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0" r:id="rId2"/>
  </p:sldMasterIdLst>
  <p:notesMasterIdLst>
    <p:notesMasterId r:id="rId37"/>
  </p:notesMasterIdLst>
  <p:sldIdLst>
    <p:sldId id="256" r:id="rId3"/>
    <p:sldId id="364" r:id="rId4"/>
    <p:sldId id="390" r:id="rId5"/>
    <p:sldId id="309" r:id="rId6"/>
    <p:sldId id="310" r:id="rId7"/>
    <p:sldId id="314" r:id="rId8"/>
    <p:sldId id="391" r:id="rId9"/>
    <p:sldId id="392" r:id="rId10"/>
    <p:sldId id="393" r:id="rId11"/>
    <p:sldId id="311" r:id="rId12"/>
    <p:sldId id="303" r:id="rId13"/>
    <p:sldId id="304" r:id="rId14"/>
    <p:sldId id="305" r:id="rId15"/>
    <p:sldId id="306" r:id="rId16"/>
    <p:sldId id="335" r:id="rId17"/>
    <p:sldId id="334" r:id="rId18"/>
    <p:sldId id="336" r:id="rId19"/>
    <p:sldId id="340" r:id="rId20"/>
    <p:sldId id="34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95" r:id="rId33"/>
    <p:sldId id="396" r:id="rId34"/>
    <p:sldId id="397" r:id="rId35"/>
    <p:sldId id="398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5D5234-B6EE-4999-95DE-E9AB8A5288A1}">
          <p14:sldIdLst>
            <p14:sldId id="256"/>
            <p14:sldId id="364"/>
          </p14:sldIdLst>
        </p14:section>
        <p14:section name="Subject-Verb Agreement" id="{3B660B23-3545-4BB4-A9E9-1495462AD5DA}">
          <p14:sldIdLst>
            <p14:sldId id="390"/>
            <p14:sldId id="309"/>
            <p14:sldId id="310"/>
            <p14:sldId id="314"/>
            <p14:sldId id="391"/>
            <p14:sldId id="392"/>
            <p14:sldId id="393"/>
            <p14:sldId id="311"/>
            <p14:sldId id="303"/>
            <p14:sldId id="304"/>
            <p14:sldId id="305"/>
            <p14:sldId id="306"/>
          </p14:sldIdLst>
        </p14:section>
        <p14:section name="Conjunction" id="{9B031BDB-5F08-4EA9-9D81-65810ED84A39}">
          <p14:sldIdLst>
            <p14:sldId id="335"/>
            <p14:sldId id="334"/>
            <p14:sldId id="336"/>
            <p14:sldId id="340"/>
            <p14:sldId id="34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95"/>
            <p14:sldId id="396"/>
            <p14:sldId id="397"/>
            <p14:sldId id="398"/>
          </p14:sldIdLst>
        </p14:section>
        <p14:section name="Feedback" id="{3DEB92E8-8A87-462F-BF97-F77385F6204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ttima Thanyathamrongkul" initials="RT" lastIdx="1" clrIdx="0">
    <p:extLst>
      <p:ext uri="{19B8F6BF-5375-455C-9EA6-DF929625EA0E}">
        <p15:presenceInfo xmlns:p15="http://schemas.microsoft.com/office/powerpoint/2012/main" userId="92b3ee2e503e9cf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FFCC"/>
    <a:srgbClr val="FF3399"/>
    <a:srgbClr val="0066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AF4BAC-F16E-EB44-BDAA-6472DEA32836}" v="56" dt="2020-10-17T08:53:53.0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17" autoAdjust="0"/>
    <p:restoredTop sz="92661" autoAdjust="0"/>
  </p:normalViewPr>
  <p:slideViewPr>
    <p:cSldViewPr snapToGrid="0">
      <p:cViewPr varScale="1">
        <p:scale>
          <a:sx n="73" d="100"/>
          <a:sy n="73" d="100"/>
        </p:scale>
        <p:origin x="110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04:40:43.5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15018 10491,'0'0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47:06.48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8961 12206 0,'17'0'125,"1"18"-109,-1-1-16,1-17 15,70 0 1,18 18 0,71-18-1,-1 0 1,-88 0-1,-35 0 1,-35 0 0,17 0-1,35 0 1,1 0 0,-36 0-1,-17 0 1,0 0 15,17 18-15,-17-18-1,17 0 1,0 0 0,0 0-1,1 0 1,-19 0-1,36 17 1,-18-17 0,-17 0-1,53 0 1,-54 0-16,36 0 16,18 0-1,-36 0 1,-17-17 15,17 17-15,-17 0-1,-1 0 1,1 0 0,0 0-1,-1 17 1,1 1-1,-36-18 110,1 0-109,-1 0-16,18 18 16,-18-18-1,-17 0 1,0 0 0,17 0-1,0 0 1,-17 0-1,0 0 1,17 0 0,-17 0-1,35 17 1,-18-17 0,-17 0-1,0 0 1,-1 0 15,19 0-15,-1 0-1,-17 0 1,-18 18 0,-18-18-1,36 0-15,-18 17 16,18-17-1,-18 0 1,18 0 0,-1 0-1,1 0 1,-18 0 0,0 18-1,0-18 16,1 18-15,-19-18 0,18 0-1,18 0 1,-53 0 0,-1 0-1,19 0 1,35 0-1,-36 17 1,36-17 0,17 0-1,0 0 1,1 0 0,-1 18-1,1-18 16,-1 0-15,-17 18 0,17-1-1,0-17 1,18 18 62,18-18-62,-18 18-1,18-18-15,17 17 16,-17-17 0,-1 18-1,1-18 16,-1 0-15,1 0 0,17 0-1,1 0 1,-1 0 0,71 0 15,-53 0-16,0 0 1,17 0 0,1 0-1,17 0 1,-18 0 0,-52 0-1,0 0 1,17 0 15,0 0-15,-17 0-1,0 0 32,17 0-16,-18 0-31,1 0 16,17 0 0,54 0-1,-36 0 1,17-18 0,-17 18-1,0 0 16,-18 0-15,0 0-16,36 0 16,17 18-1,0-18 1,1 0 0,-54 0-1,-17 0 1,-1 0 31,1 0-32,-1 0 48,1 0-48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48:22.997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6368 5380 0,'17'0'15,"1"0"1,0 0-1,-1 0 1,1 18 0,-1-18-1,1 0 1,0 0-16,-1 0 31,1 17-15,17-17-1,-17 0 1,53 0 0,-1 35-1,54-35 1,-89 0 0,18 0-1,-18 0 1,53 0-1,106-35 1,0 18 0,-53-1-1,-105 18 1,-19 0 0,1 0-1,0 0 16,17 0-15,0 0 0,18 0-1,0 0 1,-35 0 0,-1 0-1,19 0 1,-19 18-1,54-18 1,-36 17 0,-17 1-1,17-18 1,-17 0 0,17 17-1,0 1 16,-17 0-15,-1-1 0,1-17-1,17 18 1,-17 17 0,0-35-1,-1 18 1,-34-18 109,-1 0-110,0 0 1,1 0-16,-1 18 16,0-18-16,1 0 15,-36 17 1,18-17 0,17 0-1,0 0 1,1 0-1,-1 18 1,-17-18 0,17 0-1,0 0 17,1 0-17,-1 0 1,1 0-16,-19 0 31,1 0-15,17 0-1,-52 0 1,-1 0 0,-35 17-1,-105 19 1,122-36-1,19 17 1,35-17 0,17 0-1,0 0 1,1 0 0,-1 0 15,18 18 0,-18-18 0,-17 0-31,18 0 16,-19 0 0,19 0-1,-19 0-15,1 18 16,-18-18-1,18 0 1,17 0 0,-17 0-1,17 0 1,-17 0 0,0 0-1,17 0 1,1 17 15,-36-17-15,35 18-1,0-18 1,1 0 0,-1 0-1,0 0 16,1 0 110,-1 0-78,0 0 15,1 18-47,-1-18 16,1 0-32,-1 0-15,0 17 16,1-17 0,34 0 171,1 0-156,-18-17-31,18-1 16,-18 0-16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48:40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4374 8220 0,'18'0'47,"0"0"-32,-18 17-15,17-17 16,19 0 0,-19 0-16,1 0 15,0 0 1,17 0 0,0 0-1,0 18 1,-17-18-1,105 0 1,-87 0 0,-1 0-1,-17 0 1,-1 0 15,19 0-15,-19 0-16,36 0 31,35 0-15,-35 0-1,18 0 1,-1 0 0,-17 0-1,36 18 1,-54-18-1,0 0 1,18 0 0,18 17-1,-1 1 1,-52-18-16,-1 0 16,54 18-1,-36-18 16,-17 0-15,-1 17 0,1-17-1,53 0 1,17 18 0,-35-1-1,17 1 1,-34-18-1,17 0 1,88 0 0,-36 0-1,-69 0 1,70 0 0,-36 0 15,-17 0-16,18 0 1,17 0 0,0 0-1,-53 0 1,53 0 0,-70 0-1,17 0 1,-17 0-1,70 18 1,0-1 0,36 1-1,-1 17 1,-70-35 0,-17 18 15,16-18-16,-16 0 1,-19 0 0,54 0-1,35 0 1,0 0 0,-1 0-1,-52 0-15,-17 0 16,-19 0-1,1 0 1,17 0 0,0 0 15,-17 0 16,0 0-32</inkml:trace>
  <inkml:trace contextRef="#ctx0" brushRef="#br0" timeOffset="3918.05">4604 9737 0,'17'0'62,"1"0"-46,0 0 0,35 0-1,-1 0-15,1 0 16,0-18-16,141 0 16,-70 18-1,-54 0 1,-34 0 15,-19 0-15,1 0 15,17 0-15,1 0-1,16 0-15,1 0 16,106 18-1,-53-18 1,-36 0 0,-34 18-1,-19-18 1,1 0 15,0 0-15,-1 0-1,1 0 1,17 0 0,-17 0-1,-1 0 1,19 0 0,70 0-1,-18 0-15,88 17 16,-105-17-1,-18 0 1,-36 0 0,1 0-1,17 0 1,53 18 0,-17 0-1,0-1 16,-1 1-15,1-1 0,-18-17-1,17 0 1,-17 0 0,18 0-1,-1 0 1,-17 0-1,18 0 1,34 0 0,-69-17-1,34 17 1,-17 0 0,53-18 15,35-17-31,18 17 31,-71 18-15,-17-17-1,-36 17 1,-17 0 0,-1-18-1,36 18 1,-18-18-1,71 18 17,-88-17-17,17 17 1,-17 0 0,17 0-1,-17 0 1,17 0 15,-17-18-15,-1 18-1,1 0 1,17 0 15,-17 0 0,-36 0 391,1 0-344</inkml:trace>
  <inkml:trace contextRef="#ctx0" brushRef="#br0" timeOffset="7107.72">4410 11201 0,'17'0'78,"1"0"-47,0 0-31,-1 0 16,1 0-1,-18-18 1,18 18-16,-1 0 15,1 0 1,-1 0-16,1 0 16,17-18-1,36-17 1,-18 17 0,0 1-16,53-1 15,-18 1 16,18 17-15,-1-36 0,-34 36-1,-53 0 1,52-17 31,36-1-32,-35 18 1,-18 0 0,-36 0-16,1 0 15,-1 0 1,54-18 0,-18 18-1,17 0 16,1 0-15,0 0 0,-54 0-1,71 18 1,-17 0 0,17-1-1,0 1 1,53-18-1,-70 0 1,0 0 0,-1 0-1,1 18 1,17 17 0,53-18-1,124 36 16,-89-17-15,-105-19 0,-54-17-1,1 0 1,-1 0 15,72 36-15,-19-19-1,-17 1 1,-18-18 0,-17 0-1,0 0 1,17 18 0,0-18-16,53 17 31,-35-17-16,18 0 1,-18 0 0,-36 0-1,54 0 1,-53-35 0,-1 35-1,19 0 1,-19 0-1,1-18 1,52 18 0,-52 0-1,17 0 1,-17 0 0,0 0-1,17 0 16,0-17-15,-17-1 0,-1 18-1,1 0 1,17 0 0,1 0-1,34 0 1,-52 0-1,17 0 1,-17 0 0,-1 0-1,19 0 1,34-18 0,36-17-1,-35 17 16,-54 1-15,1 17 0,-18-18-1,0 0 17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49:12.1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3739 5239 0,'18'0'79,"0"0"-64,-1 17 1,1-17-16,0 18 15,-1-18-15,1 0 16,17 0-16,36 18 16,17-1-1,18 1 1,-18-18 0,35 0-1,-52 0 1,0 0 15,34 0-15,-34-18-1,35-17 1,70 17 0,159-35-1,-158 18 1,-89 35-1,-53-17 1,-17 17 0,-1 0-1,36 0 1,53 0 0,-53 0-1,18 0 16,-1-18-15,-35 0 0,18 18-1,-17 0-15,34 0 16,18 0 0,-17 0-1,0 0 1,-1 0-1,-35 0 1,1 0 0,17 0-1,17 18 1,18-18 0,18 18-1,0-1 16,-71-17-15,-17 18 0,0-18-1,-1 0 1,1 17 0,35-17-1,53 36 1,-18-19-1,-35 1 1,0-18 0,-18 18-1,0-18 1,0 0 0,1 17-1,-1-17 16,0 0-15,1 18 0,-1-18-1,-18 0 1,19 0 0,-19 0-1,54 18 1,-36-18-1,1 0 1,-19 0 62,1 0-62,-1 0 15</inkml:trace>
  <inkml:trace contextRef="#ctx0" brushRef="#br0" timeOffset="8197.63">7990 7567 0,'18'0'78,"-18"-18"0,18 18-78,17 0 16,-17 0 0,-1 0-1,1 0 1,0 0-1,-1 0 1,1 0 0,-1 0-1,1 0 48,0 0-48,-1 0-15,1 0 16,17 0 0,-17 0-1,0 0 1,34 0 0,-34 0-1,0 0 1,17 0-1,0 0 1,36 18 0,-36-18-1,0 0 1,-17 0 0,17 0 46,-17 0-62,0 0 16,-1 0-1,54 0 1,-54 0 0,1 0-1,17 0 1,54 0-1,-54 0 1,88 0 0,-52 0-1,-1 0 1,1 0 15,-18 0-15,-18 0-16,-17 0 125,-1 0-125,1 0 15,17-18 1,1 18 0,-1 0-16,0 0 15,0 0-15,-17 0 16,0 0 0,-1 0 15,19 0-16,-19 0 1,1 0 0,17 0-1,-17 0 1,-1 0 15,1 0-15,0 0 15</inkml:trace>
  <inkml:trace contextRef="#ctx0" brushRef="#br0" timeOffset="10772.19">8026 8908 0,'17'0'47,"1"0"-31,0 0-1,-1 0-15,19 0 16,-1 0 0,88-18-1,-17 0 1,-53 18-16,53-17 16,0-1-1,-18 0 1,-18 18-1,-17-17 1,-35 17 0,53 0 15,17 0-15,53 0-1,53 0 16,-88-18-15,-18 18 0,-18 0-1,-17 0 1,18 0 0,-1 0-1,-34 0 1,17 0-1,-36 0-15,36 18 16,-35-18 0,0 17-1,-1 1 1,1-18 15,17 0 0,-35 18-15</inkml:trace>
  <inkml:trace contextRef="#ctx0" brushRef="#br0" timeOffset="13189.6">7779 10442 0,'0'-17'109,"53"17"-93,0 0-1,0 0-15,17-18 0,89-17 31,-71 17-15,-70 18 0,-1 0-1,1 0 17,0 0-1,-1 0-31,18 0 94,18 0-94,0 0 15,0 0-15,0 0 16,-18 0-1,36 0 1,-18 0 0,0 0-1,-36 0 1,1 0 0,17 0-1,18 0 1,53 0-1,-35 0 1,-36 0 0,-17 0 46,17 0-46,18 0-16,-18 0 15,0 0 1,-17 0-16,17 0 16,1 0 15,-19 0-15,18 0-1,-17 18 1,0-18-1,-1 0 1,19 0 0,-19 17-1,1-17 1</inkml:trace>
  <inkml:trace contextRef="#ctx0" brushRef="#br0" timeOffset="21685.35">6685 3510 0,'0'18'78,"0"-1"-78,0 36 16,0-35-16,0 17 15,0 1-15,0 34 16,0 1 0,0-36 15,0-17-31,-17-1 31,-1 89-15,-17 18 15,17-72-15,18 1-1,0-35 1,-18 17-1,18-17 17</inkml:trace>
  <inkml:trace contextRef="#ctx0" brushRef="#br0" timeOffset="22989.87">20126 3228 0,'0'35'94,"-18"18"-78,18 18-16,-17-18 15,17 35 1,-36 88-1,1-70 1,35-53 0,-35 70-1,0-34 1,17-1 0,0-53-1,1-17 1,17-1 124,0 1-140,0 0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0:15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16863 4075 0,'0'-18'78,"35"18"-62,-17-18-16,17 1 15,18-1 1,-35 0-16,-1 1 16,18-1-1,-17 0 1,17 1-1,-17-1 1,-36 18 140</inkml:trace>
  <inkml:trace contextRef="#ctx0" brushRef="#br0" timeOffset="953.97">16933 4110 0,'0'18'47,"18"-18"-31,0 0-1,-1 0-15,1 0 16,35 0 0,-18 0-16,36-18 31,-54-17-16,1 35 1,-18-18 0,18 18-1,-1 0 79,1 0-78,-18-18-16,17 18 15,1 0 17,-18-17 155</inkml:trace>
  <inkml:trace contextRef="#ctx0" brushRef="#br0" timeOffset="2606.59">16122 2346 0,'18'0'32,"-18"18"-17,0 35 1,0-18-16,0 18 16,0 0-16,0 35 15,-36 141 1,-34-35-1,52-88 1,-35-35 0,53-54-1,-17 1 1,17-36 93</inkml:trace>
  <inkml:trace contextRef="#ctx0" brushRef="#br0" timeOffset="4324.28">16369 2064 0,'0'0'0,"-18"0"16,1 0 0,-1 0-16,-53 0 15,18 17 1,-17 19 0,17-19 15,35 1-16,1 0-15,-1-18 16,-52 52 0,17 1-1,-36 18 1,1 17 0,53-35-1,-36 88 1,36-70-1,35-1 1,-35-17 0,17 35-1,18 1 1,0-36 0,0 52 15,0-52-16,0 18 1,18-36 0,0 18-1,-1-35 1,18 17 0,1-35-1,-19 18 1,1-1-1,0 1 1,17-18 0,35 17 15,-17 1-31,-35 0 16,0-18 15,17 0-16,-17 0 1,17 0 0,0-36-1,18 19 1,0-1 0,-18-17-1,0 17 1,-17 1-1,35-19 1,-53 19 0,35-19-1,-17 19 1,0-18 15,17-36-15,35-35-1,-34 36 1,-1 34 0,0-17-1,-17-17 1,0-1 0,17-17-1,0-53 1,-35 70-1,0-34 1,0 69 0,-18 19-1,1-19 17,-1 36-17,-17-35 1,17 35-1,1-18 1,-1 1 0,0-1-1,18 1 1,-17-19 0,-1 19 15,0-1-16,1 0 1,-1 1 0,1-1-1,-19 0 1,19-17 0,-19 18 15,-52 17-16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1:02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4939 4798 0,'18'0'171,"-1"0"-155,18 0 0,-17 0-1,0 0 1,-1 0-16,1 0 16,0 0-1,-1 0 1,1 0-1,0 0 1,-1 0 0,1 0-1,-1 0 1,19 0 0,-1 0-1,0-18 1,-17 18-1,0 0 1,17 0 0,-17 0 15,-1 0-15,1 0 234,-1 0-235,1 0 1,0 0-16,-1 0 15,1 0 1,0 0 0,-1 0-1,1 0 1,0 0 0,-1 0-1,1 0 1,-1 0 93,1 0-93,0 18 140,-1-18-140,1 17-16,0-17 15,-1 0 1,1 0 0,0 18 15,-1-18-16,1 0 1,-1 0 0,19 0-1,-19 0 1,1 0 0,0 0-1,-1 0 1,1 0-1,17-18 1,0 18 0,1-17-1,-19 17 1,1 0 0,0 0 15,-1 0-16,1 0 1,17 17 0,-17-17-1,0 18 1,-1-18 0,1 0-1,-1 0 1,1 0-1,0 18 17</inkml:trace>
  <inkml:trace contextRef="#ctx0" brushRef="#br0" timeOffset="9682.49">5697 7267 0,'-17'18'78,"-1"17"-78,18 18 16,0 0-16,0 0 15,-35 35 1,35-17 0,0 17-1,0-18 1,0-17 0,0 0-16,0 18 15,0-36 16,0 0-15,0-17 0,-18 53-1,1 52 1,-1-70 0,18 53-1,0-36 1,-18 18-1,1 71 1,-1-106 0,0 71-1,1 87 1,17-87 0,0-18-1,0-36 16,0 1-15,17-18 0,-17 52 15,0-34-15,0-18-1,0 17 1,0-17-1,0-35 17,0 0 30,0-1-62,0 1 16,0 0-16,0 17 31,0 18-15,0 0-1,0 53 1,0-89 0,18 18-1,0 1 1,-1-1-1,-17 0 1,18-17 0,0-18 93,17 0-78,-18 18-15,1-1-16,17-17 16,54 0-1,122 36 1,71-1-1,36 0 1,-177-17-16,-53-1 16,18 1-1,-88-18 1,35 18 0,17-18-1,18 0 1,71 0 15,-18 0-15,-53 0-1,-35 0 1,0 0 0,53 0-1,-71 0 1,89 0-1,-71 0 1,-36 0 0,54 0-1,0 0 1,-1-18 0,-35 18-1,1 0 1,17 0 15,-36 0-15,18 0-1,-17-18 1,0 18 0,17-17-1,18 17 1,-35-18-1,-1 0 1,1 18 31,-1 0-31,1 0-1,0 0 1,-18-17 78,0-36-94,0 0 15,17-18-15,1-34 16,17-107-1,18 71 1,-17-18 0,-1 0-1,-35 53 1,17-17 0,-17-53-1,0 34 1,18 19 15,-18-18-15,0 70-1,0-35 1,0 1 0,-18-54-1,18 88-15,-17 18 16,-1-88-1,1 36 1,-1-1 0,18 17-1,0 37 1,-18 34 0,1-17-1,-1 17 1,0-17 15,18-1-15,0 19-1,-17-18 1,-1 17 0,0-53-1,1 1 1,-1 34-1,0 19 1,1-18 0,-18-1-1,17 19 1,0-1 0,18 0 30,-17 18 17,-1 0-32,0 0-15,-17 0-1,17 0-15,1 0 16,-18 0-16,-71 0 16,-71 0-1,36 0 1,18 0 0,17 18-1,18 0 16,52-18-31,-34 17 16,-18-17 0,17 18-1,1 0 1,-36-18 0,0 17-1,-141-17 1,159 0-1,-71 35 1,36-17 0,17 0-1,35-18 1,36 0-16,-18 17 16,35 1-1,-17-18 16,-36 18-15,1-1 0,-1 1-1,1 0 1,-18-18 0,-18 0 15,71 0-16,17 0 1,-17 0 0,-1 0-1,19 0 1,-1 0 0,36 0 124,-18 17-124</inkml:trace>
  <inkml:trace contextRef="#ctx0" brushRef="#br0" timeOffset="25469.16">5627 4798 0,'-18'0'94,"1"17"-79,-19 19-15,1 17 16,-18-18-1,0 18 1,-35 35 0,35-17-1,18-36-15,-53 88 16,17-17 0,-52 106-1,34-18 1,-17 17-1,1 1 1,-36 141 0,70-230-1,36 1 1,-1-1 0,1 1-1,0-18 1,17 35 15,1 0-15,17-88-1,-18 35 1,0-35 0,18 35-1,-17 0 1,-19 53-1,36-52 1,0-1 0,18 0-1,17-17 1,18 52 0,-17-52-1,-19 17 16,-17 0-15,0-17 0,0-1-1,-17-17 1,17-18 0,0 1-1,0-1 1,0 18-1,35-36 1,18 1 0,-18 17-1,-17-17 1,-1 0 0,54-1 15,17 19-31,0-1 31,-17-18-15,-18 1-1,-36 0 1,1-1 0,0 1-1,-1 0 1,1-1-1,17 1 1,18 0 0,-18-1-1,-17 1 1,0-18 0,17 17-1,-17-17 16,34 0-15,-34 0 0,0 0-1,-1 0 1,1 0 0,0 0-1,-1 0 1,1 0-1,0 0 1,17 0 0,-17 0-1,-1 0 110,1 0-109,-1 0 0,19 0-16,-19 0 15,36 0 1,-35 18-1,0-18 1,34 0 0,-16 0-16,17 18 15,-36-18 1,1 0 0,0 0 30,-1 0-30,1 0 0,-1 0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2:12.64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12083 10672 0,'17'0'93,"1"0"-77,17 0-16,18 0 16,0 0-16,53 0 15,35-36 16,-53 1-15,-53 17 0,-17 18-1,0-17 1,17-1 0,-17 18-1,-1 0 1,19 0-1,-19 0 1,1 0 0,-1 0-1,1 0-15,0 0 16,-1 18 0,1-1 15,17 1-16,-17 0 1,0-1 0,-1 1-1,1-18 1,-18 18 15,-18 17-15,1-18-1,-1 1 1,0-18-16,1 35 16,-1-35-1,-17 18 1,17-18 0,0 18 15,-70-1-16,-18 19 1,1-1 0,52-18-1,0 19 1,0-19 0,18-17-1,17 0 1,-17 0-1,-18 0 1,35 0 0,0 0-1,1 0 1,-1 0 0,18 18 15,18 0 0,17-1-15,0 1-1,1 17 1,-19-35-16,1 18 16,17-18-1,-17 0 1,35 0-1,-18 0 1,36 0 0,17-35-1,-35 17 1,-18 18 0,-17 0-1,-1-18 16,19 1-15,87-36 0,-105 35-1,-1 18 1,1 0 15,-18-18-15,18 18 15,-1 0-15,1 0-1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2:14.32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13212 12453 0,'17'0'31,"1"0"-31,17 0 16,-17 0 0,17 0-1,36 0 1,52-18-1,-35 18 1,-17 0 0,17 0-1,0 0 1,-53 0 0,-17 0-1,0 18 16,-18 0-15,0-1 0,0 1-1,0 0 1,-18-1 0,-17-17-1,17 18 1,-17-18-1,17 0 1,-35 0 0,36 0-1,-19 0 1,19 0-16,-19 0 16,1 18-1,-35-18 1,-36 35 15,35-35-15,-17 0-1,0 17 1,0 1 0,17 0-1,18 17 1,18-17-1,17-1 1,-17 19 0,35-19-1,-18 1 1,18-1 0,18 1-1,70-18 16,36 35-15,-36-17 0,-18-18-1,1 0 1,0 0 0,-1 0-1,18 0 1,-17-18-1,-36 18 1,-17-17 0,17 17-1,53-18 17,-52 18-32,-1 0 31,-18 0-31,-17-18 31,-17 18 0,-1 0-15,1 0 0,-1 0-1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2:16.22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12435 14217 0,'18'0'0,"0"0"16,-1 0-1,1 0 1,0 0-16,17 0 16,-17 0-16,17 0 15,35 0 1,54-35 0,-54 17-1,-17 0 16,-17 18-15,17 0 0,-18 0-1,0 0 1,18-17 0,-18-1-1,1 18 1,-19 0-1,1 0 1,-18 18 31,0-1-31,0 19-16,-18-1 15,1-17 1,-1-1 15,18 1-15,-18-18-1,1 0-15,-19 0 32,1 35-17,-35 0 1,52-17-1,-53 0 1,1 17 0,34-17-1,1-1 1,-18 1 15,36-18-31,-72 0 31,54 0-15,-18 0-16,-70 0 16,52 18-1,1 17 1,34-35 15,36 17-15,-17 1 15,17 0-31,17 17 31,1-35-31,0 35 16,17 1 0,18-19 15,-18 1-31,-17 17 31,17-35-15,-17 0-1,-1 0 1,1 0 0,0 0-1,17 0 1,0 0-1,18 0 1,-18 0 0,106-35 15,-70 17-15,-53 18-1,17 0 16,-17 0-15,-1 0 0,1 0-1,52 0 1,-52 0 0,0 0-1,-18-17 32,0-1 62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2:32.673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11959 10319 0,'0'53'172,"0"-18"-157,0 0 1,0-17 0,0 0-1,0-1-15,0 1 16,0-1-16,0 1 16,0 0-16,0 17 15,-17 0 16,17-17-15,0 0 0,0-1-1,0 18 1,0 18 0,0-35-1,0 17 1,0 1-1,0-1 1,0 18 0,0 35-1,0-18 1,0-34 0,0-19 15,17 1-16,-17 17 1,0-17 15,18 0-15,-18 17 0,0-17-1,0 17 1,17-18-1,1-17 110,0 18-125,-1-18 16,1 0 0,0 0-1,-1 0 1,1 18 0,17-18-16,0 17 15,89 1 1,-18 0-16,70-1 15,-17 1 1,17 0 0,-105-1-1,-53-17 1,-1 0 0,36 0-1,0 0 1,18 0 15,-1 0-15,1 0-1,-18 0 1,-18 0 0,-18 0-1,19 0 1,52 0-1,18 18 1,35-18 0,-106 0-1,36 0 1,70 0 0,71-18-1,-71 1 16,-36 17-15,19 0 0,-54 0-1,1 0 1,17 0 0,18 0-1,70 0 1,-87 0-1,69 0 1,1 0 0,-53 0-1,-35 0 1,17-18 0,18 18-1,52 0 16,-52 0-15,-35-18 0,-1 1-1,18 17 1,-17-18 0,35 0-1,-18 18 1,-17 0-1,-1 0 1,-17 0 0,0 0-1,70 0 1,-52 18 0,0-18-1,34 0 16,36 18-15,1-18 0,-37 17-1,19-17 1,-89 0 0,0 0-1,1 0 1,-1 0-1,0 0 1,-17 0 0,0 0-1,-1 0 1,1 0 0,0 0 15,-1 0-31,1-17 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41:01.1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13370 4110 0,'18'0'125,"0"0"-109,17 18-16,35-18 16,-34 17-1,-1 1-15,0-1 16,-17-17 15,-18 18-15,88-18-1,71 0 1,70 0 0,-141 0-1,1 0 1,-19 0 15,-17 0-15,0 0-1,0 0 1,-18 0 0,36 0-1,-1 0 1,1 0-1,17-18 1,-53 1 0,-17 17-1,-1 0 1,1 0 0,17 0-1,-17 0 16,0 0-15,-1 0 0,19 0-1,-19 0 1,19 0 0,-19 0-1,1 17 1,35 1-1,0-18 1,0 18 0,-18-1-1,-18 1 1,19 0 0,-19-1-1,1 1 16,0-18-15,-1 18 0,1-1-1,-18 1 1,18-18 0,-36 0 30,0 0-30,1 0 0,-1 17-1,0-17-15,1 0 16,-1 0 0,0 0-1,1 0 1,-1 0 15,1 0-15,-1 0-1,0 0-15,1 0 16,-1 0 0,-17 0-1,17 0 1,0 0-1,-70 0 17,35 0-32,-17 0 15,-1 0 1,1 18 0,-1-18-1,36 0 1,-18 0 15,35 0-15,-17 0-1,-18 0 1,-17 0 0,-1 0-1,-88 0 1,71 0-1,17 0 1,1 0 0,35 0-1,-1 0 1,19 0 0,-19 0-1,-34 0 16,35 0-15,17 0 0,0 0-1,-17 0 48,0-18-63,-1 1 15,-87-1 1,52-17 0,19 0-1,34 35 1,0-18 0,-17 18-1,35-18 16,-18 18-15,18-17 0,-17 17-1,17-18 1,-36 18 0,19-18-1,34 18 110,19-17-109,-19-1-1,1 18-15,-18-17 16,18 17-16,-18-18 16,17 0-1,1 1 1,0-1 0,-1 18-1,18-18 1,-17 18-1,17 0 1,-17 0 0,17-17-1,-17 17 1,0-18 0,-1 18-16,1 0 15,52 0 1,36-18 15,35 18-15,-35 0-1,0 0 1,-71 0 0,36 0-1,-36 0 1,0-17-1,1 17 1,17-18 0,17 18-1,36-18 1,17 18 0,-34 0-1,16 0 16,-69 0-15,-19 0 0,1 0-1,0 0 32,-1 0-47,1 0 16,17 0-1,53 18 17,-70 0-17,0-1 1,-1 1 0,19 0-1,-1-1 1,-17 1 15,-1 0-15,1-18-1,17 17 1,-17 1 0,17 0-1,-17-18-15,17 0 16,-17 17-1,17-17 1,0 18 0,-17-18-1,17 17 1,-17-17 0,-1 0-1,1 18 16,0 0-15,-1-1 0,1-17 15,0 0-31,-18 18 16,0 0 62,0-1-31,0 1-32,0 0 1,-18-1-1,0 1 1,1-1 0,17 1-16,-36-18 15,19 18-15,-1-1 16,0-17 0,-17 18-1,18 0 1,-1-1-1,-17 1 1,17 0 0,-17-18-1,17 17 1,-17-17 0,17 0-1,0 0 1,1 0 15,-18 0-15,-1 0-1,19 18 1,-1-18 0,-17 0-1,-18 17 1,-18-17-1,1 36 1,17-19 0,-18-17-1,1 0 1,34 0-16,-17 0 16,1 0-1,16 0 16,19 0-15,-36 0 0,17 0-1,-34 0 1,35 0 0,-1 0-1,1 0 1,-18 0-1,0 0 1,-17-17 0,52-1-1,0 18 1,-17 0 0,0-18-1,0 1 16,17 17-15,0-18 0,1 18-1,-36-17 1,35-1 0,0 18-1,1 0 1,-18 0-1,17-18 1,-35 1 0,0 17-1,18-18 1,-18 18 0,35-18-1,1 18 16,-19 0-15,-34-17 0,17 17-1,35 0 1,-17 0 0,0-18-1,17 18 1,-35 0-1,35 0 1,1-18 0,-1 18-1,18-17 110,18 17-78,-1 0-31,1 0-1,0 0 1,-1 0-16,1 0 31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2:34.086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14587 10336 0,'0'-17'63,"-35"-19"-32,17-52-16,-34-18-15,-19 1 16,-52-107 0,-1 53-1,1-35 1,52 124 0,18 17-1,-35-18 1,0 18-1,-1-17 1,-34 17 0,17-18-1,18 36 1,70 17 0,-17 1-16,-71-19 15,18 1 16,35 35-15,0 0 0,0 0-1,0 0 1,-17 18 0,-1-1-1,1 19 1,-18-19-1,17 19 1,0-1 0,18-18-1,-35 19 1,-18-1 0,54-17-1,-1-1 16,0 19-15,-35-19 0,17 36-1,18 18 1,0-36 0,0 18-1,0 0 1,-35 35-1,53-53-15,17 1 16,-35-1 0,18 18-1,17-36 1,1 1 0,-19 35-1,1-35 16,35-1-15,-17 1 31,-1-18-31,0 17-16,1-17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2:35.11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11077 9543 0,'18'17'31,"-1"19"-15,-17-1-16,18 0 15,-18 0-15,18 18 16,-1 18-1,-17-18 1,18-36-16,0 1 16,-1 0-1,-17 17 1,0 18 0,0 0-1,0-36 16,0 19-15,18-36 62,0 0-62,-1 0-16,1-18 15,0 18-15,-1 0 16,71 0 0,1-18-1,16-17 1,-69 35-16,34-35 16,-52 35-1,-18-18 48,-18 18-32,1 0-15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2:39.59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12823 12100 0,'0'18'63,"18"35"-63,0-18 15,-18 0-15,17 54 16,-17-54 0,18-18-1,0 54 1,-18-18 0,35 70 15,-17-52-16,-1 0 1,-17-54 0,0 1-1,18 35 1,0-36 0,-18 19-16,0-19 15,0 19 16,0-19-15,0 1 0,0 17-1,17-17 95,1-18-95,-1 0 1,1 17 0,17 1-1,-17 0-15,0-18 16,17 0-16,35 35 15,-17-17 1,194 17 0,-88-35-1,-35 0 17,-89 0-32,53 0 31,-53 0-16,18 0-15,53 0 16,35 18 0,-17-18-1,-19 35 1,-16-35 0,-19 17-1,-52-17-15,35 0 16,17 18-1,-52-18 1,35 0 0,-18 0 15,0 18-31,1-18 16,122 0-1,-52 0 1,0 0-1,0 17 1,53 1 0,17 0-1,0-1 1,107-17 0,-160 0-1,71 0 1,18-17-1,35-19 1,35 1 0,-247 35-1,-17 0 17,35 0-17,17 0 1,124 0-1,-141 0 1,0 0 0,-35 0-1,0 0 1,-1-18 0,18 18-1,-17 0 1,0 0-1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2:48.522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12312 13670 0,'0'18'78,"0"-1"-78,0 1 15,0 0-15,0-1 16,0 1 0,0 0-1,0-1 1,0 19-1,0-1 1,18 18 0,-18 17-1,0-34-15,0-19 16,0 1 0,0-1 15,0 19-16,0-19 1,0 1 0,0 17-1,0-17 1,0 0 0,0 52-1,0-17 1,0 35-1,0 18 1,-18-35 0,18 17-1,-18-18 1,18-17 0,0-35-1,0 0 32,0-1-31,0 1-1,0-1 1,0 1 0,0 17-1,18 1-15,-18-1 16,0-17-1,18-18 32,-1 17 0,-17 1-47,35-18 31,-17 0-15,0 18 0,-1-18-1,36 0 1,-17 0-16,105 0 16,159 0-1,105 0 1,-34-18-1,-142-17 1,-141 35 0,-53 0-1,36 0 17,0 0-1,17 0-16,0 0 1,18 0 0,-36 0-1,1 0 1,17 0 0,0 0-1,0 0 1,-17 0-1,-18 17 1,-18-17 0,18 0-1,35 18 1,18-18 0,0 0-1,176-18 16,-105 1-15,-107-1 0,18 0-1,-17 1 1,-1 17 0,89-18-1,-53-17 1,0 17-1,-18 0 1,-17 1 0,-54 17-1,1-18 17,70 18-17,18-17 1,17 17 15,-17 0-15,0 0-1,0 0 1,35 0 0,-88 0-1,-35 0 1,52 0-1,-17 0 1,18 0 0,-54 0-1,19 0 1,16 17 0,-16-17-1,-19 0 16,54 0-15,0 0 0,-36 0 15,-18 0-15,1 0-1,35 0 1,0 0-1,-18 0 1,-17 0 0,17 0-1,-17 0 1,-1 0 0,1 0-1,35 18 32,-18-18-31,-17 17-1,-18 1 1,17-18 0,19 0-1,-19 0 16,-17 18-31,18-18 32,0 0-17,-1 0-15,-34 0 110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3:16.18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21078 14534 0,'-17'-17'109,"-1"17"-109,18-18 16,-17 18-16,-1 0 16,-17-17-1,-54-1 1,72 0-1,-1 1 1,1 17 15,-1-18-15,0 0 15,1 18-31,-1 0 31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3:50.49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6967 6209 0,'18'0'31,"0"0"-15,-1 0 0,1 0-16,0 0 15,-1 0 1,-17-18-16,18 18 16,-1 0-1,19 0 1,-1 0 15,-17 0-15,17 0-1,-17 0 1,-1 0 0,1 0 77,-1 0-61,-17-17 30,0-1-62,-17 18 16,-1-18-16,1 18 15,17-17 1,-18-1 0,0 0-1,1 18 1,-1-17-1,0 17 1,1 0 47,-1 0-17,0 0-30,1 0 0,-1 0 77,1 0-77,17 17-16,0 1 16,-36 0-1,19-1 1,-1 1 0,0-18 15,18 18-16,0-1 48,0 1-47,18-18-16,-18 18 15,18-1 1,-1-17-1,-17 18-15,18-18 16,0 17 0,-1 1-16,-17 0 15,18-18 1,-1 17 0,1 1-1,0-18 16,-1 18-15,19-1 0,-19 1-1,1-18 1,0 18 0,-1-18-1,18 0 1,-17-18 15,0-17-15,-1 17-1,1-17 1,-18 17 0,0 0-1,0-17 1,0 18 15,-18 17-15,18-18-1,-17 18 1,-1 0-16,0-18 16,18 1-1,-17 17 1,-1-18-1,1 18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4:05.7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8255 6050 0,'-18'-18'0,"1"1"16,-1 17-1,0-18-15,18 1 16,-105-19 0,52 36-1,-53-35 1,53 17-1,-18 18 1,54 0 0,-19 0 15,19 0-31,-1 18 31,1 0-15,-1-1-1,18 1 1,0 0 0,0-1-1,0 1 1,18-18 0,-18 17-1,17 1 1,1 0-1,17-1 1,0 19 0,-17-19-1,0 1 1,-1 0 15,19-1-31,-19 1 31,1-18-15,0 0 0,-1 0-1,1 0 1,-1-35 0,19 17-1,-36 0 32,-18 18-31,0 0-1,18-17-15,-17-1 16,-36 0 15,18 18-15,-1 0-1,-17 0 1,36 0 0,-19 36-1,19-19 1,-18 19 0,35-19-1,-18-17 1,18 18 78,0 0-79,18-18-15,-1 17 16,1 1-1,-1-18-15,-17 17 16,18-17 0,53 36-1,-18-1 1,-36-35 0,19 0-1,-1 0 1,18-18-1,0-17 1,-36 17 0,1 1-1,-18-1 1,0 1 0,-18-1-1,-17 0 16,35 1-31,-18-1 16,1 0 0,-19 1-1,36-1 1,-17 0 0,-1 18-1,-17 0 1,17 0-1,1 0 1,-54 0 0,0 0-1,-17 36 17,71-36-17,-1 17 1,0 1-1,18 0 1,-17-1 15,-1 19-15,18-1 0,0-18-1,0 1 1,18 0-1,17 17 1,-17-17 0,17-1-1,-17-17 1,17 36 15,18-36-15,0 0-1,-18 0 1,18-36 0,-35 19-1,17-1 1,-18-17 0,-17-1-1,18-16 1,0-1-16,-1-18 15,-17 36 1,0-1 0,0 1-1,0 18 1,-17 17 15,-1-18-31,-17-17 31,-18 17-15,-35 0 0,17 1-1,18 17 1,36 0 0,-1 0-1,-17 17 1,35 1-1,-18 0 1,18-1 0,0 1-1,0 0 1,0-1 0,35 36 15,-17-18-16,0 1 1,17-19 0,18 1-1,17 17 1,1 1 0,-53-36-1,-1 17 1,18 1-1,1-18 1,-1 0 0,0 0-1,-17 0 1,17-18 15,-35-17-15,0-18-1,0-35 1,18 0 0,-36 35-1,1 17 1,-1 19 0,0-1-1,1 0 1,-1 1-1,-17 17 1,-1-18 0,1 18-1,18 0 1,-19 0 0,-17 0-1,-17 18 16,52-1-15,18 1 0,-18 0-1,1-18 1,-1 17 0,1 1-1,17 0 1,-18-1-1,0 1 1,1 0 0,-1-1-1,18 1 1,0-1 0,0 36-1,18-35 16,-1 17-15,1-17 0,17 53-1,0-19 17,-17-34-17,0 0 1,-1-1-1,36 19 1,-35-36 0,0 17-1,-1-17 1,1 18 0,0-18-1,-1 0 16,1 0-15,17-35 0,-17 17-1,-1 0 1,19-17 0,-19 0-1,1 0 1,0-1-1,-1-17 1,1 18 0,-18 17-1,0 1 1,-18-1 0,1 0-1,-1 1 16,0 17-15,1-18 0,-19-17-1,19 35 1,-1 0 0,0-18-1,-17 18 1,18 0-1,-19 0 1,19 0 0,-1 0-1,0 18 1,1-18 0,17 18 15,-18-18-16,18 17 1,-18 1 0,-17-1-1,17 19 1,1-19 0,-1 1-1,1 17 1,-1-17-1,0-18 1,1 18 0,17-1-16,-36 1 15,36 0 1,0-1 0,0 18 15,0-17-31,0 0 31,18 17-15,-18-17-1,18 17 1,-1-17 0,19-1-1,-19 1 1,18-1-1,18 1 1,-17-18 0,-19 0-1,1 0 1,17 0 0,-17 0-1,17-18 16,-17 1-15,-1-1 0,19 1-1,-36-1 1,17-35 0,1 0-1,0 18 1,-18 0-1,0-1 1,0 1 0,0 17-1,-18 1 1,0-1 0,1 0-1,-1 1 32,0 17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4:45.3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7144 6085 0,'17'0'125,"19"0"-109,-19 0-16,1-17 15,17 17-15,0-36 31,18 19-15,0-1 0,-35 1-1,17 17 1,18 0 0,-18-18-1,1 0 1,-19 18-1,1 0 1,17 0 0,-17 0-1,0 0 1,-1 0 0,18 36 15,-17-36-16,0 17 1,-1-17 0,-17 18 15,0-1-15,0 1-1,0 0 1,0-1 15,-17 1-31,17 0 16,-18-1-1,18 19 1,-18-36 0,1 17 15,-1-17-16,1 0 1,-1 0 0,0 0-1,1 0 1,-1 18 0,0-18-1,1 0 1,-1 18-1,0-1 1,1 1-16,-1-18 16,1 17-1,-1-17 1,0 0 15,-17 0 0,0 0 1,-36-17-17,18 17 1,0-18 0,36 18-1,17-17 1,-36 17-1,19-18 95,-1 0-95,0 18 1,1-17-16,-1 17 31,18-18-31,0 0 16,-17 18-16,17-17 16,0-19-1,0-17 1,17 36-1,1-1 1,-1 1 0,1-19-1,35 19 1,-18-1 0,1-17 15,-19 17-16,1 18 1,-1-18 0,1 1-1,17 17 1,1 0 0,-19-18-1,1 18 1,0 0-1,-1 0 1,19 0 0,-1 0-1,-18 18 1,1-1 0,0-17-1,-1 18 16,1 0-15,0 17 0,-1-35-1,-17 18 1,18-18 0,0 17-1,-1-17 1,1 18-1,-1-18 1,-17 18 0,0-1 15,0 1-15,0-1-1,0 1 1,0 0-1,-17-1 1,-1 19 0,1-1-1,-36 18 1,35-18 0,0-17-1,18-1 1,0 1-1,-17 0 1,-1-18 0,18 17-1,-35 1 1,17-18 0,1 18 15,-1-18-16,0 0-15,-17 0 32,17-18-17,1 0 1,-19 18 0,36-17-1,-17 17 1,-1 0-1,18-18 1,-18 18 0,-17-18-1,18 1 1,-1 17 0,0-18 15,1 1-16,-19-19 1,1 19 0,0-1-1,17 0 1,18 1 0,-17-1-1,17 0 1,0 1-1,0-1 1,0 0 0,0 1-1,17-18 1,18-1 15,-17-34-15,0 52-16,-1-17 15,1 17 1,0 1 0,-18-1-1,17 0 1,1 18 15,0 0-15,-1-17-1,1 17 1,17-18 0,0 18-1,-17 0 1,0 0 0,-1 0 15,19 0-16,-19 0 1,1 0 0,0 0-1,-1 0-15,1 0 32,-1 0-17,1 0 1,0 35-1,-1-17 1,-17 0-16,18-1 16,-18 1-1,0-1 1,0 19 0,0-19-1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4:59.2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2346 8819 0,'18'18'16,"-1"-18"-1,19 18 1,-1-1-16,53 1 31,88 17-15,-140-35-16,-19 18 15,36-18 1,35 18 0,1-18-1,-36 17 1,88-17-1,0 0 1,-35 0 0,-36 18-1,-17-18 17,-53 17-17,18-17 1,70 18-1,-18 0 1,-34-18 0,-1 17-1,-17 1 1,52-18 0,36 35-1,-35-17 1,-18-18-1,52 18 1,1-18 0,0 35 15,-18-35-15,-53 0-16,1 0 31,-19 0-16,19 0 1,-19 0 0,19 0-16,34 0 15,18 0 1,-52 0 0,-19 18-1,19-18 1,52 17-1,35-17 17,-70 0-32,0 0 15,18 0 17,-36 0-32,18 0 31,-36 0-16,1 0 1,0 0 0,-1 0-1,19-17 1,-1-1 0,-17 18-1,-1 0 1,18 0-1,1-18 17,-1 1-1,-17 17-15,-1 0 15,1 0 0,0-18 188,-18 0-204</inkml:trace>
  <inkml:trace contextRef="#ctx0" brushRef="#br0" timeOffset="1312.22">2275 10160 0,'36'18'31,"-19"-18"-15,19 0-16,17 0 16,-1 0-1,142 0 1,-105 17-16,17-17 15,52 0 1,-70 18 0,159 0-1,-70-18 1,-54 17 0,-52-17-1,17 0 1,-17 18-1,17-18 1,-18 17 0,1 1 15,52 0-31,1-18 31,70 17-15,-177-17-1,1 0 1,0 0 0</inkml:trace>
  <inkml:trace contextRef="#ctx0" brushRef="#br0" timeOffset="2882.25">2381 11553 0,'36'0'47,"-1"0"-31,0 0-16,0 0 15,1 0-15,52 0 16,106 0 15,-71 0-31,-34 0 16,16-17-1,36-1 1,36 1 0,-1 17-1,-88 0 1,-35 0 0,-35 0-1,0 0 1,17 0-1,18 0 17,35 0-17,71 0 17,-124 0-32,0 0 0,18 0 31,-35 0-16,17 17 1,53-17 0,-17 0-1,-18 0 1,-18 0 0,0 0 15,36 0-16,-1 0 1,-34 0 0,-1 0 15,-17 0-31,17 0 31,-17 0-15,-1 0-1,19 0 1,-19 0 0,1 18 15,-1-18 16,-17 17-47,18 1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55:35.7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7708 5891 0,'18'0'62,"-1"0"-46,1 0-16,0-17 16,17 17-1,-17 0 1,-1 0 0,1 0-16,0 0 15,17 0 1,-17 0-1,17 0 1,-18 17 0,1-17-16,17 36 15,1-36 1,-1 35 0,-17-35-1,-1 18 16,36 34-15,-18 1 0,-17-35-1,0 0 1,-1-1 0,-17 19-1,0-1 1,0-17-1,-17-1 1,-1 18 0,-17-17-1,17 0 1,-17-1 0,0 1-1,17-18 1,-17 0 15,17 18-15,-17-18-1,17 0 1,0 0 0,-17 0-1,18 0 1,-19 0-1,19 0 1,-19 0 0,19 0-1,-36-18 1,0-17 0,35 17-1,18 0 32,-17-17-31,17 18-16,0-19 15,0-17 1,0 18 0,17-36-1,1 1 1,-1 35-1,1 17 17,17 0-17,36 1 1,0-19 0,-54 36-1,1 0 1,-1 0 15,1 0-31,17 0 16,1 0-1,-19 0 17,-17 18-17,18 0 1,-18-1-16,18 1 15,-1-18 1,-17 18 0,0 17-1,0 0 1,0 18 0,-17-35-1,-1-1 16,0 1-15,-17 0 0,0-18-1,17 0 1,-35 0 0,18 0-1,17 0 1,18-18-1,0 0 1,0 1 0,18-1-1,0-70 1,-1 70 0,1 1-1,-18-1 16,17 0-15,1 1 0,17-1-1,-17 18 1,0 0 0,17 0-1,0 0 1,0 0-1,1 18 1,-19-1 0,1 1-1,0 17 1,-1-17 0,1 0-1,17 17 1,-35 0 15,0 0-15,0-17-1,0 0 1,0 17 0,0-17-1,-17 17 1,-1-17-1,0-1 1,-17 18 0,17-17-1,1 0 1,-19-1 0,19-17-1,-1 0 16,-17 0-15,17 18 0,1-18-1,-19 0 1,19 0 0,-19-18 15,19 1-16,-1-1 1,-17 0 0,-18-17-1,-18-71 17,-52-52-1,88 52-16,17 70 1,18 1 0,0 18-1,18 17 1,-1 0 0,19-18-1,-19 18 1,1-18-1,35 18 1,-36 0 0,1 0-1,0 0 1,35 0 0,-36 0-1,54 0 16,-18 0-15,-18 18 0,-17 0-1,-1-1 1,1-17 0,17 18-1,-17-1 1,-1 19-1,1-19 1,17 19 0,-17-1-1,-18-17 1,18 17 0,-1-18-1,-17 36 16,18-17-15,-18-1 0,0 0-1,0 1-15,0-1 16,0 18 0,0-36-1,-18 19 1,1-19-1,-19 1 1,1 17 0,17-17-1,1-18 1,-1 17 0,1-17-1,-1 0 16,-17 0-15,17 0 0,0 18-1,1-18 1,-1 0 0,0 0-1,1 0 1,-18 0-1,17 0 1,0 0 0,1 0-1,-19 0 1,19 0 0,-19 0 15,19-18 0,-1 18-15,18-17-1,-18 17 1,1 0 0,-1-18-1,1 1 1,-1-1-1,0 0 17,1 1-17,17-1 1,-18 0 0,0 1-1,18-19 1,-17 19 15,17-1-15,0 1-1,0-1 1,0 0 0,0-70-1,17 17 1,1 54-1,-18-1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42:43.1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15363 10301 0,'18'0'110,"0"0"-110,-1 0 15,1 0 1,0 0 0,-1 0-16,1 0 15,0 0 1,-1 0 0,1 18-1,0-18 1,-1 0-1,1 0 1,-1 0 0,1 0 46,0 0-46,-1 0-1,1 0-15,0 0 16,17 0 0,-17 0-1,-1 0 1,1 0 0,-1 0 30,1 0-30,-18 17 0,18-17-1,-1 0 1,1 0 0,0 18-1,-1-18 1,19 0-1,-36 18 204,-18-18-156,0 0-48,1 0-15,-1 0 16,0 0 15,1 0-15,-1 17-16,0-17 31,1 0-15,-1 0-1,1 18 1,-1-18 0,0 0-1,-17 0 1,0 18-1,17-18 1,0 0 0,1 0-1,17 17 1,-18-17 0,1 0 15,-1 18-31,0-18 31,-17 0-15,17 0-1,1 0 1,17 18 0,-18-18-1,0 0 63,1 17-62,-1-17 0,18 18-16,-35-1 15,17 1 1,18 0 15,-17-18-15,17 17-1,-18-17 1,18 18-16,-18 0 16,1-1-1,17 1 16,17-18 79,1 0-95,0 0 1,-1 0-16,-17 18 16,18-18-16,-1 0 15,1 17 1,0-17 0,-1 0-1,1 0 1,17 0-1,-17 0 1,0 0 0,-1 0-1,1 0 1,0 0 0,-1 0-1,18 0 16,-17 0-15,0 0 0,-1 0-1,1 0 1,0 0 0,-1 0-1,1 0 1,0 0 15,-1 0-31,1 0 16,-1 0-1,1 0 17,0 0-17,-1 18 48,1-18-32,0 0 0,-1 0 47,1 0-46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06:30:02.5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3438 6390,'30'0,"0"0,-5 0,2 0,18 0,2 0,-13 0,0 0,5 0,2 0,-3 0,-5 0,0 0,1 0,2 0,-2 0,5 0,0 0,7 0,2 0,-4 0,-1 0,-7 2,1 1,-3-2,2 0,-2 1,6 1,1 0,-2-2,2 0,0 0,-5 0,0 0,-2 0,8 0,0-1,7 4,0 0,-6-3,0-1,-5 3,3-1,5-1,4-2,-6 1,-9 0,0 0,1 0,5 0,0 0,-8 0,-7 0,0 0,8 0,5 0,-3 0,1 0,-1 0,2 0,2 0,2 0,0 0,0 0,0 0,1 0,1 0,4 0,2 0,-10 0,1 0,-3 0,7 0,-2 0,-7 0,0 0,-1 0,4 0,-2 0,-3 0,0 0,1 0,0 0,-5 0,0 0,6 0,1 0,-4 0,0 0,2 0,2 0,3 0,3 0,-3 0,-3 0,0 0,5-1,4 0,-8-1,3 1,-15-2,-2-1,7 0,-1 0,-4-3,-1 7,0-7,10 3,-2-3,2 0,-11 3,-7 1,-2 0,0 0,-2-1,2-1,-6 4,2-4,-1 2,2 0,-2-2,-1 8,1 8,-4 3,1 5,-7-9,0-3,0-2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7T06:30:03.9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7751 6394,'32'0,"-1"0,-8 0,-2 0,10 0,4 0,3 0,3 0,-15 0,-8 0,-6 0,-6 0,7 0,0 0,32 0,-18 0,21 0,-23 0,-4 0,9 0,-9 0,4 0,-5 0,-4 0,0 0,-8 0,0 0,1 0,-2 0,10-2,-2-1,10 0,19-6,-14 7,9-4,-20 4,-16 3,-2 17,-7-12,-2 14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43:07.2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13917 11289 0,'18'0'62,"-1"0"-46,1 0-1,0 0 1,-1 0 0,1 0-16,0 0 15,-1 0 1,1 0 0,-1 0-1,1 0 1,0-18-1,17 18 1,0 0 0,1 0-1,17 0 1,-18 0 0,-18 0-1,19 0 1,-1 0 15,0 0-15,-17 0-1,0 0 1,-1 18 31,1-18-32,-1 18 1,1-1 0,0-17-1,-1 18 1,1-1 0,0-17-1,-1 0 16,-17 18-15,0 0 15,0-1 1,-17-17-17,-1 0 1,0 0-1,1 0 1,-1 0 0,-17 0 15,17 0-31,1 0 16,-1 0-1,0 0 16,-17 0-15,17 0 0,1 0-1,-19 0 1,1 0 0,18 0-1,-1 0 1,0 0 15,1 0-31,-1 0 16,0 0-1,-17 18 17,17-18-17,1 18 16,-1-18-15,-17 17 0,17 1-1,1 0 1,-1-18 0,0 0-1,18 17 1,-17 1 31,-1-1-32,0 1 1,18 0 15,0-1 16,0 1-47,0 0 16,18-18-1,0 17 1,-1 1 0,1-18-1,0 18-15,-1-1 16,54-17-1,-18 0 1,0 0 0,0 0-1,-18 0 1,0 0 0,18 0-1,-35-17 16,-1 17-15,1 0 0,0 0-1,-1 0 1,1 0 0,-1 0 15,1 0-16,0 0 1,-1 0 15,-34 0 94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43:54.3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14111 15222 0,'35'0'203,"-17"0"-203,35 0 16,-18 0-16,18 0 16,18 18-1,-18-18-15,17 0 16,-35 18 0,-17-18-1,0 0 1,-1 0-1,19 0 1,-19 0 0,1 0-1,0 0 1,-1 17 15,1-17-15,35 0-1,0 0 1,-18 0 0,0 0-1,-17 0 1,17 0 0,0 0-1,36 0 1,17 0-1,-17 0 1,-1 0 0,-34 0-1,-19 0 1,1-17 62,-1 17-62,1 0 77,17 0-61,1 17-32,-19-17 15,1 0 63,17 0-62,-17 0 0,0 0-1,-1 0 1,1 0-16,-1 0 16,1 0-1,0 0 1,-1 0-1,19 18 17,-19-18-32,-17 18 15,18-18 110,-18 35-109,18-18-16,-18 1 16,0 0 15,-18-1 31,0-17-46,1 0 0,-1 0-16,-17 0 15,-18 0 32,18 0-31,-1 0-1,1 0 1,0 0 0,17 0-1,-17 0 1,-36 0-1,18 0 1,-53 0 0,71 0-1,0 0 1,17 0 0,1 0 15,-1 0-31,0 0 15,1 0 1,-1 0 0,-17 0-1,17 0 1,0 0 0,1 0-1,-18 0 1,-1 18-1,-52 0 1,35-18 0,-17 0-1,17 0 1,-35 0 15,70 0-31,0 0 31,1 0-15,-19 0 0,19 0-1,-1 0 1,0 0 0,-17 0-1,18 0 1,-1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44:24.3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14975 16298 0,'36'0'78,"-19"0"-47,19 18-31,-19-18 16,19 0-16,-1 0 15,0 0 1,106 0 0,-70-18-1,-1 1 1,-34 17-1,-1 0 110,-17-18-125,-1 18 16,1 0 0,17 0-16,-17 0 15,-1 0 1,36 0 0,18 0-1,-18 0 1,-36 0-1,19 0 1,-1-18 0,0 18-1,0 0 1,-17 0 0,0 0-1,17 0 1,-17 0 15,17 0-15,35 0-1,1 0 1,-53 0 0,-1 0-1,19 0 1,-19 0-1,1 0 1,0 0 0,-1 0-1,1 0 1,-1 0 0,1 0-1,0 0 1,17 0 31,-17 0-32,-1 0 1,54 0 0,-1 0-1,1 0 1,-36 0-1,-17 0 1,17 0 31,53-17-31,-70 17-1,0 0 16,17 0-15,0 0 0,-17 0-1,-1 0 1,1 0 0,0 0-1,17 0 1,-35-18-1,18 18 1,-1 0 78,1 0-79,0 0 1,-1 0 15,1 0-15,-1 0 93,1 0-109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44:47.5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28646 1940 0,'0'-17'16,"-18"17"-16,-17-18 16,-54-35-1,72 35 1,-18 1 15,-18-1-15,-18 1-1,18 17 1,36 0 0,-72 0-1,19 0 1,34 0-1,19 0 17,-1 0-17,1 17 1,-19 1 0,19-1-1,17 1 1,-18 17 15,18-17-15,18 0-1,35-1 1,-1 19 0,37-19-1,-1 18 1,-35 1-1,0-36 1,-18 0-16,0 0 16,18 0-1,18 0 1,-18-36 0,-18 19-1,-17 17 16,-18-18-15,0 1 15,0-1-15,0 0 0,17 1-1,1-1 1,-18 0-16,0 1 15,17-19 1,-17 1 0,0 18-1,-35-1 1,18-17 0,-19 17-1,-34 0 32,52 1-31,0 17-1,-17 0 1,18 0 0,-1 0-1,0-18 1,1 18-1,-19 0 1,-34 18 0,-18 17-1,35-17 1,17 17 15,1-17-15,35-1-1,-18 1 1,18-1 15,0 19-15,0-1 0,0 36-1,36-1 1,17-17-1,17-18 1,-34 1 0,-19-19-1,18 1 1,1-1 0,-1-17-1,18 18 16,70-18-15,-70 0 0,-17 0-1,-19 0 1,1 0 0,17-53-1,0 0-15,1-35 16,34 0-1,-52 53 1,-1 17 0,-17 0-1,0 1 1,-17-19 0,-1 19-1,-17-1 16,0 1-15,-18-1 0,-18-35-1,1 18 1,17-1 0,17 19-1,1-1 1,0 1-1,-18 17 1,-35-36 0,35 36-1,-18 0 1,1 0 0,-18 0-1,-1 0 16,54 0-15,0 18 0,17 0-1,1-18 1,17 17 0,-18-17-1,0 18 1,1 17-1,-1-17 1,0-1 0,18 19-1,-17-19 1,17 1 0,-18 35 15,18-36-16,0 1 1,0 0 0,18-1-1,-1 1 1,1 0 0,0-1-1,70 19 1,-18-1-1,-17-18 1,-35 1 0,17 0-1,-17-18 1,52 17 0,-52-17-1,17 0 16,18 0-15,-17-17 0,-1 17-1,-18-18 1,1 18 0,0-18-1,17 18 1,-17-17-1,17-1 1,-17 1 0,-1-1-1,18-17 1,-17 17 0,0-35-1,-1 35 1,19 1 15,-19-18-15,1 17-1,-18 0 1,18 1 0,-18-1-1,17-17 1,-17-1 15,-17 19-15,-1-1-1,0 1 1,1-19 0,-36 19-1,35-19 1,-17 36 15,17-17-15,1 17-1,17-18 1,-36 18 0,19 0-1,-1-35 1,0 35-1,1-18 1,-1 18 0,0 0-1,1 0 1,-1 0-16,1 0 16,-1 0-1,-17 0 32,17 0-31,0 0-1,1 35 1,-1-35-16,0 18 16,1 0-1,-1 17 1,0-17-1,1 17 1,17 0 0,0 0-1,0 1 1,0-19 0,0 19-1,35-19 16,-17 1-15,17 17 0,36-17-1,17 17 1,18 36 0,-71-54-1,18 19 1,-36-36-1,1 0 1,0 17 0,-1 1-1,1-18 1,17 17 0,-17 1-1,17-18 1,-17 18 15,-1-18-15,19 0-1,-19 0 1,89 0 0,-35-18-1,-36 0 1,-17 1-1,-18-1 1,17 1 0,1 17-1,17-36 1,-35 19 0,0-1-1,0 0 16,0 1-15,-17-19 0,-1 19-1,0-18 1,-17 17 0,0 0-1,-18 1 1,-18-19-1,1 1 1,34 17 0,19 1-1,-1-1 1,1 1 0,-19-1-1,1 0 16,-36-17-15,36 35 0,0 0-1,0 0 1,-1 0 0,19 0-1,-1 0 32,0 18-31,1-1-16,-1 1 15,-35 35 1,36-18 0,-1-17-1,0 17 16,1 0-15,-19 18 0,19 18-1,-19-1 1,36-52 0,0 0-1,0 17 16,18-35-15,106 88 0,-19-35-1,-16 0 1,34 17 0,-35-34-1,-17-1 16,-18-17-15,-36-1 0,19-17-1,17 0 1,52 0 0,1 0-1,-35-35 1,-18 17-1,-18-17 1,0 17 0,1-17-1,-19 35 1,-17-18 0,-17 1 77,17-1-77,-18 18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45:26.1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8114 6509 0,'18'0'94,"17"0"-78,-18 0-1,19 0 1,-19-18-16,19 18 16,-1 0-16,0 0 15,18 0 1,-18 0-1,-17-18 1,0 18 0,17 0-1,-17 0 1,-1 0 0,1 0-1,52 0 32,1 0-31,-18 0-1,17-17 1,1 17 0,-36-18-1,36 18 1,70-17-1,53-1 1,-35 18 0,-71-18-1,-53 1 1,-17 17 0,52-18-1,36 0 1,0 18 15,-18 0-15,-35 0-1,-35 0-15,-1 0 32,1 0-17,17 0 1,-17 0-1,17 0 1,1 0 0,-19 0-1,1 0 1,-1 0 78,-17 18-47,0 0 15,0-1-46,-17-17-1,-1 0 1,1 0 0,-1 0-1,0 18 16,1-18-15,-1 18 0,0-18-1,-35 17 1,36 1 0,-1-18-1,-35 0 1,36 0-1,-1 0 1,0 0 0,-17 0-1,-53 0 17,35 0-17,35 0 16,-17 0-15,0 0 0,-71 0-1,0 0 1,18 0 0,0 0-1,17 0 1,-17 0-1,35 0 1,35 0-16,1 0 16,-1 0-1,-17 0 1,-71 0 0,18 0-1,35 0 16,-35 17-15,35-17 0,17 0-1,19 18 1,-18 0 0,17-18-1,0 17 1,1-17-1,-1 18 1,0 0 0,1-1-1,-19 1 1,36 0 0,0-1 15,0 1 0,18-18-15,0 18-1,-1-18 1,19 17 0,-19-17-1,1 18 1,35-18-1,0 17 1,-36-17 0,1 0-16,17 0 15,-17 0 1,17 0 0,1 0-1,34 0 1,1 0 15,70 0-15,-35 0-1,-71 0 1,-17 0 93,17 0-93,0 0-16,0 0 16,36 0 15,-53 0-31,17 0 15,71 0 1,-18 0 0,18 0-1,-1 0 1,-34 0 0,123-35-1,-159 35 1,-17 0-1,17 0 17,-17 0-17,0 0 1,-1 0 62,1 0-47,-1 0-15,1 0 0,0 0-1,-1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920" units="cm"/>
          <inkml:channel name="Y" type="integer" max="1089" units="cm"/>
          <inkml:channel name="T" type="integer" max="2.14748E9" units="dev"/>
        </inkml:traceFormat>
        <inkml:channelProperties>
          <inkml:channelProperty channel="X" name="resolution" value="124.27184" units="1/cm"/>
          <inkml:channelProperty channel="Y" name="resolution" value="62.58621" units="1/cm"/>
          <inkml:channelProperty channel="T" name="resolution" value="1" units="1/dev"/>
        </inkml:channelProperties>
      </inkml:inkSource>
      <inkml:timestamp xml:id="ts0" timeString="2021-11-06T04:46:54.65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8096 11218 0,'18'0'78,"17"0"-62,-17 0 0,-1 0-1,1 0-15,0 0 16,17 0 0,-35-17-16,18 17 15,17 0 1,71-36-1,-71 36 1,0 0 0,-17-17-1,0 17 1,-1 0 15,1 0-15,17 0-1,0 0 1,-17 0 0,17 0-1,-17 0 1,0 0 0,-1 0 15,1 17-16,0-17 1,-18 18 0,17-18-16,1 0 15,-1 0 1,19 0 0,-19 18 15,1-18-16,0 0 1,-1 0 0,-17 17-1,18-17 1,0 0-16,-1 18 16,1 0-1,-1-18 16,-17 17-15,18-17 0,-36 0 46,1 0-31,-1 0 16,1 0-31,-1 0 0,0 0-16,1 0 15,-1 18 1,0-18-1,1 0 1,-1 0 0,-17 0-1,17 0 1,-17 0 0,17 0-1,1 0 16,-19 0-15,19 0 0,-1 0-1,18 18 1,-18-18 0,-17 17-1,0 1 1,17 17-1,1-17 1,-1-18 0,0 0-1,-17 0 1,17 17 0,1-17-1,-1 0 16,0 0-15,1 0 0,-18 0-1,17 0 1,0 0 0,1 0 140,-1 0-141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3AAE-57C6-4498-ACA9-050E448F977A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C5962-AC4A-4BD2-9594-B157C512A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35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5962-AC4A-4BD2-9594-B157C512A1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1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4ADA1D1-09F8-4928-BA1D-4B5268D5FBD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FF3573-1FB0-45E9-B1C2-CA1E2E44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0315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A1D1-09F8-4928-BA1D-4B5268D5FBD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3573-1FB0-45E9-B1C2-CA1E2E44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794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A1D1-09F8-4928-BA1D-4B5268D5FBD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3573-1FB0-45E9-B1C2-CA1E2E44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44061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7290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5709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454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0786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2468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994245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7792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51763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A1D1-09F8-4928-BA1D-4B5268D5FBD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3573-1FB0-45E9-B1C2-CA1E2E44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77368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5614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28032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2533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A1D1-09F8-4928-BA1D-4B5268D5FBD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3573-1FB0-45E9-B1C2-CA1E2E44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139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A1D1-09F8-4928-BA1D-4B5268D5FBD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3573-1FB0-45E9-B1C2-CA1E2E44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59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A1D1-09F8-4928-BA1D-4B5268D5FBD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3573-1FB0-45E9-B1C2-CA1E2E44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244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A1D1-09F8-4928-BA1D-4B5268D5FBD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3573-1FB0-45E9-B1C2-CA1E2E44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0141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A1D1-09F8-4928-BA1D-4B5268D5FBD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F3573-1FB0-45E9-B1C2-CA1E2E44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496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DA1D1-09F8-4928-BA1D-4B5268D5FBD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33FF3573-1FB0-45E9-B1C2-CA1E2E44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3920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D4ADA1D1-09F8-4928-BA1D-4B5268D5FBD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33FF3573-1FB0-45E9-B1C2-CA1E2E44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65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4ADA1D1-09F8-4928-BA1D-4B5268D5FBD8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33FF3573-1FB0-45E9-B1C2-CA1E2E448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2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8/27/2023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emf"/><Relationship Id="rId13" Type="http://schemas.openxmlformats.org/officeDocument/2006/relationships/customXml" Target="../ink/ink21.xml"/><Relationship Id="rId18" Type="http://schemas.openxmlformats.org/officeDocument/2006/relationships/image" Target="../media/image126.emf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123.emf"/><Relationship Id="rId17" Type="http://schemas.openxmlformats.org/officeDocument/2006/relationships/customXml" Target="../ink/ink23.xml"/><Relationship Id="rId2" Type="http://schemas.openxmlformats.org/officeDocument/2006/relationships/image" Target="../media/image14.png"/><Relationship Id="rId16" Type="http://schemas.openxmlformats.org/officeDocument/2006/relationships/image" Target="../media/image125.emf"/><Relationship Id="rId20" Type="http://schemas.openxmlformats.org/officeDocument/2006/relationships/image" Target="../media/image12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emf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10" Type="http://schemas.openxmlformats.org/officeDocument/2006/relationships/image" Target="../media/image122.emf"/><Relationship Id="rId19" Type="http://schemas.openxmlformats.org/officeDocument/2006/relationships/customXml" Target="../ink/ink24.xml"/><Relationship Id="rId4" Type="http://schemas.openxmlformats.org/officeDocument/2006/relationships/image" Target="../media/image119.emf"/><Relationship Id="rId9" Type="http://schemas.openxmlformats.org/officeDocument/2006/relationships/customXml" Target="../ink/ink19.xml"/><Relationship Id="rId14" Type="http://schemas.openxmlformats.org/officeDocument/2006/relationships/image" Target="../media/image1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emf"/><Relationship Id="rId4" Type="http://schemas.openxmlformats.org/officeDocument/2006/relationships/customXml" Target="../ink/ink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emf"/><Relationship Id="rId4" Type="http://schemas.openxmlformats.org/officeDocument/2006/relationships/customXml" Target="../ink/ink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emf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customXml" Target="../ink/ink31.xml"/><Relationship Id="rId4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customXml" Target="../ink/ink4.xml"/><Relationship Id="rId18" Type="http://schemas.openxmlformats.org/officeDocument/2006/relationships/image" Target="../media/image102.emf"/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12" Type="http://schemas.openxmlformats.org/officeDocument/2006/relationships/image" Target="../media/image99.emf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1.emf"/><Relationship Id="rId20" Type="http://schemas.openxmlformats.org/officeDocument/2006/relationships/image" Target="../media/image10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0.png"/><Relationship Id="rId11" Type="http://schemas.openxmlformats.org/officeDocument/2006/relationships/customXml" Target="../ink/ink3.xml"/><Relationship Id="rId5" Type="http://schemas.openxmlformats.org/officeDocument/2006/relationships/customXml" Target="../ink/ink1.xml"/><Relationship Id="rId15" Type="http://schemas.openxmlformats.org/officeDocument/2006/relationships/customXml" Target="../ink/ink5.xml"/><Relationship Id="rId10" Type="http://schemas.openxmlformats.org/officeDocument/2006/relationships/image" Target="../media/image98.emf"/><Relationship Id="rId19" Type="http://schemas.openxmlformats.org/officeDocument/2006/relationships/customXml" Target="../ink/ink7.xml"/><Relationship Id="rId4" Type="http://schemas.openxmlformats.org/officeDocument/2006/relationships/image" Target="../media/image5.png"/><Relationship Id="rId9" Type="http://schemas.openxmlformats.org/officeDocument/2006/relationships/customXml" Target="../ink/ink2.xml"/><Relationship Id="rId14" Type="http://schemas.openxmlformats.org/officeDocument/2006/relationships/image" Target="../media/image10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emf"/><Relationship Id="rId5" Type="http://schemas.openxmlformats.org/officeDocument/2006/relationships/customXml" Target="../ink/ink9.xml"/><Relationship Id="rId4" Type="http://schemas.openxmlformats.org/officeDocument/2006/relationships/image" Target="../media/image10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emf"/><Relationship Id="rId5" Type="http://schemas.openxmlformats.org/officeDocument/2006/relationships/customXml" Target="../ink/ink12.xml"/><Relationship Id="rId4" Type="http://schemas.openxmlformats.org/officeDocument/2006/relationships/image" Target="../media/image10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emf"/><Relationship Id="rId4" Type="http://schemas.openxmlformats.org/officeDocument/2006/relationships/customXml" Target="../ink/ink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D8F1FFB-5F90-4FEF-9CD9-AFBD5DE6B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43FA47-BA5F-408C-A681-89DC58E9E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840" y="2071116"/>
            <a:ext cx="0" cy="2715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17B182F-65AD-2447-BBE8-4A18B45A0ACA}"/>
              </a:ext>
            </a:extLst>
          </p:cNvPr>
          <p:cNvSpPr/>
          <p:nvPr/>
        </p:nvSpPr>
        <p:spPr>
          <a:xfrm>
            <a:off x="4534746" y="965200"/>
            <a:ext cx="6851057" cy="4911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cap="none" spc="-12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Basic Grammar</a:t>
            </a:r>
          </a:p>
        </p:txBody>
      </p:sp>
    </p:spTree>
    <p:extLst>
      <p:ext uri="{BB962C8B-B14F-4D97-AF65-F5344CB8AC3E}">
        <p14:creationId xmlns:p14="http://schemas.microsoft.com/office/powerpoint/2010/main" val="3214164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0359" y="2766920"/>
            <a:ext cx="1065082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/>
                <a:ea typeface="Calibri"/>
                <a:cs typeface="Cordia New"/>
              </a:rPr>
              <a:t>Examples</a:t>
            </a:r>
            <a:endParaRPr lang="en-US" sz="2400" dirty="0">
              <a:solidFill>
                <a:srgbClr val="0070C0"/>
              </a:solidFill>
              <a:latin typeface="Calibri"/>
              <a:ea typeface="Calibri"/>
              <a:cs typeface="Cordia New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/>
                <a:ea typeface="Calibri"/>
                <a:cs typeface="Cordia New"/>
              </a:rPr>
              <a:t>		</a:t>
            </a:r>
            <a:r>
              <a:rPr lang="en-US" sz="2400" b="1" dirty="0">
                <a:latin typeface="Times New Roman"/>
                <a:ea typeface="Calibri"/>
                <a:cs typeface="Cordia New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Cordia New"/>
              </a:rPr>
              <a:t>order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Cordia New"/>
              </a:rPr>
              <a:t> </a:t>
            </a:r>
            <a:r>
              <a:rPr lang="en-US" sz="2400" i="1" dirty="0">
                <a:latin typeface="Times New Roman"/>
                <a:ea typeface="Calibri"/>
                <a:cs typeface="Cordia New"/>
              </a:rPr>
              <a:t>for office supplies</a:t>
            </a:r>
            <a:r>
              <a:rPr lang="en-US" sz="2400" dirty="0">
                <a:latin typeface="Times New Roman"/>
                <a:ea typeface="Calibri"/>
                <a:cs typeface="Cordia New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Times New Roman"/>
                <a:ea typeface="Calibri"/>
                <a:cs typeface="Cordia New"/>
              </a:rPr>
              <a:t>was </a:t>
            </a:r>
            <a:r>
              <a:rPr lang="en-US" sz="2400" dirty="0">
                <a:latin typeface="Times New Roman"/>
                <a:ea typeface="Calibri"/>
                <a:cs typeface="Cordia New"/>
              </a:rPr>
              <a:t>on my desk.</a:t>
            </a:r>
            <a:endParaRPr lang="en-US" sz="2400" dirty="0">
              <a:latin typeface="Calibri"/>
              <a:ea typeface="Calibri"/>
              <a:cs typeface="Cordia New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/>
                <a:ea typeface="Calibri"/>
                <a:cs typeface="Cordia New"/>
              </a:rPr>
              <a:t>		</a:t>
            </a:r>
            <a:r>
              <a:rPr lang="en-US" sz="2400" b="1" dirty="0">
                <a:latin typeface="Times New Roman"/>
                <a:ea typeface="Calibri"/>
                <a:cs typeface="Cordia New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Cordia New"/>
              </a:rPr>
              <a:t>workers</a:t>
            </a:r>
            <a:r>
              <a:rPr lang="en-US" sz="2400" dirty="0">
                <a:latin typeface="Times New Roman"/>
                <a:ea typeface="Calibri"/>
                <a:cs typeface="Cordia New"/>
              </a:rPr>
              <a:t> </a:t>
            </a:r>
            <a:r>
              <a:rPr lang="en-US" sz="2400" i="1" dirty="0">
                <a:latin typeface="Times New Roman"/>
                <a:ea typeface="Calibri"/>
                <a:cs typeface="Cordia New"/>
              </a:rPr>
              <a:t>in the factory</a:t>
            </a:r>
            <a:r>
              <a:rPr lang="en-US" sz="2400" dirty="0">
                <a:latin typeface="Times New Roman"/>
                <a:ea typeface="Calibri"/>
                <a:cs typeface="Cordia New"/>
              </a:rPr>
              <a:t> </a:t>
            </a:r>
            <a:r>
              <a:rPr lang="en-US" sz="2400" u="sng" dirty="0">
                <a:solidFill>
                  <a:srgbClr val="FF0000"/>
                </a:solidFill>
                <a:latin typeface="Times New Roman"/>
                <a:ea typeface="Calibri"/>
                <a:cs typeface="Cordia New"/>
              </a:rPr>
              <a:t>receive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Cordia New"/>
              </a:rPr>
              <a:t> </a:t>
            </a:r>
            <a:r>
              <a:rPr lang="en-US" sz="2400" dirty="0">
                <a:latin typeface="Times New Roman"/>
                <a:ea typeface="Calibri"/>
                <a:cs typeface="Cordia New"/>
              </a:rPr>
              <a:t>many benefits.</a:t>
            </a:r>
            <a:endParaRPr lang="en-US" sz="2400" dirty="0">
              <a:latin typeface="Calibri"/>
              <a:ea typeface="Calibri"/>
              <a:cs typeface="Cordia New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Times New Roman"/>
                <a:ea typeface="Calibri"/>
                <a:cs typeface="Cordia New"/>
              </a:rPr>
              <a:t>		</a:t>
            </a:r>
            <a:r>
              <a:rPr lang="en-US" sz="2400" b="1" dirty="0">
                <a:latin typeface="Times New Roman"/>
                <a:ea typeface="Calibri"/>
                <a:cs typeface="Cordia New"/>
              </a:rPr>
              <a:t>This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Cordia New"/>
              </a:rPr>
              <a:t>group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Calibri"/>
                <a:cs typeface="Cordia New"/>
              </a:rPr>
              <a:t> </a:t>
            </a:r>
            <a:r>
              <a:rPr lang="en-US" sz="2400" i="1" dirty="0">
                <a:latin typeface="Times New Roman"/>
                <a:ea typeface="Calibri"/>
                <a:cs typeface="Cordia New"/>
              </a:rPr>
              <a:t>of business leaders </a:t>
            </a:r>
            <a:r>
              <a:rPr lang="en-US" sz="2400" u="sng" dirty="0">
                <a:solidFill>
                  <a:srgbClr val="FF0000"/>
                </a:solidFill>
                <a:latin typeface="Times New Roman"/>
                <a:ea typeface="Calibri"/>
                <a:cs typeface="Cordia New"/>
              </a:rPr>
              <a:t>meets</a:t>
            </a:r>
            <a:r>
              <a:rPr lang="en-US" sz="2400" u="sng" dirty="0">
                <a:latin typeface="Times New Roman"/>
                <a:ea typeface="Calibri"/>
                <a:cs typeface="Cordia New"/>
              </a:rPr>
              <a:t> </a:t>
            </a:r>
            <a:r>
              <a:rPr lang="en-US" sz="2400" dirty="0">
                <a:latin typeface="Times New Roman"/>
                <a:ea typeface="Calibri"/>
                <a:cs typeface="Cordia New"/>
              </a:rPr>
              <a:t>with the mayor every month.</a:t>
            </a:r>
            <a:endParaRPr lang="en-US" sz="2400" dirty="0">
              <a:effectLst/>
              <a:latin typeface="Calibri"/>
              <a:ea typeface="Calibri"/>
              <a:cs typeface="Cordia New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981" y="1179535"/>
            <a:ext cx="10358907" cy="1427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/>
                <a:ea typeface="Calibri"/>
                <a:cs typeface="Cordia New"/>
              </a:rPr>
              <a:t>The subject and verb of a sentence must agree. A prepositional phrase may come between the subject and verb of a sentence, and the phrase may contain a noun that is different in person or number from the subject. This does not change the need for subject-verb agreement.</a:t>
            </a:r>
            <a:endParaRPr lang="en-US" sz="2000" dirty="0">
              <a:latin typeface="Calibri"/>
              <a:ea typeface="Calibri"/>
              <a:cs typeface="Cordia New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110" y="430235"/>
            <a:ext cx="8248650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C61530-BE7C-478D-A356-68515C9030FE}"/>
                  </a:ext>
                </a:extLst>
              </p14:cNvPr>
              <p14:cNvContentPartPr/>
              <p14:nvPr/>
            </p14:nvContentPartPr>
            <p14:xfrm>
              <a:off x="4349880" y="3797280"/>
              <a:ext cx="330480" cy="197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C61530-BE7C-478D-A356-68515C9030F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34040" y="3733920"/>
                <a:ext cx="36180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70B2749-29B2-4231-A6DB-4DE70FDB3EB7}"/>
                  </a:ext>
                </a:extLst>
              </p14:cNvPr>
              <p14:cNvContentPartPr/>
              <p14:nvPr/>
            </p14:nvContentPartPr>
            <p14:xfrm>
              <a:off x="4635360" y="4476600"/>
              <a:ext cx="381600" cy="165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70B2749-29B2-4231-A6DB-4DE70FDB3E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9520" y="4413240"/>
                <a:ext cx="41292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04DA197-8B9E-41E0-BA6F-F65E4B72F7E0}"/>
                  </a:ext>
                </a:extLst>
              </p14:cNvPr>
              <p14:cNvContentPartPr/>
              <p14:nvPr/>
            </p14:nvContentPartPr>
            <p14:xfrm>
              <a:off x="4400640" y="5079960"/>
              <a:ext cx="368640" cy="228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04DA197-8B9E-41E0-BA6F-F65E4B72F7E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84800" y="5016600"/>
                <a:ext cx="3999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2B473C-1618-458C-80FA-A1056304FCC2}"/>
                  </a:ext>
                </a:extLst>
              </p14:cNvPr>
              <p14:cNvContentPartPr/>
              <p14:nvPr/>
            </p14:nvContentPartPr>
            <p14:xfrm>
              <a:off x="4299120" y="3714840"/>
              <a:ext cx="2229120" cy="438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2B473C-1618-458C-80FA-A1056304FC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83280" y="3651480"/>
                <a:ext cx="226044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72B5A5A-5135-4BEA-88EF-FDB7E543E1A9}"/>
                  </a:ext>
                </a:extLst>
              </p14:cNvPr>
              <p14:cNvContentPartPr/>
              <p14:nvPr/>
            </p14:nvContentPartPr>
            <p14:xfrm>
              <a:off x="4051440" y="3181320"/>
              <a:ext cx="1200240" cy="540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72B5A5A-5135-4BEA-88EF-FDB7E543E1A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35600" y="3117960"/>
                <a:ext cx="1231560" cy="66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D932973-1B93-4447-ACAC-4B9236E63733}"/>
                  </a:ext>
                </a:extLst>
              </p14:cNvPr>
              <p14:cNvContentPartPr/>
              <p14:nvPr/>
            </p14:nvContentPartPr>
            <p14:xfrm>
              <a:off x="3987720" y="3435480"/>
              <a:ext cx="235440" cy="209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D932973-1B93-4447-ACAC-4B9236E6373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71880" y="3372120"/>
                <a:ext cx="266760" cy="33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1A28432-70CA-46DB-BE4C-15360F188F09}"/>
                  </a:ext>
                </a:extLst>
              </p14:cNvPr>
              <p14:cNvContentPartPr/>
              <p14:nvPr/>
            </p14:nvContentPartPr>
            <p14:xfrm>
              <a:off x="4616280" y="4356000"/>
              <a:ext cx="1842120" cy="457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1A28432-70CA-46DB-BE4C-15360F188F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00440" y="4292640"/>
                <a:ext cx="1873440" cy="58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CD47EB5-1796-4BEE-B143-61E08BD80AEC}"/>
                  </a:ext>
                </a:extLst>
              </p14:cNvPr>
              <p14:cNvContentPartPr/>
              <p14:nvPr/>
            </p14:nvContentPartPr>
            <p14:xfrm>
              <a:off x="4425840" y="4921200"/>
              <a:ext cx="2286360" cy="521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CD47EB5-1796-4BEE-B143-61E08BD80AE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10000" y="4857840"/>
                <a:ext cx="2317680" cy="64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6C7DFBC-2EAC-43A9-851A-BE06860974BF}"/>
                  </a:ext>
                </a:extLst>
              </p14:cNvPr>
              <p14:cNvContentPartPr/>
              <p14:nvPr/>
            </p14:nvContentPartPr>
            <p14:xfrm>
              <a:off x="7473960" y="5181480"/>
              <a:ext cx="114480" cy="51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6C7DFBC-2EAC-43A9-851A-BE06860974B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58120" y="5118120"/>
                <a:ext cx="145800" cy="17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7637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Subject-verb agreement with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prepositional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1.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officers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 company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______ today at 1:00.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is meeting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b. meets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c. has met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d. are meeting</a:t>
            </a:r>
          </a:p>
        </p:txBody>
      </p:sp>
      <p:sp>
        <p:nvSpPr>
          <p:cNvPr id="4" name="Oval 3"/>
          <p:cNvSpPr/>
          <p:nvPr/>
        </p:nvSpPr>
        <p:spPr>
          <a:xfrm>
            <a:off x="748510" y="3956943"/>
            <a:ext cx="399245" cy="309093"/>
          </a:xfrm>
          <a:prstGeom prst="ellipse">
            <a:avLst/>
          </a:prstGeom>
          <a:noFill/>
          <a:ln w="3810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DA7DB06-C0ED-4FD1-8311-10912D69FED1}"/>
                  </a:ext>
                </a:extLst>
              </p14:cNvPr>
              <p14:cNvContentPartPr/>
              <p14:nvPr/>
            </p14:nvContentPartPr>
            <p14:xfrm>
              <a:off x="2508120" y="2184480"/>
              <a:ext cx="146520" cy="127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DA7DB06-C0ED-4FD1-8311-10912D69FED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92280" y="2121120"/>
                <a:ext cx="17784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9B738A-230D-4A9C-8C00-3FB9ED629529}"/>
                  </a:ext>
                </a:extLst>
              </p14:cNvPr>
              <p14:cNvContentPartPr/>
              <p14:nvPr/>
            </p14:nvContentPartPr>
            <p14:xfrm>
              <a:off x="2724120" y="2089080"/>
              <a:ext cx="248040" cy="248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9B738A-230D-4A9C-8C00-3FB9ED6295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8280" y="2025720"/>
                <a:ext cx="279360" cy="37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2733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Subject-verb agreement with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prepositional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owner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these buildings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______ his tenants a very reasonable rent.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charges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b. charge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c. are charging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d. have charged</a:t>
            </a:r>
          </a:p>
        </p:txBody>
      </p:sp>
      <p:sp>
        <p:nvSpPr>
          <p:cNvPr id="4" name="Oval 3"/>
          <p:cNvSpPr/>
          <p:nvPr/>
        </p:nvSpPr>
        <p:spPr>
          <a:xfrm>
            <a:off x="676656" y="2522590"/>
            <a:ext cx="399245" cy="309093"/>
          </a:xfrm>
          <a:prstGeom prst="ellipse">
            <a:avLst/>
          </a:prstGeom>
          <a:noFill/>
          <a:ln w="3810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A09A57-76E5-47C6-86E7-B55778B8FEB0}"/>
                  </a:ext>
                </a:extLst>
              </p14:cNvPr>
              <p14:cNvContentPartPr/>
              <p14:nvPr/>
            </p14:nvContentPartPr>
            <p14:xfrm>
              <a:off x="2540160" y="2057400"/>
              <a:ext cx="266760" cy="235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A09A57-76E5-47C6-86E7-B55778B8FE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24320" y="1994040"/>
                <a:ext cx="2980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D70E8C8-2E5D-4D01-B546-CA9B239A7B84}"/>
                  </a:ext>
                </a:extLst>
              </p14:cNvPr>
              <p14:cNvContentPartPr/>
              <p14:nvPr/>
            </p14:nvContentPartPr>
            <p14:xfrm>
              <a:off x="819000" y="3174840"/>
              <a:ext cx="1264320" cy="991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D70E8C8-2E5D-4D01-B546-CA9B239A7B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9640" y="3165480"/>
                <a:ext cx="1283040" cy="100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401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Subject-verb agreement with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prepositional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supplies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that closet _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_____ there for any staff.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a. is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b. has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c. are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d. was</a:t>
            </a:r>
          </a:p>
        </p:txBody>
      </p:sp>
      <p:sp>
        <p:nvSpPr>
          <p:cNvPr id="4" name="Oval 3"/>
          <p:cNvSpPr/>
          <p:nvPr/>
        </p:nvSpPr>
        <p:spPr>
          <a:xfrm>
            <a:off x="696489" y="3504157"/>
            <a:ext cx="399245" cy="309093"/>
          </a:xfrm>
          <a:prstGeom prst="ellipse">
            <a:avLst/>
          </a:prstGeom>
          <a:noFill/>
          <a:ln w="3810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28FE9A-B1E3-4885-8C4B-859C09476A2E}"/>
                  </a:ext>
                </a:extLst>
              </p14:cNvPr>
              <p14:cNvContentPartPr/>
              <p14:nvPr/>
            </p14:nvContentPartPr>
            <p14:xfrm>
              <a:off x="2730600" y="2070000"/>
              <a:ext cx="273240" cy="267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28FE9A-B1E3-4885-8C4B-859C09476A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14760" y="2006640"/>
                <a:ext cx="304560" cy="39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9889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43553" y="2011680"/>
            <a:ext cx="10753725" cy="376713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documents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folder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 to be signed by both parties and returned to the attorney right away.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th-TH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needs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needy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is needed</a:t>
            </a:r>
          </a:p>
        </p:txBody>
      </p:sp>
      <p:sp>
        <p:nvSpPr>
          <p:cNvPr id="4" name="Oval 3"/>
          <p:cNvSpPr/>
          <p:nvPr/>
        </p:nvSpPr>
        <p:spPr>
          <a:xfrm>
            <a:off x="694722" y="2840770"/>
            <a:ext cx="399245" cy="309093"/>
          </a:xfrm>
          <a:prstGeom prst="ellipse">
            <a:avLst/>
          </a:prstGeom>
          <a:noFill/>
          <a:ln w="3810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C2399A5B-F198-48C6-87CB-A15D0971B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344" y="353424"/>
            <a:ext cx="10992041" cy="1658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BC2ECCC-D48B-CF46-8496-1DB804FA8F9A}"/>
                  </a:ext>
                </a:extLst>
              </p14:cNvPr>
              <p14:cNvContentPartPr/>
              <p14:nvPr/>
            </p14:nvContentPartPr>
            <p14:xfrm>
              <a:off x="1237680" y="2280600"/>
              <a:ext cx="1553040" cy="33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BC2ECCC-D48B-CF46-8496-1DB804FA8F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1840" y="2217240"/>
                <a:ext cx="158436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E31B0F-7202-6A4F-A19C-9092F3A55047}"/>
                  </a:ext>
                </a:extLst>
              </p14:cNvPr>
              <p14:cNvContentPartPr/>
              <p14:nvPr/>
            </p14:nvContentPartPr>
            <p14:xfrm>
              <a:off x="2790360" y="2292120"/>
              <a:ext cx="309600" cy="1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E31B0F-7202-6A4F-A19C-9092F3A550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74520" y="2228760"/>
                <a:ext cx="340920" cy="1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4928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96" y="542099"/>
            <a:ext cx="5298811" cy="1608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524" y="2150772"/>
            <a:ext cx="5264215" cy="2752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855E5A-FAD2-4ED9-9607-61F150B626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1" t="383" r="5958" b="88681"/>
          <a:stretch/>
        </p:blipFill>
        <p:spPr>
          <a:xfrm>
            <a:off x="9610143" y="87490"/>
            <a:ext cx="2581857" cy="12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2689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48" y="290312"/>
            <a:ext cx="11918703" cy="154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1" y="2911438"/>
            <a:ext cx="10190462" cy="380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1981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657" y="407025"/>
            <a:ext cx="7989463" cy="5981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708839" y="2113617"/>
            <a:ext cx="399437" cy="283904"/>
          </a:xfrm>
          <a:prstGeom prst="ellipse">
            <a:avLst/>
          </a:prstGeom>
          <a:noFill/>
          <a:ln w="3810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85106" y="3447294"/>
            <a:ext cx="399437" cy="283904"/>
          </a:xfrm>
          <a:prstGeom prst="ellipse">
            <a:avLst/>
          </a:prstGeom>
          <a:noFill/>
          <a:ln w="3810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85107" y="5294699"/>
            <a:ext cx="399437" cy="283904"/>
          </a:xfrm>
          <a:prstGeom prst="ellipse">
            <a:avLst/>
          </a:prstGeom>
          <a:noFill/>
          <a:ln w="3810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00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9" y="522533"/>
            <a:ext cx="819150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99" y="1853215"/>
            <a:ext cx="1530815" cy="4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14" y="2053508"/>
            <a:ext cx="77819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8416E31-808C-4153-8782-6544E8A24704}"/>
              </a:ext>
            </a:extLst>
          </p:cNvPr>
          <p:cNvSpPr/>
          <p:nvPr/>
        </p:nvSpPr>
        <p:spPr>
          <a:xfrm>
            <a:off x="8562920" y="1345732"/>
            <a:ext cx="2279560" cy="72250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258CF6D-4081-4D93-957D-0ADB52DDB7C5}"/>
              </a:ext>
            </a:extLst>
          </p:cNvPr>
          <p:cNvSpPr/>
          <p:nvPr/>
        </p:nvSpPr>
        <p:spPr>
          <a:xfrm>
            <a:off x="10842480" y="1336204"/>
            <a:ext cx="874991" cy="72250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87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33" y="500398"/>
            <a:ext cx="10696335" cy="51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621995" y="2670415"/>
            <a:ext cx="451504" cy="380939"/>
          </a:xfrm>
          <a:prstGeom prst="ellipse">
            <a:avLst/>
          </a:prstGeom>
          <a:noFill/>
          <a:ln w="3810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21252" y="4096963"/>
            <a:ext cx="399437" cy="397764"/>
          </a:xfrm>
          <a:prstGeom prst="ellipse">
            <a:avLst/>
          </a:prstGeom>
          <a:noFill/>
          <a:ln w="3810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78132" y="2767450"/>
            <a:ext cx="399437" cy="283904"/>
          </a:xfrm>
          <a:prstGeom prst="ellipse">
            <a:avLst/>
          </a:prstGeom>
          <a:noFill/>
          <a:ln w="3810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66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692" y="126664"/>
            <a:ext cx="7772400" cy="107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996" y="867144"/>
            <a:ext cx="6428312" cy="512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028EB9EA-C3CD-4C83-9A45-1A261FF59BB6}"/>
              </a:ext>
            </a:extLst>
          </p:cNvPr>
          <p:cNvSpPr/>
          <p:nvPr/>
        </p:nvSpPr>
        <p:spPr>
          <a:xfrm>
            <a:off x="6783073" y="6550223"/>
            <a:ext cx="54089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Source: https://dumbbear22.blogspot.com/2019/03/part-of-speech.html</a:t>
            </a:r>
          </a:p>
        </p:txBody>
      </p:sp>
    </p:spTree>
    <p:extLst>
      <p:ext uri="{BB962C8B-B14F-4D97-AF65-F5344CB8AC3E}">
        <p14:creationId xmlns:p14="http://schemas.microsoft.com/office/powerpoint/2010/main" val="357139223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251036"/>
            <a:ext cx="10772775" cy="165819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Auxiliary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Auxiliary, or helping verbs, are used before infinitives to add a different meaning. For example, you use auxiliary verbs to say: </a:t>
            </a:r>
          </a:p>
          <a:p>
            <a:endParaRPr lang="en-US" dirty="0"/>
          </a:p>
          <a:p>
            <a:r>
              <a:rPr lang="en-US" dirty="0"/>
              <a:t>The helping verbs are </a:t>
            </a:r>
            <a:r>
              <a:rPr lang="en-US" dirty="0">
                <a:highlight>
                  <a:srgbClr val="FFFF00"/>
                </a:highlight>
              </a:rPr>
              <a:t>can, could, would, should, ought to, will, shall, may, might and must. </a:t>
            </a:r>
          </a:p>
        </p:txBody>
      </p:sp>
    </p:spTree>
    <p:extLst>
      <p:ext uri="{BB962C8B-B14F-4D97-AF65-F5344CB8AC3E}">
        <p14:creationId xmlns:p14="http://schemas.microsoft.com/office/powerpoint/2010/main" val="515400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Auxiliary Verbs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9118"/>
            <a:ext cx="8111836" cy="452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7433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Auxiliary Verbs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27429"/>
            <a:ext cx="7626927" cy="47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73808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Auxiliary Verbs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024" y="1894103"/>
            <a:ext cx="8084993" cy="43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43267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Auxiliary Verbs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10977"/>
            <a:ext cx="7685376" cy="404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35871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Auxiliary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19" y="2147512"/>
            <a:ext cx="6429809" cy="34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3861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Auxiliary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6"/>
            <a:ext cx="8056418" cy="49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2212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Auxiliary Verbs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829194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062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Adverbs and Adverb Phrases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585364" cy="495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14087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Adverbs and Adverb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6283036" cy="421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525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ABE441-50E5-48B5-962D-DFEA26E16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Subject-verb agreement</a:t>
            </a:r>
          </a:p>
        </p:txBody>
      </p:sp>
    </p:spTree>
    <p:extLst>
      <p:ext uri="{BB962C8B-B14F-4D97-AF65-F5344CB8AC3E}">
        <p14:creationId xmlns:p14="http://schemas.microsoft.com/office/powerpoint/2010/main" val="426426466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Adverbs and Adverb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7502236" cy="42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63440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Adverbs and Adverb Phrases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744" y="1690688"/>
            <a:ext cx="7668491" cy="49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92718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Adverbs and Adverb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44675"/>
            <a:ext cx="7058891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3346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Adverbs and Adverb Phrases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086600" cy="461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7567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Adverbs and Adverb Phrases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6490855" cy="425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3102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199" y="1309129"/>
            <a:ext cx="10539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sz="2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nouns 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appear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plural but are singular. Other</a:t>
            </a:r>
            <a:r>
              <a:rPr lang="en-US" sz="2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nouns 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irregular plurals that look singular. Be careful because the verb must agree with the subject.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0575" y="2301560"/>
            <a:ext cx="9109656" cy="3768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b="1" dirty="0">
                <a:latin typeface="Times New Roman"/>
                <a:ea typeface="Calibri"/>
                <a:cs typeface="Cordia New"/>
              </a:rPr>
              <a:t>Examples</a:t>
            </a:r>
            <a:endParaRPr lang="en-US" sz="2000" dirty="0">
              <a:latin typeface="Calibri"/>
              <a:ea typeface="Calibri"/>
              <a:cs typeface="Cordia New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/>
              <a:buChar char=""/>
            </a:pPr>
            <a:r>
              <a:rPr lang="en-US" sz="2000" b="1" dirty="0">
                <a:latin typeface="Times New Roman"/>
                <a:ea typeface="Calibri"/>
                <a:cs typeface="Cordia New"/>
              </a:rPr>
              <a:t>A sum of money = a singular noun</a:t>
            </a:r>
            <a:endParaRPr lang="en-US" sz="2000" dirty="0">
              <a:latin typeface="Calibri"/>
              <a:ea typeface="Calibri"/>
              <a:cs typeface="Cordia New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/>
                <a:ea typeface="Calibri"/>
                <a:cs typeface="Cordia New"/>
              </a:rPr>
              <a:t>Twenty dollars</a:t>
            </a:r>
            <a:r>
              <a:rPr lang="en-US" sz="2000" u="sng" dirty="0">
                <a:latin typeface="Times New Roman"/>
                <a:ea typeface="Calibri"/>
                <a:cs typeface="Cordia New"/>
              </a:rPr>
              <a:t> is</a:t>
            </a:r>
            <a:r>
              <a:rPr lang="en-US" sz="2000" dirty="0">
                <a:latin typeface="Times New Roman"/>
                <a:ea typeface="Calibri"/>
                <a:cs typeface="Cordia New"/>
              </a:rPr>
              <a:t> a low price for a nice dress.</a:t>
            </a:r>
            <a:endParaRPr lang="en-US" sz="2000" dirty="0">
              <a:latin typeface="Calibri"/>
              <a:ea typeface="Calibri"/>
              <a:cs typeface="Cordia New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/>
                <a:ea typeface="Calibri"/>
                <a:cs typeface="Cordia New"/>
              </a:rPr>
              <a:t>Nine cents</a:t>
            </a:r>
            <a:r>
              <a:rPr lang="en-US" sz="2000" u="sng" dirty="0">
                <a:latin typeface="Times New Roman"/>
                <a:ea typeface="Calibri"/>
                <a:cs typeface="Cordia New"/>
              </a:rPr>
              <a:t> is</a:t>
            </a:r>
            <a:r>
              <a:rPr lang="en-US" sz="2000" dirty="0">
                <a:latin typeface="Times New Roman"/>
                <a:ea typeface="Calibri"/>
                <a:cs typeface="Cordia New"/>
              </a:rPr>
              <a:t> added to the price for sales tax.</a:t>
            </a:r>
            <a:endParaRPr lang="en-US" sz="2000" dirty="0">
              <a:latin typeface="Calibri"/>
              <a:ea typeface="Calibri"/>
              <a:cs typeface="Cordia New"/>
            </a:endParaRPr>
          </a:p>
          <a:p>
            <a:pPr marL="457200" marR="0" indent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/>
                <a:ea typeface="Calibri"/>
                <a:cs typeface="Cordia New"/>
              </a:rPr>
              <a:t> </a:t>
            </a:r>
            <a:endParaRPr lang="en-US" sz="2000" dirty="0">
              <a:latin typeface="Calibri"/>
              <a:ea typeface="Calibri"/>
              <a:cs typeface="Cordia New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b="1" dirty="0">
                <a:latin typeface="Times New Roman"/>
                <a:ea typeface="Calibri"/>
                <a:cs typeface="Cordia New"/>
              </a:rPr>
              <a:t>A company name with a plural noun = a singular noun</a:t>
            </a:r>
            <a:endParaRPr lang="en-US" sz="2000" dirty="0">
              <a:latin typeface="Calibri"/>
              <a:ea typeface="Calibri"/>
              <a:cs typeface="Cordia New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/>
                <a:ea typeface="Calibri"/>
                <a:cs typeface="Cordia New"/>
              </a:rPr>
              <a:t> </a:t>
            </a:r>
            <a:endParaRPr lang="en-US" sz="2000" dirty="0">
              <a:latin typeface="Calibri"/>
              <a:ea typeface="Calibri"/>
              <a:cs typeface="Cordia New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/>
                <a:ea typeface="Calibri"/>
                <a:cs typeface="Cordia New"/>
              </a:rPr>
              <a:t>GM</a:t>
            </a:r>
            <a:r>
              <a:rPr lang="en-US" sz="2000" dirty="0">
                <a:latin typeface="Times New Roman"/>
                <a:ea typeface="Calibri"/>
                <a:cs typeface="Cordia New"/>
              </a:rPr>
              <a:t> </a:t>
            </a:r>
            <a:r>
              <a:rPr lang="en-US" sz="2000" b="1" dirty="0">
                <a:latin typeface="Times New Roman"/>
                <a:ea typeface="Calibri"/>
                <a:cs typeface="Cordia New"/>
              </a:rPr>
              <a:t>Autos</a:t>
            </a:r>
            <a:r>
              <a:rPr lang="en-US" sz="2000" dirty="0">
                <a:latin typeface="Times New Roman"/>
                <a:ea typeface="Calibri"/>
                <a:cs typeface="Cordia New"/>
              </a:rPr>
              <a:t> </a:t>
            </a:r>
            <a:r>
              <a:rPr lang="en-US" sz="2000" u="sng" dirty="0">
                <a:latin typeface="Times New Roman"/>
                <a:ea typeface="Calibri"/>
                <a:cs typeface="Cordia New"/>
              </a:rPr>
              <a:t>owns</a:t>
            </a:r>
            <a:r>
              <a:rPr lang="en-US" sz="2000" dirty="0">
                <a:latin typeface="Times New Roman"/>
                <a:ea typeface="Calibri"/>
                <a:cs typeface="Cordia New"/>
              </a:rPr>
              <a:t> this factory.</a:t>
            </a:r>
            <a:endParaRPr lang="en-US" sz="2000" dirty="0">
              <a:latin typeface="Calibri"/>
              <a:ea typeface="Calibri"/>
              <a:cs typeface="Cordia New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Times New Roman"/>
                <a:ea typeface="Calibri"/>
                <a:cs typeface="Cordia New"/>
              </a:rPr>
              <a:t>United Gems</a:t>
            </a:r>
            <a:r>
              <a:rPr lang="en-US" sz="2000" dirty="0">
                <a:latin typeface="Times New Roman"/>
                <a:ea typeface="Calibri"/>
                <a:cs typeface="Cordia New"/>
              </a:rPr>
              <a:t> </a:t>
            </a:r>
            <a:r>
              <a:rPr lang="en-US" sz="2000" u="sng" dirty="0">
                <a:latin typeface="Times New Roman"/>
                <a:ea typeface="Calibri"/>
                <a:cs typeface="Cordia New"/>
              </a:rPr>
              <a:t>employs</a:t>
            </a:r>
            <a:r>
              <a:rPr lang="en-US" sz="2000" dirty="0">
                <a:latin typeface="Times New Roman"/>
                <a:ea typeface="Calibri"/>
                <a:cs typeface="Cordia New"/>
              </a:rPr>
              <a:t> most of the workers in this town.</a:t>
            </a:r>
            <a:endParaRPr lang="en-US" sz="2000" dirty="0">
              <a:effectLst/>
              <a:latin typeface="Calibri"/>
              <a:ea typeface="Calibri"/>
              <a:cs typeface="Cordia New"/>
            </a:endParaRPr>
          </a:p>
        </p:txBody>
      </p:sp>
      <p:pic>
        <p:nvPicPr>
          <p:cNvPr id="6146" name="Picture 2" descr="Enforcement Fee Update | Bradley Soft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22" y="2645311"/>
            <a:ext cx="1746385" cy="174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737" y="441704"/>
            <a:ext cx="4713287" cy="74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51F4D2-9D97-E145-AA01-53070E689286}"/>
                  </a:ext>
                </a:extLst>
              </p14:cNvPr>
              <p14:cNvContentPartPr/>
              <p14:nvPr/>
            </p14:nvContentPartPr>
            <p14:xfrm>
              <a:off x="5406480" y="3776760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51F4D2-9D97-E145-AA01-53070E6892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90640" y="3713400"/>
                <a:ext cx="3168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FA31D98-A51C-4A74-9E28-7216910CD2AB}"/>
              </a:ext>
            </a:extLst>
          </p:cNvPr>
          <p:cNvGrpSpPr/>
          <p:nvPr/>
        </p:nvGrpSpPr>
        <p:grpSpPr>
          <a:xfrm>
            <a:off x="8846212" y="232930"/>
            <a:ext cx="2912198" cy="895806"/>
            <a:chOff x="6096000" y="3340720"/>
            <a:chExt cx="5780442" cy="152616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1C2F24-11C6-4B4B-8311-53EEBB9A2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0"/>
            <a:stretch/>
          </p:blipFill>
          <p:spPr>
            <a:xfrm>
              <a:off x="6096000" y="3340720"/>
              <a:ext cx="2752354" cy="15261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F0F0AC5-ABF5-4E1A-9401-F5ECAF9D55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06" r="64773" b="60383"/>
            <a:stretch/>
          </p:blipFill>
          <p:spPr>
            <a:xfrm>
              <a:off x="8848354" y="3340720"/>
              <a:ext cx="3028088" cy="1520982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EE8ECE-C020-4B9A-B227-EA2DF9DB4D08}"/>
                  </a:ext>
                </a:extLst>
              </p14:cNvPr>
              <p14:cNvContentPartPr/>
              <p14:nvPr/>
            </p14:nvContentPartPr>
            <p14:xfrm>
              <a:off x="4762440" y="1415880"/>
              <a:ext cx="908640" cy="248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EE8ECE-C020-4B9A-B227-EA2DF9DB4D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46600" y="1352520"/>
                <a:ext cx="93996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DB8B20-2C6E-447F-95A1-688FCA8AFB89}"/>
                  </a:ext>
                </a:extLst>
              </p14:cNvPr>
              <p14:cNvContentPartPr/>
              <p14:nvPr/>
            </p14:nvContentPartPr>
            <p14:xfrm>
              <a:off x="5492880" y="3708360"/>
              <a:ext cx="248040" cy="146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DB8B20-2C6E-447F-95A1-688FCA8AFB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77040" y="3645000"/>
                <a:ext cx="2793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FE15E64-7E4C-4CCF-9F14-E72879893391}"/>
                  </a:ext>
                </a:extLst>
              </p14:cNvPr>
              <p14:cNvContentPartPr/>
              <p14:nvPr/>
            </p14:nvContentPartPr>
            <p14:xfrm>
              <a:off x="5010120" y="4057560"/>
              <a:ext cx="260640" cy="159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FE15E64-7E4C-4CCF-9F14-E728798933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94280" y="3994200"/>
                <a:ext cx="29196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ECB2DA9-4AC1-4B45-9828-37DA1158D880}"/>
                  </a:ext>
                </a:extLst>
              </p14:cNvPr>
              <p14:cNvContentPartPr/>
              <p14:nvPr/>
            </p14:nvContentPartPr>
            <p14:xfrm>
              <a:off x="5079960" y="5479920"/>
              <a:ext cx="591120" cy="83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ECB2DA9-4AC1-4B45-9828-37DA1158D8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64120" y="5416560"/>
                <a:ext cx="62244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D5D742B-FEB2-454E-A531-7B3D093C9178}"/>
                  </a:ext>
                </a:extLst>
              </p14:cNvPr>
              <p14:cNvContentPartPr/>
              <p14:nvPr/>
            </p14:nvContentPartPr>
            <p14:xfrm>
              <a:off x="5391000" y="5835600"/>
              <a:ext cx="832320" cy="385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D5D742B-FEB2-454E-A531-7B3D093C91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75160" y="5772240"/>
                <a:ext cx="8636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D2C90CB-22BF-445D-AB0F-9C16D4D71F83}"/>
                  </a:ext>
                </a:extLst>
              </p14:cNvPr>
              <p14:cNvContentPartPr/>
              <p14:nvPr/>
            </p14:nvContentPartPr>
            <p14:xfrm>
              <a:off x="9969480" y="507960"/>
              <a:ext cx="578160" cy="349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D2C90CB-22BF-445D-AB0F-9C16D4D71F8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953640" y="444600"/>
                <a:ext cx="609480" cy="4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3821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50194" y="820730"/>
            <a:ext cx="8126569" cy="4327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>
                <a:latin typeface="Times New Roman"/>
                <a:ea typeface="Calibri"/>
                <a:cs typeface="Cordia New"/>
              </a:rPr>
              <a:t>Words beginning with “every” or “no”  (everyone, nobody) = a singular noun</a:t>
            </a:r>
            <a:endParaRPr lang="en-US" sz="2400" dirty="0">
              <a:latin typeface="Calibri"/>
              <a:ea typeface="Calibri"/>
              <a:cs typeface="Cordia New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  <a:cs typeface="Cordia New"/>
              </a:rPr>
              <a:t> </a:t>
            </a:r>
            <a:endParaRPr lang="en-US" sz="2400" dirty="0">
              <a:latin typeface="Calibri"/>
              <a:ea typeface="Calibri"/>
              <a:cs typeface="Cordia New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  <a:cs typeface="Cordia New"/>
              </a:rPr>
              <a:t>Everyone</a:t>
            </a:r>
            <a:r>
              <a:rPr lang="en-US" sz="2400" b="1" dirty="0">
                <a:latin typeface="Times New Roman"/>
                <a:ea typeface="Calibri"/>
                <a:cs typeface="Cordia New"/>
              </a:rPr>
              <a:t> </a:t>
            </a:r>
            <a:r>
              <a:rPr lang="en-US" sz="2400" u="sng" dirty="0">
                <a:latin typeface="Times New Roman"/>
                <a:ea typeface="Calibri"/>
                <a:cs typeface="Cordia New"/>
              </a:rPr>
              <a:t>wants </a:t>
            </a:r>
            <a:r>
              <a:rPr lang="en-US" sz="2400" dirty="0">
                <a:latin typeface="Times New Roman"/>
                <a:ea typeface="Calibri"/>
                <a:cs typeface="Cordia New"/>
              </a:rPr>
              <a:t>to have a break now.</a:t>
            </a:r>
            <a:endParaRPr lang="en-US" sz="2400" dirty="0">
              <a:latin typeface="Calibri"/>
              <a:ea typeface="Calibri"/>
              <a:cs typeface="Cordia New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70C0"/>
                </a:solidFill>
                <a:latin typeface="Times New Roman"/>
                <a:ea typeface="Calibri"/>
                <a:cs typeface="Cordia New"/>
              </a:rPr>
              <a:t>Nobody</a:t>
            </a:r>
            <a:r>
              <a:rPr lang="en-US" sz="2400" dirty="0">
                <a:solidFill>
                  <a:srgbClr val="0070C0"/>
                </a:solidFill>
                <a:latin typeface="Times New Roman"/>
                <a:ea typeface="Calibri"/>
                <a:cs typeface="Cordia New"/>
              </a:rPr>
              <a:t> </a:t>
            </a:r>
            <a:r>
              <a:rPr lang="en-US" sz="2400" u="sng" dirty="0">
                <a:latin typeface="Times New Roman"/>
                <a:ea typeface="Calibri"/>
                <a:cs typeface="Cordia New"/>
              </a:rPr>
              <a:t>is</a:t>
            </a:r>
            <a:r>
              <a:rPr lang="en-US" sz="2400" dirty="0">
                <a:latin typeface="Times New Roman"/>
                <a:ea typeface="Calibri"/>
                <a:cs typeface="Cordia New"/>
              </a:rPr>
              <a:t> ready for the exam.</a:t>
            </a:r>
            <a:endParaRPr lang="en-US" sz="2400" dirty="0">
              <a:latin typeface="Calibri"/>
              <a:ea typeface="Calibri"/>
              <a:cs typeface="Cordia New"/>
            </a:endParaRPr>
          </a:p>
          <a:p>
            <a:pPr>
              <a:lnSpc>
                <a:spcPct val="115000"/>
              </a:lnSpc>
            </a:pPr>
            <a:r>
              <a:rPr lang="en-US" sz="2400" dirty="0">
                <a:latin typeface="Times New Roman"/>
                <a:ea typeface="Calibri"/>
                <a:cs typeface="Cordia New"/>
              </a:rPr>
              <a:t> </a:t>
            </a:r>
            <a:endParaRPr lang="en-US" sz="2400" dirty="0">
              <a:latin typeface="Calibri"/>
              <a:ea typeface="Calibri"/>
              <a:cs typeface="Cordia New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400" b="1" dirty="0">
                <a:latin typeface="Times New Roman"/>
                <a:ea typeface="Calibri"/>
                <a:cs typeface="Cordia New"/>
              </a:rPr>
              <a:t>Irregular plural words</a:t>
            </a:r>
            <a:r>
              <a:rPr lang="en-US" sz="2400" dirty="0">
                <a:latin typeface="Times New Roman"/>
                <a:ea typeface="Calibri"/>
                <a:cs typeface="Cordia New"/>
              </a:rPr>
              <a:t> may look singular.</a:t>
            </a:r>
            <a:endParaRPr lang="en-US" sz="2400" dirty="0">
              <a:latin typeface="Calibri"/>
              <a:ea typeface="Calibri"/>
              <a:cs typeface="Cordia New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Cordia New"/>
              </a:rPr>
              <a:t>Children</a:t>
            </a:r>
            <a:r>
              <a:rPr lang="en-US" sz="2400" b="1" dirty="0">
                <a:latin typeface="Times New Roman"/>
                <a:ea typeface="Calibri"/>
                <a:cs typeface="Cordia New"/>
              </a:rPr>
              <a:t> </a:t>
            </a:r>
            <a:r>
              <a:rPr lang="en-US" sz="2400" u="sng" dirty="0">
                <a:latin typeface="Times New Roman"/>
                <a:ea typeface="Calibri"/>
                <a:cs typeface="Cordia New"/>
              </a:rPr>
              <a:t>are allowed</a:t>
            </a:r>
            <a:r>
              <a:rPr lang="en-US" sz="2400" dirty="0">
                <a:latin typeface="Times New Roman"/>
                <a:ea typeface="Calibri"/>
                <a:cs typeface="Cordia New"/>
              </a:rPr>
              <a:t> to play games on weekends.</a:t>
            </a:r>
            <a:endParaRPr lang="en-US" sz="2400" dirty="0">
              <a:latin typeface="Calibri"/>
              <a:ea typeface="Calibri"/>
              <a:cs typeface="Cordia New"/>
            </a:endParaRPr>
          </a:p>
          <a:p>
            <a:pPr marL="9144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Times New Roman"/>
                <a:ea typeface="Calibri"/>
                <a:cs typeface="Cordia New"/>
              </a:rPr>
              <a:t>Few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ea typeface="Calibri"/>
                <a:cs typeface="Cordia New"/>
              </a:rPr>
              <a:t>people</a:t>
            </a:r>
            <a:r>
              <a:rPr lang="en-US" sz="2400" dirty="0">
                <a:latin typeface="Times New Roman"/>
                <a:ea typeface="Calibri"/>
                <a:cs typeface="Cordia New"/>
              </a:rPr>
              <a:t> </a:t>
            </a:r>
            <a:r>
              <a:rPr lang="en-US" sz="2400" u="sng" dirty="0">
                <a:latin typeface="Times New Roman"/>
                <a:ea typeface="Calibri"/>
                <a:cs typeface="Cordia New"/>
              </a:rPr>
              <a:t>work </a:t>
            </a:r>
            <a:r>
              <a:rPr lang="en-US" sz="2400" dirty="0">
                <a:latin typeface="Times New Roman"/>
                <a:ea typeface="Calibri"/>
                <a:cs typeface="Cordia New"/>
              </a:rPr>
              <a:t>on Sundays.</a:t>
            </a:r>
            <a:endParaRPr lang="en-US" sz="2400" dirty="0">
              <a:latin typeface="Calibri"/>
              <a:ea typeface="Calibri"/>
              <a:cs typeface="Cordia New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dirty="0">
                <a:latin typeface="Times New Roman"/>
                <a:ea typeface="Calibri"/>
                <a:cs typeface="Cordia New"/>
              </a:rPr>
              <a:t> </a:t>
            </a:r>
            <a:endParaRPr lang="en-US" sz="2400" dirty="0">
              <a:effectLst/>
              <a:latin typeface="Calibri"/>
              <a:ea typeface="Calibri"/>
              <a:cs typeface="Cordia New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34" y="1492623"/>
            <a:ext cx="3100274" cy="184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F2C155E-25B1-41BD-B420-AFF7B07836EA}"/>
                  </a:ext>
                </a:extLst>
              </p14:cNvPr>
              <p14:cNvContentPartPr/>
              <p14:nvPr/>
            </p14:nvContentPartPr>
            <p14:xfrm>
              <a:off x="2921040" y="2279520"/>
              <a:ext cx="800280" cy="140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F2C155E-25B1-41BD-B420-AFF7B07836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05200" y="2216160"/>
                <a:ext cx="83160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F963B64-170A-4E23-88A3-EB21D51A4E21}"/>
                  </a:ext>
                </a:extLst>
              </p14:cNvPr>
              <p14:cNvContentPartPr/>
              <p14:nvPr/>
            </p14:nvContentPartPr>
            <p14:xfrm>
              <a:off x="2914560" y="4013280"/>
              <a:ext cx="336960" cy="95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F963B64-170A-4E23-88A3-EB21D51A4E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8720" y="3949920"/>
                <a:ext cx="3682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139CC6-4D26-4C77-8065-550FEC0D8717}"/>
                  </a:ext>
                </a:extLst>
              </p14:cNvPr>
              <p14:cNvContentPartPr/>
              <p14:nvPr/>
            </p14:nvContentPartPr>
            <p14:xfrm>
              <a:off x="3193920" y="4394160"/>
              <a:ext cx="673560" cy="127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139CC6-4D26-4C77-8065-550FEC0D871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8080" y="4330800"/>
                <a:ext cx="704880" cy="25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9680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B8208-903E-46D5-8D01-CA5A00F9C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08" y="524138"/>
            <a:ext cx="10995766" cy="372274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561262" y="2238920"/>
            <a:ext cx="413842" cy="431128"/>
          </a:xfrm>
          <a:prstGeom prst="ellipse">
            <a:avLst/>
          </a:prstGeom>
          <a:noFill/>
          <a:ln w="3810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CBCA1CD-93E6-4BC8-AFD6-CC05400AC290}"/>
                  </a:ext>
                </a:extLst>
              </p14:cNvPr>
              <p14:cNvContentPartPr/>
              <p14:nvPr/>
            </p14:nvContentPartPr>
            <p14:xfrm>
              <a:off x="2292480" y="1936800"/>
              <a:ext cx="711360" cy="15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CBCA1CD-93E6-4BC8-AFD6-CC05400AC2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6640" y="1873440"/>
                <a:ext cx="7426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FFE36C-4867-4088-A03B-8D24013FF7AC}"/>
                  </a:ext>
                </a:extLst>
              </p14:cNvPr>
              <p14:cNvContentPartPr/>
              <p14:nvPr/>
            </p14:nvContentPartPr>
            <p14:xfrm>
              <a:off x="1574640" y="2959200"/>
              <a:ext cx="1734120" cy="1117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FFE36C-4867-4088-A03B-8D24013FF7A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5280" y="2949840"/>
                <a:ext cx="1752840" cy="11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157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F83DF0-6E43-4A28-93B0-571DC9951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" y="1538520"/>
            <a:ext cx="10998505" cy="2947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CE77E3-6A3C-4C47-B6FC-D79D88D5B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701" y="3930848"/>
            <a:ext cx="621846" cy="6462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0738BF-76B9-4743-8D41-FA5D405175FD}"/>
                  </a:ext>
                </a:extLst>
              </p14:cNvPr>
              <p14:cNvContentPartPr/>
              <p14:nvPr/>
            </p14:nvContentPartPr>
            <p14:xfrm>
              <a:off x="1346040" y="1162080"/>
              <a:ext cx="5899680" cy="259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0738BF-76B9-4743-8D41-FA5D405175F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6680" y="1152720"/>
                <a:ext cx="5918400" cy="26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136086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E22055-83A8-4F73-9074-A2A91CD6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81" y="1055876"/>
            <a:ext cx="11048637" cy="320512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0599C48-263E-400E-8749-92D489A30446}"/>
              </a:ext>
            </a:extLst>
          </p:cNvPr>
          <p:cNvSpPr/>
          <p:nvPr/>
        </p:nvSpPr>
        <p:spPr>
          <a:xfrm>
            <a:off x="1848790" y="3194218"/>
            <a:ext cx="464642" cy="469564"/>
          </a:xfrm>
          <a:prstGeom prst="ellipse">
            <a:avLst/>
          </a:prstGeom>
          <a:noFill/>
          <a:ln w="3810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12F5F6-A7B4-4E33-A927-88C5EBFFAA9D}"/>
                  </a:ext>
                </a:extLst>
              </p14:cNvPr>
              <p14:cNvContentPartPr/>
              <p14:nvPr/>
            </p14:nvContentPartPr>
            <p14:xfrm>
              <a:off x="5587920" y="711360"/>
              <a:ext cx="635400" cy="775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12F5F6-A7B4-4E33-A927-88C5EBFFAA9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8560" y="702000"/>
                <a:ext cx="654120" cy="79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2502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623E1C-52FD-401B-A6AA-822054E70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305" y="1300524"/>
            <a:ext cx="11197534" cy="382011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D3A29AA-E59E-477B-90CB-90C837C76874}"/>
              </a:ext>
            </a:extLst>
          </p:cNvPr>
          <p:cNvSpPr/>
          <p:nvPr/>
        </p:nvSpPr>
        <p:spPr>
          <a:xfrm>
            <a:off x="2072310" y="3244510"/>
            <a:ext cx="323418" cy="368980"/>
          </a:xfrm>
          <a:prstGeom prst="ellipse">
            <a:avLst/>
          </a:prstGeom>
          <a:noFill/>
          <a:ln w="38100">
            <a:solidFill>
              <a:srgbClr val="FF0000">
                <a:alpha val="9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8A9DF6-DF27-4758-BCBF-AA49E57B7BAB}"/>
                  </a:ext>
                </a:extLst>
              </p14:cNvPr>
              <p14:cNvContentPartPr/>
              <p14:nvPr/>
            </p14:nvContentPartPr>
            <p14:xfrm>
              <a:off x="1504800" y="1720800"/>
              <a:ext cx="1676880" cy="2102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8A9DF6-DF27-4758-BCBF-AA49E57B7B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95440" y="1711440"/>
                <a:ext cx="1695600" cy="21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957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484</Words>
  <Application>Microsoft Office PowerPoint</Application>
  <PresentationFormat>Widescreen</PresentationFormat>
  <Paragraphs>69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Symbol</vt:lpstr>
      <vt:lpstr>Times New Roman</vt:lpstr>
      <vt:lpstr>Metropolitan</vt:lpstr>
      <vt:lpstr>ธีมของ Office</vt:lpstr>
      <vt:lpstr>PowerPoint Presentation</vt:lpstr>
      <vt:lpstr>PowerPoint Presentation</vt:lpstr>
      <vt:lpstr>Subject-verb agreement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Subject-verb agreement with prepositional phrases</vt:lpstr>
      <vt:lpstr>Subject-verb agreement with prepositional phrases</vt:lpstr>
      <vt:lpstr>Subject-verb agreement with prepositional phrases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Auxiliary Verbs</vt:lpstr>
      <vt:lpstr>Auxiliary Verbs</vt:lpstr>
      <vt:lpstr>Auxiliary Verbs</vt:lpstr>
      <vt:lpstr>Auxiliary Verbs</vt:lpstr>
      <vt:lpstr>Auxiliary Verbs</vt:lpstr>
      <vt:lpstr>Auxiliary Verbs</vt:lpstr>
      <vt:lpstr>Auxiliary Verbs</vt:lpstr>
      <vt:lpstr>Auxiliary Verbs</vt:lpstr>
      <vt:lpstr>Adverbs and Adverb Phrases</vt:lpstr>
      <vt:lpstr>Adverbs and Adverb Phrases</vt:lpstr>
      <vt:lpstr>Adverbs and Adverb Phrases</vt:lpstr>
      <vt:lpstr>Adverbs and Adverb Phrases</vt:lpstr>
      <vt:lpstr>Adverbs and Adverb Phrases</vt:lpstr>
      <vt:lpstr>Adverbs and Adverb Phrases</vt:lpstr>
      <vt:lpstr>Adverbs and Adverb Phrases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365 Pro Plus</dc:creator>
  <cp:lastModifiedBy>shahid.kh</cp:lastModifiedBy>
  <cp:revision>31</cp:revision>
  <dcterms:created xsi:type="dcterms:W3CDTF">2020-10-17T01:17:19Z</dcterms:created>
  <dcterms:modified xsi:type="dcterms:W3CDTF">2023-08-27T02:14:16Z</dcterms:modified>
</cp:coreProperties>
</file>