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70" r:id="rId2"/>
    <p:sldId id="386" r:id="rId3"/>
    <p:sldId id="274" r:id="rId4"/>
    <p:sldId id="306" r:id="rId5"/>
    <p:sldId id="308" r:id="rId6"/>
  </p:sldIdLst>
  <p:sldSz cx="12192000" cy="6858000"/>
  <p:notesSz cx="6858000" cy="9144000"/>
  <p:defaultTextStyle>
    <a:defPPr>
      <a:defRPr lang="en-T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31"/>
    <p:restoredTop sz="95144"/>
  </p:normalViewPr>
  <p:slideViewPr>
    <p:cSldViewPr snapToGrid="0" snapToObjects="1">
      <p:cViewPr varScale="1">
        <p:scale>
          <a:sx n="96" d="100"/>
          <a:sy n="96" d="100"/>
        </p:scale>
        <p:origin x="48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34864-ACD0-C148-AFBD-24B28CB51B30}" type="datetimeFigureOut">
              <a:rPr lang="en-TH" smtClean="0"/>
              <a:t>10/3/2026 R</a:t>
            </a:fld>
            <a:endParaRPr lang="en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011724-32E0-604B-8151-CAAAB9AF58FD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755394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1BBA4-A551-7B42-B48D-23EC295504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1B91E1-66A0-894D-888C-9F44A9F8B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E804E-69DD-5045-ADC3-1890B3053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A8041-CEB2-EE43-BFF3-7EBD13571937}" type="datetime1">
              <a:rPr lang="en-US" smtClean="0"/>
              <a:t>3/10/26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4459D-AA54-EA48-8419-1EC388832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BE264-FECF-064A-850D-43369C1AC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7993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E1F02-B75C-1B43-804B-543840D52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A40424-2D0C-4D4F-80F7-D0D48101DF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2CC33-BE6B-9843-A613-29D13D3DA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3B562-4C55-7A42-B96F-EDFA0B9B5B33}" type="datetime1">
              <a:rPr lang="en-US" smtClean="0"/>
              <a:t>3/10/26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1290A-7DBB-2347-B841-A7B8E7A11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F97D1-1453-424D-8E89-67FC925EA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367624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2817A5-4AF4-C24E-89AC-0E38638258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DEB080-C48C-3A4E-8F31-827B8BC430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B2926-98CD-9142-9CC8-E535C8A2E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9335-FA90-7E48-86CC-6A643D568992}" type="datetime1">
              <a:rPr lang="en-US" smtClean="0"/>
              <a:t>3/10/26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A6DA0-9FA5-7641-9380-4665094E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FC7F3-3071-414D-9545-4BDEB087E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75209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85D89-2E58-3347-A50D-3105B97F0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73F61-9487-7749-B99F-DA2EE5104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BF8A2-97D8-0847-A073-0464BED04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B556B-86B5-2849-BC48-15C3427D8628}" type="datetime1">
              <a:rPr lang="en-US" smtClean="0"/>
              <a:t>3/10/26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A0CEB-9B93-3A4E-A2BE-90659B1CC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D238D-041B-C243-B973-973D8B886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565316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681A8-045A-5B4C-89A7-311781BE4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1CD93C-F032-9348-9580-EA63C701A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956DE-6BB0-4C4A-8249-EA89C60EA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8D4B1-E3E2-AE4C-9A96-F264ED049583}" type="datetime1">
              <a:rPr lang="en-US" smtClean="0"/>
              <a:t>3/10/26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ED6E8F-6BB7-2549-A6E8-CCD8E014C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5EB4B-0454-D248-948E-E727EAE34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85029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F3E40-A7CF-AA4A-8640-BFDE766C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04DCE-5451-CA42-8EC7-638D7D33A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59F997-1DF4-9846-AF1E-542213289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F981A-F8E0-8748-978E-1D20105C1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8C6C-1F7E-B648-A3A8-1F659C6223A6}" type="datetime1">
              <a:rPr lang="en-US" smtClean="0"/>
              <a:t>3/10/26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CF657-4E3A-2B4A-B682-687FC023F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BF620-31E4-9B44-BFCB-BAF9A45AA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198427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A44D1-8BBB-7E4E-B14F-A8BA0BD1C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C5361-4EF8-C14B-AF62-61C8788E8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7D8045-224E-4545-8E0A-5FC104159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59D9E-191B-CE4C-A215-0F5AC176BE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CA39A-5A90-6A46-A82B-0D0B58B103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C22F90-1F01-F84E-954F-6036AEBB3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0DC-C153-3D4A-A2E3-E0D420505976}" type="datetime1">
              <a:rPr lang="en-US" smtClean="0"/>
              <a:t>3/10/26</a:t>
            </a:fld>
            <a:endParaRPr lang="en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EBA1AA-666A-164A-B5AA-EAA44E344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247B03-C1AC-8B4D-B7A1-73C2EBD3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53211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D8DC3-F6E5-014B-97E2-C24C33365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FAE37C-A18C-D94C-A624-49AB3706A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845-B21B-2A41-BADE-D072C0F774AB}" type="datetime1">
              <a:rPr lang="en-US" smtClean="0"/>
              <a:t>3/10/26</a:t>
            </a:fld>
            <a:endParaRPr lang="en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F0D6B4-174A-F645-9E59-ADFBE078C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DE3508-1EE3-5344-A6AE-5072E0B61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18406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F269BC-0E38-0448-B2BE-542B9E4EC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52C53-B348-1941-B753-54B9EF0E2484}" type="datetime1">
              <a:rPr lang="en-US" smtClean="0"/>
              <a:t>3/10/26</a:t>
            </a:fld>
            <a:endParaRPr lang="en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2AE730-7082-CD47-A4CF-8FD62A29C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3BBDA1-F08D-B248-9CD7-28EBE85FB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25790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99AE9-5ABF-934C-B45E-8383DAD9A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4B50C-EE93-5A41-A3D8-734D6B6A2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E02C4E-DFF1-D447-BDC3-41F6496EB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6B690-774C-934C-BF55-B779A55F2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449A-B9A3-CF4E-AD1D-A01DC5BBAF6A}" type="datetime1">
              <a:rPr lang="en-US" smtClean="0"/>
              <a:t>3/10/26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EED23-271D-D04A-99EC-63A98D1C7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9BD2E7-2B8F-DF4E-814A-AA52C9FA6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314766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5B8CA-0AFE-3443-BF24-1192FEA7D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893E2B-2814-0347-85F1-229CF7A260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59A645-B629-C942-8A16-DCCF63F14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9E9AB-5F42-494C-AA19-B00B96FEC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CE4-7FE2-5B44-8DF0-095C3C6D8BAC}" type="datetime1">
              <a:rPr lang="en-US" smtClean="0"/>
              <a:t>3/10/26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6235B-50B6-F44E-A39C-842D6A52B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07C91-9819-2644-9440-7C56CAD26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2674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36007A-FF7B-6740-8159-73416EAD4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07E5F-9668-2C48-BDEE-C476CD63A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353B2-27CE-114E-8AB2-EC32B2837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16797-A5BF-094C-9E97-B6CB883EDA7A}" type="datetime1">
              <a:rPr lang="en-US" smtClean="0"/>
              <a:t>3/10/26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3AECB-0082-8441-80FE-8862256F7D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76C76F-7BE6-5F4C-928D-B33E7D6452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149BB-442D-7641-93B7-538C5EE19149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45613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กราฟรูปร่างเชิงนามธรรมที่มีสีสดแตกต่างกัน">
            <a:extLst>
              <a:ext uri="{FF2B5EF4-FFF2-40B4-BE49-F238E27FC236}">
                <a16:creationId xmlns:a16="http://schemas.microsoft.com/office/drawing/2014/main" id="{A8DCB45D-C7DE-2FB9-0EF5-DC24D986B2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830" b="8900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A795E9-5063-B04D-B6F4-7F72F1BFA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th-TH" sz="5200" b="1" dirty="0">
                <a:solidFill>
                  <a:srgbClr val="FFFF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วัสดุอาคาร </a:t>
            </a:r>
            <a:br>
              <a:rPr lang="th-TH" sz="5200" b="1" dirty="0">
                <a:solidFill>
                  <a:srgbClr val="FFFFFF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th-TH" sz="5400" b="1" dirty="0">
                <a:latin typeface="CordiaUPC" panose="020B0304020202020204" pitchFamily="34" charset="-34"/>
                <a:cs typeface="CordiaUPC" panose="020B0304020202020204" pitchFamily="34" charset="-34"/>
              </a:rPr>
              <a:t>ไม้ และผลิตภัณฑ์จากไม้</a:t>
            </a:r>
            <a:br>
              <a:rPr lang="th-TH" sz="5400" b="1" dirty="0">
                <a:latin typeface="CordiaUPC" panose="020B0304020202020204" pitchFamily="34" charset="-34"/>
                <a:cs typeface="CordiaUPC" panose="020B0304020202020204" pitchFamily="34" charset="-34"/>
              </a:rPr>
            </a:br>
            <a:r>
              <a:rPr lang="th-TH" sz="5400" b="1" dirty="0">
                <a:latin typeface="CordiaUPC" panose="020B0304020202020204" pitchFamily="34" charset="-34"/>
                <a:cs typeface="CordiaUPC" panose="020B0304020202020204" pitchFamily="34" charset="-34"/>
              </a:rPr>
              <a:t>ไม้ในงานก่อสร้าง: วัสดุธรรมชาติที่ทันสมัยเสมอ</a:t>
            </a:r>
            <a:endParaRPr lang="x-none" sz="5200" b="1" dirty="0">
              <a:solidFill>
                <a:srgbClr val="FFFFFF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06803D-A51A-7F42-B1C5-64A5C9CEF6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endParaRPr lang="x-none">
              <a:solidFill>
                <a:srgbClr val="FFFF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231DD0-A083-E845-8EF8-D4D3AA8D2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1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343109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54C51F-DEBE-E945-8CD4-918FFEE71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th-TH" b="1" dirty="0">
                <a:latin typeface="CordiaUPC" panose="020B0304020202020204" pitchFamily="34" charset="-34"/>
                <a:ea typeface="+mn-ea"/>
                <a:cs typeface="CordiaUPC" panose="020B0304020202020204" pitchFamily="34" charset="-34"/>
              </a:rPr>
              <a:t>ไม้ (</a:t>
            </a:r>
            <a:r>
              <a:rPr lang="en-US" b="1" dirty="0">
                <a:latin typeface="CordiaUPC" panose="020B0304020202020204" pitchFamily="34" charset="-34"/>
                <a:ea typeface="+mn-ea"/>
                <a:cs typeface="CordiaUPC" panose="020B0304020202020204" pitchFamily="34" charset="-34"/>
              </a:rPr>
              <a:t>wood)</a:t>
            </a:r>
            <a:endParaRPr lang="en-TH" b="1" dirty="0">
              <a:latin typeface="CordiaUPC" panose="020B0304020202020204" pitchFamily="34" charset="-34"/>
              <a:ea typeface="+mn-ea"/>
              <a:cs typeface="CordiaUPC" panose="020B0304020202020204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2F490-AE88-F643-B73E-F0268A73F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2351" y="713313"/>
            <a:ext cx="7791450" cy="5431376"/>
          </a:xfrm>
        </p:spPr>
        <p:txBody>
          <a:bodyPr anchor="ctr">
            <a:normAutofit/>
          </a:bodyPr>
          <a:lstStyle/>
          <a:p>
            <a:r>
              <a:rPr lang="th-TH" altLang="ja-JP" sz="3200" dirty="0">
                <a:latin typeface="CordiaUPC" panose="020B0304020202020204" pitchFamily="34" charset="-34"/>
                <a:cs typeface="CordiaUPC" panose="020B0304020202020204" pitchFamily="34" charset="-34"/>
              </a:rPr>
              <a:t>เป็นวัสดุที่มีความสำคัญในการก่อสร้าง เพราะมีน้ำหนักน้อยตัดกลึงหรือเปลี่ยนรูปได้ง่าย มีความสวยงาม ตลอดจนสามารถปรับปรุงคุณภาพให้ดีขึ้นได้ </a:t>
            </a:r>
            <a:endParaRPr lang="en-US" sz="3200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r>
              <a:rPr lang="th-TH" sz="3200" dirty="0">
                <a:latin typeface="CordiaUPC" panose="020B0304020202020204" pitchFamily="34" charset="-34"/>
                <a:cs typeface="CordiaUPC" panose="020B0304020202020204" pitchFamily="34" charset="-34"/>
              </a:rPr>
              <a:t>ไม้ เป็นวัสดุแข็งที่ทำจากแก่นลำต้นของต้นไม้ ส่วนใหญ่เป็นไม้ยืนต้น</a:t>
            </a:r>
            <a:endParaRPr lang="en-US" sz="3200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D419EA-7F0B-D64C-82A6-3C73EA77A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2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606705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A7A5B5-FB16-EE48-8CEC-25E9CBA2E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>
            <a:normAutofit/>
          </a:bodyPr>
          <a:lstStyle/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ไม้</a:t>
            </a:r>
            <a:endParaRPr lang="en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C4AFB-8BD4-F848-9F64-ECE046639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5772150" cy="38436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แบ่งเป็น 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3 </a:t>
            </a:r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ชนิด</a:t>
            </a:r>
            <a:endParaRPr lang="en-US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ไม้เนื้อแข็ง 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(Hardwood)</a:t>
            </a:r>
            <a:endParaRPr lang="th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ไม้เนื้อแข็งปานกลาง 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(Medium Hardwood)</a:t>
            </a:r>
            <a:endParaRPr lang="th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ไม้เนื้ออ่อน </a:t>
            </a:r>
            <a:r>
              <a:rPr lang="en-US" b="1" dirty="0">
                <a:latin typeface="CordiaUPC" panose="020B0304020202020204" pitchFamily="34" charset="-34"/>
                <a:cs typeface="CordiaUPC" panose="020B0304020202020204" pitchFamily="34" charset="-34"/>
              </a:rPr>
              <a:t>(Soft Wood)</a:t>
            </a:r>
            <a:endParaRPr lang="th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endParaRPr lang="th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endParaRPr lang="th-TH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endParaRPr lang="en-TH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pic>
        <p:nvPicPr>
          <p:cNvPr id="5" name="Picture 4" descr="Wood texture background light oak">
            <a:extLst>
              <a:ext uri="{FF2B5EF4-FFF2-40B4-BE49-F238E27FC236}">
                <a16:creationId xmlns:a16="http://schemas.microsoft.com/office/drawing/2014/main" id="{26F7C679-E037-8295-08D0-F5CAAB5C4F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912" r="2244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3BDCA0-D095-784C-BD09-CC4BDF8E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3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241815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8DB6E-6CF4-C948-A44C-7373BAA5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ใบงาน </a:t>
            </a:r>
            <a:b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</a:br>
            <a:r>
              <a:rPr lang="th-TH" b="1" dirty="0">
                <a:latin typeface="CordiaUPC" panose="020B0304020202020204" pitchFamily="34" charset="-34"/>
                <a:cs typeface="CordiaUPC" panose="020B0304020202020204" pitchFamily="34" charset="-34"/>
              </a:rPr>
              <a:t>วัสดุทดแทนไม้ที่เป็นมิตรต่อสิ่งแวดล้อม</a:t>
            </a:r>
            <a:endParaRPr lang="en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B4FC8-6A5D-8041-849E-08971753E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เทรนด์การใช้วัสดุทดแทนไม้ เช่น ไม้พลาสติก</a:t>
            </a:r>
          </a:p>
          <a:p>
            <a:endParaRPr lang="en-T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ED9565-B6B6-2E44-92B1-7F911DDE8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4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393092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BCDA1-6AF4-3E47-B3A8-BC067FD8B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3F9F0-20CA-A94E-8EF6-7F933D7F1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CF7810-6B3D-FF4C-BB45-633A4CA21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149BB-442D-7641-93B7-538C5EE19149}" type="slidenum">
              <a:rPr lang="en-TH" smtClean="0"/>
              <a:t>5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836640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122</Words>
  <Application>Microsoft Macintosh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BrowalliaUPC</vt:lpstr>
      <vt:lpstr>Calibri</vt:lpstr>
      <vt:lpstr>Calibri Light</vt:lpstr>
      <vt:lpstr>CordiaUPC</vt:lpstr>
      <vt:lpstr>Office Theme</vt:lpstr>
      <vt:lpstr>วัสดุอาคาร  ไม้ และผลิตภัณฑ์จากไม้ ไม้ในงานก่อสร้าง: วัสดุธรรมชาติที่ทันสมัยเสมอ</vt:lpstr>
      <vt:lpstr>ไม้ (wood)</vt:lpstr>
      <vt:lpstr>ไม้</vt:lpstr>
      <vt:lpstr>ใบงาน  วัสดุทดแทนไม้ที่เป็นมิตรต่อสิ่งแวดล้อม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วัสดุอาคาร  ไม้ และผลิตภัณฑ์จากไม้ ไม้ในงานก่อสร้าง: วัสดุธรรมชาติที่ทันสมัยเสมอ</dc:title>
  <dc:creator>Piamchan Doungmanee</dc:creator>
  <cp:lastModifiedBy>Piamchan Doungmanee</cp:lastModifiedBy>
  <cp:revision>9</cp:revision>
  <dcterms:created xsi:type="dcterms:W3CDTF">2025-01-18T11:59:39Z</dcterms:created>
  <dcterms:modified xsi:type="dcterms:W3CDTF">2026-03-10T08:41:08Z</dcterms:modified>
</cp:coreProperties>
</file>