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8" r:id="rId2"/>
    <p:sldId id="259" r:id="rId3"/>
    <p:sldId id="260" r:id="rId4"/>
    <p:sldId id="261" r:id="rId5"/>
    <p:sldId id="262" r:id="rId6"/>
    <p:sldId id="421" r:id="rId7"/>
    <p:sldId id="264" r:id="rId8"/>
    <p:sldId id="265" r:id="rId9"/>
    <p:sldId id="377" r:id="rId10"/>
    <p:sldId id="378" r:id="rId11"/>
    <p:sldId id="380" r:id="rId12"/>
    <p:sldId id="381" r:id="rId13"/>
    <p:sldId id="382" r:id="rId14"/>
    <p:sldId id="383" r:id="rId15"/>
    <p:sldId id="384" r:id="rId16"/>
    <p:sldId id="385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424" r:id="rId26"/>
    <p:sldId id="395" r:id="rId27"/>
    <p:sldId id="396" r:id="rId28"/>
    <p:sldId id="397" r:id="rId29"/>
    <p:sldId id="398" r:id="rId30"/>
    <p:sldId id="399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306" r:id="rId48"/>
    <p:sldId id="419" r:id="rId49"/>
    <p:sldId id="308" r:id="rId50"/>
    <p:sldId id="309" r:id="rId51"/>
    <p:sldId id="420" r:id="rId52"/>
    <p:sldId id="310" r:id="rId53"/>
    <p:sldId id="311" r:id="rId54"/>
    <p:sldId id="313" r:id="rId55"/>
    <p:sldId id="364" r:id="rId56"/>
    <p:sldId id="376" r:id="rId57"/>
    <p:sldId id="429" r:id="rId58"/>
    <p:sldId id="426" r:id="rId59"/>
    <p:sldId id="430" r:id="rId60"/>
    <p:sldId id="321" r:id="rId61"/>
    <p:sldId id="323" r:id="rId62"/>
    <p:sldId id="324" r:id="rId63"/>
    <p:sldId id="427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431" r:id="rId75"/>
    <p:sldId id="43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2:29:31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8925 5080 0,'18'0'78,"0"0"79,-1 18-95,18-18 16,-17 0 16,0 17-78,-1-17 30,1 18-14,0-36-1,-18 36-15,17-18-16,1 0 46,-18-18-30,0 36-16,18-18 16,-1 0 15,1 0-15,-18-18-1,0 36 1,35-18 15,-35-18-15,18 18-1,-1 18 1,1-18 0,0 0-1,-1 0 1,1 0-1,0 18 1,-1-18 0,19 0 15,-19 0-31,18 0 16,-17 0-1,0 0 1,17 17 15,-17-17-15,-1 0-1,1 0 1,0 0 0,17 0-1,-18 0 1,1 18-1,-18-36 48,-18 18-32,18-17-15,-17 17-1,-18-18 48,17 18-63,-88-35 78,18 17-31,17 18-16,18 0 16,18 0-31,18 0-1,-1 0 1,0 0 0,-17 0-1,17 0 1,1 0-1,-1 0 1,-70 0 62,70 0-31,36 0 62,-18 18-109,17-36 16,-17 36-16,18-18 16,0 0-1,-1 0 1,19 0-16,-19 0 16,107 17 46,-36 1-15,0-18-16,-17 0 16,-36 0 0,-17 18-47,35-18 31,-36 0-15,1 0-1,-1 0 1,1 0 0,0 0-1,-1 0 17,1 0 61,-18-18-77</inkml:trace>
  <inkml:trace contextRef="#ctx0" brushRef="#br0" timeOffset="2058.04">8837 794 0,'-18'-18'31,"1"36"48,-1-18-64,18 17 1,-17-17-16,17 18 15,-36 0 1,36-1 0,-17 19-1,-1-19 1,-17 18 0,17 18-1,18-17 1,18-1-1,-18 0 1,17-17 0,1 17 15,0-35-31,-1 18 16,1-18 15,17 0-16,0 0 1,-17-18 0,17 18-1,-17-17-15,0 17 16,17-18 0,-17 0-1,-1 1 1,1-1-1,-1 0 1,1 1 0,0-1 15,-1 0-15,1 1-1,-18-1 1,18-17-1,-18 17 1,-18 1 0,18-19-1,-18 19 1,18-1 0,-35 0-1,0 1 16,17 17-15,1 0 0,-1 0 15,18-18-31,-18 18 47</inkml:trace>
  <inkml:trace contextRef="#ctx0" brushRef="#br0" timeOffset="3943.9">8890 1446 0,'0'-17'15,"18"17"1,-18-18 31,17 18-16,-17 18 16,0 17-32,-17-17-15,17 17 16,-18 18 0,-17 53 15,17-89-31,0 36 16,-17 0-1</inkml:trace>
  <inkml:trace contextRef="#ctx0" brushRef="#br0" timeOffset="5311.4699">9260 1588 0,'0'-18'15,"0"0"17,0 1-1,-17 17 16,-1 0-32,1 0 1,17 17 0,-36 1-1,19-18 1,-1 18-1,0-1 1,-17 18 0,17 18 15,1-35-31,17 17 16,17 1-1,1-1 1,-18-18-16,35 1 31,-17 0-31,17-18 31,1 0-15,-1-18 0,35-17-1,-52 35 1,17-35-1,1 17 1,-19-17 0,18-18 15,-17 0-15,-18 18-1,-18 17 1,-17 0 15,18 1-15,-19 17-1,19-18 1,-1 18 0,0 0-1</inkml:trace>
  <inkml:trace contextRef="#ctx0" brushRef="#br0" timeOffset="6595.46">5398 758 0,'0'0'0,"17"-17"0,1 17 16,-18-18-1,0 1 1,-18 17-1,18-18 1,-17 36 0,-36-1-1,-18 36 1,53-18-16,-52 54 16,52 34-1,18-88 1,35 1-1,18-36 1,0-36 0</inkml:trace>
  <inkml:trace contextRef="#ctx0" brushRef="#br0" timeOffset="6895.71">5786 459 0,'0'0'0,"-18"17"15,18 19-15,-18-1 16,-17 71-1,-18-1 1,0 19 0,0 17 15,36-106-31,-1-17 0</inkml:trace>
  <inkml:trace contextRef="#ctx0" brushRef="#br0" timeOffset="7369.48">5874 882 0,'0'0'0,"0"-18"15,0 1 16,-18 17-15,0 0 0,1 17-1,-18 19 1,-18 16 0,-18 37-1,71-36 1,0-36-1,18-34 1,35-36 0,17-18-1</inkml:trace>
  <inkml:trace contextRef="#ctx0" brushRef="#br0" timeOffset="7513.51">5909 829 0,'0'0'0,"18"-18"15,-18 36 16,-18 35-15,0-18 0,1 53-1,-1-17 1,18-36 0</inkml:trace>
  <inkml:trace contextRef="#ctx0" brushRef="#br0" timeOffset="7980.55">6138 1023 0,'18'-18'15,"-18"1"1,18 17-16,-1-36 31,1 1-15,-18 0-1,-18 0 1,1 17 0,-36 36-1,35-18 1,18 35-1,18 0 1,-1 0 0,19 36 15,-54-36-31,-17-17 16,-1 0-1,-17-1 16,18-17-15,18 0 0</inkml:trace>
  <inkml:trace contextRef="#ctx0" brushRef="#br0" timeOffset="8313.92">6456 917 0,'0'0'0,"0"-17"15,17-1-15,-17 0 16,0 1 0,-17 17-16,17 17 31,17-17-16,-17 71 1,0-36 0,0 18-1,-35 0 1,-35 18 0,34-54-1,-17-17 1,36-17-1</inkml:trace>
  <inkml:trace contextRef="#ctx0" brushRef="#br0" timeOffset="8786.44">6703 1129 0,'17'0'47,"1"0"-47,-18-18 16,35-17-1,1-18 1,-1-18 0,18 1 15,-36 52-31,1 1 16,0-1-16,-18 36 15,17 17 16,-17 18-15,18 17 0,-18 1-1,-18-18 1,18 0 0,-17 0-1</inkml:trace>
  <inkml:trace contextRef="#ctx0" brushRef="#br0" timeOffset="9036.54">6844 1041 0,'18'-18'16,"-1"18"-16,1 0 16,-1 0-1,19 0 1,17 18 0,-18-18-1</inkml:trace>
  <inkml:trace contextRef="#ctx0" brushRef="#br0" timeOffset="9832.9499">7549 1147 0,'18'-18'31,"-18"36"-31,18-18 16,17 0-1,18 0 1,17 17-1,1-17 1,17 0 0,18 0 15,-71 18-31,36-18 16,-36 0 15,0 0-16,-35 17 1,18-17 0,0 0 46,-18-17 32,-18 17-94,18-18 16,-18 1-16,18-1 15,-17 0 1,-1 1-1,18-1 1,18 18 0,-1 0-1,36 18 1,-35 17 0,0 0-1,-18-17 1,-53 35-1,0-36 1</inkml:trace>
  <inkml:trace contextRef="#ctx0" brushRef="#br0" timeOffset="10599.8594">6809 1570 0,'0'0'0,"0"-18"0,0 36 47,0 0-47,0-1 15,-18 18-15,18 18 16,-35 18-1,-18 17 1,18-35 0</inkml:trace>
  <inkml:trace contextRef="#ctx0" brushRef="#br0" timeOffset="11067.19">6791 1623 0,'0'0'0,"35"-18"0,-17 1 16,0-1-16,34 0 15,19 1 1,-36 34-1,-17 36 1,-53 0 0,-18 0 15,-18 0-15,18-18-1,36-35 1,52 0-1,35 0 1,-34 0 0,34 18-1,-52-18-15,0 35 16,-54-17 0,-17 17-1,0-17 1,-17-18-1</inkml:trace>
  <inkml:trace contextRef="#ctx0" brushRef="#br0" timeOffset="11910.66">7514 1834 0,'0'0'0,"-17"0"31,34-17-15,1 17-1,-1-18-15,1 18 16,35 0 0,0 0-1,35 18 1,0-18 0,18 17-1,-53-17-15,0 18 16,18 0-1,-19-18-15,1 0 16,18 17 0,-36-17 15,0 18-15,1-18-1,-19 0 1,-34-18 31,-1 18-32,-17-17 1,17-1-16,1 18 16,-1-18-16,0 1 15,36-1 1,88 18 15,-89 0-31,36 18 16,-53 17 15,-53 0-15,-52 36-1</inkml:trace>
  <inkml:trace contextRef="#ctx0" brushRef="#br0" timeOffset="12868.72">6738 2434 0,'0'18'15,"18"-1"1,-1-17 15,1-17 1,-18-1-17,0 1 1,-18-36-1,-17 35 1,-35 0 0,-107 107 15,124-54-31,0 71 16,36-18-1,34 0 1,71-35 15,-35-35-31,36-54 16,-36 19-1</inkml:trace>
  <inkml:trace contextRef="#ctx0" brushRef="#br0" timeOffset="14103.2">7373 2575 0,'-18'0'16,"18"-17"-1,18 17 48,0 0-32,-1 0-31,1 0 16,0 0-1,-1 0 1,1 0 0,0 0-1,-1 0 1,18 0 0,18 0-1,-35 0 1,35 0-1,0 0 1,0 17 0,-18-17-16,53 18 31,-52-18-31,16 0 16,19 18-1,0-18 1,34 17 15,-69-17-15,-1 0-1,18 0 1,-18 0 0,-17 0-1,-36-17 16,-17 17-15,0-18 0,17-17 15,36 35-31,34 0 16,1 17-1,0 1 1,-17 17 15,-54-17-15,0-1-16</inkml:trace>
  <inkml:trace contextRef="#ctx0" brushRef="#br0" timeOffset="14827.61">8819 2522 0,'0'-17'16,"18"17"-1,0-18 1,-1 18 0,1-18-1,0 1 1,-1-1-1,1 1 1,-18-1-16,18 36 16,-36 17 15,0 0-31,1 18 16,-36 18-1,0-19 1,35-16-1</inkml:trace>
  <inkml:trace contextRef="#ctx0" brushRef="#br0" timeOffset="15787.72">9155 2469 0,'0'0'0,"17"0"15,-17-17 1,18 17 15,-18-18-15,0 1 0,18 17-1,-36 17 126,18 1-141,0-1 15,-18 19-15,1-1 16,-1 36 0,-17 17 15,17-71-31,0 1 16</inkml:trace>
  <inkml:trace contextRef="#ctx0" brushRef="#br0" timeOffset="16922.66">9507 2469 0,'0'-17'0,"-17"-1"79,-1 18-64,0-17 1,1 34-1,-1-17 1,1 18 0,-19-18-1,19 35 1,-19-17 0,1 52-1,35-34 1,18-1-1,-1 0 1,19-17 0,34-18 15,-35 0-31,36-18 16,0-17-1,-19-18 16,19-35-15,-71 52 0,18-16-1,-36 34 1,0 18 0,18 18-1,-35-18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03:36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13194 14711 0,'-18'0'31,"36"0"94,-18-18-109,18 36-16,-18-36 15,17 18 1,1 0 0,-1 0-1,19 0 1,-19 0 0,19 0-1,-1 0 1,0 0-1,18-17 17,-18 17-17,1 0 1,-1-18 0,0 18-1,0 0 1,-17 0-1,17-18 1,1 18 0,-1 0-1,-17 0 1,-1 0 0,1 0-16,0 0 15,-1 0 1,1 0-1,17 0 17,0 0-17,1-17 1,-1 17 0,18 0-1,-18 0 1,0 0-1,1 0 1,-1-18 0,36 18-1,-36 0 1,0 0 0,18 0-1,-18 0 1,18 0 15,-18-18-15,18 18-1,-17 0 1,-1 0 0,18 0-1,-18 0 1,-17 0-16,35 0 15,-36 0 1,1 18-16,35-18 16,-18 0-1,18 18 1,0-18 0,0 17-1,17-17 1,-17 0 15,0 18-15,0-18-1,0 0 1,35 0 0,-35 0-1,18 18 1,-1-18-1,19 0 1,-19 0 0,1 0-1,-1 0 1,-17 0 0,-18 0-1,1 0 1,-19 0-1,1 0 17,0 0-1,-1 0 16,-34 0 156,-1-18-203,-17 0 31</inkml:trace>
  <inkml:trace contextRef="#ctx0" brushRef="#br0" timeOffset="4518.7461">8449 2787 0,'0'0'0,"-35"-18"0,-1 18 16,-34-17 0,-1-1-1,1 0 1,17 1-1,-18-19 17,36 36-32,-35-17 15,34-1-15,-17 18 16,-35-17 0,18-1-1,-19 0 1,-16 18-1,34 0 1,-17 0 0,17 0-1,18 18 1,-17 0 0,17-1-1,18 1-15,-18-1 16,17 1-1,19 0-15,-36-1 32,0 19-17,0-1 1,18-17 0,-18 17-1,18 0 1,17 0-1,0 1 1,1-1 0,-1 0-1,18-17-15,0 35 16,0-36 0,0 1-16,0 17 15,18 18 1,-1-17 15,-17-1-15,18 0-1,17 0 1,0-17 0,18 0-1,-17-1 1,-1 1-16,-17-18 15,17 18-15,0-18 16,-17 17-16,52-17 16,18 18-1,1-18 1,-1 17 0,35-17-1,-17 0 1,18 0-1,-19 0 1,19 0 15,-36 0-15,18 0 0,-53 18-16,35-18 15,-35 0-15,0 0 16,53 0-1,0 0 1,-18 0 0,0 0-1,18 0 1,-18 0 0,0 0-1,0 18 1,18-18-1,-53 0 1,-18 17 0,18-17-16,0 0 0,0 0 15,53 0 1,0 0 0,0 0-1,-18 0 1,0 0-1,0-17 1,0-1 0,-17 0-1,0 18 1,-19-35 0,37 18-1,-72-1 1,19 18-16,-1-18 31,-17 1-31,-1-1 16,36-17-1,-18-1 1,1 1 0,-1 18-1,-17-19 1,-18 1-1,0 0 1,0-18 0,0 18-1,-36-54 1,1 54 0,-18-18-1,0 18 1,-35 0-1,0-1 1,-18 1 15,-18 17-15,1 1 0,-18-1-1,-18 0 1,0 1-1,71 17-15,0-18 16,0 18-16,17 0 16,-17 0-16,-71 0 15,18 0 1,-18 18 0,18-1-1,18-17 1,17 18-1,35 0 17,1 17-17,17-17 1,35-18-16,1 0 16,-1 0-16,18 17 0,18-17 31</inkml:trace>
  <inkml:trace contextRef="#ctx0" brushRef="#br0" timeOffset="7235.1025">10389 3492 0,'0'18'16,"18"0"15,0-1-15,-1 1-1,1 0-15,0 17 16,-1-17 0,36 35-1,-18-18-15,36 53 16,-36-53-16,0 18 15,36 35 1,0 18 0,17 18-1,-18-18 1,18 17 0,1 18-1,-1 0 1,18-17-1,0 17 17,-36-71-32,-17-17 15,71 106-15,-72-88 16,54 70 0,-18 17-1,18-16 1,-35 16-1,17 19 1,0-1 0,-17-17-1,-36-71-15,0 0 16,1 0-16,34 106 16,-35-88-1,71 194 1,-53-106-1,18 18 17,-18 0-17,0-18 1,-18 17 0,0 1-1,0 17 1,1-35-1,-1 18 1,-17 0 0,-1-18-1,1 0 1,0-106-16,-18 106 16,0-88-1,0-18-15,0 88 16,0-17-1,0 17 1,17-35 15,1 18-15,-1-18 0,1-17-1,-18 17 1,18 0-1,-18-70-15,0-1 16,17-17-16,-17 18 16,0-18-16,18 70 15,0-17 1,-1 0 0,19-1-1,-1 19 1,0-18-1,0 17 1,18-17 15,-17 0-15,-1-53-16,-18 0 16,1 0-16,17 17 0,-17-17 15,35 35 1,0 1-1,-18-1 1,18-18 0,-35 1-1,17-18 1,-17-18 0,17 0-1,-17 1 1,-18-19-1,17 1 17,-17 0-32,0-1 15,18 1-15,-18-1 16,0-34 46,-18 17-62,18-18 16,-17-17 0,-19 0-1,-17-18 1,-17 0 0,-1 0-1,1 18 1,34 17-16,-17-17 15,18 35 1,35-18-16,-17 18 31,52 0-15,18 0 0,35 0-1,0 0 1,18 0-1,-35 18 1,17-18 0,-35 17-1,-36-17-15,19 18 16,-19 0-16,1-1 16,-18 36-1,-18-18 1,-17 18-1,0-17 1,-1-19 15,1 19-15,35-19-16</inkml:trace>
  <inkml:trace contextRef="#ctx0" brushRef="#br0" timeOffset="13743.5846">13264 16087 0,'0'0'0,"-17"0"32,-1 0-17,18-18 1,18 18 93,-1 0-93,1 0-1,0-18 1,-1 18 0,1 0-1,17 0 1,1 0 0,-1 0-1,0-17 1,0 17-1,18 0 1,-17 0 0,-1 0-1,0 0 1,0 0-16,1-18 16,-1 18-1,-17 0-15,17 0 16,0 0-1,0 0 1,1 0 15,-19 0-15,19 0 0,-19 0-1,1 0 1,0 0-1,-1 0 1,1 0 0,-1 0-1,19 0 1,-1 0 0,-17 0-1,17 0 1,-17 0-1,17 0 1,0 18 15,-17-36-15,-1 18 0,1 0-16,0 0 15,-1 0 1,1 0-1,0 0 1,-1 0 62,1 18 16,0-18-78,-1 0-1,1 0 1,-1 0-1,1 0 1,0 0-16,-1 17 16,1-17-1,0 0-15,-1 0 16,19 0 0,-19 0-1,18 0 1,1 0-1,-1 0 1,0 0 15,-17-17-15,17 17 0,-17 17-1,17-34 1,0 17-1,1 0 1,-1 0 0,0 0-1,1 0 1,-19 0-16,1 0 16,-1 0-16,1 0 15,17 17-15,1-17 16,17 0-1,-1 0 1,1 0 15,0-17-15,-17 17 0,17 0-1,-18 0 1,-18 0-1,19 0 1,-1 0 0,-17 0-16,35 0 15,-36-18 1,1 18-16,35 18 16,0-18-1,0 0 1,-1 0-1,1 0 1,0 0 15,0 0-15,0 0 0,-18 17-1,36-17 1,-36 0-1,1 0 1,-1 0 0,-18 0-1,1 0 1,-18-17 0,18 34-1,-18-34 1,-18 17 78,0 0-94</inkml:trace>
  <inkml:trace contextRef="#ctx0" brushRef="#br0" timeOffset="17067.4898">19403 15575 0,'0'18'63,"0"-1"-16,17-17-32,-17 18 1,18-18 0,0 18-1,-1-18 1,1 0 0,17 0-1,1-18 1,-1 0-1,0 1 1,0-1 0,-17 18-16,0-17 15,-1-1 1,1 0-16,35-17 16,0 0-1,17-18 1,1-18-1,17 1 1,0-1 15,18-35-15,-18 0 0,0-17-1,36-36 1,-36 53-1,0 1 1,1 16 0,-1-16-1,0-1 1,0 0 0,-17 0-1,17 0 1,-18 18-1,-17-18 1,0 0 15,0-17-15,-35 52-16,52-52 16,-52 70-16,17-18 15,18-34 1,0-19-1,0 1 1,18-19 0,-18 1-1,-1 0 1,19 0 0,-18 0-1,17-18 1,-17 1-1,-35 87-15,17-88 16,1 89 0,-19-19-1,18-69 1,18-19 0,-17 1-1,17 0 1,-18 17-1,0-35 1,0 17 0,18-17-1,0 0 1,0 0 0,-18 88-16,18-88 15,-17 89 1,-1 16-16,35-122 15,1-1 1,0 18 15,-1 0-15,1 0 0,-18-18-1,0 18 1,-1 18-1,1-18 1,-17 17 0,-1 89-16,0-88 15,-17 88 1,17 17-16,0-88 16,18-17-1,-17 17 1,-1 0-1,0 18 1,0 0 15,1 0-15,-19 0 0,1 0-1,0 35 1,-1 53-16,1-53 15,-18 53-15,18 1 16,-18-54 0,17 0-1,1-18 1,-1 1 0,-17 17-1,18 0 1,0 18-1,-18-18 1,17 18 0,-17 17 15,0 19-31,0-1 16,0 35-16,-17 0 15,17 1 1,-18 17-1,0 17 1,-17 19 0,18-1-1,-19 0 1,19-17 0,17-1-1,17-34 1,1-1-1,0 1-15,34-54 16,-34 53 0,17 1-16,1-19 31,-1 19-15,18 34-1,-18 36 1,18 18-1,-35-18 1,-1-18-16</inkml:trace>
  <inkml:trace contextRef="#ctx0" brushRef="#br0" timeOffset="18911.4171">25753 2963 0,'0'0'0,"-35"0"0,-1-17 16,1-1 0,0 0-16,-18-17 15,0 18-15,0-1 16,-18-17-16,-70-1 15,53 19-15,0-1 16,-106-17 0,-18 17-1,1 18 1,-1 0 0,0 0-1,18 0 1,0 18-1,0-1 1,18-17 15,17 18-15,71-18-16,-53 18 16,70-1-16,1 1 15,-72 0 1,1 17-1,18 18 1,17 0 0,0 0-1,18 35 1,17-18 0,19 1-1,16 17 1,1 0-1,35-52-15,0 52 16,0-35 0,18 0-1,17 35 1,35 18 0,19-36-1,52 1 1,-18-18-1,36-18 1,-18-17 0,18-1-1,0 1 1,17 0 0,-70-1-16,105-17 15,-105 18 1,-18-18-16,124 0 15,-18 17 1,18-34 15,0 17-15,-1 0 0,-34 17-1,17-17 1,0 0-1,-18 0 1,0-17 0,-105 17-16,88 0 15,-89 0 1,1 0-16,70-18 16,0 18-1,0-17 1,-17-1-1,-19 0 1,1 1 0,0-1 15,-18 0-15,-17-17-1,-18-18 1,-36 35-16,19-52 15,-19 35-15,1-1 16,0-34 0,-1-1-1,-17 1 1,-17-1 0,-1 18-1,-53-17 1,1 17-1,-54-18 1,1 18 15,-18-17-15,53 52-16,-106-35 16,105 36-16,-16-1 15,-107-17 1,18 17-1,35 0 1,18 18 0,53 0-1,35 0 1,35 0 0,36 0 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07:1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17815 15452 0,'-17'0'31,"34"0"78,1 17-77,0-17-17,-1 0 1,1 0 0,-1 0-1,1 0 1,0 0-1,17 0 1,0 0 0,1 0-1,-1 0 1,-17 0-16,17 0 16,-18 0-1,1 0 1,0 0-1,-1 0-15,1 0 16,17 0 0,1 0-1,-19 0 17,18 0-17,1 18 1,-1-18-1,-17 0-15,-1 0 16,19 0 0,-19 0-16,-17-18 15,18 18 1,-1 0 0,1 0-1,0 0 1,-1 0-1,1 0 1,0 0 0,-1 0-1,1 0 17,0 18-32,-1-36 15,1 18-15,-1 0 0,1 18 16,0-18-1,-1 0 1,1 0 0,0-18-1,-1 18 1,1 0 0,0 18-1,35-36 1,-1 18-1,19 0 1,-18 0 0,-35 0-16,34 0 31,-34 0-31,0 18 16,35-18-1,-18 0 1,0-18-1,18 36 1,-18-36 0,18 18-1,0 0 1,-17 0 0,-1 0-1,18 0 1,-36 0-16,1-17 15,0 17 1,-1 0-16,19 0 16,16 0 15,-16 0-15,-1-18-1,0 18 1,1 0-1,-1 0 1,18 0 0,-18 0-1,36-18 1,-36 18 0,18 0-1,-18 0 1,0 0-1,18 0 1,-17 0 0,16-17-1,-16 17 17,-1 0-17,-17 0 1,-1 17-1,1-34 1,-18 34 109,-18-17-109</inkml:trace>
  <inkml:trace contextRef="#ctx0" brushRef="#br0" timeOffset="9263.431">21555 15399 0,'17'-18'32,"-17"36"-17,18-18 1,0 0-1,-1 0 1,1 0 0,0 0-1,17 17 1,0-34 0,0 17-1,-17 0 1,17-18-1,-17 18 1,0 0 0,17-18-1,-17 1 1,17-1 15,-18 18-15,1-17-1,0-1 1,-1 18 0,1-18-1,0 18 1,-18-17 0,0-1-1,17 0 1,-17 1-1,18-1 1,-18-17 0,0 17-1,0 1 17,0-1-17,0 0 1,0 1-1,-18-1 1,18-17 0,0 17-1,-17 0 1,17 1 0,0-1-16,-18 0 15,0 1 1,1-1-1,-1 1 1,0-1 0,18 0-16,-17 1 15,-1-1 17,1 18-17,-1-18 1,0 1-1,1 17 1,17-18-16,-18 18 16,0-18-1,1 1 1,-1-1 0,0 18 15,1-17-16,-1 17 17,0 0-17,1 0 1,-1 0 0,1 0-1,-1 0 1,0 0-1,1 0 1,-1 0 0,0 17-1,-17-17 1,17 0 0,1 0-1,-18 0 1,17 0-1,0 0 1,1 18 0,-1-18-1,0 0 1,1 0 0,-1 17-16,0-17 15,1 0 1,-1 18-1,0-18 1,1 18 0,17-1-1,-18-17 1,1 18 0,-1 17-1,-17-17 1,35 0-16,-18-1 15,18 1 1,-18-18-16,18 35 31,0-17-31,0 17 32,0 0-17,0-17 1,0 17-1,18-17 1,-18 17 0,18-17-1,-18-1 1,17 1 0,1 0-16,0-1 15,-18 1 1,17-18-16,1 35 15,-1-17 1,1 0 0,17-1-1,1 1 17,-1-18-17,0 17 1,1-17-1,16 18 1,-16-18 0,34 18-1,-34-36 1,16 18 0,-16-18-1,17 18 1,-18-17-1,-17 17 1,17 0 0,-17 0-1,-1 0 17,-34 0 77,17 17-93,0 1 77</inkml:trace>
  <inkml:trace contextRef="#ctx0" brushRef="#br0" timeOffset="14027.4998">15593 11218 0,'0'0'0,"0"-17"0,-18 17 16,1 0 0,-1-18-1,0 18 17,18-18-32,-17 18 15,-1-17 1,0 17-1,1 0 1,-1-18 0,0 18-1,18-18 1,-17 18-16,-1 0 16,18-17-16,-18 17 15,1-18 1,-18 18-1,17-17 1,-17 17 0,-1-18-1,1 0 1,0 18 0,0-17-1,-1 17 1,19-18-1,-1 18-15,0 0 16,18-18-16,-17 18 16,-1 0-16,0-17 15,-17-1 1,0 18 15,17 0-15,-17-18-1,0 18 1,17-17 0,-17-1-1,-1 1 1,1 17 0,0-18-1,17 18 1,1-18-1,-19 18 1,19-17 0,-19 17-1,1-18 17,0 18-17,17-18 1,-17 18-1,0-17 1,-1 17 0,19 0-16,-1-18 15,1 18-15,-1-18 16,0 18 0,1-17-1,-19 17 1,19-18-1,-19 1 1,1 17 0,0-18-1,17 18 17,-17-18-17,17 18-15,1 0 16,-1-17-16,0 17 0,1 0 15,-19-18 1,1 0 0,0 1-1,0 17 1,-1-18 0,1 0-1,0 18 1,-1-17-1,1-1 1,0 18 0,0-17-1,17-1 1,0 18 0,-17-18-1,17 18 1,1-17-1,-18-1 1,17 0 0,0 1-1,-17 17 1,17-18 0,-17 0-1,17 1 1,-17-1-1,0 0 1,17 1 0,1-1-1,-19 1 1,19-1 15,-19 0-15,19 1-1,-18-1 1,17 18 0,0-18-1,1 1 1,-1-1 0,0 18-16,1 0 15,-1-18 1,0 18-16,1 0 15,-1-17 1,0 17 0,1-18-1,-1 1 1,1 17 15,-1 0-15,0-18-1,1 18 1,-1-18 0,0 1-1,1 17 1,-1 0 0,18-18-1,-18 18 16,36 0 126,-18 18-157,18-18 15,-1 17 1,1-17-16,0 18 16,-1 0-1,1-1 1,17 18-1,0 1 1,1 34 0,-19-52-1,1 17 1,0-35 0,-1 35-1,-17-17 1,18-18-16,-36 0 47,1-18-16,-1 1-15,0 17-16,1-18 15,17 1 1,-36-19-1,19 19 1,-1-1-16,-17 0 16,17 1-1,1-1-15,-19-17 16,1 17 15,17 1-15,1 17-1,17-18 1,17 18 15,1 0-15,17 18-16,-17-18 16,53 0-1,-36 0-15,35-18 16,-52 18-1,17 0-15,1 0 16,-19 0 0,1 0-1,0 0 17,-18 18 30,0-1-46,0 1-16,0-1 15,0 19-15,0-19 16,-18 36 0,18-17-1,0-1 1,0-18-1,-18 1 1,18 0 0,18-1-1</inkml:trace>
  <inkml:trace contextRef="#ctx0" brushRef="#br0" timeOffset="36286.5214">17868 16157 0,'0'-17'141,"18"17"-125,-1 0 15,1 0-15,0 0-1,-1 0 1,1 0 15,0 0-15,-1 0-1,1 0 1,0 0 15,-1 0-15,19 17-1,-19-17 1,1 0 0,17 0-1,-17 0 1,-1 0 0,1 0 15,0-17 0,-1 17-15,1 0-1,0 0 1,-1 0 0,1 0-1,-1 0 1,1 0-1,0 0 1,17 0 0,-17 0-1,-1 0 1,1 0 0,0 0-1,-1 0 1,1 0-16,-1 0 15,1 0 1,0 0 0,-1 0-1,19 0 1,-19 0 0,19 0-1,-19 0 1,1 0-1,-1 0 1,1 0 0,-18 17-1,35-17 1,-17 0 0,17 0-1,1 18 16,-19-18-15,19 0 0,-1 0-1,0 0 1,18 0 0,0 0-1,0 0 1,0 0-1,0 0 1,-18 0-16,18 0 16,-18 0-1,-17 0-15,35 0 16,0 0 0,0 0-1,-18 0 16,18 0-15,0-18 0,-18 18-1,0 0 1,18 18 0,0-18-1,-18 0 1,18 17-1,0-17 1,0 0 0,0 0-1,0 0 1,0 18 0,-18-18 15,18 0-16,-18 0 1,36 18 0,-54-18-1,1 0-15,17 0 16,-17 0-16,0 0 16,-1 0-1,1 0 32</inkml:trace>
  <inkml:trace contextRef="#ctx0" brushRef="#br0" timeOffset="38726.8382">22049 15893 0,'0'0'0,"0"-18"31,0 0-15,0 1 15,-18 17 0,18-18-31,0 0 16,-18 1 15,18-1-15,0 1 0,-17-1-1,17 0 1,-18 18-1,0-17 1,18-19 0,-17 36-1,-1-17 1,18-1 0,-17 0-1,-1 1 16,0-1-31,1 1 16,-1-1 0,0 0 15,18 1-15,-17 17-1,17-18 1,-18 18-1,0-18 1,1 18 0,-1-17-1,0 17 1,1-18 0,-1 18-1,1-18 16,-1 18-15,0 0 0,-17 0-1,17 0 1,1 0 0,-19 0-1,1 0 1,18 18-1,-19 0 1,-17-1 0,18 1-1,0 0 1,-1-18 0,1 35-1,0-17 16,17-1-15,-17 1 0,17 17-1,1 0 1,-1 1 0,18-19-1,0 1-15,0 17 16,0-17-1,0-1-15,0 19 16,18-1 0,-18-17-1,17 17 1,1 0 0,0-17-1,-1 17 1,1-17 15,17 17-15,0-17-1,1 17 1,-1-17 0,0-1-1,18 1 1,-17-18-1,16 17 1,-16-17 0,-1 18-1,0-18 1,18 0 0,-18 18-1,1-18 16,-19 0-31,19 0 16,-1 0-16,-17-18 16,17 18-1,18 0 1,-18-18 0,-17 1-1,-1-1 1,1 1-1,17-1 1,-17 0 0,0 1-1,17-1 1,-18 0 0,-17 1-1,18-1 16,-18 0-15,-18 18 0</inkml:trace>
  <inkml:trace contextRef="#ctx0" brushRef="#br0" timeOffset="42091.778">17039 10178 0,'-17'0'0,"-1"0"16,18-18-1,-18 18-15,18-18 16,-17 18-1,-1 0 1,18-17 0,-18 17-1,-17-18 1,17 18 0,1-18-1,-1 1 1,1-1-1,-1 18 1,0-17 0,1-1-1,-1 18-15,0-18 16,1 1 0,-1 17-1,18-18 16,-18 18-15,1-18 0,-1 1-1,0 17 1,18-18 0,-17 0-1,17 1 16,-18 17-31,1-18 32,17 0-1,-18 18-31,18-17 31,-18 17-15,18-18-1,-17 18 1,17-17 0,0-1-1,-18 18 1,18-18 0,-18 18-1,1-17 1,17-1-1,-18 18 1,18-18 0,-18 1-1,1-1 1,-1 0 0,1 1-1,17-1 16,-18 1-15,0-1 0,1 0-1,17 1 1,-18 17-16,18-18 16,0 0-16,-18 1 15,18-1 1,0 0-1,0 1 1,-17 17 0,17-18-1,-18 18 17,18-17 14,0 34 17,0 1-32,0-1-15,18 1-16,-18 0 15,0-1-15,0 1 16,0 17 0,0 1-1,0 16 17,0-16-32,0-19 31,0 1-16,0 0 1,0-1 0,0 1 15,17-36 16,1 18-32,0-17 1,-1 17-16,1 0 16,0-18-1,-1 18 1,1 0 0,-1 0-1,1 0 16,0 0-15,-18-18 47,-18 18-48,18-17-15,-18-1 31,18 0-31,-17 1 16,-18-36 0,17 18-1,-17 17 1,35 0 0,17 36 15,-17 0-16</inkml:trace>
  <inkml:trace contextRef="#ctx0" brushRef="#br0" timeOffset="52135.4598">22137 17057 0,'-18'-18'15,"1"1"17,-1 17-1,18-18-31,-18 18 31,18-18-15,-17 18-1,-1-17 1,0-1 0,-17 18-1,17-18 1,1 18 15,-18-17-31,17 17 31,-17 0-31,17 0 32,-17-18-17,-1 18 1,1 0 0,17 0-16,-17-18 15,18 18-15,-1 0 16,-17 0-1,17 0 1,-17 0 0,-1 0-1,1 18 1,18-18 0,-19 18-1,1-18 1,0 17 15,-18 1-15,35-18-16,0 18 15,1-18-15,17 17 16,-35-17 0,17 18-1,0 0 1,18-1-1,-17 1 1,17-1 0,0 1-1,0 0 1,0-1 0,17 1-1,-17 0 1,0-1 15,18 1-15,0 0-1,-18 17 1,17-18 0,1 1-1,-1 0 1,1-1-1,0 19 1,-1-19 0,19 1-1,-1 0 1,18-1 0,-18 1-1,18-18 16,0 17-31,0-17 32,-18 0-32,-17 18 15,17-18-15,-17-18 16,35 18 0,0-17-1,17-18 1,-52 17-16,17 0 15,-17 1-15,-1-1 16,19 0-16,-1-17 16,0-18-1,0 18 1,-17 0 0,0-1-1,-18 19 1,-18-1-1,0 0 32</inkml:trace>
  <inkml:trace contextRef="#ctx0" brushRef="#br0" timeOffset="55255.479">18168 10213 0,'-18'-18'31,"36"18"47,0 0-62,-1 0-1,1 0 1,0 0-16,35 0 31,-18 0-15,35-17-1,1-1 1,-18 0 0,17 1-1,19-1 1,-19 0-1,18-17 1,1 18 0,16-1-1,19-17 1,-36 35 0,0-18-1,-17 0 1,-1 1 15,1-1-15,-18 0-1,0 1 1,-18 17 0,0-18-1,1 18 1,-1-18-1,0 18 1,-17-17-16,17 17 16,-17-18-1,-1 18-15,19 0 16,-19-17 0,18 17-1,1-18 16,-19 18-15,19 0 0,-36-18-1,17 18 1,-17 18 125,-17-18-126,-1 0 1,0 0-1,1 0-15,-1 0 16,-17 0 0,17 0-16,1 0 15,-54-18 1,18 18 0,0 0-1,18 0 1,0 0-1,-1 0 1,1 0 0,17 0-1,1 0 32,17 18 16,17-18 109,-17 18-141,18-18-31,-18 17 15,18-17-15,-1 35 32,1-17-17,0 17 1,-1 1 0,1-19-1,0-17 1,-18 18 15,0-36 0,17 18-31,1-17 16,-1-1 0,1-17-1,17 17 1,-17 0 15,0 1-15,-18-1 15,17 36-15,1-18 15,0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11:09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4022 8378 0,'0'-17'0</inkml:trace>
  <inkml:trace contextRef="#ctx0" brushRef="#br0" timeOffset="504.5022">4022 8326 0,'0'-18'31,"-18"18"-15,18 18 31,0-1-32,-18 1-15,18 17 16,0 0-16,0 1 16,0 69-1,0 19 1,0-1 0,0 19-1,0-19 1,0-17 15,0-18-15,0-70-16,0 17 15,0-53 1</inkml:trace>
  <inkml:trace contextRef="#ctx0" brushRef="#br0" timeOffset="1312.3735">3933 8414 0,'0'17'31,"-17"-17"-31,17 18 16,-18 0-16,18-1 15,0 19 1,-17-1 0,-1 18-1,18-18 1,0-53 31,18 1-32,-18-1-15,17-35 16,1 0 0,17-17-1,-17 17 1,17 18-1,-17 17 17,-1 36-17,-17-1 1,18 1-16,-18-1 16,18 1-16,-18 17 0,17-17 15,1 53 1,17-1-1</inkml:trace>
  <inkml:trace contextRef="#ctx0" brushRef="#br0" timeOffset="3628.1292">3440 9807 0,'0'0'0,"-18"0"15,0-17 1,18-1-1,0 0 1,0 1 0,0-1-1,18 36 1,-18-1 0,-18 36-1,1 18 1,17-54-16,-36 54 15,36-53 1,-17-1 0,17 1-1,17-18 1,19-18 0,-1 1-1,18 17 1,0 0-1,-18 17 1,0 1 0,-17 0-1,0-1-15,-18-34 32,17-1-17,-17-35 16,0-35-31,-17 0 32,-1-36-17,-17 1 1,-18 34 0,0 19-1,-18 35 1,36 35-1,0 17 1,35 1-16,17 17 16,1 0-1,17-17-15,36 53 16,-1-18 0,1-18-1,0 18 1,-19 0-1,-16-18 17,-19 18-17,1-18 1,-18 0 0,-18-17-1,18 0 1,0-54-1,18 1 1,17-18 0,-17 0-1,0 18 1,-1 35 0,1 0-1,-18 18 1,0 17 15,17-17-15,1-18-16,-18 17 15,0-34-15,18 17 0,-1-18 16,19 0 0,-1 1-1,-17 17 1,-1 35-1,1 0 1,0 36 0,17 17-1,-18-53-15</inkml:trace>
  <inkml:trace contextRef="#ctx0" brushRef="#br0" timeOffset="3881.2548">4410 9684 0,'0'0'0,"-18"-18"15,0 18-15,18-18 16,18 36-1,0 17 1,-18 36 0,0 35-1,0 0 1,0-53-16</inkml:trace>
  <inkml:trace contextRef="#ctx0" brushRef="#br0" timeOffset="4411.3912">4533 9807 0,'0'-17'0,"18"-1"16,-1 0 0,1 18 15,-18 18-15,0 0-16,-18-1 15,18 18-15,-35 18 16,0 18 15,0-36-15,-1-35-1,36-35 1,0 0 0,18-1-16,0 1 15,-1 17-15,1-17 0,17 18 16,0-1-1,18 18 1,-17 35 0,-1 18-1,-17 18 1,-1 17 0,1-53-1</inkml:trace>
  <inkml:trace contextRef="#ctx0" brushRef="#br0" timeOffset="5178.0903">4921 9984 0,'0'0'0,"0"17"16,18-17 15,-18-17-15,0-1-1,0-17 1,-18-18 0,-35 0-1,0 18 1,0 17-16,-17 0 15,52 1 1,-17 17 0,17 0-1,36 17 1,0-17 0,17 18-1,18-36 1,0 18-1,0-35 1,-36 0 0,-17-18-1,-17-18 1,-1 36-16,-35-53 16,35 70-1,1-17-15,-18 0 16,17 17-1,53 36 17,0 17-17,18 0 1,-17 0 0,17 1-1,-18-1 1,-17-17-1,-1-36 1,1 18-16,-1-18 16,-17 1-1,0-1-15,-17 0 16,-1-17 0,1 35-1,-1 18 1</inkml:trace>
  <inkml:trace contextRef="#ctx0" brushRef="#br0" timeOffset="5319.8843">4851 9507 0,'0'0'15,"17"-35"1,-17 17-16,18-17 16,-18-35-1,0 52-15,0-17 16,0 52-1</inkml:trace>
  <inkml:trace contextRef="#ctx0" brushRef="#br0" timeOffset="5845.5782">5098 9842 0,'0'0'0,"-18"18"31,0 0-16,18-1 1,-17 1 0,17 35-1,17 0 1,1 0 0,0-18-1,-1-53 1,1 1-1,17-36 1,-17 18-16,-18-1 16,0-52-1,-18 18 1,-35 34 0,-17 36-1,17 36 1,18 16-1,35 19 1,17-18 0</inkml:trace>
  <inkml:trace contextRef="#ctx0" brushRef="#br0" timeOffset="6311.8105">5450 9737 0,'0'0'16,"0"-18"-16,18 18 78,0 18-63,-18-1-15,17 1 16,-17 17-16,0 18 16,0 18-1,0-18 1,-17-18 15,-1-53-15,18-17-1,-18-18 1,18 18 0,18-89-1,-18 71 1,0 0-16,0 1 0</inkml:trace>
  <inkml:trace contextRef="#ctx0" brushRef="#br0" timeOffset="6445.4189">5539 9278 0,'0'0'0,"17"-18"0,-17 1 16,18 17 0,17 35-1,-17 53 1,-18-35-1</inkml:trace>
  <inkml:trace contextRef="#ctx0" brushRef="#br0" timeOffset="6696.1323">5627 9825 0,'17'-18'0,"1"18"16,-18-17-16,18-1 15,17 0 1,-17 18 0,-18 18-1,0 17 1,-18 36 0,18-18-1,0 17 1,0 1-1</inkml:trace>
  <inkml:trace contextRef="#ctx0" brushRef="#br0" timeOffset="7044.9568">5980 9772 0,'-18'-18'0,"18"1"16,-18 17-16,1-18 16,-1 18-16,0 18 15,-17-18 1,17 17-16,1 19 16,17-19-1,-18 18-15,36 18 31,17 18-31,0-36 32,18 1-17,-17-19 1,-1-17 0,-35-17-1,-18-36-15</inkml:trace>
  <inkml:trace contextRef="#ctx0" brushRef="#br0" timeOffset="7195.126">5980 9931 0,'-18'0'16,"36"0"-16,-54-18 0,54 0 63,0 18-48,17 0-15,35-35 16,-17 17-1</inkml:trace>
  <inkml:trace contextRef="#ctx0" brushRef="#br0" timeOffset="17527.594">12118 9366 0,'-18'-17'0,"1"-1"47,-1 18-16,0-18-31,1 18 16,-1 0-1,0 0 1,1 0-16,17-17 15,-35 17 1,17 0 0,-17 0-1,-1 0 1,19 17 0,-19-17-1,19 0 1,-1 18-1,1-18 1,-1 18 15,0-18-15,18 17-16,-17-17 16,-1 18-1,0-18 1,18 18-1,-17-18 1,-1 17 0,0-17-1,18 18 1,-17-18 0,-1 17-1,18 1 1,-18-18-1,1 18 1,17-1 15,-18 1-15,18 0 0,0-1-1,0 19 1,18-19-1,-18 1 1,17-1 0,-17 1-1,18 0 1,-18-1 0,18-17-16,-18 18 15,0 0 1,17-18-16,-17 17 15,18 1 17,-18 0-17,18-1 1,-1 1 0,1-1-1,0 1 1,-1-18-1,1 18 1,0-1 0,-1-17-1,1 18-15,-1-18 32,-17 18-32,18-18 15,0 0 1,-1 0-1,1 0 1,0 17 15,-1-34-15,1 17 0,0 0-1,-1-18 1,18 18-1,-17-18 1,0 1 0,-1-1-1,-17 0 1,0 1 0,18-1-1</inkml:trace>
  <inkml:trace contextRef="#ctx0" brushRef="#br0" timeOffset="21928.3627">13600 12206 0,'0'0'0,"17"-18"125,1 18-109,-1 0-16,19 0 15,-1-17 1,0 17-16,18 0 16,-17 0-1,-1 17 1,-18-17-1,-34 18 17,-1-18-17,-35 0 1,-35 18 0,53-18-16,-36 17 15,54-17-15,-1 0 16,0 0-1,36 0 1,17 0 0,0 0-1,1 0 1,-19 0 0,1-17-1,0 17 1</inkml:trace>
  <inkml:trace contextRef="#ctx0" brushRef="#br0" timeOffset="23827.1188">14764 14799 0,'17'-18'47,"1"18"-47,0 0 15,-1-17 1,36-1 0,18 18-1,-1-18 1,1 36-1,-53-18-15,-1 0 16,36 0 0,-71 18 31,-17-18-47,-53 17 15,-36 1 1,19 0-1,16-1 1,54-17 0,53 0 15,35-35-15,0 35-16,-18-18 15,0 18-15,18 0 0,-18-17 16,36-1-1,-36 18 1,-17 0 0,-53 0-1,-36 18 1,-17 17 0,0-17-1,35 17 1,35-35-1,89 0 17,17-18-17,0 1 1,-17-1 0,-36 0-1,-53 36 1,-17 0-1</inkml:trace>
  <inkml:trace contextRef="#ctx0" brushRef="#br0" timeOffset="90008.5192">27340 15328 0,'0'0'0,"-17"0"16,-1-17-16,0 17 15,1-18 1,-36 0-1,18 1 1,-1-1 0,-17 0-1,18 1 1,-18-1 0,0-17-1,-17 17 1,-19-17 15,-16 0-15,-1-1-1,35 19-15,-35-1 16,36 0-16,17 1 16,-53-19-1,-17 19 1,17-18-1,-18 17 1,19 0 0,-1 18-1,0-17 1,0 17 0,0-18-1,18 18 1,53 0-1,-54 0 1,54 0-16,-18-18 16,-17 18-1,-18 0 1,17 0 0,18-17-1,-17 17 1,-1 17-1,18-17 1,0 0 0,0 0-1,-17 18 1,34-18-16,19 0 16,-54 0-1,36 0-15,-18 0 16,0 18 15,-17-1-15,17 1-1,-18-18 1,0 18 0,1-1-1,-1 1 1,18 17-1,1-17 1,16-1-16,-17 1 16,18 0-1,0-1-15,-36 1 16,1 17 0,-1 1-1,18-19 16,0 18-15,18-17 0,0 0-1,-1 17 1,19 0 0,-18 1-1,17-19-15,-17 36 16,17-35-16,0-1 15,-35 36 1,36 0 0,-18-17-1,17 16 1,0-16 0,18 34-1,18 1 1,-18-1-1,18 1 17,17-18-17,-35-18-15,53 18 16,-36-18-16,19-17 16,34 52-1,18-17 1,18 0-1,35 18 1,0-18 0,-17 0-1,-1-18 1,1 18 0,-1-18-1,1 18 1,-71-35-1,0-1 1,17 1-16,1 0 0,-1-1 16,71 19-1,-17-1 1,-1-17 0,1-18-1,-18 17 1,17-17-1,18 0 1,-17 0 0,-18 0-1,-36 0-15,-17 0 16,0-17-16,70 17 16,1-18-1,-18-17 1,17 17 15,-17-17-15,0 17-1,-18-17 1,18-18 0,-18 0-1,0 0 1,-17 0-1,-36 35-15,0-17 16,-17 18-16,17-19 16,-17 19-16,35-19 15,0-17 1,-18 18 0,0-18-1,1 18 1,-1-18-1,0 0 17,0 18-17,1 0 1,-19-18 0,1 35-16,0 0 15,-1-17-15,1 17 0,0-17 16,17-18-1,0 0 1,-17 0 0,-18 18-1,0-18 1,-18 18 0,18 0-1,-18 17 1,1 0 15,17 1-15,0-1-1,0 36 110,-18-18-109,36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14:29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6756 9013 0,'-18'0'15,"0"0"1,1 0-1,17-17 1,-18 17 0,1 0 15,17-18-31,-18 18 16,0 0-1,1-17 1,-19 17-1,19 0-15,-1 0 16,-17-18-16,17 18 16,-52 0-1,-1 0 1,18-18-16,18 18 16,-18 0-16,18 18 15,-1-18-15,-34 0 16,-1 18-1,1-18 1,17 0 15,0 17-15,0-17 0,0 0-1,0 0 1,0 18-1,0-18 1,36 0-16,-19 0 16,1 17-16,0-17 15,17 0-15,-35 18 16,0 0 0,0-18-1,18 17 1,17 1-1,-17 0 17,0-1-17,0 1 1,-1 0 0,-17 17-1,18-17 1,18-1-16,-19 1 15,1-1-15,35 1 16,-53 17 0,18 1-1,-1-1 1,19 0 0,-18 18-1,-1 0 1,1 0-1,17 0 17,-17 0-17,17-36-15,1 36 16,-1-35-16,18 0 16,-17 34-1,34 1 1,-17-17-1,0 17 1,0 17 0,0-17-1,18 71 1,-1-89 0,-17 35-1,18-17 1,0 18-1,-1-36 1,1 18 0,0-35-16,-1 17 15,1 0 1,17 18 0,0-18-1,1 18 1,-1-17-1,0 17 1,1-18 0,-1 18-1,18 0 1,0-18 0,-18-17-16,18 17 15,-18-18 1,0 1-16,36 0 15,0 17 1,-1-17 15,1 17-15,-1-17 0,-17-1-1,18 1 1,-1 0-1,1-18 1,17 17 0,35-17-1,-52 0 1,17 0 0,0 0-1,1 0 1,-19 0-1,18-17 1,-35-1 15,18 18-15,-18-18 0,0 1-1,-36 17-15,19-18 16,-19 18-16,36-18 15,0 1 1,0-1 0,18-17-1,-1-1 1,1 1 0,17 0-1,-18 17 1,1-17 15,0 0-31,-19-1 31,-16 19-31,-1-1 16,-17 1-16,17-1 0,-17 0 16,17 1-1,0-1 1,18-17-1,-18 17 1,18-17 0,-17 17-1,-1-17 1,0 17 0,-17-17-1,17 17 1,-17-17-1,17-18 17,-17 36-17,17-19 1,-18 1 0,1-18-1,0 18 1,-1-18-1,1 0 1,0 0 0,-18-18-1,17 19 1,1 16-16,-18 19 16,18-1-16,-18-17 15,0 17-15,-18-35 16,18 18-1,-18-18 17,1 18-17,-1-18 1,0 0 0,1 0-1,-1 35-15,0-17 16,18 0-16,-35-18 15,18 35 1,-1-35 0,0 36-16,1-36 15,-1 35 1,0 0-16,-17-17 16,0 0-1,-18 0 1,18-1-1,-18 1 1,0 17 15,-18-17-15,1 17 0,-1-17-1,-17 18 1,-53-19-1,35 19 1,35 17 0,1 0-1,-1 0 1,36 0 0,-18 17-1,35-17 1,-17 18-1,0 0 1,0-1 15,17-17-15,0 18-16,-17-1 16,17-17-1,1 0 1,34 18 62,1-18-78,0 0 16</inkml:trace>
  <inkml:trace contextRef="#ctx0" brushRef="#br0" timeOffset="3000.7931">29245 9190 0,'0'0'0,"-35"-18"0,0 1 16,-18-1-16,-35-17 31,-36-1-15,18 1 0,-17 17-1,-18-17 1,-36 18-1,54 34 1,-18-17 0,0 18-1,0-1 1,17 1 0,-17 0-1,17 17 1,19 0-1,-1 18 1,0 0 15,0 18-15,71-36-16,-18 0 16,18 1-16,-18-1 0,17 18 15,-34 17 1,-1 1-1,18-1 1,1 19 0,16-19-1,-17 54 1,36-71 0,-19 52-1,19-16 1,-1-37-16,18 1 15,18-17 1,-1 17-16,-17-18 16,36 53-1,17-17 1,17-1 0,1 1-1,-1-1 1,18 18-1,1 1 1,-1-19 0,18 1-1,0-1 1,35-17 0,0-17-1,-53-19-15,71 18 16,-89-17-1,18-18-15,71 18 16,-18-1 0,0-34 15,18 17-15,0-36-1,0 1 1,-1 0-1,-34-18 1,-71 18-16,0-1 16,-18 1-16,18 0 15,-18 0-15,36-54 16,-1 1 0,19 0-1,-19 17 1,-17 1-1,0-1 1,-18 1 0,0-1 15,18 1-15,-17-1-1,-1 1 1,-17 34-16,-18 1 15,17 0-15,-17 17 0,18-17 16,-18-36 0,0 18-1,-18-17 1,1-1 0,-1 1-1,-17 17 1,-18 0-1,0-18 1,-35 1 15,70 52-15,-35-35 0,35 36-16,-17-19 15,18 19-15,-1-1 16,0 0-1,1 1 1,-1-1 0,0 0-1,36 36 17</inkml:trace>
  <inkml:trace contextRef="#ctx0" brushRef="#br0" timeOffset="8695.9687">22737 14676 0,'-18'0'16,"18"-18"-1,0 0 1,-18 18-16,18-17 16,-17 17 15,17-18-31,-18 18 16,0-18-1,1 18-15,-1-17 16,0 17-1,1-18-15,-19 0 16,1-17 0,0 18 15,-18-1-15,0-17-1,-17 17 1,-1-17-1,0 17 1,1 0 0,-36-17-1,53 18 1,0-1 0,0 0-1,0 1 1,-17 17-1,17 0 1,-35 0 15,17 0-15,18 0 0,0 0-1,-17-18 1,17 18-1,18-18-15,-54 18 16,54 0-16,0 0 16,-53 0-1,17 0 1,1 18 0,17-18-1,0 18 1,17-1-1,19-17 1,-18 18 15,-18-18-15,17 0 0,1 0-16,0 18 15,-1-18-15,19 0 16,-36 17-1,0-17 1,18 18 0,-1-18-1,1 17 1,0 1 0,17-18-1,-17 18 1,17-18-1,1 17 1,-36 19 0,17-36 15,19 17-15,-1 1-1,1 0 1,-1-18-1,0 17 1,18 18 0,-17-17-1,-1 17 1,0 1 0,1 17-1,17-36-15,-18 36 16,0-35-1,18 17-15,0 18 16,0 17 0,0-17 15,18 18-15,-18 0-1,18-19 1,-1 1-1,1 0 1,-18 0 0,18-18-1,17 36 1,-17-18 0,-1 0-1,18-18 1,1 18-1,17 0 1,0 0 0,17 0 15,-17-18-15,18 0-1,-18-17 1,17 0-1,-52-1-15,17-17 16,0 18-16,1-18 0,-1 18 16,35-1-1,19 1 1,-1-1 0,18 1-1,17-18 1,1 18-1,-1-18 1,53-18 15,-123 18-15,71-18 0,-54 1-1,1-1 1,0 1-1,17-1 1,-18 0 0,1 1-1,-1-1 1,-17-17 0,0 17-1,0-17 1,0 0-1,0-1 1,-35 19 0,17-1-1,-18-17-15,19 17 0,-19 0 16,19-17 0,17 0-1,-18-18 1,0 18-1,0-1 1,1 1 0,-19 0-1,19 0 1,-19-1 0,19 1-1,-36 17-15,17-35 16,1 36-1,-18-1-15,17-17 16,-17 0 15,0-18-15,0 17 0,-17 1-1,17-18 1,-18 36-1,1-19 1,-1 1 0,0 17-1,-17-17 1,17 0 0,1 17-1,-1 1 1,0-19 15,1 19-31,17-1 31,-18 18-15,1-18 0,-1 1-16,0 17 15,18-18 1,-17 18 15,17 18-31</inkml:trace>
  <inkml:trace contextRef="#ctx0" brushRef="#br0" timeOffset="9746.1184">20179 12682 0,'0'18'47,"0"0"-47,-18-18 15,18 17-15,-17 19 16,-1-19-16,0 36 15,36-18 1,0 1 0,17-19 15,71-34-15,35-54-1,88-35 1,36-52-1,123-37 1,-229 107 0,-89 53-1,-52 17 1</inkml:trace>
  <inkml:trace contextRef="#ctx0" brushRef="#br0" timeOffset="42975.6083">14093 9860 0,'0'-18'0,"-17"18"16,17-17 0,17 34 30,-34 1-30,17 0 0,-18-1-1,18 1 1,-17 0 0,-1-36-1,0-35 1,1-53-1,-1-17 1,18-18 15,-18 17-31,18 36 32,0 53-32,-17 17 15,17 1-15,-18 17 16,-35 0-16,0 17 15,-17 1-15,-1 17 0,1 0 16,-19 1 0,-87 34-1,141-52 1</inkml:trace>
  <inkml:trace contextRef="#ctx0" brushRef="#br0" timeOffset="44793.1403">14534 9684 0,'-17'0'47,"17"-18"-31,-18 18 0,36-18 15,-18-17-16,17 18 1,1-1 0,-18 36 15,0-1-31,0 18 16,-18 36-1,1 0 1,17-19-1,17-52 1,19-17 0,-1-18-1,0 17 1,-17 36 0,17-1 15,-17 18-16,17-17 1,-17 0 0,-1-18-1,1-36 1,0-16 0,-1-37-1,-34 36 1,-1 18-1</inkml:trace>
  <inkml:trace contextRef="#ctx0" brushRef="#br0" timeOffset="45158.21">14746 9560 0,'0'0'0,"-18"-17"16,-17-19-1,-18-34 1,0-18-1,18 35 1,0 0 0,17 53-16,36 0 15,-1 0-15,1 17 16,35 36 0,0 0-1,0 0 1,0-35-1,-36-36 1,1-17 0,0-53-1,-1 35 1,-17 0 15,0 18-15,0 17-16</inkml:trace>
  <inkml:trace contextRef="#ctx0" brushRef="#br0" timeOffset="51041.362">14270 9701 0,'0'-17'47,"18"17"-31,-18-18-1,0 0 1,0 1 31,-18 34 0,18 1-32,0 0-15,0-1 16,0 1 0,0 17-16,18-17 15,-18 0-15,17 17 16,1-35-1,-18 17-15,35-17 16,-17-17 0,17-1-1,-17 1 1,-18-36 0,0 17 15,-18-17-16,0 18 1,1 0 0,-36 17-1,35 1-15,-52 17 16,52 17-16,-17-17 16,-18 18-1,17 17 1,36-17-16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16:44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25629 2381 0,'0'0'0,"0"-17"15,18-1 17,-18 36 15,0-1-47,0 1 15,-18 52 1,18 1-1,-17 17 1,17 18 0,-18-18-1,0 18 1,1 0 0,17-36-1,0 19 1,17-36-1,-17-1 1,0 1 0,0-35-16,0 0 15,0-1 1,18 1 0,0-18-1,-18-18 1,17 18-1,19-17 1,-1-1 0,18 18-1,17-18 1,54 1 0,-71 17-1,17 0-15,71 0 16,-52 0-1,-1 0-15,123 0 16,1 0 0,-18 0-1,0 0 1,0 0 15,0-18-15,0 36-1,0-18 1,0 0 0,18 17-1,-18-17 1,-88 18-16,70 0 16,-88-18-1,1 0-15,87 0 16,-35 0-1,-17 0 1,-36-18 0,-35 18-1,-36 0 1,1-18 0,0 18 15,-36 0-31,0-17 0</inkml:trace>
  <inkml:trace contextRef="#ctx0" brushRef="#br0" timeOffset="2166.0885">25665 2417 0,'0'0'0,"35"0"0,0 0 15,0 0-15,54-18 16,16 0 0,19 18-1,17 0 1,35-17 15,18 17-15,0 0-1,-88 0-15,88-18 16,-88 18-16,0 0 16,106 0-1,-36 0 1,0 0 0,-34 0-1,-1 18 1,-35-18-1,17 0 1,0 17 0,1-17-1,-1 18 1,1-18 0,-71 18-1,70-18 1,-70 17-16,0-17 15,35 0 1,18 18 0,-18-18-1,1 0 1,-1 17 0,-18-17-1,-17 0 1,-35 0-1,17 0 1,53-17 0,-35 17-1,0 0 1,-18 0 15,1 0-15,-19 0-1,1 0 32,0 17-15,-18 1-17,0 0-15,0 17 16,0 0-16,-18 18 15,18-18 1,-18 1-16,1 52 16,17-35-1,-18 17 1,18 1 0,0-18 15,0 17-16,0-17 1,0 0 0,-18 0-1,1 0 1,17-35-16,-18-1 16,18 1-16,0 0 15,-18-18 1,18 17-1,-17-17 17,17 18-17,-18-18 1,18 18 0,-17-18-16,17 17 31,-18-17-16,0 0 64,1 0-64,-1-17-15,0 17 16,1 0-16,-19 0 15,-69 0 1,-36 17 0</inkml:trace>
  <inkml:trace contextRef="#ctx0" brushRef="#br0" timeOffset="27257.8774">17921 8308 0,'-18'0'16,"1"0"62,-1 0-31,36 0 0,-1 0-32,1-18-15,0 18 16,17 0 0,-17 0-1,17 0 1,18 0 0,-18 0-1,0 0 1,1 18-1,-1-18 1,0 0 0,-17 0-16,35-18 15,-36 18 1,1 0-16,17 0 16,1 0-1,-19 0 1,19 0 15,-1 0-15,-18 0-1,1 0 1,17 0 0,-17 0-1,0 0 1,-1 0-16,1-17 15,0 17 1,-1 0-16,1 0 16,-1 0-1,1 0 1,0 0 0,-1 0-1,1 0 1,0 0 15,-36-18 203,0 18-234</inkml:trace>
  <inkml:trace contextRef="#ctx0" brushRef="#br0" timeOffset="29352.9558">17903 8378 0,'18'-17'32,"0"17"-17,-1 0 1,1 0 0,0 0-1,-1 0 1,-17-18-1,18 18-15,0 0 16,-1 18-16,-17-36 16,36 36-1,-19-18 1,1 0 0,17 0-1,-17 0 1,-1 0 15,1 0-31,0 0 16,-1 0-1,1 0 1,0 0 0,-1 0-1,1 0 1,-1 0-1,1 0 1,0 0 0,-1 0-1,1 0 1,0 0 0,-1 0-1,1 0 1,0 0 15,-1 0-15,1 0-1,-1 0 1,1 0 0,0 0-1,-1-18 1,1 18-1,0 0 17,-1 0-17,1 0 17,0 0-1,-1 0-16,1 0 17,-1 0 30,1 0-15,0 0 141,-18 18-157</inkml:trace>
  <inkml:trace contextRef="#ctx0" brushRef="#br0" timeOffset="121689.0167">4868 16104 0,'18'0'16,"-18"-17"-16,0 34 109,0 1-109,0 0 16,0-1 0,0 1-1,-18 17 1,18 0 0,-17-17-1,17 0 1,-18-18-1,18 17 1,0-34 0,-18 17-1,18-36 1,0 19 0,18-19-1,0-16 1,-1 16 15,1 1-15,-18 17-1,18 18 1,-1 0 0,-17 18-1,18 0 1,-18-1-1,18 1 1,-1-18 0,1 0-1,-1 18 17,1-1-17,-18 1 1,0-1-16,18 19 31,-18-1-15,0 0-1,-18-17-15</inkml:trace>
  <inkml:trace contextRef="#ctx0" brushRef="#br0" timeOffset="122189.1762">5027 16016 0,'0'-18'47,"18"18"-16,-18 18 1,17 0-17,1-18 1,0 0-1,-1-18-15,1-17 32,0-36-17,-18 36-15</inkml:trace>
  <inkml:trace contextRef="#ctx0" brushRef="#br0" timeOffset="122705.375">5186 16157 0,'-18'0'47,"18"18"-31,-17-1-16,17 1 15,0 0-15,0-1 16,0 36-1,17-17 1,1-19 0,-1 1-1,19-36 1,-19-35 0,19 0-1,-54-17 1,0 17 15,-35 18-15,36 35-16,-1 0 15,-17 0-15,17 17 0,1-17 16,17 36 0</inkml:trace>
  <inkml:trace contextRef="#ctx0" brushRef="#br0" timeOffset="122988.7189">5362 16104 0,'0'0'16,"18"0"-16,0 0 0,-1 0 15,1 0 1,35 18 15,-36 0-15,-17 34-1,-17-16 1,-19 17 0,1 0-1,18-53-15</inkml:trace>
  <inkml:trace contextRef="#ctx0" brushRef="#br0" timeOffset="123571.6219">5556 16334 0,'0'0'16,"0"17"-16,18-34 31,-18-1-15,18-17-1,-1-18 1,1 17-1,-1 1 1,-17 18-16,36-1 16,-19 18-1,1 18 1,0 17 0,-1 18-1,1-18 1,-18 0 15,0-17-15,18-53-1,-1-1 1,1-17 0,-1 36-16,1-1 15,-18 1-15,18 17 16,17 0-1,-17 35 1,-1 18 0,19 0-1,-36-36 1</inkml:trace>
  <inkml:trace contextRef="#ctx0" brushRef="#br0" timeOffset="124005.4927">6050 16298 0,'18'18'31,"-1"0"-15,1-18 15,0 0-15,-1-18-1,1 0 1,-18 1 0,0-1-16,0 0 15,-18 1-15,18-1 16,-17 0-1,17 1-15,-18 17 16,0-18-16,1 18 16,-1-17-1,0-1 1,36 18 0,17-18-1,18 1 1,-35 17-16</inkml:trace>
  <inkml:trace contextRef="#ctx0" brushRef="#br0" timeOffset="124654.7921">6403 16157 0,'0'-17'16,"-18"17"15,18 17-15,0 1 0,-17 17-1,-1 18 1,0 0-1,18-35-15,-17-1 16,17 1 0,17 0-1,1-18 1,0 0 0,17-18-1,0 0 1,18 1 15,-18-1-15,1-17-1,-19-1 1,19 1 0,-54-18-1,18 36 1,-18-1-16,1 0 15,-1 18 17,36 36-17,-18-1 1,17 0 0,1 0-1,-36 18 1,18 0 15,0 0-31</inkml:trace>
  <inkml:trace contextRef="#ctx0" brushRef="#br0" timeOffset="124888.3773">6703 16210 0,'0'0'16,"17"-18"-16,1 1 0,-18-1 16,35 1-1,1 34 1,-1 18 0,0 18-1,-35 36 1,0-1-1</inkml:trace>
  <inkml:trace contextRef="#ctx0" brushRef="#br0" timeOffset="126552.77">7426 16351 0,'0'0'0,"-18"0"16,36 18 62,0 0-62,-1-1-16,19 1 15,-19-1 1,54 19 0,-1-1-1,-17 18 1,-18-18-16,36 18 15,-36-35-15,-17-1 16,35 19 0,0-1-1,0 0 1,0-17 0,-36 0-1,19-1 1,-19 1 15,1-18-15,-18 17-1,17-17 1,-17-17 234,-17 17-234,17-18-16,0 1 15,0-1 1,-18 0-16,18 1 15,0-19 1,-17 1 0,17 17-1,0 1 1,0-1 15,0 0 47,0 36-15,-18 0-48,18-1-15,-18 1 16,18 0-16,-17 17 16,-1-17-16,-17 35 15,17-18 1,0 0 0,18-17-1,18-18 16,0 0-15,-1 0 0,19 0-1,-19 0 1,19 0 0,-1 0-1,-18 0 1,1 0-1,0 17 17</inkml:trace>
  <inkml:trace contextRef="#ctx0" brushRef="#br0" timeOffset="192633.3109">26829 15734 0,'0'-18'15,"-18"18"1,18-17-16,0-1 15,0 0 17,0 36 15,0 0-32,0-1 1,-18 36-1,1 18 1,-1 17 0,18-18-1,-17 1 1,-1-18 0,0 0-1,36-18 1,-18-17-16</inkml:trace>
  <inkml:trace contextRef="#ctx0" brushRef="#br0" timeOffset="193841.9889">26793 15716 0,'0'-17'31,"18"17"31,0 0-46,-1 0-16,1 0 16,0 0-16,-1 0 15,36 0 17,-35 0-32,17 0 15,-17 0 1,17 0-16,-17 0 0,17 0 15,18 0 1,0 0 0,17 0-1,1 0 1,35-18 0,0 18-1,-1 0 1,-16 0-1,-1 18 1,0-18 0,0 0-1,-35 0-15,53 0 16,-53 0 0,0 0-16,70 0 15,1 0 16,-1 0-15,18-18 0,-17 18-1,-1 0 1,1 0 0,-18 0-1,17 0 1,18 0-1,-70 0-15,52-18 16,-52 36 0,-1-18-16,71 0 15,-17 0 1,-18 0 0,-18 0-1,-18 18 16,-34-18-15,-19 0 0,-17 17 15</inkml:trace>
  <inkml:trace contextRef="#ctx0" brushRef="#br0" timeOffset="195457.2983">26670 16316 0,'0'-18'31,"18"18"-31,-1 0 16,1 0-1,0 0 1,17-17 0,0 17-16,18 0 15,-18 0-15,1 0 16,69 0-1,1 0 1,53 0 0,17-18-1,1 18 1,-18 0 0,-1 0-1,-34 0 16,-1 0-15,-70 0-16,71 0 16,-71 0-16,17-18 15,54 18 1,-1 0 0,0 0-1,1 0 1,-1 0-1,1 0 1,17 0 0,0 0-1,18-17 1,0 17 0,70 0 15,-106-18-16,-17 18 1,0 0 0,-35 0-1,-1 0 1,-17 0 0,-18-18-1,-17 18 1,0 0-1,-1 0 1,1 0 0,0 0-16,-1 0 15,1 0 17</inkml:trace>
  <inkml:trace contextRef="#ctx0" brushRef="#br0" timeOffset="196466.9229">30321 15646 0,'18'0'31,"0"0"-15,-1 0-1,-17-18-15,53 36 31,-18-18-15,36 0 0,-53 17-16,52-17 15,-52 18-15,-1-18 16,19 0 0,-19 0-1,1 18 1,0-18-1,-1 0 17,-17 17-17,18-17 1,0 0 31,-18 18-16,-18 0 16,18-1-31,-18 18-1,18-17-15,-17 17 16,-19 71-1,19-71 1,-19 36 0,36-53-1,-17-1-15,17 1 16</inkml:trace>
  <inkml:trace contextRef="#ctx0" brushRef="#br0" timeOffset="202014.925">26882 15946 0,'-18'-18'31,"36"18"1,-18-18-17,17 18 1,1-17 0,0 17-1,-1-18-15,1 18 31,17 0-15,-17 0 0,-1 18-1,-34-1 17,17 1-32,-35 0 15,-1 17 1,-17 0-1,18-17 1,17-1 0,18 1-1,18-18 1,17-18 0,1 18-1,-1 0 16</inkml:trace>
  <inkml:trace contextRef="#ctx0" brushRef="#br0" timeOffset="202497.7293">27146 15946 0,'0'0'0,"-17"0"31,-1 17-15,0-17-1,18 18 1,-17-1 0,17 1-1,0 0 1,17-18 0,1 17-1,0-34 1,-1 17-1,1-18 1,0-17 0,-18 17-1,0-17 1,-18 35-16,36 0 16,-36 0 15</inkml:trace>
  <inkml:trace contextRef="#ctx0" brushRef="#br0" timeOffset="203598.1136">27305 15910 0,'0'18'94,"0"0"-79,0-1-15,0 1 16,0-1-1,0 1 1,0 17 0,0-17-1,0 0 1,0-1 0</inkml:trace>
  <inkml:trace contextRef="#ctx0" brushRef="#br0" timeOffset="205025.9591">27622 15752 0,'0'17'78,"18"-17"-62,-36 18 0,18-1-1,0 1-15,0 0 16,0 35-1,0 0 1,0-36-16,0 36 16,0-18-1,0-17-15,0 35 16,0-18 0,0-17-1,0-1 1,0 1 15,0 0-15</inkml:trace>
  <inkml:trace contextRef="#ctx0" brushRef="#br0" timeOffset="206181.1721">27817 15928 0,'-18'-18'16,"36"18"-1,-18-17 1,17-1 0,1 18-1,-18-18-15,17 18 16,19 0 0,-19 0-1,1 18 16,-36 0-15,1-1 0,-19 19-1,-34 16 1,35-16 0,35-19-1,17-17 1,19 0-1,16-17 1,-16 17 0,-19 0-16</inkml:trace>
  <inkml:trace contextRef="#ctx0" brushRef="#br0" timeOffset="206530.8573">28152 15928 0,'-18'18'15,"0"-18"-15,1 0 16,-19 17-1,1 1 1,35-1 0,0 1-1,18-18 1,35 0 0,-36 0-1,36 0-15,-35 0 16,0 0-16,-1 0 31,1 0-31</inkml:trace>
  <inkml:trace contextRef="#ctx0" brushRef="#br0" timeOffset="206847.7362">28169 15946 0,'0'17'31,"-17"-17"-31,17 18 16,0-1 0,0 1-1,0 17 1,17 18 0,-17-35-1</inkml:trace>
  <inkml:trace contextRef="#ctx0" brushRef="#br0" timeOffset="207569.3941">28452 15787 0,'0'17'78,"0"1"-63,0 0-15,0-1 16,0 19 0,0 17-1,0-1 1,-18 1-1,18-17 1,0-1 0,0 0-1,0-17-15,0-1 16,0 1 0,-18 0-1,36-18 1</inkml:trace>
  <inkml:trace contextRef="#ctx0" brushRef="#br0" timeOffset="209280.8216">28875 15857 0,'17'0'16,"-17"-17"-1,-17 17 1,17-18 0,-18 36-1,1-18 1,-1 17-1,0 1 1,1 0 0,-1 35-1,0-18 1,18-18-16,18 19 16,-18-19-16,18-17 15,-1 18 1,1 0-1,17-18 1,-17-18 0,-1 0-1,-34 1 17,-1 34-17,1-17-15,-19 18 16,1-18 15</inkml:trace>
  <inkml:trace contextRef="#ctx0" brushRef="#br0" timeOffset="210089.676">29139 15946 0,'-17'0'31,"17"-18"-15,-18 18-16,18-18 15,-17 1 1,-1-1 15,18 0-15,-18 1-1,1-1 1,34 36 31,1-18-32,-18 17-15,35 1 16,0-18 0,1 18-1,-19-1 1,-17 1 15,0 0-15,0-1-1,-17 18 1,-19 1 0,19-1-1,-1 0 1,1-35-16,-1 18 16</inkml:trace>
  <inkml:trace contextRef="#ctx0" brushRef="#br0" timeOffset="210313.8723">29034 16034 0,'17'0'0,"1"0"15,0 0 1,17 0-16,-18 0 16,19 0-1,-1 0 1</inkml:trace>
  <inkml:trace contextRef="#ctx0" brushRef="#br0" timeOffset="211617.2733">29528 15734 0,'0'-18'31,"17"18"-15,-17-17 0,0 34 30,-17-17-30,17 18 0,0 0-16,0-1 15,-18 18-15,18-17 16,-18 53 0,18-18-1,0-1 1,-17-16 15,34-19-31,-17 19 16,0-19-16,0 1 15,0 0 1,0-1 0,-17-17 15,34 18-16,-34-18 1,17 17 31</inkml:trace>
  <inkml:trace contextRef="#ctx0" brushRef="#br0" timeOffset="230578.5074">29933 15875 0,'-17'0'31,"17"-18"0,-18 18 16,0 0-16,1-17 0,-1 17-15,0 0 15,1 0-15,-1 0 15,0 17-15,1-17-1,-1 18 1,1-18 15,17 18-15,-18-18 0,18 17-1,0 1 16,-18 0-15,36-18 0,-18 17-1,-18 1 1,18-1 15,18-17 0,-18 18-15,0 0 15,18-18-15,-18 17 15,17-17-31,1 0 31,-18 18-15,17-18 0,1 0 15,-18 18-15,18-18-16,-1 0 31,-17-18-31,18 18 15,0 0 17,-1 0-1,1-18 0,0 18 0,-18-17-15,17 17 0,1-18 31,-1 18-32,1 0 32,-18-18-31,18 18 15,-18-17-15,0-1 15,-18 18 16,18-17-16,0-1 0,-18 18-15,18-18 15,-17 18 0,-1 0 1,1-17 30,17 34 94,-18-17-156,18 18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31:17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9842 8431 0,'-17'18'47,"-1"-18"-16,18-18 157,18 18-188,-1 0 16,1-17-16,0 17 15,-1 0 1,1-18-16,0 18 15,-1 0-15,1 0 32,-36 18-17,1-1 1,-19 1 0,1 0-1,0-18 1,0 17-1,17 1 17,36-36-1,-1 18-15,1 0-16,17-17 15,-17 17-15,-1 0 16,1 0-1,-36 17 32,1-17-47,17 18 16,-53 17 0,35-35-1,36 0 16,-1 0-31,19-17 32,-19-1-17,19 18 1,-19 0 15,-17 18-31</inkml:trace>
  <inkml:trace contextRef="#ctx0" brushRef="#br0" timeOffset="9952.6493">13723 9913 0,'-18'0'62,"36"0"-31,0 0-31,-1 18 16,1-18 0,0 17-1,-1 1-15,1 17 16,17 1-1,-17-1 1,-1 0 0,1 0 15,0-17-15,-1 0-1,1-1 1,-18 1-1,18 0 1,-1-1 0,-17 1-1,18-1 1,-18 1 15,0-36 125,0 1-140,0-1 0,-18 1-16,18-1 15,0 0 1,0 1-16,0-1 16,0 0-1,0 1 1,0-19-1,-17 19 17,17-1-17,0 1 1,0 34 218,0 1-218,0-1-16,17 1 16,-17 0-1,0-1-15,18 1 16,-18 0-16,0-1 0,0 1 15,0 0 1,0 17 0,0-18-1,0 1 1,0 0 31,-18-18 0,1 0-16,17-18-31,-18 18 16,18-18-1,-18 18-15,-17 0 16,17-17-1,1 17 1,34-18 31,1 1-47,0-1 16,-1 0-1,1-17 1,0 17-1,-1 1 1,-17-1 0,0 0-1,0 1 1</inkml:trace>
  <inkml:trace contextRef="#ctx0" brushRef="#br0" timeOffset="10495.7302">13406 9560 0,'-18'0'16,"18"-17"0,18 17 15,-1 0-16,1 0-15,35 17 16,35 1 15,18 17-15,-36 0 0,1-17-1,-36 17 1,-17-17-16</inkml:trace>
  <inkml:trace contextRef="#ctx0" brushRef="#br0" timeOffset="11119.6269">13723 9472 0,'-18'0'0,"1"0"31,-1 0 0,0 18-15,18-1 0,-17-17-16,-1 18 15,-17 35 1,0 0-1,-1 0 1,1 0 0,17-18-1,1 0 1,-18 0 0</inkml:trace>
  <inkml:trace contextRef="#ctx0" brushRef="#br0" timeOffset="14743.4295">10336 9349 0,'-17'0'15,"17"-18"-15,0 0 16,-18-17-1,0 0 1,1 0 15,-1-1-31,18 19 16,-17-1-16,17 0 0,-18 1 16,0-19-1,1-17 1,-1 18-1,0-18 1,1 18 0,-1 0-1,0 17 1,1 0 0,17 1-1,-18-1 1,18 1-1,0-1 1,-17 0 15,17 1-15,0-1 0,-18 0 15,18 1-16,0-1 1,0 0 15,-18 18 1,18 18 14,-17 0-30,17-1-16,-18 19 16,0-1 15,18 0-15,0 0-1,0-17 1,0-36 31,18 1-47,0-1 15,-1-35 1,1 18 0,0 17-1,-1 1 1,-17-1-1,18 36 1,-1-18 0,19 35 15,-1 0-15,18 1-1,-35-19-15</inkml:trace>
  <inkml:trace contextRef="#ctx0" brushRef="#br0" timeOffset="15659.5158">10513 9507 0,'0'-17'16,"0"-1"-1,17 18 48,-17 18-48,18-1-15,0 19 16,-18-19-16,0 1 16,17 0-1,-17 17 1,18-18-1,17-34 1,36-36 0,-36 35-16,36-70 15,-36 70-15,0-17 16,18-18 0,-35 18-1,-1 35 1,-17-18-1</inkml:trace>
  <inkml:trace contextRef="#ctx0" brushRef="#br0" timeOffset="32359.6529">13652 10760 0,'-17'0'94,"-1"-18"-63,36 18 63,-1 0-79,1 18-15,0-18 16,-1 0-16,1 0 16,0 0-1,-1 0 1,1 0 0,-36 0 62,1 0-63,-1 0-15,-17 0 16,17 0 0,0 0-1,-17 0 1,53 0-1,-1 0 1,19 0 0,-1 0-1,-17 0 1,-1 0 0,1 0-1,-36 0 48,1 0-48,-1 0-15,0 0 16,1 0 0,-1 0-1,36 0 16,-1 0-15,1 0 0,0 0-1,-1 0 1,1 0 0,0 0 15,-1 0 219,1 0-235,0 0 1,-1 0-16,1-18 16,-1 18-16,1 0 15,0 0-15,17 0 32,-17 0-17,17 0 1,-17 0-1,-1 0 1,1 0 0,-1 0-1,1-18 1,0 18-16,-18 18 94,-18-18-94,0 0 15,1 0 1,-1 0-16,1 0 16,-19 0-1,-17 0 1,0 0-1,36 18-15,-18-18 16,17 0-16,0 0 0,1 0 16,34 0 31,1 0-47,0 0 15,34 0 1,1 0-1,0 0 1,-17 0 0,-19 17-1,1-17 1,-36 0 15,18 18-31,-17 0 16,-1-18-16,0 0 15,-35 0 1,-17 0 0,17 0-1,-18 0 1,36 0 0,17 17-1,36-17 16,0 0-31,-1 0 16,54-17 0,-18 17-16,17 0 15,-52 0 1,17 0 0,1 17-1,-19-17 1,-34 0-1,-1 0 1,-35 0 0,-18 0-1,1 0 1,-18 0 0,52 0-1,-17 0 1,71 0 15,0 0-31,35 0 16,17 0 15,1 0-15,-1 0-1,-34 0 1,-1 0-1,-53 0 1,1-17 0,-54 17-1,36 0-15,0 0 16,-18 0-16,17 17 16,1-17-16,-18 0 15,18 0 1,52 0-1,19 0 1,17 0 0,17 0-1,-17-17 17,18 17-17,-36 0 1,-17 0-1,-36 0 17,-17 0-17,17 0 1,0 0 0,1 0-1,34 0 63,1 0 0,-18-18-46,18 36 61,-1-36 95</inkml:trace>
  <inkml:trace contextRef="#ctx0" brushRef="#br0" timeOffset="36623.5322">18274 10707 0,'18'0'157,"-1"0"-64,1 0-77,-1 0 0,1 0-1,0 0-15,-1 0 16,1 0 0,0 0-1,17 0 1,-17 0-1,-1 0 1,1 0 0,-1 0-1,1 0 17,0 0-17,-1 0 1,1 0-1,0 0 1,-1 0 0,1 17-1,0-17 1,-1 0 0,18 0-1,-35-17 1,36 17-1,-19 0 1,1 17 15,-18-34-31,18 17 32,-1 17 14,1-34-30,0 17 31,-36 0 31,0 0-62,1 0-1,-1 0-15,0 0 16,-17 0 0,0 0-1,-18 0 1,18 0-1,-1 0 1,1 0 0,-18 0-1,18 17 1,17-17-16,1 0 16,-1 0-1,0 0-15,1-17 16,-19 17-1,19 0 1,17 17 0,17-34 46,1 17-62,0 0 16,17 0-1,36 0 1,-1 0 0,-35 0-16,18 17 15,-35-17-15,17 0 16,0 0 0,1 0-1,-1 0 1,-17 0-1,-1 0 17,-17-17-17,-17 17 1,-1 0 0,-35 0-1,18 0-15,0 0 16,-54 0-16,54 17 15,-35-17 1,17 0 0,17 0-1,19 0 1,-1 0 0,36 0-1,17 0 1,-17 0-1,52-17 1,18 17 0,-52 0-16,17 0 15,-18 0-15,0 0 16,0 0 0,1 0-1,-19 17 1,1-17-1,-36-17 1,1 17 0,-19 0-1,-34 0 1,-1 17 0,1-17-1,17 18 1,18-18-1,52-18-15,36 18 16,-35 0 0,-1 0-16,36 0 15,-17 0 1,-1 0 15,0 0-15,-17 0-1,-1 0 1,1 0 15</inkml:trace>
  <inkml:trace contextRef="#ctx0" brushRef="#br0" timeOffset="42782.7313">13652 14305 0,'0'0'0,"18"-17"250,0 17-234,-1 0 0,1 0-1,0 0 1,-1 0-1,1 0 1,0 0 0,-1-18-1,19 18 1,-19 0 0,18 0-1,-17 0 1,0 0-1,-1 0 1,1 0 0,0 0-1,17 0 1,-17 0 15,-1 0-15,1-18-1,17 18 1,-17 0 0,17 0-1,-17-17 1,-1 17 0,1 0-1,0 0 1,-1 0-1,1 17 17,-18-34-17,0 34 63,-18-17-62,1 0-16,-1 0 16,-17 0-1,-1 18 1,-34-18 0,17 18-1,-18-18 1,18 0-1,1 0 1,16 0 0,1 0-1,-18 17 17,35-17-17,1 0 1,17 18 78,17-18-94,1 0 15,0 0-15,-1-18 16,19 18-16,-19 0 15,89 0 1,-53 0 0,0 0-1,-18 0 1,-17 0 15,17 0-15,-17 0-1,17 0 1,-17 0 0,-1 0-1,1 0 1,0 0 31,-18-17 15,17 17 1,-17 17-32</inkml:trace>
  <inkml:trace contextRef="#ctx0" brushRef="#br0" timeOffset="46792.4628">18327 14323 0,'-18'0'16,"18"-18"0,0 1 140,18 17-125,-1 0 16,1 0-31,0 0-16,-1 0 15,1 0 17,0 0-17,-1 0 1,1 0-1,0 0 1,-1 0 0,1 0-1,-1 0 1,1 0 0,0 0-1,-1 0 1,1 0-1,0 0 1,-1 0 0,1 0-1,0 0 1,-1 0 15,1 0-15,-1 0-1,19 0 1,-19 0 0,1 0-1,0 0 1,-1 0 0,1 0-1,0 0 1,-1 0-1,1 0 1,0 0-16,-1 0 16,1 0-1,-1 0 17,1 0-17,0 0 1,-1 0-1,1 0 1,0 0 0,-1 0-1,1 0 1,0 0 0,-36 0 30,0 0-30,-17 0 0,0 0-1,-18 0 1,18 0 0,-18 0 15,17 0-16,-17 0 1,-17 0 0,52 0-1,-17 17-15,0-17 16,17 0-16,-17 0 16,-1 0-1,-16 0 1,-1 18-1,17-18 1,19 0 0,-19 17-1,19-17 1,-1 0 15,1 0-15,-1 0-1,0 0 1,36 0 109,0 0-125,-1-17 16,1 17-16,17 0 15,0 0-15,-17 0 16,17 0 0,18 0-1,-18 0-15,-17 0 16,35 0-1,-18 0 1,1-18 0,16 18-1,-16-17 1,17 17 0,-18 0-1,0 0 1,-17 0-1,0 0-15,-1 0 16,1-18-16,-1 18 16,1 0-1,0 0 1,-1 0 15,-34 0 266</inkml:trace>
  <inkml:trace contextRef="#ctx0" brushRef="#br0" timeOffset="92352.8034">27164 9842 0,'0'0'0,"18"-17"15,-18-1-15,0 1 16,-18-19 0,-17 1-1,-1 0 1,-52 17 0,-18 36-1,-35 70 1,35 18-1,18 53 17,123 52-17,54-140 1,16-54 0,19-70-1</inkml:trace>
  <inkml:trace contextRef="#ctx0" brushRef="#br0" timeOffset="92602.5859">27552 9172 0,'0'0'16,"18"-53"-16,-1 0 0,-17 18 15,18 0 1,-71 123-1,-18 88 17,-34 54-17,-1 34 1,35 1 0,18-71-1</inkml:trace>
  <inkml:trace contextRef="#ctx0" brushRef="#br0" timeOffset="93118.7971">27711 9931 0,'0'0'0,"0"-36"15,0 19-15,0-54 32,-36 18-17,1 36 1,-18 17 0,-35 53-1,-18 52 1,36 19-1,34-18 1,36-53-16,0-36 16,18 1-16,17 0 15,18-36-15,53-70 16,17-36 0,-17-17-1,-53 53 1,-17 53-1,-72 52 1,-17 71 15,0 36-15,36-1 0,17 1-1,17-89-15,1-17 0</inkml:trace>
  <inkml:trace contextRef="#ctx0" brushRef="#br0" timeOffset="93469.2174">28099 9966 0,'0'0'0,"17"-35"0,-17-18 16,-17-18-1,-19 18 1,-16 36 15,16 70-15,54 35 0,17 0-1,-17 18 1,-53 17-1,-54-17 1,1-53 0,35-35-1,36-54 1,34 19-16</inkml:trace>
  <inkml:trace contextRef="#ctx0" brushRef="#br0" timeOffset="93784.7813">28363 10019 0,'0'0'0,"36"-35"0,-19-1 16,1-34-1,-53 17 1,17 18-1,-17 35 1,35 35 0,35 18-1,-17 35 1,-18-17-16,-18-19 16,0 1-16,-17 0 15,0 0-15,-53 35 16,35-35-1,53-53 1</inkml:trace>
  <inkml:trace contextRef="#ctx0" brushRef="#br0" timeOffset="94120.4307">29386 9842 0,'0'0'0,"0"-17"0,18-1 16,0 18-16,-1 0 15,-17 53 1,-17 18-1,-19 35 1,-17-1 15,-17 1-15,17-53 0,18-53-1,17-18-15,36-34 0</inkml:trace>
  <inkml:trace contextRef="#ctx0" brushRef="#br0" timeOffset="94451.5061">29263 10054 0,'0'0'0,"106"-123"16,-36 70-16,-17 0 16,71-18-1,-54 71 1,-52 36 0,-71 52-1,-53 18 1,18-1-1,35-52 1,35-35 15,36-18-31,35 0 16,0-18-16,0 1 0,17 17 16,71-18-1,-52 53 1,-89 36-1,-124 35 1,-87 0 0,-19-18-1,19-35 1</inkml:trace>
  <inkml:trace contextRef="#ctx0" brushRef="#br0" timeOffset="95451.7651">25700 11906 0,'0'0'0,"18"-17"16,-18-19 0,17 1-1,1 0 1,-1 35 0,1 17-1,-36 1-15,18 17 16,-17 54-16,-1-37 15,-35 19 1,18 0 0,0-36-1,17-70 1,36-36 0,35-52-1,35 17 1,-18 35-1,1 71 1,-18 35 15,-36 18-31,1 53 16,0-53-16,-18-18 16,17 36-1,1-71 1,0-71-1,17-70 1,18-17 0,0 52-1,-53 88-15</inkml:trace>
  <inkml:trace contextRef="#ctx0" brushRef="#br0" timeOffset="95884.7261">26352 12030 0,'0'0'0,"18"0"31,0 0-15,-1-18-16,1 0 15,0 1 1,17-18 0,-35-36-1,-35 18 1,-18 18 0,17 17-16,-34 53 15,35 1 1,-1-1-16,1 71 15,53 0 1,17-36 15,36-17-15,17-35 0,0-71-1,18-71 1,-71 54-16</inkml:trace>
  <inkml:trace contextRef="#ctx0" brushRef="#br0" timeOffset="96070.9227">26846 11536 0,'36'-71'0,"-72"142"0,125-230 15,-72 124 1,-17 17-16,0 18 16,-17 71-1,-19 70 1,-34 71-1,-1-1 17,-17-34-17,17-54-15</inkml:trace>
  <inkml:trace contextRef="#ctx0" brushRef="#br0" timeOffset="96217.8144">26599 11994 0,'0'0'16,"53"-35"-16,18-18 16,-1 18-1,19 35 1,-19 18 0</inkml:trace>
  <inkml:trace contextRef="#ctx0" brushRef="#br0" timeOffset="96520.0967">26970 11959 0,'0'0'16,"0"-17"-16,18-1 16,-1 0 15</inkml:trace>
  <inkml:trace contextRef="#ctx0" brushRef="#br0" timeOffset="97051.8532">27005 11906 0,'18'-17'31,"-18"-1"-15,0 36 202,-18-18-186,18 17-17,0-34 1,-17 17-16,-1 0 16,0 0-16,1 0 15,-1 0 1,0 0-1,18 17 1,-17-17 0</inkml:trace>
  <inkml:trace contextRef="#ctx0" brushRef="#br0" timeOffset="97518.198">26864 11942 0,'0'17'16,"0"-34"-1,18 34 1,-1 1 0,-17-1-1,0 19 1,0 17 0,0 0-1,0-18 1,18-53-1,17-17 1,18-36 15,-35 36-31,-1 0 16,1 17-16,0 1 0,-1 17 16,19 17-1,-36 36 1,17 0-1,1 0 1,-18-18 0,18-17-1,-1-36 1,1 1 0,35-54-1,0 0 1,-36 36-16</inkml:trace>
  <inkml:trace contextRef="#ctx0" brushRef="#br0" timeOffset="98468.0548">27464 11906 0,'0'18'16,"-18"0"-16,18-1 16,-53 18-1,18 36 1,0 0-1,17-1 1,36-17 0,-1 0-1,19-35 1,-1-54 0,35-87-1,-34 17 1,-36 18-1,-18 35 1,0 18 15,1 52-15,34 19 0,36-1-1,18 18 1,-18 0-1,-18-18 1,-17-17-16,-1 17 16,-34 0-16,17-17 15,-18 17-15,0 18 16,1-18 0,-1-35-1,36-35 1,17-53-1,36-36 1,17-34 15,0-1-15,-17 35 0,-19 36-1,-16 18 1,-19 52-16,1 18 15,-36 35 1,1 36 0,-19 52-1,1 18 1,-18-17 0,0-18-1,0-18 1,36-53-1,-1-17 1,36-18 15,17-53-15,0 35-16,18-35 16,-17 36-16,-19 17 15,1 0 1,-36 35-1,18 18 1,18-18 0,35 0-1,53-35 1,-36-17-16</inkml:trace>
  <inkml:trace contextRef="#ctx0" brushRef="#br0" timeOffset="99201.3882">29051 12224 0,'-17'0'16,"-1"17"-16,0-17 16,18 18-1,0-36 17,18-17-17,35-18 1,-35 0-1,87-123 1,-69 123 0,-1 0-16,35-35 15,-52 70 1,0 18-16,-18 18 16,-18 52-1,0 19 1,1-1-1,17-35 1,35-36 15,36-52-15,35-18 0,-36 18-1,-17 0 1,-88 88-1,-18 35 1,-35 18 0,17-1-1,36-34 1</inkml:trace>
  <inkml:trace contextRef="#ctx0" brushRef="#br0" timeOffset="99617.5451">29863 12100 0,'0'0'0,"0"-17"16,17-36 0,-34 35-1,-1 36 1,-35 17-1,-17 36 1,17-1 0,35-17-1,36-35 1,35-36 0,52-70-1,-87 53 1,35-1-1,-53 54 17,-18 17-17,-17 18 1,17 18 0,18-1-1,18-17 1</inkml:trace>
  <inkml:trace contextRef="#ctx0" brushRef="#br0" timeOffset="99919.8897">30110 12259 0,'0'0'0,"35"-35"0,-18-1 16,54-69-1,-71 52 1,-18 35-1,1 18 1,17 35 15,0 18-15,-18 18 0,-17 17-1,-18-17 1,-18-19-1,18-34 1,36-18 0,34-18-16</inkml:trace>
  <inkml:trace contextRef="#ctx0" brushRef="#br0" timeOffset="100451.0786">30762 11677 0,'0'0'0,"36"-35"0,-19-1 16,1 19-1,-36 52 1,1-17 0,-54 88-1,36-36-15,-18 1 16,17-18-16,-16 17 0,-1 1 15,-18 52 1,18-52 0,0-1-1,36-52 1,34-36 15,-17 1-31,18-19 16,35-34-1,17-18 1,19 17 15,34 18-15,-88 35-16,36 18 16,-71 36-16,-18-19 15,-70 72 1,17-1-1,36 0 1,88-53 0,53-17-1,35-36 1</inkml:trace>
  <inkml:trace contextRef="#ctx0" brushRef="#br0" timeOffset="102684.3741">25665 13776 0,'-18'0'15,"0"0"1,1-18-16,-1 1 16,0 17-1,18-36 1,36 1 0,17 0-1,35 0 1,0 17-1,-70 18-15,17 35 32,-53 0-32,1 1 15,-72 52 1,-34 18 0,35-18-1,52-35 1,72-18-1,70-35 1,-1-17 0,-52 17-16</inkml:trace>
  <inkml:trace contextRef="#ctx0" brushRef="#br0" timeOffset="108284.7294">26123 13776 0,'0'0'0,"-17"0"0,17-18 15,0 1 1,0-1 0,0 0-1,-18 36 16,0 0-15,1-1-16,-1 1 16,0 17 15,36-35-15,0 18-1,17 0 1,0-18-1,18 17 1,-35-17-16,-1 18 16,-17-1-16,18 1 15,-36 17 1,1 1 0,-19-1-1,1-17 1,-18-18-1,36-18 1</inkml:trace>
  <inkml:trace contextRef="#ctx0" brushRef="#br0" timeOffset="108416.6874">26176 13758 0,'0'0'0,"35"-17"16,18-1-1,0 0 1,18 18 0</inkml:trace>
  <inkml:trace contextRef="#ctx0" brushRef="#br0" timeOffset="108967.6919">26564 13794 0,'0'0'0,"0"-18"15,0 0 1,0 1 0,-17 17-1,-1 17 1,0 1-1,18 0 1,18 17 0,17 0 15,18-17-15,-35 17-1,17 18 1,-53-18-1,1 18 1,-19-18 0,1-17-1,-35-71 1,70 18 0</inkml:trace>
  <inkml:trace contextRef="#ctx0" brushRef="#br0" timeOffset="109066.9841">26494 13899 0,'0'0'0,"17"-35"16,1-18-16,52 0 15,1 18 1,-18 35 0,-18 0-1</inkml:trace>
  <inkml:trace contextRef="#ctx0" brushRef="#br0" timeOffset="109367.5348">27005 14041 0,'0'0'0,"0"-18"0,18 18 15,-36 18 17,1-1-17,-1-17 1,18 18 0,-18-18-1,18-18-15</inkml:trace>
  <inkml:trace contextRef="#ctx0" brushRef="#br0" timeOffset="109883.8837">27358 13811 0,'0'0'0,"-18"-17"16,1-1-16,17 0 16,17 18-1,19-17 1,-1-1 0,18 36-1,-18 17 1,-35 0-16,-53 36 15,18-36 1,0 18-16,-54 18 16,54-19 15,53-16-15,52-54-1,36 0 1,-18-17-1</inkml:trace>
  <inkml:trace contextRef="#ctx0" brushRef="#br0" timeOffset="110283.8038">27781 13847 0,'0'0'0,"0"-18"0,-17 0 16,17 1-1,-18-1-15,-17 0 16,35 36-16,-18-18 16,36 35-1,-1 1 1,19 34 0,-36 1-1,-18 17 1,-17-18-1,-1-34 1</inkml:trace>
  <inkml:trace contextRef="#ctx0" brushRef="#br0" timeOffset="110417.6398">27728 13917 0,'0'0'0,"36"-35"16,34-18-1,-17 18 1,18 17 0</inkml:trace>
  <inkml:trace contextRef="#ctx0" brushRef="#br0" timeOffset="110767.2859">28169 13864 0,'0'0'0,"-17"-17"16,-1-1-1,18 0 1,-18 18-16,1 0 15,-1 0 1,36 36 0,-1 16-1,1 19 1,-36 35 0,18-71-1,-35 71 1,17-88-1</inkml:trace>
  <inkml:trace contextRef="#ctx0" brushRef="#br0" timeOffset="110916.4941">28028 14023 0,'0'0'0,"35"-35"0,-17-1 15,17 1 1,54-18-1,-19 36 1,-35-1-16</inkml:trace>
  <inkml:trace contextRef="#ctx0" brushRef="#br0" timeOffset="111266.8794">28381 14199 0,'18'-17'31,"-1"17"-31,1-18 15,0 36 1,-1-18 0,-17 17-1,-35 1 1,17-18 31,36-18-47,0 1 15</inkml:trace>
  <inkml:trace contextRef="#ctx0" brushRef="#br0" timeOffset="112017.9521">29016 13882 0,'0'-18'15,"-18"18"-15,1-17 16,-1 34-1,0-17 1,1 35-16,-36 18 31,0 36-15,35-1 0,18 0-1,36-35 1,16-35-1,1-54 1,18-70 0,0-17-1,-36-1 1,-35 89-16,-18-18 16,1 53-1,-1 18-15,-35 35 16,35 17-1</inkml:trace>
  <inkml:trace contextRef="#ctx0" brushRef="#br0" timeOffset="112316.5267">29351 14199 0,'0'0'0,"18"0"0,-36 18 31,0 0-15,1-18-1,-1 17-15,1-17 16,17-17 0,17-19-1</inkml:trace>
  <inkml:trace contextRef="#ctx0" brushRef="#br0" timeOffset="112752.9636">29933 13899 0,'0'0'15,"-17"-17"-15,-1 17 16,0 17 0,-17 1-1,0 53 1,17-18-16,0-18 16,-17 71-1,53-36 1,-1-34-1,36-36 1,18-53 0,-18-53-1,0 18 1,-18 17 0,-35 36-1,-18 35-15,1 0 16</inkml:trace>
  <inkml:trace contextRef="#ctx0" brushRef="#br0" timeOffset="114495.2302">25453 14570 0,'-18'0'0,"36"-18"78,17 18-78,18 0 16,18 0-16,17 0 15,35 18-15,18-18 16,36 17-16,211 1 16,-176 17-1,17-35-15,212 36 16,0-1-1,-18 0 17,-52-17-32,-54-1 31,-88 19-15,-35-36-1,-70 17 1,-36 1-1,-53-18 1,-17 0-16,0 0 16,-1 0-16,1 0 15,0 0 1,34 0 0,-16-18-1,17 18 1,-18 18-1,0-18 1,-17 0 0,17 0-1,0 0 17,-17-18-17,0 36-15,-18-36 16,0 18 93</inkml:trace>
  <inkml:trace contextRef="#ctx0" brushRef="#br0" timeOffset="120683.0677">27534 15240 0,'0'0'0,"-17"0"15,17-18-15,-18 18 16,18-17 0,-18-1-16,18 0 15,0 1 1,0 34 46,-17 1-46,34 0-16,-17 17 16,0 18-1,0-18-15,-17 36 32,17-1-17,0 1 1,-18-36-16,18 18 15,-18-18-15,18-17 16,0 17 0,0-17-1,-17-18 1,-1 18 0,1-36-1,-19-17 1,1-1-1,17 1 1,18 0 0,36 35-1,-19 0 1,36 35 0,-18-17-16,1-1 15,17 1 1,-18 0-1,0-36 1,0-35 0,-17 0-1</inkml:trace>
  <inkml:trace contextRef="#ctx0" brushRef="#br0" timeOffset="121949.975">25365 16069 0,'0'0'0,"-18"0"0,0-18 16,1 1 0,34-1 15,-17 0-31,18 1 16,70-18-1,18-18 1,18 35-1,-19 0 1,-105 54 0,-52 34 15,-72 36-15,-35-18-1,53 0 1,71-35-1,106-35 1,87-36 0,1-17-1,-88 17-15</inkml:trace>
  <inkml:trace contextRef="#ctx0" brushRef="#br0" timeOffset="122632.4879">26000 16034 0,'0'0'0,"0"-36"16,-18 19-16,18-1 16,-18-17-1,1 35 1,17 18-1,17-1 1,1 54 0,17-1-1,-17 1 17,-18-54-32,-35 54 15,-1-53-15,19 17 16,-36-17-1</inkml:trace>
  <inkml:trace contextRef="#ctx0" brushRef="#br0" timeOffset="122782.5578">25929 16122 0,'0'0'0,"18"-35"0,-1 17 16,36-17-1,0 17 1,18 0-1,17 18 1</inkml:trace>
  <inkml:trace contextRef="#ctx0" brushRef="#br0" timeOffset="123365.5424">26494 16069 0,'0'0'0,"0"-18"0,-36-17 15,1 17 1,-36 18 0,36 18-1,35 17 1,35 18-1,1 0 1,-19 18 0,-17-1-1,-53-17 17,1-17-17,34-36-15</inkml:trace>
  <inkml:trace contextRef="#ctx0" brushRef="#br0" timeOffset="123482.4996">26370 16104 0,'0'0'0,"53"-35"15,0 17-15,-18-17 16,53 0 0,1 35-1</inkml:trace>
  <inkml:trace contextRef="#ctx0" brushRef="#br0" timeOffset="123800.7773">26935 16316 0,'0'0'0,"17"0"15,1-18-15,-18 36 16,-18 0 15,1-1-31,-1-17 16,0 18-1,1-18-15,34-18 32,1 1-32</inkml:trace>
  <inkml:trace contextRef="#ctx0" brushRef="#br0" timeOffset="124585.5274">27340 16175 0,'0'0'0,"0"-18"15,36-17 1,-1 0 0,18 17-1,-36 36 1,-52 52-1,-35 1 1,-1 17 0,36 0-1,17-17 17,53-36-17,36-17 1,17-54-1,-35 19-15,53-54 16,-71 36-16,0 0 16,18-36-1,-35 18 1,-36 35 0,18 36 15,0 0-31,0 17 15,18-17-15,-18 17 16,0 0-16,-18 1 16,1 52-1,-1-53 1,-35 18 0</inkml:trace>
  <inkml:trace contextRef="#ctx0" brushRef="#br0" timeOffset="124732.4107">27693 16369 0,'0'0'0,"35"-35"16,1-1-16,-1 1 16,35-36-1,1 36 1,-36 18 0,1 17-16</inkml:trace>
  <inkml:trace contextRef="#ctx0" brushRef="#br0" timeOffset="125068.6304">28134 16245 0,'0'-17'16,"-18"17"-1,18 17 17,0 1-32,0 0 15,18 17-15,-18 53 16,-18-35-1,18-18-15,-17 54 16,-19-37 0,1-52-1</inkml:trace>
  <inkml:trace contextRef="#ctx0" brushRef="#br0" timeOffset="125184.1048">28099 16369 0,'0'0'0,"17"-35"15,19-1-15,-1 1 16,18 17-16,-18 1 16,0-1-16,-17 18 0,17-18 15</inkml:trace>
  <inkml:trace contextRef="#ctx0" brushRef="#br0" timeOffset="125698.5399">28610 16563 0,'0'0'0,"18"-18"16,0 1-16,-1-1 16,18 0-1,1 1 17,-19 34-32,-34 1 15,-1 0 1,-35 17-1,18-17 1,17-18 0,18-18-1,36 0 1</inkml:trace>
  <inkml:trace contextRef="#ctx0" brushRef="#br0" timeOffset="126565.3083">29051 16281 0,'0'0'0,"0"-18"16,-17 18 0,17-18-1,0 36 16,0 0-15,17-1 0,36 36-1,-18 18 1,18-1 0,-17 19-1,-1-37 1,0 1-1,-17-17 1,-1-19 0</inkml:trace>
  <inkml:trace contextRef="#ctx0" brushRef="#br0" timeOffset="127083.1068">29422 16316 0,'0'-18'0,"0"1"32,-18 17-17,0 0 1,1 17-16,-1 1 16,-88 53-1,36-1 1,-1 1-1,1-1 1,34-17 15,1-18-31</inkml:trace>
  <inkml:trace contextRef="#ctx0" brushRef="#br0" timeOffset="128949.1776">29633 16704 0,'0'0'0,"0"-18"15,0 1 1,18-1 0,0 0-1,-1 18-15,1-17 16,0 34 15,-18 1-15,-18 17-1,-17-17 1,-1 0 0,1-18-1,70-18 1</inkml:trace>
  <inkml:trace contextRef="#ctx0" brushRef="#br0" timeOffset="129348.4999">30215 16457 0,'0'0'0,"0"-18"16,0 1-16,-17-1 15,17 1-15,-18 17 16,0 0-16,-17 17 16,-35 107-1,70-71 1,0-1-16,17 37 16,1-54-1,17 0-15,36-17 16,-1-53-1,19-54 1,-37-16 0,-52-19-1,-17 71 17,-54 36-32</inkml:trace>
  <inkml:trace contextRef="#ctx0" brushRef="#br0" timeOffset="131815.3945">29069 16986 0,'0'18'32,"-18"-18"-17,18 18-15,-17-18 16,-1 17-16,0 1 16,1-1-1,-19 1 1,1 0-1,17-36 1,1 0 0,-1 1-1,36-18 1,-1 17 0,-17 0-1,18 1-15,0-1 0,-1 0 16,36 1-1,-17-1 1,-1 18 0,0 18-1,0-1 1,-17 19 0,-18-19-1,-18 36 1,-17 0-1,18 0 1,-1-18-16,-17 36 16,17-36-1,0 0-15</inkml:trace>
  <inkml:trace contextRef="#ctx0" brushRef="#br0" timeOffset="132271.4283">28822 17568 0,'0'0'0,"0"-17"0,18 17 16,-18-18-1,17 18 1,18-18 0,-17 1-1,0 34 1,-36-17-16,18 36 16,-18-19-1,1-17-15,-1 18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34:51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17515 11624 0,'0'18'265,"0"-1"-233,0 1-17,0 0 1,0-1 0,0 1-1,0 0 1,0 17-1,0-18 1,0 1 0,0 17-1,0-17 1,0 17 0,0-17-1,0 0 1,0-1-1,0 18 1,0-17 0,0 17 15,0 1-15,0-19-1,0 19 1,0-1-1,0-18 1,0 19 0,0-19-1,0 1 1,0 0 0,0-1-1,0 1 16,0 0-15,0-1 0,0 1-1,0-1 1,0 1 0,0 0-1,0-36 95,-17 0-79,34 18-31,-17-17 15,0-1 1,0 1 0,0-1-16,0-17 15,18-1 17,-18 1-17,0 0 1,0 17-16,0 1 15,0-1-15,0-17 16,0-18 0,0 17-1,0 1 1,18 0 0,-18 0-1,0-1 1,0 1-1,0 17 1,0-17 0,0 18-1,0-1 17,0 0-17,0 1 16,-18 34 16,0-17-47</inkml:trace>
  <inkml:trace contextRef="#ctx0" brushRef="#br0" timeOffset="936.0544">14552 11889 0,'0'0'15,"-18"17"32,18 19-47,-17-1 16,17 0-16,0 0 16,-18 1-1,18-1-15,-17 35 16,17-34-16</inkml:trace>
  <inkml:trace contextRef="#ctx0" brushRef="#br0" timeOffset="1644.0229">14693 12047 0,'0'0'0,"0"-17"32,-17 17 77,17 17-93,-18-17-16,18 18 15,-18 0-15,1 17 32,17 0-17,17 0 1,1 1-1,17-19 1,0 1 0,1-18-1,17-35 1,-36 17 0,-34 0-1,-19 1 1,-17 34-1,18-17 1,18 18 0,34 0 15,18-1-31</inkml:trace>
  <inkml:trace contextRef="#ctx0" brushRef="#br0" timeOffset="3243.6401">15099 11994 0,'18'0'32,"-18"-17"-17,17 17-15,-17-18 16,18 18-16,-18 18 31,-18-1-31,18 1 16,-35 53-1,0-18 1,17-36-16,0 18 16,1-17-16,-1 0 15,36-18 17,-1 0-17,1-18 1,17 18-1,-17 0 1,17 18 0,-17-18-1,-1 17 1,1-17 0,0 0-1,-18-17 1,17 17-1,-17-18 1,18 18 0,-18-18-1,18 1 17,-18-1-17,0 1 1,17-1-1,-17-17 1,0 17 0,0-17-1,18 17 1,-18 0-16,0 1 16,0-1-1,0 1 16,-18 17-31,18-18 16,-17 0 0,-1-17-1,-17 0 17,-1-1-17,1 36 1,0 0-1,17 0 1,36 18-16,0 0 16,-1-1-16,1-17 15,35 18 1,0 0 0,0-18-1,-1 17 1,-16 1-1,-1 0 1,-17 17 0,-18 18-1,-18 0 17,0-18-17,1-17-15,-1-1 16,36-34 15,-18-19-31,0 19 16,35-19-1,-17 19 1,-1 17 0,-17 17-1,0 1 1,0 0-1,18-18 17,0-18-32,17 18 31,-17-18-15,-1 18-1,1 36 1,-36-1-1,18 35 1,18 1 0,-18-36-16</inkml:trace>
  <inkml:trace contextRef="#ctx0" brushRef="#br0" timeOffset="4344.4045">18168 12012 0,'-18'0'0,"1"-18"15,-1 18 1,18-17 0,-17 17-1,34-18-15,1 1 16,17-1 15,36-17-15,-18 35-1,-18 17 1,-35 36 0,-53 18-1,-18-1 1,18-34 0,36-1-1,70-35 1,-18 0-16,53-18 15,-35 1 1,0 17-16</inkml:trace>
  <inkml:trace contextRef="#ctx0" brushRef="#br0" timeOffset="5912.5421">18697 11994 0,'0'0'0,"0"-17"16,18 17-16,-1-18 16,1-17-1,-18 53 32,-18 17-31,-17 35-1,0-17 1,17-17 0,1-1-1,34-35 17,1 0-17,0 0-15,-1 0 16,18 0-1,1 0 1,-1 0 15,-17 0 16,-18-18-16,17 18 1,1-17-1,0 17-15,-18-18-1,0 0-15,17 1 16,1-1-16,0-35 15,-1 0 1,1 0-16,-1-53 16,-17 1-1,-17 34 1,-36 36 15,0 17-15,18 18-1,17 18 1,36-1-16,-18 1 16,53 17-1,17 18 1,-35-35-16,18 35 16,-35-18-1,0 0-15,17 18 16,-17 0-1,-36 0 1,0-18 0,18-17-1,-17 0 17,17-36-17,17-17 1,1-1-1,0 19 1,-1-1-16,1 1 16,-1 17-16,-17 17 15,18-17 1,-18 18 0,35-1-1,-17-34 1,17-1-1,1 18 1,-19 18 15,-17-1-31,0 36 32,-17 18-17,-1-36-15</inkml:trace>
  <inkml:trace contextRef="#ctx0" brushRef="#br0" timeOffset="8599.8128">13000 12771 0,'18'17'31,"-18"1"-31,0-1 15,17 1 1,-17 17-16,18-17 0,-1 17 16,19-17-16,17 35 15,17 0 1,18 0 15,36-18-15,-1 0-1,54-17 1,-19-18 0,-69 0-16,52-18 15,-71 18-15,1-17 16,35-19 0,0 19-1,-1-19 1,-16 19-1,-1-1 1,0 18 0,18 18-1,0-18 1,52 53 15,-87-53-15,-18 35-16,35 0 15,-35-17-15,-18 17 16,18 36 0,-18-1-1,1-17 1,-19 18 0,1-36-1,-18-17 1,0-36 15,0 0-31,18 1 16,-1-19-1,1 1 1,17-18 0,-17 36-16,17-1 15,18-35 1,18 18-1,17 0 1,35-1 0,18 19-1,0-1 1,18 0 0,35 18-1,71 18 1,-177 0-1,-17-18-15,105 17 16,-106 1 0,19-18-16,69 18 15,19-36 1,-1 0 15,-35 1-15,-17-36-1,-18 0 1,-18-18 0,18-17-1,-1 0 1,-34 17 0,-36 54-16,1-36 15,-19 35 1,1 0-16,-36 36 31</inkml:trace>
  <inkml:trace contextRef="#ctx0" brushRef="#br0" timeOffset="9242.921">15946 13988 0,'0'0'0,"0"-36"16,17 1-1,-34 53 1,-19 52-1,-17 36 1,36 18 0,34-19-1</inkml:trace>
  <inkml:trace contextRef="#ctx0" brushRef="#br0" timeOffset="9704.1037">16245 14093 0,'0'0'0,"18"-35"0,-36 0 15,1 0 1,-19-1-1,1 19 1,18 34 0,52 19-1,18 17 1,17-1 0,-52-16-16,35 17 15,-35-18 1,-18 0-16,-18 18 15,-17-18 1,-18-35 0,17-35-1,36-53 1,36 0 15,-1 0-15,0 52-16,1 1 15,-1 17-15,0 1 0</inkml:trace>
  <inkml:trace contextRef="#ctx0" brushRef="#br0" timeOffset="10826.0775">16933 14058 0,'-17'-17'16,"17"-1"-16,0 0 15,17 1 1,-17-1-16,18 18 16,-36 18-1,18-1 1,-17 36 0,-19 18-1,1-1 1,18-34-1,17-19 1,17-17 0,1 0-16,-1 0 15,1 0-15,17-17 16,-17 17 0,35 17-1,-18-17 1,-17 18-1,-1-18 1,1-35 0,0-18-1,17-53 1,-17-18 0,-36 1-1,0 17 1,-70 18-1,53 70 1,17 18 0,18 18-1,36 35 1,16 0 15,19 17-15,0-17-1,-36 18 1,0 17 0,-35-18-1,-18 1 1,1-18 0,17-18-16,-18-17 15,18-36 1,18-17-1,-1-36 1,19 1 0,-1 35-1,-17 17 17,-1 36-17,1 17 1,0 0-1,-1-17 1,18-18-16,-17 0 16,17-18-16,1 0 0,-1 18 15,0-17 1,1 52 0,-19 18-1,-34 71 1,-19 34-1</inkml:trace>
  <inkml:trace contextRef="#ctx0" brushRef="#br0" timeOffset="25151.604">15099 10019 0,'0'-18'16,"-18"18"-16,36-17 15,-18-1 64</inkml:trace>
  <inkml:trace contextRef="#ctx0" brushRef="#br0" timeOffset="26491.6704">15064 9948 0,'-18'0'15,"18"-17"1,18 34 156,-18 1-141,0 0-31,17-1 16,-17 19-16,0-1 15,0 35 1,0-34-16,0 34 15,0-35 1,0 1-16,0 52 16,0-35-1,0 17 1,0-17 0,0 18-1,0-18 16,0 0-15,0 17 0,18 1-1,-18-1 1,0-34-16,0 17 16,0-18-16,0-18 15,0 36 1,0-17-1,0-1 1,0-17 0,0-1-1,0 1 1,-18 0 0,18-1 15,0 1-16,0-1 1,0 1-16,0 0 16,0-1-16,0 1 15,0 0 1,0-1 0,18-17-1,-18 18 1,-18-18 15,18-18-15,-17 1-1,-1-19 1,0 19 0,-17-19 15,17 36-31,-17-35 15,17 35-15,1-17 16,17-1 15,17 18-15,36 18 0,18-36-1,0 0 1,-1 18-1,-17 0 1,-18 0 0,-35 36-1,-17-1 1,-19 35 0,-17-17-1,18 0 16,18 0-15,-1-35 0</inkml:trace>
  <inkml:trace contextRef="#ctx0" brushRef="#br0" timeOffset="42839.5215">20655 11377 0,'-17'0'16,"17"-18"-16,-18 18 16,18-17-1,-18 17 1,1 0-16,-19-18 31,1 18-15,0 18-1,-1-18-15,1 17 16,0-17-16,17 0 16,-35 36-1,0-19 1,-17 19-1,17-1 1,-18 0 0,18 18-1,18 0 1,-18 0 0,18 0-1,0 0 16,17-18-31,-35 18 16,53-18-16,-17-17 16,-1 17-1,18 18 1,0-18 0,18 18-1,-18 0 1,0 18-1,0-18 1,17 0 0,-17-1-1,18 1 1,-1-17-16,-17-19 16,18 19-16,0-1 15,-1-17-15,19 34 16,-1 1 15,35-17-15,1-1-1,17-17 1,0 17 0,1 0-1,16-17 1,-16-1-1,-1 19 1,53-19 0,-35-17-1,17 0 1,18 0 0,-35 0-1,18 0 16,-18 0-15,-1 0 0,1 18-1,18-18 1,34-18 0,-87 1-1,105-19 1,-70 19-1,-18-19 1,18-16 0,-35-19-1,17 0 1,-17 19 0,-1-19-1,-17 0 16,-18 18-15,-17 18 0,17-18-1,-17 0 1,-1 18-16,1-18 16,-18 36-16,18-19 15,-18-17 1,0 18-1,0-18 1,0 0 0,-18 0-1,0 0 1,-17 1 0,0-1-1,-18 0 1,35 35-1,-35-17 1,18 17-16,0 0 16,-36-17-1,-17 0 1,0 17 0,0-17-1,-18 17 1,0 1-1,18-1 1,-18 0 0,18 1-1,-18-1 1,53 18-16,18 0 16,-71-17-1,53 17 1,-35-18-16,-18 18 31,-17 0-15,17 0-1,0 18 1,18-18 0,0 17-1,17 1 1,0-1-1,1 1 1,35 0-16,17-18 16,-17 17-16,17 1 15,0-18-15,-17 18 16,17-18 0,1 17-1,-1-17 63,18 18-62,18-18 15,-18 18 0,17-18-15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35:5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13547 3951 0,'-18'0'31,"18"-18"16,18 36 0,-1-18-16,1 0-15,0 0 0,-1 0-16,18 0 15,-17 0-15,35 0 16,-18 0-1,36-18 17,-1 18-17,1-17 1,0-1 0,-1 1-1,1 17 1,-1 0-1,1 0 1,-1 0 0,-34 0-16,17 0 15,-36-18 1,18 36-16,18-36 16,18 18-1,-1 0 1,1 0-1,17-18 1,-17 18 15,17 0-15,-17 0 0,17-17-1,-18 17 1,-34 0-16,52 17 15,-53-34-15,0 34 16,36-17 0,-1 0-1,1 0 1,0 0 0,-1 0-1,18 0 1,-17 0-1,-1 0 17,1 0-17,-36 0-15,0 0 16,1 0-16,-1-17 0,0 17 16,54 0-1,-19 0 1,1 0-1,17-18 1,0 18 0,0-18-1,-35 18-15,-18 0 16,18-17-16,0 17 16,35 0-1,-17 0 1,-36 0-1,36 0-15,-36 0 16,0 0 0,36 0-1,-18 0 1,17 0 0,-17 0-1,18-18 1,-1 18-1,-17-18 1,0 18 0,0 0-1,0 0 1,-18 0-16,1 0 16,52 0-1,-53 0-15,53 0 16,18 18-1,0-18 1,0 0 15,0 0-15,-1 0 0,1 0-1,0 0 1,35 0-1,-105 0 1,16 18-16,37-36 16,-54 36-1,0-18-15,53 0 16,-17 0 0,0 17-1,-1-17 1,1 0-1,-1 0 1,18 0 15,1 0-15,-1 0 0,-18 18-1,1-18 1,-53 18-16,34-18 15,-34 0-15,0 0 16,17 0 0,-17 0-1,-1 17 1,1-17 0,0 0-1,-1 0 1,1 0-1,-1 0 17</inkml:trace>
  <inkml:trace contextRef="#ctx0" brushRef="#br0" timeOffset="1463.6777">24165 3898 0,'0'0'0,"18"0"31,-18-17-15,18 17-1,-1 0 1,1 0 46</inkml:trace>
  <inkml:trace contextRef="#ctx0" brushRef="#br0" timeOffset="2499.4576">26846 3845 0,'0'0'0,"-17"0"0,-1-17 15,36 17 1,-1-18-16,89-17 15,53-1 1,17 1 15,18 0-15,-53 17 0,-52 18-1,-107 18 1,-105 17-1,-19 18 1,1 0 0,88-35-16,1 17 15,52-17 1,35-1-16,88-17 16,71-17-1,0-1 1,-17 0-1,-107 1 1</inkml:trace>
  <inkml:trace contextRef="#ctx0" brushRef="#br0" timeOffset="4136.1739">7091 5539 0,'-18'0'15,"1"-18"-15,-1 18 16,0 0-1,1-18-15,-1 18 16,0 0 0,18-17-16,-17 17 31,17-18-15,17 0-1,1 1 1,35-1-1,88-17 1,124-18 0,52 0-1,18 18 1,-35-1 0,-35 19-1,-89 17 1,-70 0-1,-53 0-15,-36 0 16,19 0 0,-19 0-16</inkml:trace>
  <inkml:trace contextRef="#ctx0" brushRef="#br0" timeOffset="4715.966">9031 5221 0,'0'0'0,"-18"0"16,1 0-16,-54 0 15,-52-18 1,-54 18 0,-52 0 15,-18 18-15,0 0-1,18-18 1,70 17-1,71 1 1,88-18 0,123 0-1,-34-18-15,122 1 16,-87-1 0,-1 0-16,142 1 15,-54-1 1,-69 18-1,-89 0 1,-89 0 15,-105 35-15,-106-17 0,-17 35-1,-19-18 1,160 1-16,35-19 15,-53 1-15,123 0 16,71-18 0,106-18-1,70-35 1,53 18 0,-17-1-1,-54 1 1</inkml:trace>
  <inkml:trace contextRef="#ctx0" brushRef="#br0" timeOffset="37752.4837">12982 10689 0,'-17'0'0,"17"-17"31,17 17 126,1 0-157,0 0 15,-1 0-15,18 0 16,-17 0-16,17 0 15,36 0 1,-18 17-16,-18-34 16,0 17-16,18 0 15,-17 17-15,52-17 16,0 0 15,-18 0-15,-17 0-1,0 18 1,-17-18 0,17 0-1,-36 0 1,18 0 0,18 0-1,-35 0 1,17-18-1,-17 18 1,17 0 0,-17 0 15,-1 0-15,1 18 62</inkml:trace>
  <inkml:trace contextRef="#ctx0" brushRef="#br0" timeOffset="41930.062">16263 10495 0,'0'-17'47,"0"34"47,18 1-78,-18 17-16,17 0 15,-17 1-15,18 52 16,0 18 15,-1 35-15,-17-88-1,0 52 1,18-87 0,-18 0-16,18 17 15,-18-53 1,0 1 0</inkml:trace>
  <inkml:trace contextRef="#ctx0" brushRef="#br0" timeOffset="43211.8166">16245 10583 0,'0'-17'0,"0"-1"47,0 36-1,-17-18-46,17 17 16,0 1 0,-36 17-1,19-17-15,17 17 16,-18-17-16,1-1 0,-1-17 16,0 36-1,1-19 1,34-34 15,1 17-15,-18-18-16,35 18 15,0-18 1,1 18 0,-1 0 15,-17 18-16,-1-18 1,1 0 0,0 0-16,-18-18 15,17 18-15,1-17 16,-18-1 0,0 1-1,0-1 1,-18 0-1,18-17 1,-17 17 0,17 1-1,0-1 1,-18 18 0,18-18 15,18 1 47,-1 34-62,-34-17-1</inkml:trace>
  <inkml:trace contextRef="#ctx0" brushRef="#br0" timeOffset="44245.7025">16880 11236 0,'0'-18'16,"0"1"-1,0-1 1,-17 0-1,-18 1 1,-18 17 0,-18 35-1,0 53 1,19 0 0,52-17-1,52-18 1,37-35-1,-36-18-15</inkml:trace>
  <inkml:trace contextRef="#ctx0" brushRef="#br0" timeOffset="44504.8422">17145 10936 0,'0'0'0,"0"-18"15,18 36 17,-18 0-32,-18 17 15,18 18-15,-18 0 16,1 0-16,-1 0 15,0 0-15,-17 52 16,35-69 0</inkml:trace>
  <inkml:trace contextRef="#ctx0" brushRef="#br0" timeOffset="45046.047">17304 11218 0,'0'0'0,"0"-17"15,-18 17 1,18-18-1,0 36-15,-35-1 16,17 19 0,-17 34-1,17 1 1,1-18 0,34 0 15,1-36-16,17-17 1,-17-35-16,-1 17 16,1-35-16,17 18 0,-17-18 15,17-17 1,-17 17 0,-36 70 15,18 19-31,0-1 15,-17 35 1,34 1 0,-17-18-1,18-35-15</inkml:trace>
  <inkml:trace contextRef="#ctx0" brushRef="#br0" timeOffset="45428.4533">17604 11377 0,'0'-18'0,"17"18"16,-17-17-16,0-1 15,18-17 1,-36-18-1,1 35 1,-19 1 0,1 34-1,35 1-15,18 0 16,-18-1 0,35 19-16,0-1 31,-17 18-16,-36 0 1,-17 0 0,-18-18-1,0-18 1,35-17-16</inkml:trace>
  <inkml:trace contextRef="#ctx0" brushRef="#br0" timeOffset="46362.3097">17745 11342 0,'17'0'31,"1"-18"-16,0 1 1,-1 17-16,-17-18 16,18-17-1,-36-1 1,-17 36 0,-18 0-1,18 0 1,35 18-1,35 17 1,18 1 0,-18-19-16,-17 1 15,0 17-15,-1-17 16,-34-1 0,-1 36-16,-53-17 31,18-19-16,36-34 1</inkml:trace>
  <inkml:trace contextRef="#ctx0" brushRef="#br0" timeOffset="47113.0764">18256 11448 0,'0'0'0,"0"17"16,-17 1 0,-1 0-16,0-1 15,18 1-15,0-36 16,18 18 0,35-53-1,-18-17 1,18-1-1,0 18 1,-18 0 0,-17 18-1,17 35 1,-35 18 0,18-1-16,-18 1 15,0 17-15,17 1 16,-34 34-1,17-17-15,-18-18 16</inkml:trace>
  <inkml:trace contextRef="#ctx0" brushRef="#br0" timeOffset="47281.0648">18327 11465 0,'0'0'0,"0"-17"16,17-1-1,1 18-15,17-18 16,36 18 0,-18 0-1,-18 0-15</inkml:trace>
  <inkml:trace contextRef="#ctx0" brushRef="#br0" timeOffset="47528.4393">18715 11501 0,'17'0'15,"-17"17"1,0 1-1,0-1-15,0 1 16,0 0-16,0 35 16,-17-18-1,17-17-15</inkml:trace>
  <inkml:trace contextRef="#ctx0" brushRef="#br0" timeOffset="48096.6418">19068 11324 0,'0'0'0,"-18"-17"32,36-1-17,-18 0 1,17 18 46,-17-17-46,0-1 46,0 36-30,0 17-32,-17-17 15,17 17 1,0 0-16,-18 36 16,0-1 15,18-35-31,0 1 15</inkml:trace>
  <inkml:trace contextRef="#ctx0" brushRef="#br0" timeOffset="48512.4702">19068 11359 0,'0'0'0,"0"-35"16,17 18-16,1-1 15,35-17 1,0-1 0,0 36-1,-36 18-15,-17 0 16,-17 35 0,-19-18-16,-17 18 31,18 0-16,0-18 1,53-17 0,17-1-1,18-17 1,0 0 0,-18 18-1,-35-1 1,-18 19-1,-70 17 1,0-18 0</inkml:trace>
  <inkml:trace contextRef="#ctx0" brushRef="#br0" timeOffset="51048.2994">19667 11342 0,'0'0'0,"0"-18"31,-17 18 32,17 18-63,0 17 15,0-17-15,0 17 16,0-17 0,17 52-1,-17-52-15,18 35 16,0-36-16,-1 1 16,19 0-1,-19-18 1,18-18-1,1-17 1,-19-18 0,1-18-1,17 1 1,-35 17 0,0 35 15,-17 36-16,34 17 1,1 36 0,17-1-1,0 1 1,1-36 0,-19-17-1,19-36 1,-1-35-1,-17 0 1,-36-35 0,0 53-16,1-1 15,-19 19-15,-17-36 32,1 35-32,34 1 15,36 34 16,34 1-15,1 0 0,36-18-1,-36-36 1,-18 1 0,-35-36-1,-18 1 1,-35-1-1,0 18 1,36 36-16,-1 17 16,36 0-1,-1 17-15,19 36 16,34 0 0,1 18 15,-36-36-16,0 0 1,-17-52 0,-18-19-1,-18-17 1,18 36 0,-17-1-1,34 36-15,1 35 16,-18-18-1,18 0-15,-18 54 16,-18-1 0,0 0-1,18-18 1,-17-17 0,17-17 15,0-1-16,17-35 1,-17-35 0,18 17-1,0-17-15,-1-36 16,1 36-16,-1 0 16,-34-18-1,-18 17 1,-1 36-1,-17 36 1,36-1 0,34 18-1,1-53 1</inkml:trace>
  <inkml:trace contextRef="#ctx0" brushRef="#br0" timeOffset="51744.1388">21061 11359 0,'0'18'0,"-18"0"16,36-18-1,-18 17 1,17 1 0,1-18 31,0-18-32,-1 1 1,-17-1-1,-17 0 1,-1 1 0,-35 34-1,-88 54 1,106-36 0,0 71-1,35-71-15,88 36 16,0-36-1,0-35-15,124-17 16</inkml:trace>
  <inkml:trace contextRef="#ctx0" brushRef="#br0" timeOffset="62079.7646">20285 9437 0,'-18'-18'78,"0"18"-31,1 0-32,-1-17 1,1 17-1,-1 0 1,0 0 0,1 0-1,17 17 1,-18-17-16,0 0 16,1 0-1,-19 18 16,1-1-15,17 1 0,1-18-1,-1 18 1,1-1 0,-1-17-1,0 18 1,1-18-1,-1 18 1,18-1 0,-18-17-16,1 18 31,-1 0-15,18-1 15,-18-17-16,18 18 1,0-1 0,-17 1-1,17 0 1,0 17 0,0-17-1,0-1 1,0 19-1,0-19 1,0 18 0,-18-17-1,18 17 1,18-17 0,-18 17-1,17-17 16,-17 0-15,0 17 0,18-17-1,-18-1 1,0 1-16,18-1 16,-18 1-16,0 0 15,0-1 1,17 19-1,-17-19 1,18 1 0,0 0-1,-1-1 1,19 1 0,-19-1-1,18 1 16,1 0-15,-19-18-16,19 17 16,-19-17-16,1 18 15,35-18 1,-35 0 0,17 18-1,0-36 1,-17 18-1,17-18 1,-17 1 0,-1 17-16,1-18 15,0 0 1,-1 1-16,1-1 16,-18 1-16,35-19 15,-35 19 1,18-19-1,-1 1 1,1-18 0,17 18-1,-35 0 1,18-1 0,-18 1-1,18 0 1,-18 17-1,0-17 1,-18 17 0,18 1-16,0-1 15,18 0 1,-36 18-16,18-35 31,0 17-31,0 1 31,-18-1-15,18-17 0,0 17-1,-17 1 1,17-1 0,-18 0-1,18 1 1,0-1-16,-18 0 15,18 1 1,-17-1 0,-1 18-1,0-18 1,-17 1 0,18 17-1,-19 0 16,19-18-15,-1 18 0,0 0-1,1 0 1,-1 0-16,0 0 62,36 0 32</inkml:trace>
  <inkml:trace contextRef="#ctx0" brushRef="#br0" timeOffset="64810.4189">20690 9260 0,'0'0'0,"0"-17"15,0-1 1,-17 1-16,-1 52 47,18-18-47,0 72 15,-17-1 1,17 0 0</inkml:trace>
  <inkml:trace contextRef="#ctx0" brushRef="#br0" timeOffset="65309.9117">20796 9260 0,'0'0'16,"18"-17"-16,-18-1 16,18 1-16,-1 17 15,1 17 1,-36 36 0,1 35-1,-19-17 1,-17-1 15,36-52-31,-1 0 16,0-18-16,18-18 15,18-53 1,17-17 0,1 18-1,17 34 1,-18 1-1,18 53 1,-18 70 0,-17-53-1,-1 53 1,-17-35-16</inkml:trace>
  <inkml:trace contextRef="#ctx0" brushRef="#br0" timeOffset="66128.2435">21202 9525 0,'0'0'0,"18"0"46,-18-18-46,0 1 16,0-1-16,-18 0 16,0-17-16,-35-18 15,18 36 1,0-1-16,-36-17 16,18 17-1,36 0 16,17 36-15,53 0 0,0-36-1,17 18 1,1-18 0,-36-34-1,-17-19 1,-36 36-16,18-1 15,-35-34 1,17 35-16,-35-1 16,35 1-1,36 53 1,17 17 15,18 18-31,0-18 31,-18 18-15,1-35 0,-19 17-1,1-35 1,0 0-16,-18-18 16,17 1-1,1-19 1,-18-17-1,-18 18 1,1 35 0,-36 18-1,-18 17 1,36 0 0,17-35-1,36-35 1,17-18 15,0 18-31,-17-18 16,0 0-16</inkml:trace>
  <inkml:trace contextRef="#ctx0" brushRef="#br0" timeOffset="66568.1137">21414 9349 0,'0'0'0,"-18"0"15</inkml:trace>
  <inkml:trace contextRef="#ctx0" brushRef="#br0" timeOffset="67410.7304">21449 9296 0,'0'-18'62,"0"36"-46,-18-36 62,1 18 31,-1 0-78,0 18 1,1-1-32,-1 1 15,0 17 1,-17 1 0,17 16-1,36 1 1,17-17-1,18-19 1,0 1 0,0-36-1,-18-17 1,1-36 0,-36 1-1,0 17-15,-36 0 31,1 35-31,0 18 16,-18 0 0,-18 53-1,36 0 1</inkml:trace>
  <inkml:trace contextRef="#ctx0" brushRef="#br0" timeOffset="73080.5827">21749 9313 0,'0'0'0,"0"-17"15,17 17 17,1 17-17,0-17-15,-1 18 16,-17 0 0,36 52-1,-54-17 1,18 0-1,-18-35 1,1-36 0,17-17-1,0-71 1,17-18 0,19-34 15</inkml:trace>
  <inkml:trace contextRef="#ctx0" brushRef="#br0" timeOffset="73209.3527">21908 8908 0,'17'0'0,"-34"17"16,34 1-16,-17 0 16,0 17-1,0 0-15</inkml:trace>
  <inkml:trace contextRef="#ctx0" brushRef="#br0" timeOffset="73442.7519">21925 9384 0,'0'0'0,"0"-18"16,18 18-1,-1-17 1,1 34 15,-18 19-15,-18 16-1,18 19 1,0-18 0,0-18-1</inkml:trace>
  <inkml:trace contextRef="#ctx0" brushRef="#br0" timeOffset="73726.2644">22260 9366 0,'0'0'0,"0"-17"0,-17-1 15,-19 18 1,19 35 15,-19 1-15,54 34-1,17-17 1,-17 0 0,17 0-1,-17-36 1,-36-34-1</inkml:trace>
  <inkml:trace contextRef="#ctx0" brushRef="#br0" timeOffset="73861.4304">22225 9543 0,'0'0'0,"18"-36"15,-18 19 1,17-1-16,36-17 16,18 17 15,-1 1-31,18 17 15</inkml:trace>
  <inkml:trace contextRef="#ctx0" brushRef="#br0" timeOffset="74842.1776">22684 9366 0,'0'0'0,"17"-17"0,-17-1 16,18 0 0,0 1-16,-1-1 15,-17 0 1,-17 36 15,-1-18-15,-17 35-1,-1 1 1,19 17 0,17-36-16,0 1 15,17-1-15,-17 1 16,0 35-1,0-35-15,0-1 16,0 1-16,18 0 16,-18-1-16,35 1 15,-35-18 1,36-18 0,-1-52-1,-35 17 1</inkml:trace>
  <inkml:trace contextRef="#ctx0" brushRef="#br0" timeOffset="74992.8667">22966 8961 0,'0'0'0,"0"-18"0,0 0 16,-18 18 0,18 18-1,-17 0-15,-19 70 16,36-53-16,0 18 15,0 53 1</inkml:trace>
  <inkml:trace contextRef="#ctx0" brushRef="#br0" timeOffset="75425.9826">23036 9384 0,'0'0'0,"-17"-18"15,-1 36 1,-17 17 0,17 18-1,36 18 1,-18-18-1,35-18 1,0-35 0,-17-18-16,0 1 15,17-1-15,-17-17 16,17-54 0,-35 54-1,-53 0 1,35 17-16,-35 54 31,36-19-31,-19 18 16,19 18-1,34 0 1,36-35 0</inkml:trace>
  <inkml:trace contextRef="#ctx0" brushRef="#br0" timeOffset="75693.0699">23424 9454 0,'0'0'0,"0"-17"15,-17 17-15,17-18 16,-18 18-16,-35 0 16,36 0-1,17 18-15,-18 17 16,53 36-1,18-1 17,0-17-17,0-18 1,-35-17 0,-36-18-16</inkml:trace>
  <inkml:trace contextRef="#ctx0" brushRef="#br0" timeOffset="75793.3144">23442 9684 0,'-18'-18'15,"36"36"-15,-36-54 0,36 19 16,17-18-16,1 17 16,17 0-16,35 1 15,-18-1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37:37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10460 6914 0,'0'0'0,"-18"0"15,1-17-15,17-18 32,0 17-17,17-17 1,-17 17 0,0 53-1,-17 1 1,-19 52-1,1 18 1,0-36 0,17-52-1,36-36 1,-1-52 0,19-1-1,17 0 1,0 36-1,-1 35 1,1 35 0,-35-17-1,0 53 1,-1-36-16,-17 0 16,18 36-1,-18-36 1,18-35-1,-18-71 1,0-52 0,-18-18-1,0 0 1,-70 53 0,0 35-1,0 70 1,35 19-1,70-1 1,72-35 15,34-35-15,1-18 0,-72 17-1</inkml:trace>
  <inkml:trace contextRef="#ctx0" brushRef="#br0" timeOffset="266.7477">10566 7285 0,'0'0'0,"0"17"0,0 1 16,0 17-1,17 18 17,1-17-17,-18-1 1,18-53 0,-1-35-1,1 0-15,-18-17 0</inkml:trace>
  <inkml:trace contextRef="#ctx0" brushRef="#br0" timeOffset="801.107">10830 6703 0,'0'0'0,"18"-18"0,17-17 16,-17 35-1,-1 35 1,1 18-1,-36 35 1,1 0 15,-18 1-15,17-36 0,18-71-1,18-70 1,-1-18-1,1 35 1,-1 18 0,1 18-1,0 53 1,-1-1 0,-17 1-1,18-18 1,17 18-1,-17-36 1,17 18 15,-17 18-15,-18-1-16,17 54 16,-17-36-16,18 36 15,0 52 1,-1-35-1,1-52-15</inkml:trace>
  <inkml:trace contextRef="#ctx0" brushRef="#br0" timeOffset="1200.1371">11307 7073 0,'0'0'0,"-18"-17"0,0 17 31,18 17-31,18 18 16,17 1 15,0-19-15,-17 1-1,17-36 1,-17-17-1,-36-35 1,1-1 0,-19 0-1,1 36 1,35 18 0,18-1-16,17 0 15,-17 1 1,17 17-16,18-18 15,17 0 1,19 1 0</inkml:trace>
  <inkml:trace contextRef="#ctx0" brushRef="#br0" timeOffset="8502.2941">13106 9895 0,'17'18'78,"-17"0"-78,0 17 16,18 0-1,-36 1-15,18-19 16,0 71-1,-17-35 1,17 0 0,0-35-1,0-36 1,17 1 0,-17-1-16,18-35 15,0 18 1,-18-1-16,17-16 15,19-1 1,-19 0 0,18 35 15,1 0-15,-1 18-1,-17 18 1,17 0-1,0-18 1,-17 17 0,-1 1-16,-17 0 15,0-1 1,0 1 0,0 0-1,0-1 1,0 1-1,0-1-15,0 36 32,0 18-17,0 17 1,0-53 0,0 36-1</inkml:trace>
  <inkml:trace contextRef="#ctx0" brushRef="#br0" timeOffset="11082.7378">13705 10336 0,'18'0'16,"0"-17"-1,-1 17 1,1-18 15,0 0-15,-18 1 0,0-1-1,-36-17 1,19 0-1,-19 17 1,-17 0 0,1 36-1,16 0 1,19-1 0,17 1-1,35 17 1,-17-17-1,17-1-15,-18-17 16,19 18-16,-19 0 16,1-1-16,0 19 15,-36-1 17,0 0-17,-17-35 1,-18 18-1,36-36 1,-1 18 0,36-17-16</inkml:trace>
  <inkml:trace contextRef="#ctx0" brushRef="#br0" timeOffset="11798.4638">13847 10513 0,'0'0'0,"0"-18"47,17 18-47,-17-17 16,18-1-1,-18 0-15,35-17 16,-35 0 0,18 17-16,17-35 15,-17 0 1,-1 18-1,1 17 1,-18 1 0,0 34 15,-18 1-15,-17 17-1,0 36 1,17-1-1,18-52-15,0 17 16,18-17-16,-1 0 16,1-36-1,17 0 1,18-17 0,-18-18-1,-17 0 1,17 18-1,-35 0 1,0 52 31,0 18-31,-17 18-1,34 0 1,-17-17-1,0-1 1</inkml:trace>
  <inkml:trace contextRef="#ctx0" brushRef="#br0" timeOffset="12381.7045">14323 10001 0,'0'0'0,"17"-35"16,-17 17-16,0-17 16,18 17-1,-18 36 17,0 0-17,-18 52 1,1 18-1,-1 1 1,18-19 0,0-17-1,0-18 1,18-35 0,-1-17-1,1 17-15,17 0 16,-17 17-1,17-17 1,-17 18 0,17 17 15,-35-17-15,0 17-1,-17-17 1,-19 17-1,-34-35 1,17 0 0,18 0-1,17-17-15,18-1 32,18 18-17</inkml:trace>
  <inkml:trace contextRef="#ctx0" brushRef="#br0" timeOffset="12866.6684">15363 10142 0,'0'-17'31,"18"-1"-15,0 18-16,17 0 15,36-18 1,17 36 0,-18-18-1,-17 35 1,-17-35 0</inkml:trace>
  <inkml:trace contextRef="#ctx0" brushRef="#br0" timeOffset="13065.7648">15434 10001 0,'0'0'0,"-18"0"15,1-17 1,-1 17 0,53-18-1,36 36 1,52-18-1,19 17 1,-54-17-16</inkml:trace>
  <inkml:trace contextRef="#ctx0" brushRef="#br0" timeOffset="14898.4387">16404 9772 0,'18'-18'0,"-18"1"16,0-1-1,17 0 1,-17 1 0,18 34 15,-36 54-16,18 17 1,-35 36 0,18-1-1,-1 1 1,18-36 0,0-53-1</inkml:trace>
  <inkml:trace contextRef="#ctx0" brushRef="#br0" timeOffset="15815.657">16757 9772 0,'18'-18'0,"-1"1"31,-17-1-31,0 0 16,0 1-1,-17 17 1,-1-18 0,0 36 15,1-18-31,-1 17 16,0 1-16,1 0 15,-19 52 1,1 1-1,35-18-15,-17 53 16,34-71-16,-17 18 16,35 35-1,18-18 1,18-34 0,0-1-1,-1-35 1,-17-18-1,-18-52 1,-17-1 0,-53 18-1,-18 18 17,17 17-32,1 18 15,-35 36-15,34-19 16,1 36-1,35-17 1,18-19-16</inkml:trace>
  <inkml:trace contextRef="#ctx0" brushRef="#br0" timeOffset="18881.8031">17692 9984 0,'17'-18'16,"19"18"-1,-19 0 1,36-18-16,0 18 16,71-17-1,-18 17 1,-18 0 0,-53 17-1</inkml:trace>
  <inkml:trace contextRef="#ctx0" brushRef="#br0" timeOffset="19167.9336">17921 9790 0,'0'0'0,"-18"0"0,18 17 15,0 54 1,-17-36 0,34 71-1,1-71 1,-18 0-16,18 54 15</inkml:trace>
  <inkml:trace contextRef="#ctx0" brushRef="#br0" timeOffset="19514.6491">18574 9366 0,'0'0'0,"0"-17"0,17-1 15,-17 36 1,0 17-16,-17 71 16,-1 35-1,18 35 1,18 1 15,-1-1-31</inkml:trace>
  <inkml:trace contextRef="#ctx0" brushRef="#br0" timeOffset="20082.3462">19085 9931 0,'0'0'0,"-17"-18"16,17 0 0,-18 1-1,-17 17 1,-18 35-1,0 18 1,0 18 0,18 34-1,17-34 1,36-1 0,17-34-1,18-54 1,0 0-1,-18-17-15,0-18 16,1 18-16,17-71 31,-36 18-31,-34 17 32,-36 36-17,0 53 1,0 17-1,35 18 1,18 18 0,18-54-16</inkml:trace>
  <inkml:trace contextRef="#ctx0" brushRef="#br0" timeOffset="20648.2871">19279 9984 0,'0'0'0,"-17"0"15,-1 0 1,0 17-1,1 19 1,-19 16 0,19 37-1,-1-1 1,36-53-16,-1 18 16,1-35-1,0-18-15,35-36 16,0-34-1,0-54 1,-18 19 0,-35 16-1,-18 54 17,18 53-17,0-1 1,18 72-1,-18 34 1,0-70-16,-35 106 16,-1-89-16,1 18 15,-71 36 1,18-18 0,53-71-1,52-70 1</inkml:trace>
  <inkml:trace contextRef="#ctx0" brushRef="#br0" timeOffset="21097.8639">19597 10548 0,'0'0'0,"-18"0"16,1 0-1,17-18 16,17 18-31,1-17 16,17-18 0,0 17-16,18 0 15,-17 18 1,-36 18 0,-18 17-1,-53 53 1,1 1-1,35-19 1,70-35 0,35-35-1,36-35 1</inkml:trace>
  <inkml:trace contextRef="#ctx0" brushRef="#br0" timeOffset="22548.2323">20232 9860 0,'0'0'0,"0"-18"16,17 18-16,-17-17 16,18-1-1,-36 18 1,-17 35 0,-35 36-1,-1 0 1,0-1-1,54 1 1,52-36 0,36-17-1,70-1 17,0-34-17,-18 17 1,-17 17-1,-88-17-15,0 0 0</inkml:trace>
  <inkml:trace contextRef="#ctx0" brushRef="#br0" timeOffset="22764.7745">20496 9878 0,'0'0'0,"-17"-18"0,-1 18 16,18 18-16,-18 52 15,18 71 1,-17 18 15,17-71-31,-18 1 0</inkml:trace>
  <inkml:trace contextRef="#ctx0" brushRef="#br0" timeOffset="26685.686">20884 9366 0,'0'0'0,"0"18"16,-17-18-16,34-18 31,1 1-15,-18-19-16,53-69 15,0-37 17,35-69-17,0-36 1,18 0-1,0-18 1,17-17 0,-52 159-16,35-142 15,-53 141-15,0 1 16,53-89 0,-1 36-1,19 0 1,-18-18-1,-18 35 1,35-71 15,-87 160-31,16-71 16,19 0 15,0-18-15,-36 88-16,18-52 15,-18 52-15,0 18 16,36-35 0,-1-35-1,19-1 1,-19 1 0,-17 17-1,0 0 1,0 18-1,18 0 1,-19 0 0,1 35-1,-35 17 1,17-16 0,-17 34-16,0-17 15,17-36 1,0 18-1,0-17 1,1 17 0,-1 0-1,18 17 1,-18 1 0,-17 0-1,-1 0 1,1 17-1,0 0-15,-1-17 16,1 17 0,0-17-1,-1 17 1,1 1 15,-36 17 0,1 17-15,-19 19 0,-34 17-1,-36 17 1,53-17-16,-18-18 16,19 1-16,-1-1 15,17-17-15,-34-1 16,52 1-1,36-18 17,-1 18-17,1-18-15,53 17 16,-1 36 15,18-18-15,1 18-1,-37-35 1,-16-18 0,-36-18-16,17-35 15,1 0-15,-18 18 16,18-53 0,-18 35-1,35 0 1,-35 36-1</inkml:trace>
  <inkml:trace contextRef="#ctx0" brushRef="#br0" timeOffset="28566.8357">15434 12365 0,'0'0'0,"18"-18"16,-1 18-1,1-17-15,0 17 16,17 0-16,35 0 16,36 0 15,-35 0-16,-36 0 1,-53-36 0</inkml:trace>
  <inkml:trace contextRef="#ctx0" brushRef="#br0" timeOffset="28730.7385">15593 12188 0,'-35'0'15,"70"0"-15,-53 0 31,53 0-15,1 0-16,87 0 16,1-17-1,17 17 1</inkml:trace>
  <inkml:trace contextRef="#ctx0" brushRef="#br0" timeOffset="29030.6928">16669 11994 0,'0'0'0,"0"-17"0,17 17 16,-17-18-16,0 36 15,-17 52 17,-1 19-17,0 34 1,-17 18-1</inkml:trace>
  <inkml:trace contextRef="#ctx0" brushRef="#br0" timeOffset="29547.5987">17039 11959 0,'0'0'0,"18"-17"0,-18-1 16,-18 18-16,1 18 31,-1 17-15,-17 35-1,-1 19 1,1 16 0,0-16-1,52 16 1,19-34 0,-19-36-16,36-17 15,-17-18 1,-1-18-16,18-17 15,-18-36 1,-35 1 0,-35 35-1,-36 35 1,-17 35 15,53 0-15,52-17-1,1-1-15</inkml:trace>
  <inkml:trace contextRef="#ctx0" brushRef="#br0" timeOffset="29880.3577">17709 12259 0,'-17'0'16,"34"0"-16,1-18 15,35 18 1,35 0 0,18 18-1,-18-18 1,-17 18 0,-54-18-16</inkml:trace>
  <inkml:trace contextRef="#ctx0" brushRef="#br0" timeOffset="30164.4236">17992 12100 0,'0'0'0,"-18"18"15,0 0 1,1 17-16,17-18 16,-36 54-1,1 17 1,35 0-1</inkml:trace>
  <inkml:trace contextRef="#ctx0" brushRef="#br0" timeOffset="30964.4891">18697 12012 0,'0'0'0,"0"-35"16,0 17-16,18 1 15,-18-36 1,0 35 0,0 53-1,-18 53 1,1 18-1,-1 106 1,18-142 0,-18 54-1</inkml:trace>
  <inkml:trace contextRef="#ctx0" brushRef="#br0" timeOffset="31431.2249">18997 12206 0,'0'0'0,"-18"-18"16,1 36-16,-1-18 15,-17 71 1,0-1 0,17 18-1,18-17 1,18-36 15,-1-35-15,19-35-1,-1-36 1,0-17 0,-35 18-1,-35 17 1,-18 35 0,18 36-16,-36 17 15,36 0 1,17-17-16,0 52 15,54-17 1</inkml:trace>
  <inkml:trace contextRef="#ctx0" brushRef="#br0" timeOffset="32230.2505">19279 12259 0,'0'-18'16,"-17"18"31,-1 0-32,0 18 1,-17-18-1,-18 53 1,0 17 0,0 19-1,53-19 1,18-17 0,17-35-1,18-53 1,0-18-1,18-36 1,-18-16 0,-36 16-1,-17 54-15,-17 0 16,-1 0 0,0 35-16,1 17 31,34 18-16,19 36 1,17 17 0,-18 18-1,-35 18 1,-18-1 0,-88 36-1,53-106 1,-88 0-1,88-53-15,-17 0 16,-18-18 0,52 0-16,19-17 15,17 17 1</inkml:trace>
  <inkml:trace contextRef="#ctx0" brushRef="#br0" timeOffset="33264.3606">19614 12718 0,'-17'0'0,"17"-18"15,-18 18 1,18-18-1,18-17 1,-1 0 0,36 0-1,0 17 1,0 36 0,-35 17-1,-36 35 1,-35 19-1,-17-19 1,34-35-16,1 1 16,53-36-1,-1 0-15,36-18 16,36 0 15,-19 1-31</inkml:trace>
  <inkml:trace contextRef="#ctx0" brushRef="#br0" timeOffset="34880.496">20020 12259 0,'-18'0'46,"1"-18"1,17 1 47,17-1-78,-17 0-1,18 18-15,17-17 16,18-18 0,18 17-1,-18 0 1,0 36-1,-36 0 1,1 17 0,-53 18-1,-18-18 1,-35 18 0,17 0 15,36-18-16,17-17-15,36 17 16,-1-35-16,19 0 16,17 0-1,17-18 1,1 1 0,-18-1-1</inkml:trace>
  <inkml:trace contextRef="#ctx0" brushRef="#br0" timeOffset="36079.7892">20302 11712 0,'0'0'0,"-17"-17"31,17-1 1,-18 18-32,36-18 15,-18 1-15,17 17 16,19-36 0,17 1-1,-1 17 1,-16 1-1,-19 34 1,-17 1 0,-17 35-1,-1-35-15,-17 17 16,0 18-16,-1-18 16,19 0-1,-1 18 1,36-17-1,52-36 1,36-18 0,0 0-1</inkml:trace>
  <inkml:trace contextRef="#ctx0" brushRef="#br0" timeOffset="37046.6858">19844 11853 0,'0'0'0,"-18"18"15,18 0-15,-18-1 16,-17 36-1,18 35 1,-1-17 0,36 17-1,17 0 1,0-52 0,36 34-1,-18-35-15,-1 18 16,37 18-1,-36-36-15</inkml:trace>
  <inkml:trace contextRef="#ctx0" brushRef="#br0" timeOffset="37730.4546">20832 11959 0,'17'18'47,"-17"-1"-31,18-17-16,-18 18 15,0 0-15,0 17 16,17 18-1,1 17 1,-18 36 0,-35 35-1,-36 36 1</inkml:trace>
  <inkml:trace contextRef="#ctx0" brushRef="#br0" timeOffset="40146.9493">15540 13776 0,'0'0'0,"18"-18"0,-1 18 16,1-17-1,17 17 1,36 0 0,-1 0-1,1 0 1,-18 0 0,-36 0-1,-17-18 1</inkml:trace>
  <inkml:trace contextRef="#ctx0" brushRef="#br0" timeOffset="40330.102">15646 13635 0,'0'0'0,"-18"-18"0,0 18 16,54 0 15,-19-17-16,72 17 1,-1 0 0,-35 0-16</inkml:trace>
  <inkml:trace contextRef="#ctx0" brushRef="#br0" timeOffset="41279.7914">16792 13353 0,'0'0'0,"0"-18"15,18-17-15,0 17 16,-18-17-1,0 17 1,0 53-16,-18 1 16,18-1-16,-18 18 15,18 17-15,-35 36 16,17 18 0,1-18 15,17-53-31</inkml:trace>
  <inkml:trace contextRef="#ctx0" brushRef="#br0" timeOffset="41796.4019">17074 13406 0,'0'0'0,"0"-18"0,-17 0 15,-1 18 1,1 36 0,-19 16 15,-17 19-16,18 17 1,17-17 0,18 17-1,18-35 1,0-35-16,35-1 16,-18-17-16,-17 0 15,34-17 1,-16-36-1,-36 17 1,-18-17 0,-17 36-1,-18 17 1,0 17 0,35 19 15,18-1-16,36 0-15</inkml:trace>
  <inkml:trace contextRef="#ctx0" brushRef="#br0" timeOffset="42096.3897">17462 13652 0,'0'-17'32,"18"17"-32,17 0 15,-17-18 1,17 18-16,1 0 15,17 18 1,17-1 0,-17 1-1,0-18 1</inkml:trace>
  <inkml:trace contextRef="#ctx0" brushRef="#br0" timeOffset="42396.6525">17639 13494 0,'0'0'15,"-18"0"-15,18 17 16,-17 1 0,-1 17-1,0 36 1,1 17 0,17-17-1,17-1 1</inkml:trace>
  <inkml:trace contextRef="#ctx0" brushRef="#br0" timeOffset="43021.6115">18221 13635 0,'0'0'0,"0"-18"16,-18 18-1,18-17 1,0-1-1,18 0 1,35-17 0,17 0-1,-17 35 1,-17 35 0,-54 18-1,-53 35 1,-17 0-1,35-35 1,53-17 0,53-36-1,18-18 1,17 0 0,-53 18-1,53-17 1,-52 17-16</inkml:trace>
  <inkml:trace contextRef="#ctx0" brushRef="#br0" timeOffset="43429.5187">18785 13370 0,'0'0'15,"0"-17"-15,18 17 16,-18-18 0,0 36-1,0-1 1,0 54 0,18 70-1,-18-88 1,0 88-1,0-106 1</inkml:trace>
  <inkml:trace contextRef="#ctx0" brushRef="#br0" timeOffset="43929.7788">19121 13582 0,'0'0'0,"0"-18"15,-18 18 17,0 0-17,-17 18 1,0 35-1,-1 0 1,1 0 0,35 17-1,18-34 1,-1-1 0,1-18-1,35-34 16,-18-18-15,-17-1-16,17-17 16,-17 18-16,-18 17 15,0-35 1,-18 18 0,1 18-1,-1 34 1,-17 1-1,52-1-15</inkml:trace>
  <inkml:trace contextRef="#ctx0" brushRef="#br0" timeOffset="44329.165">19332 13600 0,'-17'17'31,"-1"1"-16,18-1-15,-18-17 16,1 36-16,17-19 16,-18 1-16,0 17 15,18-17-15,-17 35 16,34-35 0,1-1-16,0 18 31,17-35-16,18-35 1,-18 0 0,0-36-16</inkml:trace>
  <inkml:trace contextRef="#ctx0" brushRef="#br0" timeOffset="44579.7145">19420 13670 0,'0'0'16,"-17"-18"-16,17 1 15,0 34 1,35 19-1,-17 17 1,-36 17 0,0 36-1,-34 0 1,-1 0 0,-18-18 15,0-35-16,36-35 1,18-36 0</inkml:trace>
  <inkml:trace contextRef="#ctx0" brushRef="#br0" timeOffset="45511.9663">19861 13670 0,'0'0'16,"-17"0"-16,-1-18 15,18 1 1,18-18 0,17-1-1,18 19 1,-18 34 0,-17 1-1,-71 88 1,35-71-1,1 0-15,-1 18 16,36-35 0,52-36-1,18 18 1,-17-17 0,0-1-1</inkml:trace>
  <inkml:trace contextRef="#ctx0" brushRef="#br0" timeOffset="56261.5647">15769 14958 0,'0'0'0,"-17"0"0,-1 0 16,0 0-1,36 0 1,0 0-1,34 0 1,19 0 0,52 17-1,-105-17 1,17 0-16,-17 0 31</inkml:trace>
  <inkml:trace contextRef="#ctx0" brushRef="#br0" timeOffset="56444.8628">15787 14852 0,'0'0'0,"-35"0"16,17-18-16,0 18 16,54 0-1,34-17 1,36 17-1,35 0 1,-88-18-16,17 18 16</inkml:trace>
  <inkml:trace contextRef="#ctx0" brushRef="#br0" timeOffset="56711.017">16863 14623 0,'0'0'0,"17"0"0,-34 17 31,-1 19-15,1 52-1,-1 35 1,0-17 0,1 0-1</inkml:trace>
  <inkml:trace contextRef="#ctx0" brushRef="#br0" timeOffset="57178.5323">17092 14658 0,'0'0'0,"-18"-18"15,1 18-15,-1 0 16,18 18-1,-17 35 1,-1 35 0,0 0-1,18 36 1,18-36 0,0-18-1,-1-34 16,1-36-31,-1-18 16,1 0 0,-36-52-1,1 17 1,-18 18 0,-18 52-1,17 1 1,36 35-1,36-35 1</inkml:trace>
  <inkml:trace contextRef="#ctx0" brushRef="#br0" timeOffset="57430.5111">17286 14887 0,'18'-17'15,"17"-1"1,-17 18 0,17 0-16,0 18 15,53-18 1,1 17-1,-19 1 1,-52-18-16</inkml:trace>
  <inkml:trace contextRef="#ctx0" brushRef="#br0" timeOffset="57694.668">17515 14746 0,'0'0'0,"0"-18"15,-17 18 1,17 18 0,0 0-1,-18 70 1,0 18-1,1-18 1,17 0 0</inkml:trace>
  <inkml:trace contextRef="#ctx0" brushRef="#br0" timeOffset="58144.6612">17798 14905 0,'0'0'0,"-18"0"0,18-18 16,0 1 0,53-36 15,0 35-31,35 0 16,-17 18-1,-71 89 16,-89 16-15,1 1 0,35-35-1,71-18 1,70-71 0,36 0-1,-54-17-15</inkml:trace>
  <inkml:trace contextRef="#ctx0" brushRef="#br0" timeOffset="58678.0421">15875 15998 0,'18'0'16,"17"-17"-1,0 17-15,18 0 16,18 0-16,-18 0 16,-1 17-1,1-17-15,18 18 16,-36-18-16,-35 18 15</inkml:trace>
  <inkml:trace contextRef="#ctx0" brushRef="#br0" timeOffset="58861.0633">15946 15875 0,'0'0'0,"-18"-18"0,0 18 15,36 0 1,52-17 0,-17 17-16,18 17 15,-1-17-15,1 0 0,17 18 16,-17 0-16</inkml:trace>
  <inkml:trace contextRef="#ctx0" brushRef="#br0" timeOffset="59127.8712">17110 15822 0,'0'0'0,"0"-18"0,0 36 31,-18 17-15,0 36-1,-17 17 1,18 18 0,-19-18-1</inkml:trace>
  <inkml:trace contextRef="#ctx0" brushRef="#br0" timeOffset="59628.652">17304 16051 0,'0'0'15,"17"-35"-15,1 0 16,17-36 0,-35 1-1,-35 34 1,-53 36 0,35 18-1,35 35 1,36-35-1,88 52 1,-53 1 0,-18-18-1,-53 17 1,1-17 0,-19-18-1,1-35 16,17-35-15,1-35 0,52-1-1,36-17 1,17 0 0,0 35-16</inkml:trace>
  <inkml:trace contextRef="#ctx0" brushRef="#br0" timeOffset="61062.4005">18098 15910 0,'0'0'0,"0"-17"15,17-1-15,1 0 16,-1 1 0,1-1-1,-18 36 1,-18 17-1,-17 18 1,0 17 0,0-17-1,35 0 1,17-35 0,19 0-1,16-18 1,1 17 15,18-17-15,-36 0-1,18-17 1,-35-36 0,-1-18-1,1-17 1,-36 35-1,18 0 1,0 35-16,18 1 31,0-1-15,-1-35 0,-34-35-1,-19 18 16,-17-1-15,-17 36 0,35 17-1,35 18 1,17 35 0,19-17-16,-19 0 15,18 17-15,1 0 0,-1 18 16,18 35-1,0 0 1,-36 1 0,-17-19-1,-17-17 1,-1-18 0,18 1-1,0-54 1,18-35 15,17 0-15,0-17-1,-17 52-15,17-35 16,-17 53-16,-18-18 16,18 36-1,-1 0 1,1-1-1,17 1 1,0-36 0,-17 18-1,0 18 1,-1 0 0,-17 35-1,-17 35 16,17-53-31,-18 71 16,18-53-16,-18 0 16</inkml:trace>
  <inkml:trace contextRef="#ctx0" brushRef="#br0" timeOffset="85709.823">19544 14005 0,'18'-17'125,"-18"-1"-110,17 0-15,1 1 16,-1-1-1,1 18-15,17-18 32,-17 1-17,0 34 1,17-17 0,-35 36-1,-18-1 1,1 0-1,-1 1 1,-17 16 0,-18-16-1,18 17 1,17-18 0,18-17-16,18 17 15,-1-35 1,18 0-1,1 0 1,-1 0 15,-17 0-15,-1 0 0,1 0-1,0 0 16</inkml:trace>
  <inkml:trace contextRef="#ctx0" brushRef="#br0" timeOffset="112807.6573">22701 9754 0,'0'-17'16,"0"-1"-1,0 36 32,-17-18-31,17 17-16,-18 19 15,0 16 1,1 37 0,-1-36-16,0 0 15,1 52 1,-1-52-16,0 35 15,18-35 1</inkml:trace>
  <inkml:trace contextRef="#ctx0" brushRef="#br0" timeOffset="113889.3233">22701 9754 0,'-17'-17'15,"34"-1"48,1 18-48,0 0 1,17-18-16,-18 18 16,72-17-1,34 17 1,18-18-1,18 18 1,-18 18 0,18-18-1,-18 0 17,-88 0-32,70 0 15,-70 0-15,0 0 16,71 0-1,17-18 1,18 0 0,-18 18-1,0 0 1,0 0 0,-18 0-1,18 0 1,18-17-1,-71 17-15,-17 0 16,-1 0-16,1 0 16,0 0-16,70 0 15,-18 0 17,1 0-17,-1 0 1,1 0-1,-1 0 1,1-18 0,-1 18-1,18 0 1,0 0 0,0 0-1,-70 0-15,52-17 16,-52 17-1,-18 0-15,17 0 16,-52 0 0,0 0-1,-36-18 1,-17 18 15,17 0-31</inkml:trace>
  <inkml:trace contextRef="#ctx0" brushRef="#br0" timeOffset="115333.5843">22578 10319 0,'0'0'0,"35"0"79,-17 0-64,17 0-15,0 0 16,18 0-1,71 0 1,52-18 0,18 18-1,35-18 1,-17 1 0,0-1-1,-106 18-15,88-17 16,-89 17-1,-16 0-15,105-18 16,-18 18 0,0 0 15,18 0-15,0 0-1,0 0 1,-17 0-1,-1-18 1,-17 18 0,-88 0-16,17 0 15,-18 0-15,18-17 0,1 17 16,69-18 0,1 0-1,0 18 1,-18 0-1,0 0 1,0 18 0,18 0-1,-18-18 17,-17 0-17,-36 0 1,-35 0-1,-18 0-15,-17-18 16,-1 18-16,1 0 16,17 0-1,0 0 1,18-18 0,-17 18-1,-19 0 1,-17-17 31,-17-1-32</inkml:trace>
  <inkml:trace contextRef="#ctx0" brushRef="#br0" timeOffset="116838.8083">27305 9631 0,'18'0'47,"-1"0"-31,1 0 15,0 0-15,-1 0-1,1 0-15,35 0 16,17 0-1,18 17 1,-17-17 0,17 0-1,0 0 1,-17 0 15,-18 0-15,17 0-1,-17 0 1,-17 0 0,-1 0-1,0 0 1,-17 0 0,0 0-1,-1 0 1,1 0-1,-1 0 1,1 18 78,-18 0-16,0-1-62,0 1-1,0 0-15,-18-1 16,18 36-1,-17 0 1,17-35-16,-18 17 16,1 18-1,17-18-15,-18 1 16,18 16 15,-18-34-15,18 0-1,0-1 1,0 1 0,0-36 109,0 1-110</inkml:trace>
  <inkml:trace contextRef="#ctx0" brushRef="#br0" timeOffset="117938.9209">24289 9701 0,'17'0'16,"-17"-17"0,0 34 15,0 1-15,-17 0-1,-1 52 1,18 36-1,-18 18 1,36-72-16</inkml:trace>
  <inkml:trace contextRef="#ctx0" brushRef="#br0" timeOffset="118888.7084">25665 9719 0,'0'0'0,"0"-18"0,0 1 15,17 17 1,-17 17 0,-17 1-1,17 17 1,-18 53 0,18 36-1,0 17-15</inkml:trace>
  <inkml:trace contextRef="#ctx0" brushRef="#br0" timeOffset="119756.764">26899 9666 0,'0'18'47,"-17"-1"-31,17 19-16,-18-19 16,18 36-1,0 18 1,-18 17-1,18 0 1,0-17 0,0-18-1,0-18 1,18-35 0</inkml:trace>
  <inkml:trace contextRef="#ctx0" brushRef="#br0" timeOffset="121689.6487">23407 9931 0,'17'-18'0,"-17"0"31,0 1-15,-17 17 0,17-18-1,-18 18 1,-17 0-1,17 18 1,18-1 0,18 1-1,0 17 1,17 1 0,0-1-1,0 0 1,1-17-1,-54 17 1,0-35-16,18 18 16,-17-18-16,-1 0 15,0 0-15,1-36 16,34-16 0,36 16 15,18-17-16,-1 18 1,-17 17-16</inkml:trace>
  <inkml:trace contextRef="#ctx0" brushRef="#br0" timeOffset="122472.2258">24730 9931 0,'17'-18'0,"1"18"16,-18-18-1,0 1 1,0-1-16,-18 0 16,1 18-1,-19-17 1,1 17 0,53 35-1,-1-17 1,19 17-1,17 18 1,-18 0 0,-17 0-1,-36-18 1,18-17 0,-18-18-1,18 17-15,-17-34 0,-1 17 16,0-36-1,18-16 1,18 16 0,35-17-1,17 18 1</inkml:trace>
  <inkml:trace contextRef="#ctx0" brushRef="#br0" timeOffset="125122.066">22560 10442 0,'0'-17'31,"18"17"0,-18 17-15,-18-17-16,18 18 15,0 0-15,18-1 16,-18 1 0,17 17-1,19-17 1,17-1-1,17 1 1,1-18 0,-1-18-1,1 18 1,17-17 15,-53-1-31,36 18 16,-36 0-16,18 0 15,35-18 1,18 18 0,-18-17-1,0 34 1,1-17 0,-19 0-1,1 0 1,-1 0-1,36 18 1,-71-18 0,-17 18-16,17-1 15,-17-17 1,0 18-16,-1 17 31,-17-17-15,0 17-1,0-17 1,18-36 15,0 18-15,-18-17-16,17-1 16,18-17-1,-17 17-15,0 0 16,17 18-16,-17-17 15,17-1-15,36 0 16,17 1 0,-18 17-1,36 0 1,-18 0 0,0 17 15,18-17-16,-35 18 1,-1-18 0,1 18-1,0-18 1,-36 0-16,0 0 16,36 0-16,-36 0 15,18-18 1,-18 0-1,0-17 1,1 0 0,-1 0-1,0-1 1</inkml:trace>
  <inkml:trace contextRef="#ctx0" brushRef="#br0" timeOffset="126005.3426">23301 10901 0,'0'0'0,"0"-18"15,-18 36 16,18-1-31,-17 1 16,17 17 0,-18 36-1,0-36-15,18 0 16,0 1-16,0-1 0,-17-17 16,17 17-1</inkml:trace>
  <inkml:trace contextRef="#ctx0" brushRef="#br0" timeOffset="126505.4724">23495 10971 0,'0'0'0,"0"-17"0,18 17 16,-1-18-1,1 36 1,-18 17 0,-18 18-1,1 0 1,-36 0-1,17-18 1,1 0 0,18-52-1,17-19 1,17 1 0,-17 17-1,18-17-15,17-18 16,0 18-1,18 17 1,-17 36 0,16 35-1,-16 0 1,-19 17 0,1-34-16</inkml:trace>
  <inkml:trace contextRef="#ctx0" brushRef="#br0" timeOffset="127190.0585">23795 11289 0,'0'0'16,"0"18"30,17-36-30,1 18 0,-18-18-16,18 1 15,-18-36 1,-36-36 0,19 54-1,-1 18-15,-35-36 16,36 35-1,-19 0-15,1-17 16,0 35 0,17 0-1,53 18 1,18-18 0,-17-18 15,-1 0-16,0-17 1,-35 0 0,-17 0-1,17 17-15,0 0 16,0 1-16,-18-1 0,36 18 47,-1 18-47,1-1 15,-1 19 1,36-1 0,-17 18-1,-1-18 1,-17 0 15,17-35-15,-35 18-1,0-36 1,0 1-16,-18-1 16,1 0-16</inkml:trace>
  <inkml:trace contextRef="#ctx0" brushRef="#br0" timeOffset="127321.343">23848 10848 0,'0'0'0,"17"0"15,-17-18-15,18 18 16,17 0-1,1 36 1,-19-19-16</inkml:trace>
  <inkml:trace contextRef="#ctx0" brushRef="#br0" timeOffset="127655.6542">23971 11042 0,'0'18'15,"0"-36"-15,-17 53 0,17 0 16,-36 1-16,36-19 15,-17 36 1,17-17 0,0-1-1,17-17 1,19-36 0,-19-17-1,19-18 1,-36 17-16,17 1 15,-34 17-15,17-17 16,-36 0 0,19 17-16,-1 18 15,0 0-15,1 0 16,-1 0-16,0 36 16,36-1 15,0-18-31</inkml:trace>
  <inkml:trace contextRef="#ctx0" brushRef="#br0" timeOffset="127988.1301">24306 11024 0,'0'0'0,"18"-17"16,-18-1-16,18 18 31,-18 18-15,17-18-16,-17 35 16,-17 0 15,-1 18-16,0-18 1,-17 1 0,35-36-1,18-53 1,-1 0-16,-17 0 0</inkml:trace>
  <inkml:trace contextRef="#ctx0" brushRef="#br0" timeOffset="128155.6577">24483 10672 0,'0'0'0,"0"-18"0,17 0 16,1 18-16,-18 18 31,0 0-31,0 52 16,0 18 15,-18 0-31</inkml:trace>
  <inkml:trace contextRef="#ctx0" brushRef="#br0" timeOffset="128354.6436">24483 11112 0,'17'-17'0,"1"17"16,0-18-16,-1 18 15,1 18 1,-36-1-1,18 1 1,0 35 0,0-18-1,0 1 1</inkml:trace>
  <inkml:trace contextRef="#ctx0" brushRef="#br0" timeOffset="128606.3101">24712 11148 0,'0'0'0,"0"-18"16,0 0-16,18 18 15,-18-17 1,0 34 15,0 1-15,17 35-1,-17 0 1,0-18 0,0-17-1,-17-53 1</inkml:trace>
  <inkml:trace contextRef="#ctx0" brushRef="#br0" timeOffset="128705.4267">24747 11236 0,'0'-18'15,"18"1"1,0-19-1,17 19 1,18 17 0,-36-18-16</inkml:trace>
  <inkml:trace contextRef="#ctx0" brushRef="#br0" timeOffset="129613.7566">25277 10936 0,'0'-18'15,"-18"36"16,18 0-31,0-1 16,-18 36 0,1 18-1,17-36-15,-18 36 16,18-36 0</inkml:trace>
  <inkml:trace contextRef="#ctx0" brushRef="#br0" timeOffset="130157.6669">25523 11024 0,'0'0'0,"-17"0"16,-1 0 15,1 0-15,-1 0-1,0 18 1,-17 17-1,17 18 1,1 0 0,17 0-1,17 0 1,1-35-16,-18-1 16,18 1-16,-1-18 15,1 17-15,35-34 16,-18-18-1,-17-18 1,-36 0 0,0 35-1,1 36 1,-18-1 15,17 19-15,18-1-16</inkml:trace>
  <inkml:trace contextRef="#ctx0" brushRef="#br0" timeOffset="131355.351">25806 11077 0,'0'0'0,"0"-17"15,0-1 1,0 36 15,-18-18-15,0 52 0,-17-16-1,18 17 1,-1-36-1,18 1 1,0 0 0,18-18-1,-1 0-15,18 0 16,-17 0 0,17 17 15,-17-17-16,0 18 1,-18-36 0,17 18-1,1-17 1,0-1 0,-1-17-1,18-36 1,1-17-1,-1-88 1,-35 87 0,-18 36-1,1 1 1,17 69 15,0 1-15,17 35-1,1 0 1,17 17 0,-35-17-1,18 18 1,-18-18 0,0-36-16,-18 36 15,1-35 1,17-1-16,-18 19 15,0-19 1,36-17 15,-18-17-15,18-1-16,17-35 16,0 18 15,0 0-16,-17 17 1,0 36 0,-1-1-1,1 1 1,0-18 0,-1 0-1,19 0 1,-19 17-1,1 1 1,-18 17 0,-18 18-1,-17 18 1</inkml:trace>
  <inkml:trace contextRef="#ctx0" brushRef="#br0" timeOffset="132571.5563">24148 12065 0,'0'0'0,"-18"0"47,18 35-31,-18 1-16,18-1 15,0 53 1,0 0-1,18 0 1,0-35 0</inkml:trace>
  <inkml:trace contextRef="#ctx0" brushRef="#br0" timeOffset="132805.2045">24412 12100 0,'0'0'0,"18"0"0,-18-17 15,0 34 1,0 36 0,0 35-1,0-35 1,-18 71-1,18-71 1</inkml:trace>
  <inkml:trace contextRef="#ctx0" brushRef="#br0" timeOffset="133154.8077">23936 12277 0,'18'0'0,"-18"35"16,17 0-16,1 0 15,35 71 1,17-17-1,36-1 1,-18-53 0,1-53-1,16-52 1,-16-54 0,-19 1-1,-35 88 1</inkml:trace>
  <inkml:trace contextRef="#ctx0" brushRef="#br0" timeOffset="133871.2847">22737 13635 0,'0'0'0,"17"-18"15,-17 1-15,0-1 16,0 36 0,0-1-1,0 54 1,-17 52-1,-1-35-15,0 124 16,1-124 0,17 18-16,0 71 15,0-54 1,17-52 0</inkml:trace>
  <inkml:trace contextRef="#ctx0" brushRef="#br0" timeOffset="134989.9172">22772 13758 0,'17'0'0,"1"18"47,0-18-32,-1 0 1,1 0-16,0 0 16,17 18-16,53-18 31,-35 0-31,106 17 15,-71-17-15,0 0 16,89 18 0,17 0-1,17-18 1,19 17 0,17-17-1,-18 0 1,0 0-1,18 0 1,-18 0 0,1-17-1,-142 17-15,18 0 16,-18 0-16,18 0 16,-36 0-16,107-18 15,-19 18 16,1-18-15,-18 1 0,0 17-1,1 0 1,-1-18 0,-18 18-1,1 0 1,17 0-1,-71 0-15,1 0 16,17 0-16,-17 0 16,17 0-16,53 0 15,0-18 1,-18 18 0,1-17-1,-18 17 16,-53 0-15,-18 0 0,-17 0-1,-36 0 17</inkml:trace>
  <inkml:trace contextRef="#ctx0" brushRef="#br0" timeOffset="136603.9583">22737 14587 0,'-18'0'16,"36"0"31,-1 0-47,18 0 15,-17 0 1,53 18 0,34-18-1,54 0 1,18-18-1,34 18 1,-105 0-16,88 0 16,-106 0-1,18-17-15,88 17 16,0-18 0,-17 18-1,-19-18 16,-17 18-15,89-17 0,-142 17-1,212 0 1,-194 0 0,0 0-16,88 0 15,-89 0 1,-16 0-16,105 0 15,0 0 1,-18 0 0,-17 0-1,0 0 1,-18 0 0,17 0 15,1-18-16,-18 1 1,18-1 0,-36 0-1,-70 18-15,53-17 16,-53 17-16,0 0 16,35 0-1,-17 0 1,-18 0-1,-18 0 1,18 0 0,0-18-1,-18 18 1,-17 0 0,-1 0 15,1 0-16,0 0 1,-1 0 0,1 0-1,0 0 1,-1 0 0,18 0-1,1 0 1,-19 0-1,1 0 1,-18-18 15</inkml:trace>
  <inkml:trace contextRef="#ctx0" brushRef="#br0" timeOffset="137087.4368">28769 13794 0,'0'0'16,"0"17"0,0 1-1,0 52 1,-18 1 0,18 35-1,-17-53-15,17 35 16,0-53-1,0 1-15,0 16 16,-18-16 0,18-19-1</inkml:trace>
  <inkml:trace contextRef="#ctx0" brushRef="#br0" timeOffset="138737.6843">24201 13882 0,'17'0'15,"1"-18"32,-1 18-15,-17 18-1,0-1-16,0 19-15,0-1 16,0 0-16,0 18 16,-17 18-1,-1 17 1,18-53-16,-17 36 16,17-54-1,0 19-15,0 17 31,0 0-15,0-36 0,17 1-1,1-36 1</inkml:trace>
  <inkml:trace contextRef="#ctx0" brushRef="#br0" timeOffset="139970.3344">25700 13899 0,'0'0'0,"18"0"0,-18-17 16,17 17 0,-17-18-1,18 18 1,-18 18 15,0-1-15,17 19-16,-34 34 15,17-17 1,0-18-16,0 54 16,17-1-1,-17-35 16,0 0-15,18 0 0,0-36-1</inkml:trace>
  <inkml:trace contextRef="#ctx0" brushRef="#br0" timeOffset="140837.7587">23618 14058 0,'0'0'0,"18"0"0,-18-17 16,18-19-1,-36 1 1,0 17 0,-17 18-1,0 18 1,35 0-16,-18-1 16,18 1-16,18 17 15,-18 0-15,35 18 31,0 18-15,1-18 0,-36-18-1,-18 0 1,0-35 0,-17-17-1,35-36 1,18-18-1,17 18 1,71-17 0,-71 70-1</inkml:trace>
  <inkml:trace contextRef="#ctx0" brushRef="#br0" timeOffset="144541.6602">26211 13882 0,'-17'0'31,"34"17"126,-17 1-142,0 0-15,18-1 16,-18 19-16,0-1 15,0 0 1,0 36 0,0-18-1,0 0 1,0-18-16,0 0 16,0-17-16,0-1 15,0 19 1,0-19-1,0 19 1,0-19 0,0 1 15,0 0-15,18-1-1,-36-17 1,36 18-1,-36-18 1,36 17 31,-1-34 15</inkml:trace>
  <inkml:trace contextRef="#ctx0" brushRef="#br0" timeOffset="146189.6977">26035 14358 0,'-18'-18'47,"1"36"172,17 0-204,0-1 1,-18 19-16,18-19 16,0 1-16,-18 52 31,18-34-31,-17-1 31,17-17-31,0-1 16,0 1-16,-18 0 15,18-1 1,0 1 0,0-1-1,-17-17 1,17 18 15,17 0 141,-34-18-16,17-18-156,-18 0 16,0 1-1,18-1 17,0 36 15,18-1-47,0 1 31,-1 0-16,-17-1-15,18 1 16,-1-18 0,-17 0-1,18-18 17,0 18-32,-1-17 31,-17-1-16</inkml:trace>
  <inkml:trace contextRef="#ctx0" brushRef="#br0" timeOffset="146903.2899">25576 15152 0,'0'0'0,"-17"0"0,-1-18 15,36 1 1,-1-1 15,1 0-15,35 1-1,0-1 1,-18 18 0,0 18-1,-52-1 1,-18 36-1,-18 0 1,35-35-16,-17-1 16,35 1-16,-18 0 15,18-1-15,18 1 16,17-18 0,36-18 15,-1 1-31</inkml:trace>
  <inkml:trace contextRef="#ctx0" brushRef="#br0" timeOffset="147637.8609">26035 15187 0,'0'-18'0,"18"1"16,-18-1 0,17 18-16,-17-17 15,0-1 1,18 18 0,-36 0-1,1 35 1,-1 0-1,0 18 1,-17-35 0,17 17-1,18-17 1,18-18 0,17 18-1,-17-18 16,0 0-31,-1 17 16,1-17-16,-18 18 16,18-18-1,-1 0 1,1-18 0,-18 1-1,35-1 1,-17 0-1,-1 1 1,19-36 15,-36 35-31,35-17 32</inkml:trace>
  <inkml:trace contextRef="#ctx0" brushRef="#br0" timeOffset="148054.2247">26370 15117 0,'0'0'0,"0"-18"0,18 0 16,-18-17-1,-18-18 1,-17 0 0,17 18-16,-35 0 15,18 17 1,17 18-16,-17-18 16,53 18 15,-18 18-16,53 17 1,-18 0 0,18 36-1,-36-18 1,1 18 0,-36-19-1,36-16 1,-18-19-16,18-17 31</inkml:trace>
  <inkml:trace contextRef="#ctx0" brushRef="#br0" timeOffset="148754.109">26458 15222 0,'18'-17'16,"-36"17"62,1 17-78,-1 1 16,0 0-16,1-1 15,-19 1-15,1 0 31,18-1-31,-1-17 16,18 0 0,18-35-1,17 0 1,35-18 0,-17 17-1,-35 19 1,0 17-1,-18 17 1,0 1 0,35 0-1,-17-18 1,17 0 0,-18 0-16,1-18 15,17 18 1,-17 0-1,-18 18 17,0-1-32,0 1 15,-35 35 1,-1 0 0,19 0-1</inkml:trace>
  <inkml:trace contextRef="#ctx0" brushRef="#br0" timeOffset="154636.3893">24888 14146 0,'0'0'0,"0"-17"0,18 17 16,-18-18-1,18 0 1,-1 1 0,-17-18-1,-17 17 1,-1 0-1,0 1 1,-17 34 0,0-17-1,0 36 1,17-1 0,36-18-1,-1 19 1,19-1 15,-1-35-31,-18 18 16,1-1-16,0 1 0,-1 0 15,1 17 1,-18 0 0,-18-17-1,-17 17 1,0-35-1,0 0 1,35-18 0,17-17-1,54-18 1,-1-17 0,-17 17-1</inkml:trace>
  <inkml:trace contextRef="#ctx0" brushRef="#br0" timeOffset="158085.4551">27252 13829 0,'0'-18'31,"18"18"0,-36 0 48,36 0-33,-18 18-30,0 0 0,0-1-16,0 1 15,0 17 1,-18 18 0,18 0-1,0-18 1,18 18-1,-18-18 1,0 1 0,17-19-1,-17 1 1,0 17 0,0-17-1,0 0 16,0 17-31,0-18 32,0 1-1,0 0-15,18-1-1,-18 1 1,-18-18-1,18 18 1,18-18 0,-18 17 15,0 1 78,-18-18 16</inkml:trace>
  <inkml:trace contextRef="#ctx0" brushRef="#br0" timeOffset="160402.4021">26776 13988 0,'17'0'47,"-34"0"46,-1 0-77,18 17-16,-35 1 16,17 17-1,1 0 1,-1 1 0,0-1 15,18 0-31,0 1 31,36-1-15,-1 0-1,-17-17 1,-1-18 0,1 17-16,-1-34 15,1 17-15,-18-18 16,18 1-1,-18-1 1,-18 0 0,0 18-1,1 0 1,-18 18 0,35 0-1,0-18 1</inkml:trace>
  <inkml:trace contextRef="#ctx0" brushRef="#br0" timeOffset="161418.6967">27781 14058 0,'0'0'0,"18"0"0,-18-17 16,18-1-1,-18 0 17,0 1-17,-18-19 1,0 19 0,-17 17-1,0 0 1,-1 0-1,1 35 1,17 0 0,36 18-1,17-18 1,1 1 0,17-19-1,-18 19 1,0-1 15,-17 0-15,-18-17-1,-18 17 1,-17-17 0,17-18-16,1 0 15,-1 0-15,0 0 0,1-18 16,34-17-1,19-18 1,-1 0 0,18 0-1,0 18 1,-36 17 0,-17 1-1,18 34 1</inkml:trace>
  <inkml:trace contextRef="#ctx0" brushRef="#br0" timeOffset="169845.7793">22860 13423 0,'-18'0'15,"36"-17"-15,-18-1 32,-18 18-1,18 18-16,-17-18 1,17 17 0,-18-17-1,36 0 17,-1-17-17,1 17 1,-18-18-16,18 0 15,17 1 1,0-1 15,0 0-15,18 1 0,-17 17-1,-19-18-15,1 18 16,0 0-16,17-18 0,-17 18 15,17 18 1,18-18 0,-18 0-1,18 18 1,-18-1 0,18 1-1,-18-18 1,36 18-1,-1-18 1,-17 17 15,0 1-15,-17-18-16,-1 18 16,-18-1-1,19-17 1,17 18-1,0-1 1,-18 1 0,35 0-1,-17-18 1,18 0 0,-1 0-1,1 0 1,0 17-1,-54-17-15,54 0 32,-36 0-32,0 0 15,36 0 1,-18 0 0,0 0-1,-18 0 1,0-17-1,1-1 1,-1 18 0,-18-18-1,1 1 1,0-1 0,-1 18-16,1-35 15,0 35 1,-1-18-16,1-17 15,-18 17 17,0 1-17,-18 17 1,1 17 0,17 1 15,0 0-31,0-1 15,0 1 1,0 17 0,17-17-16,1-1 15,0 1 1,-18 0-16,35 17 16,-18-17-1,19-1 1,-1 1-1,18-18 17,0 18-17,0-18 1,-18 0 0,0 0-1,1 17 1,-19-17-16,1 0 15,17-17-15,0 17 16,18-18 0,0 18-1,0 0 1,0-18 0,-18 18-1,-17-17 1,17 17-1,1 0 17,-19-18-17,1 18 1,0 0-16,-1 0 16,1 0-16,-1 0 15,1 0 1,17 0-1,-17 0 1,0 18 0,-1-18-1,1 0 1,0 17 0,-1-17-1,-17 36 16,18-36-31,-18 17 32,17-17-17,-17 18 1,18-1 15,-36-17 63</inkml:trace>
  <inkml:trace contextRef="#ctx0" brushRef="#br0" timeOffset="170686.6533">24977 12876 0,'0'-17'16,"-18"17"15,18 17-15,-18 1-16,18 0 15,0-1-15,0 19 16,0-19-1,-17 19-15,17-19 16,-18 18 0,18-17-16</inkml:trace>
  <inkml:trace contextRef="#ctx0" brushRef="#br0" timeOffset="171285.408">25171 12929 0,'17'-17'16,"-17"-1"0,18 36 31,-36-18-32,18 17-15,0 1 16,-17 0-1,17-1-15,-18 1 16,0 0-16,1-1 16,-1 1-16,0-1 15,1-17-15,-1-17 16,18-1 0,18-17-1,17-18 1,0 18-1,18 17 17,-17 18-17,17 18 1,-18-1 0,-18 36-1,1 0 1,-18 18-16</inkml:trace>
  <inkml:trace contextRef="#ctx0" brushRef="#br0" timeOffset="172150.6474">25488 13088 0,'0'18'16,"0"-36"46,-17 18-62,17-18 16,-18 1-1,18-1-15,-18 1 16,1-19 0,-36 1-1,35 17 1,0 1-1,36 17 17,0 17-17,35 1 1,17-18 0,-17 0-1,-18 0 1,1-18-1,-36-17 1,-18-18 0,0 0-1,-17-17 1,-18 17 0,36 17-16,-1 19 15,0-1 1,18 36-16,18-1 15,0 19 1,-1-1 15,1 0-15,-1 1 0,19-19-1,-19 1 1,1-36-1,0 1 1,-1-1 0,1-17-16,0 17 15,-18-17-15,17 17 16,-17 0-16,18-17 16,0 35-1</inkml:trace>
  <inkml:trace contextRef="#ctx0" brushRef="#br0" timeOffset="172333.8083">25541 12788 0,'0'0'0,"18"-17"0,-18-1 15,17 18 1,19-53-1,-19 35 1,1-17 0,-18 0-1</inkml:trace>
  <inkml:trace contextRef="#ctx0" brushRef="#br0" timeOffset="173168.0627">25665 12929 0,'0'0'0,"0"-17"62,-18 34-15,0 1-31,18 0-16,-17 17 15,17 0 1,0 0 15,17-17-15,19 0 0,-19-1-1,1-17 1,35-17-1,-18-1 1,-17-17 0,-1 17-16,-34-35 15,17 36 1,-18-1-16,-35 0 16,0 36-1,18 0 1,17-1-1</inkml:trace>
  <inkml:trace contextRef="#ctx0" brushRef="#br0" timeOffset="174335.2335">26017 12929 0,'0'-17'16,"18"-1"15,0 18-15,-1 0 15,1 0-31,0 35 16,-18 1-1,17 17 17,-34-18-17,-1-18 1,0 19 0,1-54-1,17 0 1,0 1-1,0-18-15,35-18 16,-35 17-16,35 1 16,0-18-1</inkml:trace>
  <inkml:trace contextRef="#ctx0" brushRef="#br0" timeOffset="174486.7906">26282 12682 0,'0'0'0,"0"18"16</inkml:trace>
  <inkml:trace contextRef="#ctx0" brushRef="#br0" timeOffset="174950.9359">26300 12947 0,'0'0'0,"0"-18"16,17 1-16,1-1 15,35 0 1,-18 1 0,-17 52-1,-36 36 1,-35-1-1,18 1 1,17-36 0</inkml:trace>
  <inkml:trace contextRef="#ctx0" brushRef="#br0" timeOffset="175501.8105">26688 12912 0,'0'0'0,"0"-18"16,-18 18 15,0 0-31,1 18 31,-1-1-15,-17 1 0,17 17-1,1 1 1,17-1-1,17-18-15,1 1 16,-1 0-16,1-18 16,17 17-1,-17-17 1,-18-17 0,-18-1-1,-17 0 1,17 1-1,18-1 1,18 18 15,17-17-15,18-1 0,-35 18-16,0 0 0</inkml:trace>
  <inkml:trace contextRef="#ctx0" brushRef="#br0" timeOffset="176084.0199">26352 12647 0,'0'0'0,"-17"-18"0,-1 18 31,18 18-16,-35 17 1,0 18 0,17-35-16,18 17 15</inkml:trace>
  <inkml:trace contextRef="#ctx0" brushRef="#br0" timeOffset="177217.64">26988 12912 0,'0'-18'32,"17"18"-17,-17-18 1,18 18 15,-18-17-31,17 17 16,-34 17 31,-1-17-32,-17 18-15,0 0 16,-1-1 0,-34 19-1,52-1 1,18-17-1,53-18 1,0 17 0,-35-17-1,-1 18 1,-17-1 0,18 1-1,0 0 1,-1-18-1,18-18 1,1-35 15,17-17-31</inkml:trace>
  <inkml:trace contextRef="#ctx0" brushRef="#br0" timeOffset="177350.2173">27287 12594 0,'0'0'0,"18"-17"15,-18-1-15,-18 0 0,18 36 16,-17 17 0,-1 36-1,0 17 1</inkml:trace>
  <inkml:trace contextRef="#ctx0" brushRef="#br0" timeOffset="177867.0723">27340 12947 0,'0'0'0,"-17"0"16,17-18-16,-18 1 31,18 34-31,-18-17 16,1 18-1,-19 0 1,1 17 0,18 18-1,17 0 16,17-53-31,18 0 32,1 0-17,17-36 1,0-16 0,-53 16-1,-18-17 1,-17 36-1,-18 34 1,17 19 0,19-1-1,34 0 1,1-17-16</inkml:trace>
  <inkml:trace contextRef="#ctx0" brushRef="#br0" timeOffset="178333.4295">27640 12982 0,'0'0'15,"0"-17"-15,-18 17 16,1 0 0,-18 0-1,17 0 1,-17 17-1,17 19 1,0-1 0,18 18-1,36 0 1,17-18 0,-18-17-1,0-18 1,-17 0-1,-18-36 1,-18 19 15,-35-1-15,0 0 0,36 18-16,-1 0 15,0 0-15,36 0 16,17-17-1,106-1 1,-70 18 0,-36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47:33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6950 3475 0,'-18'0'47,"18"-18"-31,-18 18-16,1 0 31,-1 0-16,1 0-15,17 18 16,-18-18 0,-17 17-1,-1-17 1,36 18-16,-35-18 16,17 18-16,1-1 15,-1-17 1,-17 18-1,17 0 1,1-1 0,-1 1-1,-17 0 1,17-1 0,0 1 15,1 17-16,-1 0 1,0-17 0,18 0-1,0-1 1,0 19 0,18-19-1,-18 1 1,0 17-1,18-17 1,-18 17 0,0 0-1,0 1 1,0-1 0,0-17-1,17-1 1,-17 1-16,0 0 15,0-1 1,18 18 0,-18-17-1,18-18 1,-1 35 0,1-35-1,0 18 1,-18 0-1,35-18 1,-35 17-16,18-17 16,-1 0-16,1 0 15,-18 18-15,53-18 16,-18 18 0,0-1-1,18-17 16,-18 18-15,18-1 0,0-17-1,0 18 1,18-18 0,-54 0-16,19 0 15,-1 0-15,0 0 16,-17 0-16,52 18 15,1-18 1,-18 0 0,0 17-1,0-17 1,0 18 0,17-18 15,-17 0-16,0 0 1,18 18 0,-18-18-1,17 0 1,-52-18-16,35 36 16,-18-36-16,0 18 15,18 18 1,18-18-1,-18 0 1,35 17 0,0-17-1,-18 0 1,1 0 0,0 0 15,-36 0-31,0 0 15,-17-17-15,17 17 0,0 0 16,18 0 0,18 0-1,-18 0 1,0 0 0,0 0-1,0 17 1,-1-17-1,1 0 1,0 0 0,0 0-1,0 18 1,0-18 0,-18 0-1,18-18 1,-35 18-16,17 0 15,18 0 1,0 0 0,-18 0-1,0 0 1,1 0 0,-1-17-1,0 17 1,18 0-1,-17 0 1,16 0 0,-34 0-16,17 0 15,-17 0 1,0 0-16,35-18 16,-18 18 15,0 0-16,-17-18 1,17 18 0,-17-17-1,17 17 1,18-18 0,-35 18-1,-1-18-15,1 18 16,-1 0-16,1-17 15,0 17-15,-1 0 16,19-18 0,-1 1-1,0 17 17,-17-18-32,-1 0 31,1 1-16,0 17 1,-1-36 0,1 19-1,-18-1-15,18 18 16,-18-18-16,0 1 0,17-1 16,-17-17-1,18 0 1,-18-1-1,0 1 1,0 0 0,0-1-1,0 1 1,0 0 0,0-18-1,0 18 16,-18 17-31,18 0 16,0 1-16,-17 17 0,17-18 16,-18-17-1,-17 17 1,17-17 0,0 17-1,-17 1 1,18-1-1,-1-17 1,-17 17 0,-18 0-1,17 1 1,-16-1 0,34 1-1,-35 17 1,35-18-16,1 18 15,-36-18 1,-18 18 0,18 0-1,-17-17 1,-1 17 0,1 0-1,-19 0 1,19 0-1,-18 0 1,-18 0 0,71 0-16,-54-18 15,54 18 1,-18 0-16,-17 0 16,-19 0 15,19 0-16,-1 0 1,18 0 0,-17 0-1,17 0 1,-18 0 0,18 0-1,-35 0 1,18-18-1,-1 18 1,1 0 0,-1 0-1,18 0 1,-17 0 0,17 0-1,0 0 16,0 0-15,0 0 0,35 0-16,1 0 15,-1 0-15,0 0 0,-17 0 16,0 0 0,0 0-1,-18 0 1,17 0-1,1-17 1,-18 17 0,18 0-1,17 0 1,-17 0-16,17 0 16,1 0-1,-19 0 1,-17 0-1,36 17-15,-1-17 16,1 0-16,-1 0 0,0 0 16,-35 0-1,18 0 1,-18 0 0,18 0-1,0 0 1,-1 18-1,1-18 1,17 18 0,-17-18-1,0 17 1,0-17 0,-36 18 15,36 0-16,-1-18 1,19 17 0,-1-17-1,1 0 1,17 18 0,-18-18-1,36 0 32,-1-18-31</inkml:trace>
  <inkml:trace contextRef="#ctx0" brushRef="#br0" timeOffset="12687.7883">21061 15117 0,'0'-18'15,"-18"0"1,18 1-16,-17-1 16,-1-17-1,-17-18 1,-1 0-1,-17 18 1,1-1 0,-37 1-1,54 35-15,-71-18 16,53 18 0,0 0-16,-52 18 15,16-18 16,1 35-15,0 1 0,17 34-1,1 1 1,17 17 0,0 0-1,18 0 1,-18 0-1,35-35-15,1-17 16,17 17-16,-18 0 16,0-1-16,1 72 15,-1-18 1,36 0 0,17-18-1,18-18 16,35-17-15,35 0 0,19-18-1,87 18 1,-159-53 0,1 18-16,70 0 15,-70-36-15,-18 18 16,52-18-1,1 1 1,0-1 0,-18-17-1,0-18 1,-17 0 0,0 0-1,-18 0 16,-18-17-15,-18 17 0,1-18-1,-18 18-15,18-17 16,-18 34-16,0-17 16,-18-17-1,0-18 1,1 17-1,-18 1 1,-1-1 0,-34 18-1,-1 0 1,-17 18 0,-18 0-1,53 17-15,0 0 16,0 1-1,0-1-15,1 0 16,-54-17 0,0 17-1,18 1 1,-1-1 0,1 18-1,18 18 1,-1-1-1,-17 19 1,0 34 0,0 1-1,52-36-15,-17 18 16,18-18-16,17 18 16,-17-17-16,-18 69 15,36 1 16,-1-18-15,36 18 0,17 0-1,18-18 1,35 0 0,106 36-1,-123-89 1,158 36-1,-159-54 1,-17 1-16,71 17 16,-54-35-1,-17 0 1,36-17-16,-1-1 16,0-17-1,0-1 1,-17 1 15,17 0-15,-35-18-1,17 0 1,-17 0 0,-35 18-16,0 0 15,-1-1-15,1-17 0,-18 18 16,17-53-1,-34 17 1,-1-17 0,1 18-1,-36-1 1,0 18 0,-36 0-1,-16 18 16,-1 0-15,0 17 0,0 18-1,71 0-15,-18 0 16,18 0-16,35 18 16</inkml:trace>
  <inkml:trace contextRef="#ctx0" brushRef="#br0" timeOffset="14770.6092">18556 12753 0,'0'-18'15,"0"1"32,0 34 0,0 1-31,18 0-1,-18-1-15,17 1 16,-17-1-16,18 19 15,0-19 1,17 36 0,0 0-1,-17-17-15,17-1 16,-17 0-16,-1-17 16,19-1-1,-19 19 1,1-19-1,-18 1 1</inkml:trace>
  <inkml:trace contextRef="#ctx0" brushRef="#br0" timeOffset="16392.2068">18574 12700 0,'0'-18'79,"17"18"-33,1-17 17,-36 17-1,36 0 17,-18-18-79,18 18 15,-1-18 1,1 1-1,17 17 1,-17-18 0,-1 1-1,1 17 1,0-18 0,-36 18 62,18 18-47,0-1 0,0 1-31,0-1 16,18 1-1,-18 0-15,17 17 16,-17-17 0,18 17-1,0 0 1,-1 0 0,1 18 15,-18-35-16,0 0-15,18-1 16,-18 1-16,0 0 16,17-1-1,1 1 1,-18 17 0,18-35-1,-1 18 1,1-1-1,-1 1 1,1 0 0,17-18-1,-17 17 1,0 1-16,-1-18 16,-17 18-1,18-18-15,0 17 16,-1-17 15,-17 18-15,0-36 77,-17 18-93,-1 0 16,-17 18-16,-1-18 16,1 0-16,-53 0 15,17 0 1,18 0 0,18 0-1,17 0 1,36 0 15,0 0-15,-1 0-1</inkml:trace>
  <inkml:trace contextRef="#ctx0" brushRef="#br0" timeOffset="18071.9899">19015 13264 0,'17'18'78,"1"0"-62,0-1-16,17 1 16,-17 0-1,-1-1-15,1-17 16,-1 18-16,19 17 16,-19-17-1,1-1-15,0 19 31,17-1-31,-17-17 32,17-1-17,-17 1 1,-18-36 296,0 1-265,0-1-31,0 0 0,17 18-16,-17-35 15,0 0 1,0 0 15,0-1-15,0 1-1,0 17 1,18 1-16,-36 17 78,1 17-62,17 1-16,-18-18 15,-17 35 1,-18 18 0,35-35-1,-17-1-15,17 1 16,0 0-16,18-1 15,-17 19 1,52-19 0,0-34-1,18-1 1,0 18 0,-17-18-1,-19 18 1,1 0-1,-18 18 48</inkml:trace>
  <inkml:trace contextRef="#ctx0" brushRef="#br0" timeOffset="69414.5763">24906 13194 0,'0'-18'15,"0"1"1,0-1 15,-18 18 47,18 18-62,0-1 0,0 1-1,-17-18-15,17 18 16,0-1-1,0 1 1,0-1-16,0 1 16,0 0-1,0-1 17,0 1-17,0 0-15,0-1 16,0 1 15,0 0-15,0-1 15,0 1 16,0-1-16,0 1 16,0 0-31,0-1 30,0-34 142,-18 17-172,18-18 15,-17 18-31,17-18 31,-18 18-31,18-17 16,-18 17-1,18-18 1,-17 18-16,17-17 16,-18 17-1,36 0 110,-1 0-109,1 0-16,0 17 15,-1-17 1,1 0-16,-1 0 16,1 0-1,0 0 1,-1 0 0,1 0 30,-36 0 64,18 18-95,-17-18 1,17 17-16,-18-17 16,18 18-1,0 0 1,-18-18 0,1 17 30,-1-17 17,18 18-47,-17-18 46,17 18 110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2:42:30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1147 0,'0'-18'31,"0"36"48,-18-18-64,1 17 1,-1 1-1,18-1 1,-18-17-16,1 36 31,-1-19-15,0 36 0,18-35-1,0 35 1,-17-36-1,17 19 1,17-19 0,-17 1-1,18 17 1,0-17 0,17 0-1,0-18 16,-17 17-31,0-17 16,17-17 15,0-1-15,-17 0 0,17 1-1,-17-19 1,17 1-1,-17 0 1,-1 0 0,1-18-1,-18 17 1,0-17 0,-18 1-1,-17 16 16,0 19-31,-1 34 32,19 1-17,-1 0-15</inkml:trace>
  <inkml:trace contextRef="#ctx0" brushRef="#br0" timeOffset="686.74">2222 1940 0,'0'0'0,"0"18"16,0 0 0,18-1-1,0-17 1,-1 0 0,1-35-1,17 17 1,-17 1-1,0 17 1,-18 17 0,-18 36-1,0 35 1,1 18 0,-1 0-1,-17 35 16</inkml:trace>
  <inkml:trace contextRef="#ctx0" brushRef="#br0" timeOffset="1394.58">2134 2910 0,'0'0'0,"-17"0"16,17-17 0,17 17-1,-17-18-15,36 1 16,16-19 15,19 19-15,-53 17-1,-18 17 1,-36 36 0,19-18-1,-89 159 16,88-158-31,1 34 16,52-34 0,18-19-1,17-17 1</inkml:trace>
  <inkml:trace contextRef="#ctx0" brushRef="#br0" timeOffset="2085.4">2028 3810 0,'0'-18'0,"0"1"15,18-1 1,0 0-1,35 1 1,-18-1 0,18 18-1,-36 71 17,-17-54-32,-35 36 15,0-17 16,17-19-15,71 1 0,-18-18-1,18 17 1,-17 1 0,-19 17-1,-70 36 16,0-53-31,18 17 0</inkml:trace>
  <inkml:trace contextRef="#ctx0" brushRef="#br0" timeOffset="2519.4">2028 4727 0,'0'0'0,"18"-17"0,0 17 16,-1-18-16,19 0 15,-19 18 16,-17 18-15,18-18 0,-36 0-1,1 0 1,-1-18 0</inkml:trace>
  <inkml:trace contextRef="#ctx0" brushRef="#br0" timeOffset="2894.45">1958 5327 0,'0'0'0,"0"-18"16,0 1-1,18 17-15,-1 17 47,-17 1-31,0 0-16,-17-1 15,-1-17 1</inkml:trace>
  <inkml:trace contextRef="#ctx0" brushRef="#br0" timeOffset="3270.05">1905 5768 0,'18'0'0,"-1"0"16,-34 18 31,-1-1-32,0 1 1,1-1-16</inkml:trace>
  <inkml:trace contextRef="#ctx0" brushRef="#br0" timeOffset="3703.64">1658 6756 0,'0'0'0,"18"-36"16,-1 19 0,1-1-16,0 18 15,-18 18 1,-36 88 0,1 17 15,-35 18-16,34-17 1</inkml:trace>
  <inkml:trace contextRef="#ctx0" brushRef="#br0" timeOffset="4170.82">1852 6897 0,'0'-18'16,"0"1"-1,18 17 1,17-18 0,36 0-1,-36 18 1,-18 36 0,-34-1-1,-1 0-15,-52 71 31,-19-18-31,37 0 16,16-17 0,36-36-1,88-17 17,-52-18-32,52-36 15</inkml:trace>
  <inkml:trace contextRef="#ctx0" brushRef="#br0" timeOffset="4560.75">2293 7056 0,'0'0'0,"0"-18"16,18 0-16,-18 1 15,0-36 1,0 17 0,17 19-1,1-1 17,0 36-17,35-1 1,-36 1-16,54 17 15,-36 1 1,-17 52 0,-36-53-1,-35 53 1,0 0 0,18 1-1,-36-1 1</inkml:trace>
  <inkml:trace contextRef="#ctx0" brushRef="#br0" timeOffset="4754.79">2364 7338 0,'0'0'0,"17"0"0,1-18 15,35 0 1,88-17 0,-106 35-1,53 0 1</inkml:trace>
  <inkml:trace contextRef="#ctx0" brushRef="#br0" timeOffset="7643.73">3069 1288 0,'0'0'0,"-17"0"15,-1 0 1,36 17 46,17-17-46,0 18-16,0 0 16,18-1-1,53 18 1,35 18 0,-17-17-1,-1-19 1,-17 1-1,-53-18 1,-18-18 0,-52 18-1,-19-17 1,19-1 0,-1 0-1,36 18 16,-1 0-31,1 36 16,17-1 15,-17 36-15,-18-1-16</inkml:trace>
  <inkml:trace contextRef="#ctx0" brushRef="#br0" timeOffset="8310.66">4568 1429 0,'0'0'15,"0"-18"-15,0 0 0,0 1 16,0-1 0,-17 1-1,-1 34 16,-35 18-31,0 54 16,18-1 15,53-18-15,17 1 0,18-71-1,0-53 1,17-35-1,-34-36 1,-19 54 0,-34 35-1,-19 35 1,1 52 0,17 1-1,18-35-15</inkml:trace>
  <inkml:trace contextRef="#ctx0" brushRef="#br0" timeOffset="8645.33">4833 1570 0,'18'0'47,"-1"0"-47,1 18 16,35-18-1,0 17 1,-18-17-1,18 0 17,-53-17-1</inkml:trace>
  <inkml:trace contextRef="#ctx0" brushRef="#br0" timeOffset="9185.34">5274 1464 0,'0'0'0,"0"-18"15,-18 1 1,18-19 0,36 1-1,34 18 17,-52 17-32,35 0 15,-53 35 16,-35 35-31,-36 54 32,71-89-17,0 0 1,35-17 0,18-18-1,-18-18 1</inkml:trace>
  <inkml:trace contextRef="#ctx0" brushRef="#br0" timeOffset="9375.39">5592 1499 0,'17'0'15,"-34"0"-15,69 0 32,-34 18-32,0 17 15,17 53 16,0-35-31,-17 18 32,-36-71-17</inkml:trace>
  <inkml:trace contextRef="#ctx0" brushRef="#br0" timeOffset="9518.42">5768 1552 0,'0'0'0,"18"-17"0,-1-1 16,36 0 0,-35 18-16,17-17 15,18 17 1</inkml:trace>
  <inkml:trace contextRef="#ctx0" brushRef="#br0" timeOffset="9859.76">6244 1517 0,'0'0'0,"0"-18"15,-17 1 1,-1-1 0,18 18-1,18 53 17,17-18-32,18 18 15,17 18 1,-34-18 15,-54-18-15</inkml:trace>
  <inkml:trace contextRef="#ctx0" brushRef="#br0" timeOffset="9993.78">6473 1499 0,'0'0'0,"106"-35"31,-53 17-31,53-17 16,0 35 0,-53 0-1</inkml:trace>
  <inkml:trace contextRef="#ctx0" brushRef="#br0" timeOffset="13230.54">4551 1887 0,'17'-17'31,"1"17"-15,-18-18-1,18 18-15,17 0 16,0 0-1,53 18 1,1-1 0,34 1-1,71 17 17,-70-17-17,-18 0 1,-1-1-1,1-17 1,18 0 0,-107 18-1,19-18 1,-1 0 0,0 0-1,-17 0 16,-1 0-31,1-18 16,0 1 0</inkml:trace>
  <inkml:trace contextRef="#ctx0" brushRef="#br0" timeOffset="14915.22">9860 4639 0,'0'-18'16,"-18"18"78,18 18-79,-17-18-15,17 18 16,-18-18-16,-35 35 15,0 0 1,-17 0 0,17 18 15,-53 0-15,71-53-1,-18 36 1,0-1-1,18-17 1,17-1-16,-17 1 16,17-1-1,1 1 1,-19 0 0,36-1-1,0-34 32,18-1-31,0-17-16,17 0 31,18-18-15,-53 35-1,-18 36 1,0 17-1,-17 35 1,18-17 0,17-17-1,35-19 1,53-34 0,0-36-1</inkml:trace>
  <inkml:trace contextRef="#ctx0" brushRef="#br0" timeOffset="16032.22">10248 4639 0,'0'-18'16,"18"18"-1,-18-17 1,17-1 47,-17 36-1,-17-18-46,17 17-16,-18 1 15,18 0-15,-17-1 16,-1 36 0,0 18-1,-17-18 1,17 0-1,1 0 1,-1-1 15,0-16-15,18-19 0,-17 1-1,17 0 1,0-1-1,-18-34 17,18-1-32,0 0 15,0-17 1,-17-18 0,17 36-1,-18 52 1,18-18-1,18 1-15,-1 17 16,1-17 15,-1-18-15,19-18 0,-1-17-1</inkml:trace>
  <inkml:trace contextRef="#ctx0" brushRef="#br0" timeOffset="17018.16">10742 4710 0,'0'0'0,"0"-18"15,18 18 1,-1 0 62,-17 18-62,18-18-16,-18 17 15,35 36 1,-17-35-1,0 17 1,17 18 0,-18 0-1,19 17 17,-19-52-32,1 35 15,0-18 1,-1 1-1,19 34 17,-19-52-17,-17 17 1,18-17 0,-1-36 15,-17 0-31,0 1 15,18-19 1,0-16 0,-18 34-1,35-17 17,-17 35-32,-1 17 15,-17 36 1,-17-35-1,-36 35 17,17-36-17,-16 1 1,-19 0 0</inkml:trace>
  <inkml:trace contextRef="#ctx0" brushRef="#br0" timeOffset="20476.34">2910 1958 0,'0'0'0,"18"18"47,0-1-47,-1 1 15,19-18-15,34 35 31,36 0-15,70 18 0,-123-35-1,88 17 1,-70 0 0,-36 1-1,1-1 1,-36-17-16,17-18 15,-34-36 17,17 1-17,17-35 17,1 70-32,-1-18 31,1 18-16,0 53 1,-36 35 0</inkml:trace>
  <inkml:trace contextRef="#ctx0" brushRef="#br0" timeOffset="23122.88">16404 4568 0,'0'-17'31,"-17"34"79,17 1-95,-18 0-15,18-1 16,-35 19 0,-1 17-1,1-1 1,-18-16-1,0 17 1,0-18 0,18 18-1,0-18 1,-18 0 0,18 1-1,-18-1 1,35-17-1,-17-18 1,-1 35 0,19-35-1,-1 18 17,1-18-17,-1 17 1,36-34 62,-1-1-62,-17 0-1,18 1-15,-1-19 16,1 1-1,-18 17 1,0 1 0,-18 34-1,1 1 17,-1 35-17,1-18 1,34 1-1,-17-1 1,35-18 0,-17-17-1,17-35 1,1 18 0,-1-19-1,0 19 1,-17 17-1,-1 0 1,-17-18 0,18 18-1</inkml:trace>
  <inkml:trace contextRef="#ctx0" brushRef="#br0" timeOffset="24558.87">16863 4586 0,'0'-18'16,"0"36"46,0 0-31,0-1-15,0 1 0,0 0-16,-18-1 15,18 19 1,-17-1-1,17 18 1,-18 35 0,0-53-1,18 1 1,-17-1 0,17 0-1,-18 0 1,18-17-1,-18 17 1,18-17 0,0 17 15,-17-17-15,17-1-1,0 1-15,0 0 16,17-18 78,-17-18-94,0 0 15,0 1-15,0-1 16,0 1-16,-17-1 15,-19-53 17,36 54-17,18 17 17,0 17-17,-1-17-15,36 18 16,-35-18-1,0 18 1,-18-1 0,-18 1-1,-17 35 17,17-36-32,18 1 15,-18-18 1</inkml:trace>
  <inkml:trace contextRef="#ctx0" brushRef="#br0" timeOffset="26133.45">17357 4533 0,'-18'-17'0,"36"17"31,-18 17 47,17-17-78,-17 18 16,18-1-1,-18 19-15,18-1 32,-18-17-32,17 35 15,1-1 1,-1 1-1,19 36 17,-19-72-17,1 19 1,0-1 0,-1-18-1,1 19 1,0-19-1,-1 1 1,-17 17 0,18-17-1,-18 0 17,0-1-32,18-17 15,-18 18 1,0-36 62,0 1-62,-18 17-1,18-18 1,0 0-16,0 1 15,0-1 1,0-17 0,18 17-16,-18-17 15,17 0 17,-17 17-32,18 0 15,-18 1 1,17 17-1,-34 0 79,17 17-94,-18 1 16,1-18-16,-1 18 15,-35 17 1,0-18 0,35 1-1,1 17 17,34-17-17,1-18-15,17 0 16,1 18-1,17-18 17,-36 0-17</inkml:trace>
  <inkml:trace contextRef="#ctx0" brushRef="#br0" timeOffset="28244.86">25823 4692 0,'18'0'16,"0"0"15,-36 0 16,18 18-47,0-1 15,-18 1 1,-17 17 0,0 18-1,-18 0 1,18-18-1,-1 1 1,19-19 0,-19 1-1,19-1 17,-1-17-17,18 18 1,-18-18-1,1 0 1,-1 18 0,1-1-1,-1 1 1,0-18 78,18-18-79,0 1-15,0-1 16,0 0 0,0 1-16,18-1 15,-18 1 16,35 34-15,0 1 0,1-1-1,-19 1 1,1 0 0,-36-1-1,-35 19 1,36-36-1,-18 17 1,17 1 0</inkml:trace>
  <inkml:trace contextRef="#ctx0" brushRef="#br0" timeOffset="29445.69">26370 4727 0,'0'0'0,"0"-17"31,0 34 0,0 1-15,-18-1-16,18 1 16,-17 53-1,-1-18 1,-17 17 0,17-17-1,1 18 1,17-54-1,-18 19 1,0-1 0,18-18-1,0-34 48,18 17-48,0-18 1,-1-17 0,1 17-1,-18 1 1,-18-1 0,18 0-1,-35 18 1,17 0-1,-17 0 1,0 0 0,52 0 15,1 0-15,0 0-16,35-17 31,-18 17-16,-17 0 1,17 0 0,-53 17 31,1-17-32,17 18-15,-18-18 16,36 0-1</inkml:trace>
  <inkml:trace contextRef="#ctx0" brushRef="#br0" timeOffset="30580.77">26811 4727 0,'0'-17'16,"-18"17"-1,18 17 32,18-17-31,-18 18-16,0-1 15,18 1-15,-1 35 32,1 0-17,17 0 1,1 0-1,-19 0 1,1-18 0,0 0-1,-1-17 1,-17 0 0,18-1-1,-18-34 63,0-1-78,17 18 16,-17-18-16,0 1 16,18-1-1,-18-17 1,18 17-1,-1 0 1,-34 18 31,-1 18-47,0-18 16,-34 18-1,16-1-15,-34-17 16,34 18-1,1-18 1,53 18 0,35-1-1,0 1 17,0-18-17,-18 18 1,-18-18-1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49:17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17022 4022 0,'0'0'0,"17"0"0,-17-18 16,-17 36 15,17-1-15,-18 1-1,18 0-15,-18 35 16,1 17 0,-1 18-1,0 0 1,-17 36 0,35-18-1,-18 0 16,1-1-15,-1-34 0,1 0-1,-1-19 1,18-16-16,0-19 16,0 1-16,18 0 15,-1-18 1,1 17-1,35-17 1,17 0 0,-17 0-1,18 18 1,17-18 0,-18 18-1,19-1 1,-1-17 15,-53 18-31,53-18 16,-35 0-16,-17 0 15,34 0 1,18 0 0,36-18-1,-1 1 1,36 17-1,-36 0 1,19-18 0,-37 36-1,1-18 1,18-18 0,-54 18-16,71 0 15,-70-18 1,-1 18-1,54 0 1,-18 0 0,-18 0-1,18 0 1,-18-17 0,0 17-1,0-18 1,36 36-1,-71-18 1,-18 0-16,71 0 16,-71 0-1,18 0-15,35 0 16,18 17 0,-18 1-1,-17-18 16,17 18-15,0-18 0,0 17-1,18 1 1,0-1 0,18 1-1,-19-18 1,72 18-1,-71-1 1,-1 1 0,1-18-1,18 0 1,-1 0 0,18 0-1,-17 18 16,-1-18-15,-17 17 0,-18-17-1,-35 0-15,0 0 16,53 0-16,-53 0 16,70 0-1,1 0 1,17 0-1,-18 0 1,1 0 0,17 0-1,0 0 1,18-17 0,0 17-1,-1-18 16,19 18-15,-107 0-16,71 0 16,-70 0-16,0 0 15,52-18 1,-17 18 0,-18 0-1,0 0 1,-17 0-1,-18 0 1,-18-17 0,-17 17-1,-18-18 1,-18 0 0</inkml:trace>
  <inkml:trace contextRef="#ctx0" brushRef="#br0" timeOffset="3227.0736">17216 4022 0,'0'-18'16,"17"18"-16,1-18 16,-1 18-1,36-17 1,0 17 0,0 0-1,35 17 1,18-17-1,35 0 1,53 0 0,18 0-1,0 0 1,-1 18 0,-105-18-1,0 0-15,106 0 16,-124 0-1,88 0 1,-17 0 0,-18 18-1,0-18 1,0 0 0,0 0-1,-17 0 1,17 0-1,-35 0 1,0 0 0,53 0-1,-54 0 1,1 0 0,0 0-1,17 0 16,19 0-15,-19 0 0,1-18-1,-1 18 1,-52 0-16,-19 18 16,1-18-16,0 0 15,53 0 1,-53 0-16,71 0 15,-72 0 1,19 0-16,35 0 16,17 0-1,-17 17 1,0-17 0,0-17-1,0 17 1,-1 0 15,-16 0-15,17 17-1,-18-17 1,-35 0-16,52 0 16,-52 0-16,0 0 15,35-17 1,1 17-1,-1 0 1,0 0 0,-17 0-1,-1 0 1,1 17 0,-18-17-1,0 0 1,17 0 15,54 0-15,-36 0-1,0 0 1,0 0 0,0 0-1,-35 0 1,18 0-1,-18 0 1,0 0 0,0 0-1,-36 0-15,1 0 16,-1 0-16,19 0 16,-19 0-1,19 0 1,-19 0-1,1 0 1,0 0 47,-1 0-32,-17 18-31,18-18 15,17 0 1,-17 18-16,-1-18 16,1 0-16,0 0 15,-1 0-15,1 0 16,0 17 46,-36-17 63,0 18-109,18 0 0,-17-1-1,-1 18 1,0 1 0,1 17-1,17-18 1,-18 18 15,18 0-15,0-18-1,-17 18 1,17-35-16,-18 17 16,18-18-16,0 19 0,-18-19 15,18 36 1,-35 0-1,35 18 1,-18-18 0,1 0-1,17-18 1,-18 18 15,18-36-31,0 19 31,0-19-15,0 1 0,0 0-1,0-1 1,0 1 15,18-36 204,-1 18-189,1 0-14,-18-17-17</inkml:trace>
  <inkml:trace contextRef="#ctx0" brushRef="#br0" timeOffset="6458.2776">7708 8908 0,'18'0'31,"-1"0"-15,1 0-1,0 0-15,35 0 16,-18 0 15,18 0-15,17 17-1,1-17 1,0 0 0,-19 0-16,54 0 15,-35 18-15,-18-18 16,70 0-1,18 0 1,-35 0 0,18 0-1,-19 0 1,1 0 0,18 0-1,-1-18 1,71 1 15,-141 17-15,0-18-16,71 18 15,-72 0-15,1-18 16,53 18 0,0-17-1,0 17 1,0 0-1,0 0 1,17 0 0,1 0-1,-1 0 1,0 0 0,36 0-1,-53 17 16,0-17-15,17 0 0,1 0-1,-1 0 1,-17 0 0,18 0-1,-19 18 1,1-18-1,-18 0 1,1 0 0,-1 0-1,-35 0-15,17 0 16,-34 0 0,-1 0-16,35 0 15,-17 0 1,-35 0 15,0 0-15,-1 0-1,1 0 1,0-18 93</inkml:trace>
  <inkml:trace contextRef="#ctx0" brushRef="#br0" timeOffset="11566.2799">21202 10742 0,'0'0'0,"-35"-18"15,-1 1-15,-17 17 16,-35-18-1,0 1 1,-18 17 0,53 0-16,0 17 15,-17-17-15,-71 35 16,70-17 0,-176 70 15,159-35-31,17-18 15,-52 71-15,70-53 16,0 0 0,-35 35-1,35 18 1,35-18 0,18 1-1,36 16 1,34-16-1,71-1 1,36-18 0,17-34-1,-88-19-15,-18-17 16,18 18-16,-18-18 16,18 0-16,105-18 15,-17-17 1,0-18 15,-52-17-15,-19 17-1,-52-18 1,-1 0 0,-52 1-1,17-1 1,-17-17-1,-1 0 1,-34 35-16,-1-53 16,0 36-1,1 17-15,-54-53 16,-52 18 0,-18 52-1,-18 1 1,0 35-1,89 0 1</inkml:trace>
  <inkml:trace contextRef="#ctx0" brushRef="#br0" timeOffset="11915.7906">20055 11148 0,'0'0'0,"-17"0"0,52 0 31,0 17-15,18-17-1,35 18-15,106 35 16,-105-35-16,17 17 16,88 35-1,-36-17 1,-87-17-16</inkml:trace>
  <inkml:trace contextRef="#ctx0" brushRef="#br0" timeOffset="12216.1335">21096 11024 0,'0'0'0,"-35"0"16,17 0-16,-17 0 16,-71 53-1,0 35 1,-35 1-1,0 16 1,18-34 0,70-18-16</inkml:trace>
  <inkml:trace contextRef="#ctx0" brushRef="#br0" timeOffset="12916.0564">20867 9807 0,'0'0'0,"-18"0"16,1 0 15,-1 53-15,0 53 0,-17 17-1,35 19 1,-18-37-1</inkml:trace>
  <inkml:trace contextRef="#ctx0" brushRef="#br0" timeOffset="13382.2012">20849 9790 0,'0'0'0,"18"-36"0,-1 19 16,72-54-1,-72 53 1,36 18 0,-70 18-1,-1 0-15,-35 52 16,0-34 0,0 16-16,-35 19 15,17 0 1,54-18 15,52-36-15,53-17-1,36 0 1,-1 0 0,-52 0-16</inkml:trace>
  <inkml:trace contextRef="#ctx0" brushRef="#br0" timeOffset="13782.4931">21431 9966 0,'0'0'0,"-17"-18"0,-1 1 16,0-1-16,18-17 15,53-18 17,35 35-17,-17 18 1,-53 53 0,-54 0-1,-69 53 1,69-53-1,54-36 1,52-34 0,36-1-1,0 36 1,-35-1 0,-71 36-1,-71 18 1</inkml:trace>
  <inkml:trace contextRef="#ctx0" brushRef="#br0" timeOffset="14682.6633">20814 9754 0,'0'-17'15,"18"17"-15,-18-18 16,17 18-1,-17-18 1,18 18 0,17-35-1,0 17 1,18 1 0,-17 17-1,-1 0 1,-18 35-1,-17-17-15,18-18 16,0 17-16,-18 1 16,0 0-16,17 17 15,1 0 1,-36-17 0,1-1-1,-1 1 1,-35 0 15,0-1-15,0 19-1,-17-1 1,-1-17 0,18 17-1,36-17 1,34-18-1</inkml:trace>
  <inkml:trace contextRef="#ctx0" brushRef="#br0" timeOffset="17218.7141">18098 13300 0,'0'0'0,"-18"-18"0,18 0 15,-18 1 1,-35-18-1,-35 35 1,18-18-16,-72 36 16,54-1-1,-18 1-15,-123 52 16,-35 19 0,-1 52-1,0 0 1,36 35-1,35 18 17,53 0-17,106 0 1,123 106 0,-18-212-1,19-17-15,122 70 16,-70-88-16,18 0 15,176 17 1,71-17 0,35-35-1,0 0 1,35-36 0,-17-17-1,-1-1 1,-52-34-1,-36-1 17,-211 18-32,0 0 15,-36 0-15,1 1 0,-18-1 16,52-71 0,-87 18-1,-71 1 1,-88-1-1,-36 0 1,-34-18 0,-19 19-1,-17-1 1,-17 0 0,-19 18-1,19-1 1,-1 1-1,106 53 1,-106-36 0,89 36-16,17 0 15,-123 0 1,-1 17 0,1 36-1,-18-18 1,36 0-1,34 0 1,54 17 0,87 1-16,19-18 15,-1 18-15</inkml:trace>
  <inkml:trace contextRef="#ctx0" brushRef="#br0" timeOffset="18632.5542">24024 13794 0,'0'0'0,"-88"35"0,-18 0 15,18 18-15,-106 35 32,53 36-17,53-18 1,70-36-16,53 18 16,18-35-16,0 0 15,123 35 1,71-17-1,53-18 1,53 0 0,53-18-1,35-17 1,0-1 0,35-17-1,-264 0 1,17-17-16,0 17 0,-17 0 15,0-18 1,176 0 0,-18-17-1,-17 0 1,-71-18 0,-53 0-1,-35-18 1,-53-17-1,-52 0 1,-36-18 0,-53 0-1,-53 1 1,-18 16 0,1 36-16,-89-35 15,53 53 1,0 0-16,-158-36 15,-19 1 17,1 34-17,-53-17 1,0 18 0,-18 17-1,-17 1 1,17 34-1,-18 1 1,177 0-16,18-1 16,0 1-16,17 17 15,0-17-15,-141 35 16,18 0 0,53 0-1,17 17 1,71-17-1,53-18 17,35 1-17,35-1 1,1-17 0</inkml:trace>
  <inkml:trace contextRef="#ctx0" brushRef="#br0" timeOffset="19745.7728">20426 12030 0,'0'0'0,"-18"-18"32,18 36-17,-17-18-15,-1 17 16,-17 1-16,-18 53 16,-35 34-1,-18 19 1,17 52-1,-16-17 17,34-18-17,18 0 1,0-35 0,36-35-1,-1-18 1,18-36-16,-18 18 15,18-17-15,-17 0 32,17-36 15</inkml:trace>
  <inkml:trace contextRef="#ctx0" brushRef="#br0" timeOffset="21082.2308">21625 11889 0,'0'-18'15,"18"36"63,0-1-62,-1 1-16,18 0 16,1 17-16,70 35 15,-1 19 1,37-1 0,34 18-1,-17-1 1,-1 19-1,-16-18 1,-19-18 15,-17 18-15,17 17 0,-87-87-1,34 34 1,-35-35-16,36 18 15,-18-35-15,-18 17 16,18 18 0,0 0-1,-18 0 1,1-18 0,16 0-1,-16 1 1,-1-1-1,0-17 17,1 17-17,-1 0 1,-18-17-16,36-1 16,-35 1-16,0 0 15,35 17 1,-18 0-1,0-17 1,-17 0 0,-1-1-1,1 1 1,0 0 0,-18-1-1,0-34 32,-18 17-31</inkml:trace>
  <inkml:trace contextRef="#ctx0" brushRef="#br0" timeOffset="21798.0794">18080 14093 0,'0'0'0,"0"-17"0,18-1 15,-1 1 1,-17 52 15,0 0-31,0 53 16,18 1 0,-18-1-1,17-18 1,1-52-1</inkml:trace>
  <inkml:trace contextRef="#ctx0" brushRef="#br0" timeOffset="22014.8439">18239 14023 0,'0'0'0,"-18"0"31,18 35-31,0-17 16,0 70 0,35 0-1,-17-17 1,-36-1 0,1-34-1</inkml:trace>
  <inkml:trace contextRef="#ctx0" brushRef="#br0" timeOffset="22197.73">17992 14305 0,'0'0'0,"17"-17"16,1-1-16,17-17 16,53-1-1,1 1 1,-36 17-1,-18 18 1,-18 18-16</inkml:trace>
  <inkml:trace contextRef="#ctx0" brushRef="#br0" timeOffset="22348.4342">18009 14358 0,'0'0'0,"18"18"0,53-36 15,34-17 17,1 0-17,-18 17-15</inkml:trace>
  <inkml:trace contextRef="#ctx0" brushRef="#br0" timeOffset="22682.7639">18609 14146 0,'0'0'0,"18"-17"15,-18-1 1,17 36 0,-17-1-1,18 19 1,-18 17-16,-18 88 15,1-71-15,17 18 16</inkml:trace>
  <inkml:trace contextRef="#ctx0" brushRef="#br0" timeOffset="23547.9505">25523 14111 0,'0'0'0,"0"-35"0,0 17 15,0-17 1,-17 17 0,-1 18-16,18 36 15,-17-19-15,-1 36 16,18-18-16,0 71 16,0 0-1,18-53 1,-1-35-1</inkml:trace>
  <inkml:trace contextRef="#ctx0" brushRef="#br0" timeOffset="23748.3121">25718 13970 0,'0'0'0,"-18"18"16,-17 35-1,-1 52 1,19 1 0,17-18-1,-18-17 1,0-53 0</inkml:trace>
  <inkml:trace contextRef="#ctx0" brushRef="#br0" timeOffset="23948.1089">25347 14217 0,'0'0'0,"35"-18"0,18 1 15,35-36 1,-17 35-1,0 0 1,-36 36 0</inkml:trace>
  <inkml:trace contextRef="#ctx0" brushRef="#br0" timeOffset="24131.4758">25277 14393 0,'0'0'0,"35"0"16,0 0-1,89-35 1,-1-18 0,-52 36-16</inkml:trace>
  <inkml:trace contextRef="#ctx0" brushRef="#br0" timeOffset="24564.6653">26176 14111 0,'0'0'0,"18"-18"0,-1 1 16,1-1-1,17 1-15,1 17 16,-19 0-16,18 17 16,-35 18-1,-35 18-15,-35 53 16,34-70 0,1 16-16,17 1 15,89-35 1,70-36-1,0-17 1</inkml:trace>
  <inkml:trace contextRef="#ctx0" brushRef="#br0" timeOffset="29464.1735">21167 12153 0,'17'0'16,"-17"-17"-16,18 17 31,0 0-15,-18 17-1,0 1 1,-18-1 15,0 1-31,1 17 16,-1-17-16,18 0 16,-53 17-1,18-17 1,0-1-1,-1-34 1,19-19 0,34 1-1,1-18 1,17 18 0,18-18-1,-18 35-15,18-17 16,-17 17-1,-1 1-15,18-1 16,0 36 15,-18-1-15,0 19 0,-35 17-1,0 17 1,-35-17-1,17 35 1,-17-17 0,17-18-16,18-18 15</inkml:trace>
  <inkml:trace contextRef="#ctx0" brushRef="#br0" timeOffset="29883.061">21272 12788 0,'18'-17'16,"0"17"0,-18-18-16,17 18 15,1 0 17,-18 18-17,0-1 1,-18-17-1,18 18-15,-17-1 16,17-34 15,17-1-15,1 18 0,0-17-1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1-03T03:55:25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8837 6438 0,'0'-17'0,"0"34"47,0 1-47,18-1 15,-18 1-15,0 0 16,17 17-1,1 18 1,0-18 0,-1-17-1,1-36-15,17-17 16,0 0-16,1-1 16,52-52-1,-17 18 1,-19-19-1,-16 37 1,-19 16 0,1 19-1,-18 34 1</inkml:trace>
  <inkml:trace contextRef="#ctx0" brushRef="#br0" timeOffset="1366.2358">10354 4586 0,'0'-18'16,"0"36"47,0 0-48,0-1 1,0 1-16,0 0 15,0 17 1,0-17-16,0-1 16,0 18-16,0-52 47,0-36-32,18-18 1,-1 1-1,19-1 1,-1 18 0,-17 36-1,34-1 1,-16 53 0,-1-17-16,0 70 15,-17-53 1,0 18-16,-18 36 31,-18-1-15,0-35-1,1-53-15</inkml:trace>
  <inkml:trace contextRef="#ctx0" brushRef="#br0" timeOffset="1675.4084">10530 4128 0,'0'0'0,"18"-18"0,17 18 15,-17-18-15,17 36 16,-17 17 15,-18 0-15,-18 1-1,-17-1 1,0-35 0,-1-35-1,19 17-15,34 0 16,-17 1-16,18-1 15</inkml:trace>
  <inkml:trace contextRef="#ctx0" brushRef="#br0" timeOffset="2016.0995">10777 4551 0,'0'-18'15,"18"1"-15,-18-1 16,18 0-16,-1 1 16,19-19-1,-1 19 1,-18 34-1,1 1 1,-36 53 0,-17 17-1,18 18 1,-1-71 0</inkml:trace>
  <inkml:trace contextRef="#ctx0" brushRef="#br0" timeOffset="2583.2081">11112 4427 0,'0'0'0,"0"-17"0,-17-1 15,-1 18 1,1 18 0,-1-1-1,0 36 1,1 18 15,17-1-15,17-17-1,19-35 1,16-18 0,-16-53-1,17-18 1,0-17-1,-36 18 1,1 17 0,-18 35-16,-18 36 31,18-1-31,-17 36 16,17 36-1,17-1 1,-17 0 15,0-70-31</inkml:trace>
  <inkml:trace contextRef="#ctx0" brushRef="#br0" timeOffset="3066.8896">11412 4463 0,'0'0'0,"18"-18"0,-18 0 15,0-17 1,0 17 0,18 36 15,-18 0-31,-18 17 16,18 0-1,0 18 16,0-35-15,18-1 0,17-17-1,35 18 1,-34-18-16,34 18 16,-34-1-16,-19-17 15,19 53 1,-54-35-1,0 0 1,-17-36 0,17-53-1,1-17 1,34 18 0,1-1-1,17 53 1,-17 1-1,0 17-15</inkml:trace>
  <inkml:trace contextRef="#ctx0" brushRef="#br0" timeOffset="3466.3951">11906 4374 0,'0'0'0,"18"0"16,0 0-16,-1 18 15,1 0 1,17 17-1,-53 36 1,-17 17 0,0-18-1,0-34 1,17-36 0,0-71-1,36 36-15,17-53 16,-17 52-1,17 1 1,18-18 0,0 35-1,0 36 1,0 35 0,-36 35-1,1 0 1,-18 18-1,-18-35 1,18-54-16</inkml:trace>
  <inkml:trace contextRef="#ctx0" brushRef="#br0" timeOffset="3702.3094">12453 4339 0,'0'0'15,"0"18"17,0-1-17,0 19-15,-18-1 16,18 18-16,0-18 15,0 18-15,0 53 16</inkml:trace>
  <inkml:trace contextRef="#ctx0" brushRef="#br0" timeOffset="4216.2954">12753 4445 0,'0'0'0,"-18"0"0,18-18 16,0 36 15,-17 0-31,17-1 16,-18 36-1,0 0 1,36 18 0,0-18-1,-1-1 1,1-34 0,17-18-1,18-18 1,-18-52 15,18-18-15,-35 52-16,-18-69 15,0 69-15,-18 1 16,-35 17 0,-17 36-1,17 17 1,35 36-1,36-1 1,-18-34-16</inkml:trace>
  <inkml:trace contextRef="#ctx0" brushRef="#br0" timeOffset="4533.3981">13353 4463 0,'0'0'0,"17"-18"0,1 0 15,0 1 1,-18 34 0,17-17-1,-17 36 1,-17 34-1,-1 1 1,-35-18 0,18-36-16,17-17 15,-17-17-15,17-1 16,1-17-16,-19-71 16,54 18-1</inkml:trace>
  <inkml:trace contextRef="#ctx0" brushRef="#br0" timeOffset="6033.251">14305 4498 0,'-35'0'16,"70"0"-16,-88 0 16,53-18 15,18 18-15,35 0-1,53 0 1,17 0-1,1 0 1,-1 18 0,-35-18-1,-17 0 1,-36 0 0,-17 0-16,-1 0 31,1 0-16,0-18 17,-36 18 186,18-17-202,-18 17 0,1-18-1,-1 0 1,0 18 0,18-17-1,-35-1 1,17-17-1,18 17-15,-17 1 16,17-1 0,0 0-16,17 18 15,-34 0 17,17 18-32,-18 17 15,1 0 1,-1 36 15,0 0-15,-17-1-1,35-35 1,18-17 0,17-36-1,18 1 1,0-1-1,0-17 1,0 35 0,-18-18-1,-17 1 1,-18 34 0</inkml:trace>
  <inkml:trace contextRef="#ctx0" brushRef="#br0" timeOffset="12365.7854">20020 3651 0,'0'0'0,"-18"-17"16,-34 17 0,-1 0-1,0 0 1,0 17 0,0 1-1,18 35 1,-18 35-1,0 0 1,18 0 0,-1 18-1,19 35 1,34-35 0,1 0-1,17 0 1,0 0 15,1-18-15,17 0-1,17-17 1,-17-1 0,53-35-1,17 18 1,36-35-1,-71 0-15,89-1 16,-89 1 0,18-18-16,123 18 15,18-18 1,18 17 0,-18-17-1,35 0 1,0-17-1,-17-1 17,-1 0-17,1 1 1,-18-1 0,-141 18-16,123-18 15,-106 1-15,-17 17 16,141-18-1,0 0 1,-18 18 0,-17 0-1,0-17 1,17 17 15,-123-18-31,17 18 0,1 0 16,-1-17-16,107 17 15,122-36 17,-228 36-17,-18 0-15,123-17 16,-123-1-16,0 18 16,105-18-1,-17 1 1,0 17-1,-35-18 1,0 0 0,-18 1-1,-18 17 1,1-18 0,-18 0-1,-53 1-15,0 17 16,-18-18-16,18 1 15,-18 17-15,53-53 32,0 17-17,-17-17 1,-36 1 0,0 16-1,-35-17 1,0-17-1,-35 17 1,-35 0 0,-54 0-1,71 35-15,-17-17 16,-18 0-16,17 17 16,-17-17-16,-89-18 15,-17 0 1,-53 0-1,18 0 17,-35 0-17,-1 0 1,-141-17 0,283 52-1,-283-17 1,265 35-1,0-18-15,-124 1 16,124-1 0,18 18-16,-124 0 15,-18 0 1,1 0 0,17 0-1,17 0 1,1 18 15,0-18-15,17 0-1,0 17 1,18-17 0,89 0-16,-1 0 15,0 18-15,0-18 0,0 0 16,-88 18-1,18-18 1,-1 17 0,19 1-1,-19 0 1,18 17 0,1-35-1,34 17 1,1-34 15,-1 17-15,19 17-1,52-17-15,-36 18 16,36 0-16,18-18 16,-35 17-1,-19 1 1,19 0-1,-1-18 1,1 17 0,-1 1-1,18 0 1,18-18-16,17 17 16,-17-17-16,-18 18 31,36-1-31,-1-17 31,0 0-15,36 18-1</inkml:trace>
  <inkml:trace contextRef="#ctx0" brushRef="#br0" timeOffset="21214.4018">10354 11095 0,'0'0'15,"-18"0"-15,18 17 16,0-34 0,18-1 15,-18 1-16,18-1-15,17-35 16,0 18 0,18-18-16,53-53 15,-71 53 1,18 0-16,18-17 16,-54 34-1,-34 36 1,-71 36-1,-1-1 1,1 0 15,53-35-15,35-17 0,35-19-16,0 1 15,18 0-15,0-1 0,0 1 16,71 0-1,-36 53 1,-18 52 0,-70 36-1,-35 35 1,-18-35 0,18-53-1,35-71 1,35-88-1,18-35 17,53 18-17,-36 52 1,-34 54-16,17 52 16,-36 0-16,1 18 15,0 106 1,-36-1-1,18-16 1,18-90-16</inkml:trace>
  <inkml:trace contextRef="#ctx0" brushRef="#br0" timeOffset="21632.0328">11412 10918 0,'0'0'0,"-17"18"16,17 17-16,-18-17 16,36 17-1,-1 1 1,36-36-1,0-36 1,18-34 0,-18-124-1,-53 141 1,-71-71 0,-35 107-1,18 17 1,35 17-1,71-17 17,52 0-17,71 0 1,1 0-16</inkml:trace>
  <inkml:trace contextRef="#ctx0" brushRef="#br0" timeOffset="22131.4889">12083 10513 0,'0'0'0,"0"-18"16,17 1-16,-17 34 31,-17 1-31,-1 52 16,-35 36-1,-17 18 17,17-19-17,17-34 1,19-53 0,34-18-1,19-18 1,-19 0-16,54 1 15,-36 17-15,0 0 16,36 17 0,-1 1-1,-17 0 1,0-18 0,-35-36-1,17-52 1,18-18-1,-18-17 17,-17 35-17,0 17 1,-36 18-16,18 18 0</inkml:trace>
  <inkml:trace contextRef="#ctx0" brushRef="#br0" timeOffset="22301.0766">12382 10283 0,'0'0'0,"-52"-17"15,34 17-15,0 0 16,1 17 0,52 19-1,35-19 1,36-17 0,53-35-1,-18-18 1</inkml:trace>
  <inkml:trace contextRef="#ctx0" brushRef="#br0" timeOffset="22598.1128">12541 10777 0,'0'0'0,"0"-17"0,36-19 16,34-34-1,18 17 1,-35 35 0,-35 1-16,-1 70 15,-34-18 1,-1 18-16,-35 70 15,-17 1 1,34-18 0</inkml:trace>
  <inkml:trace contextRef="#ctx0" brushRef="#br0" timeOffset="23030.9501">13000 10601 0,'0'0'0,"18"-35"0,-18 17 16,17 0-16,1 18 15,-36 0 1,1 36-16,-1 34 16,-17 18-1,17 1 1,53-36-1,36-18 17,17-35-17,0 0 1,-35 17 0,-53 19-1,0-19-15,-18 1 16,1-18-16,-1 18 0,1-36 15,-19-35 1,36-70 0,36-1-1,16 1 1,1 52 0,-17 36-1</inkml:trace>
  <inkml:trace contextRef="#ctx0" brushRef="#br0" timeOffset="28598.7262">13935 10724 0,'0'-17'31,"17"-1"-31,1 1 16,-18-1-16,18 0 15,-1-17 1,1 0 0,-18-1-1,0 19 1,18 17-1,-36 17 32,18 19-31,0 34 0,0 1-1,0 17 1,0-17-1,0 17 1,-18-35 0,18 0-1,-35-18 1,17-35 0,1 0-1,-1 0-15,36 0 31,17-18-15,-17 18-16,17 0 16</inkml:trace>
  <inkml:trace contextRef="#ctx0" brushRef="#br0" timeOffset="32430.8988">9260 12435 0,'0'0'0,"0"-17"0,0-1 16,18-17 0,-18 17-1,0 53 32,0 1-47,-18 34 16,1 19-1,-1-19 1,1-35 15,17-17-15,17-71 0,1-35-1,-1 17-15,36-35 16,-35 36-16,0 17 15,17-70 1,0 17 0,0 0-1,-35 0 1,-35 18 0,-53 35-1,-35 71 1,-36 52-1,18 71 1,35 18 15,88-88-31,18 52 16,35-88-16,18 1 16,53-19-1,18-52 1,-71 0-16</inkml:trace>
  <inkml:trace contextRef="#ctx0" brushRef="#br0" timeOffset="33113.3235">9631 12330 0,'0'0'0,"0"-18"0,17 0 16,-17 1 0,18-1-1,-18 36 1,0-1-1,-18 54 1,1 17 0,-18 0-1,-1-17 1,19-54-16,-1 19 16,18-19-1,18-34 1,-1 17-1,1-18-15,0 0 16,17 1 15,0-18-15,18-1 0,-18-17-1,18 0 1,-35-17-1,-1 52-15,-17-17 16,18 17-16,-18-17 0,0 17 16,-18 1-1,18 34 1,-17 1 0,17 35-1,0 35 1,0 18-1,17-35 1,-17-1 0</inkml:trace>
  <inkml:trace contextRef="#ctx0" brushRef="#br0" timeOffset="33280.1628">9895 12136 0,'0'0'16,"0"-18"-16,0 0 0,18 18 15,0 0 1,17 0 0,18 0-1</inkml:trace>
  <inkml:trace contextRef="#ctx0" brushRef="#br0" timeOffset="33897.1075">10425 12382 0,'0'0'0,"0"-17"0,17-18 15,1-1 1,-18 19-16,0-1 15,-18 53 17,1-17-17,-19 52 1,1-17 0,53 0-1,35-35 1,17-36-1,18 18 1,1 0 0,-37 0-16,-34 0 15,17 0-15,-17 36 16,-18-19 0,-35 1-1,-18-53 1,18-36-1,35 0 1,17-17 0,36 35 15,-18 18-15,-17 35-16</inkml:trace>
  <inkml:trace contextRef="#ctx0" brushRef="#br0" timeOffset="34115.472">10954 12435 0,'0'0'0,"0"-17"16,17 17-1,-17-18-15,18 0 16,0 1 15</inkml:trace>
  <inkml:trace contextRef="#ctx0" brushRef="#br0" timeOffset="34729.5653">11148 12312 0,'0'0'0,"17"0"0,1-18 16,0 18-1,-18 18 1,17 0 0,-17-1-1,0 36 1,-17-35-16,17 17 16,-36 18-1,19-18 1,-1-17-1,0-53 1,1-36 0,34 0-1,1 1 1,17 17 0,18 18-1,0 52 1,-35 1-16,35 53 15,-18-36 1,-17 18-16,35 17 16,-18-52 15,0-36-15,18-88-1,0-35 1,0 0-1,-18 53 1,1 53 0,-36 52-16</inkml:trace>
  <inkml:trace contextRef="#ctx0" brushRef="#br0" timeOffset="34883.4381">11712 12488 0,'0'0'0,"0"-17"31,18 17-15,-18-18-16</inkml:trace>
  <inkml:trace contextRef="#ctx0" brushRef="#br0" timeOffset="36829.6746">12488 12506 0,'0'0'0,"0"18"16,-17 35-1,17-36 17,-18 1-32,36-36 31,-18 1-15,17-54-1,1 0 1,17-17-1,-17 53-15,17 0 16,0-1-16,1 19 16,34-1-1,54 53 1,-71 36 0,-36 35-1,-34 0 1,-19-1-1,-34-52 1</inkml:trace>
  <inkml:trace contextRef="#ctx0" brushRef="#br0" timeOffset="37130.0804">12859 11959 0,'0'0'0,"17"-17"0,19-1 15,-1 0 1,0 36 0,-17 17-1,-36 0 1,-17 1-1,0-36 1,-1-36 0,19 19 15,34-1-31</inkml:trace>
  <inkml:trace contextRef="#ctx0" brushRef="#br0" timeOffset="37413.4887">13106 12365 0,'0'-18'16,"0"1"-16,17-1 15,-17 0-15,36 1 16,-1-19-1,18 19 1,-18 34 0,-17 1-1,-18 70 1,-18-35-16,18 0 16,-35 71-1,17-89-15</inkml:trace>
  <inkml:trace contextRef="#ctx0" brushRef="#br0" timeOffset="37896.2606">13564 12259 0,'0'0'0,"-17"-18"16,17 1-16,-36-1 15,19 18 17,17 18-17,-18 35 1,0 17 0,18 18-1,18 1 1,0-54-1,35-35 1,0-71 0,-1 1-1,1-18 1,-35 17 0,0 53-16,-36-17 15,18 53 1,-18 17-1,18-17-15,-17 70 16,17 0 15,0 18-15,0-53 0,17-53-16</inkml:trace>
  <inkml:trace contextRef="#ctx0" brushRef="#br0" timeOffset="38330.2504">13882 12365 0,'0'0'0,"17"-35"16,19-18-1,-36 35-15,17 18 16,-34 18 15,-1 17-31,0 35 16,18 1-1,0-18 1,36-18 15,34-52-15,18-1 0,-35 0-16,-17 18 15,-1-17-15,-17 17 0,-1 17 16,-17 1-1,-17 17 1,-1 18 0,0 0-1,18-35 1,0-36 0,0 0-1,18-34 1,-18-19-1,0 18-15</inkml:trace>
  <inkml:trace contextRef="#ctx0" brushRef="#br0" timeOffset="38782.3883">14252 12665 0,'-17'0'16,"17"-18"-1,0-17 1,0 0-16,0-1 15,17-17-15,-17 18 16,18-53 0,0 0-1,-18 17 1,0 36 0,0 17-16,17 36 15</inkml:trace>
  <inkml:trace contextRef="#ctx0" brushRef="#br0" timeOffset="39196.4284">14499 12330 0,'0'0'0,"18"-18"0,-1 0 16,19 1-1,-1-1 1,-17 18-16,-1 18 16,-52 35-1,0 17 1,-18 36 0,-18-35-1,36-54 1,35-70-1,35-35 1,36-18 0,35 18 15,-18 53-15,-18 35-1,-34 17-15,-19 19 16,-17 69-16,0-34 15,-53 53 1</inkml:trace>
  <inkml:trace contextRef="#ctx0" brushRef="#br0" timeOffset="39812.4721">15681 12083 0,'0'0'0,"0"-18"15,18 36 17,-18-1-17,0 1-15,0 17 16,0 89 0,0-54-1,-18 1 1,0-54-1</inkml:trace>
  <inkml:trace contextRef="#ctx0" brushRef="#br0" timeOffset="40029.4874">15681 12047 0,'0'0'15,"18"-17"-15,-1-1 16,19 0 0,16 18-1,1 18 1,-17 35 0,-72 0-1</inkml:trace>
  <inkml:trace contextRef="#ctx0" brushRef="#br0" timeOffset="40180.7502">15610 12471 0,'0'0'0,"0"35"0,18-17 16,0-18 0,-1-18-1,19 0 1,34 1-1</inkml:trace>
  <inkml:trace contextRef="#ctx0" brushRef="#br0" timeOffset="40429.2348">16104 12083 0,'0'0'0,"-17"-18"0,17 36 47,0 17-47,0 0 16,-18 53 0,-17 36-1,17-18 1,0-18-1</inkml:trace>
  <inkml:trace contextRef="#ctx0" brushRef="#br0" timeOffset="40730.1516">16034 12224 0,'0'0'0,"0"-36"16,17-16-16,19-19 15,34 18 1,18 35 0,1 36 15,-54 35-15,-17 18-1,-71 17 1,-18-35-1,0-18 1,-17-35 0,53-18-16</inkml:trace>
  <inkml:trace contextRef="#ctx0" brushRef="#br0" timeOffset="41429.3273">16739 12453 0,'0'0'0,"18"0"31,0-18-15,17-17-1,18-18 1,0-17 0,17-19-1,1 1 1,-36 18-1,18 17 17,-35 70-17,-18 1 1,0 17-16,0 36 16,-18-18-16,18 0 15,-35 70 1,-1-70-16</inkml:trace>
  <inkml:trace contextRef="#ctx0" brushRef="#br0" timeOffset="41588.4571">16933 12365 0,'0'0'0,"18"-18"15,0 1-15,17-1 16,18 0-1,-18 18-15,36 18 16,-54-18 0</inkml:trace>
  <inkml:trace contextRef="#ctx0" brushRef="#br0" timeOffset="42046.3596">17410 12259 0,'0'0'0,"0"-18"16,0 1-1,-18-1-15,0 18 16,1 18 0,-1-18-16,-35 53 15,18-18 1,0 0-16,-1 36 15,36-18 1,18-36 0,52-70 15,1-35-15,35-53-1,53-106 1,-124 177-1,18-54 1,-71 124 0,1 18-16,-54 70 15,53-35 1,-17 17-16,0 54 16,17-1-1,18-70 1</inkml:trace>
  <inkml:trace contextRef="#ctx0" brushRef="#br0" timeOffset="42496.6592">17657 12224 0,'0'0'0,"-18"-18"16,0 18-1,1 18 1,17-1 0,-36 19-1,19 34 1,-19 1 0,36-18-1,36-53 1,17-36-1,17-69 1,18-19 0,-35 54-1,0-1 1,0 0-16,-18 19 0,1-1 16,-19 0-1,-52 88 1,-18 36-1,-17 34 1,34 19 0,1-18-1,17-53-15</inkml:trace>
  <inkml:trace contextRef="#ctx0" brushRef="#br0" timeOffset="42879.4903">17921 12312 0,'0'0'0,"18"-18"0,-1 1 15,19-1 1,-1 0-1,18 18 1,-35 18 0,-36 35-1,-17 17 1,-18 1 0,17-53-16,1-18 15,17-18 1,36-17-16,17-36 15,54-17 1,-19 35 0,-17 18 15,-35 35-31</inkml:trace>
  <inkml:trace contextRef="#ctx0" brushRef="#br0" timeOffset="43467.7812">18098 12453 0,'0'0'15,"-18"0"-15,0 18 16,18-1-16,0 19 16,18-19-1,35-34 1,0-1-1,17-35 1,-17-18 0,0 1 15,-18 17-15,-17 18-1,-18 17-15,-18 36 16,1-1-1,-19 36 1,1 18 0,18-1-1,34-17 1,1-17 0,17-36-1,18-18 1,0 0-1,0-35 1,-53 18 0,17 17-16,1-17 15,0 0 1,-1 17-16,1-35 16,-18 36-16,18 17 15,-18-18 1,0 36 15</inkml:trace>
  <inkml:trace contextRef="#ctx0" brushRef="#br0" timeOffset="44095.9675">18732 12294 0,'18'0'16,"-18"-17"-1,-18-1 1,1 0 0,-18-17-1,-1 17 1,19 18 0,34 18-1,1 17 1,0 1-1,-36 17 1,-17 17 0,-18-35 15,35 1-15,18-19-1,35-17 1,36-17-1,-53-1 1,52-17 0,-17-18-1,0 0 1,-35 35 0,-1 18 15,-34 18-31,-1 17 15,0 18 1,1-35 0</inkml:trace>
  <inkml:trace contextRef="#ctx0" brushRef="#br0" timeOffset="45363.0083">19879 12206 0,'0'0'0,"0"-18"16,18 1-1,-1-1 1,1 18-16,17 0 15,0 18-15,-17 17 16,-18 36 0,-18 17-1,-17 0 1,18-35 0,-1-71-1,36-52 1,52-36-1,1 18 1,-1 0 0,1 52-1</inkml:trace>
  <inkml:trace contextRef="#ctx0" brushRef="#br0" timeOffset="45845.8597">20391 12136 0,'-18'17'16,"0"-17"0,-17 18-16,17-18 15,1 35-15,-1-17 16,-17 52 0,35 1-1,0-1 1,35-34-1,-17-36-15,17-18 16,0-17 0,-17-1-16,17-52 31,-35-18-15,-17 36-1,-19 35 1,19 35-1,17 17 1,35 1 0,71 17-1,0 0 1,-18 18 0,-53-17-16,-35 34 15,0-35 1,-18 18-16,-34 36 15,-1-1 1,35-35 0</inkml:trace>
  <inkml:trace contextRef="#ctx0" brushRef="#br0" timeOffset="47212.045">21378 12206 0,'0'-18'16,"18"1"-16,0-1 16,-18 1-1,17 17 1,-34 17 15,17 1-31,-18 17 16,0 0-1,1 1-15,-54 69 16,36-69 0,0 17-16,-18 17 15,17-52 1,36-53-1,18-71 1,53-18 0,-1 18-1,18 36 17,-35 52-17,-17 54 1,-36-1-16,0 71 15,0-36-15,-18 1 16,18-1-16</inkml:trace>
  <inkml:trace contextRef="#ctx0" brushRef="#br0" timeOffset="47879.3386">21837 12206 0,'0'0'0,"35"-35"16,-17 17-16,0-17 15,-1 17 1,-17 54-1,-35 16 1,-36 19 0,18 0-1,0-19 1,18-52 0,53-35-1,-1-18 1,36-35-1,-35 70 1,0 1-16,17 17 16,-17 17-1,-18 1-15,35 35 32,-17 18-17,-1-19 1,1-16-1,-1-1 1,1-35 0,0-18-1,-1-17 1,-17-18 0,0 18-16,0-18 15,-53-18 1,36 36-16,-71-18 15,-18 71 1,35 17 0,36 36-1,70-1 1</inkml:trace>
  <inkml:trace contextRef="#ctx0" brushRef="#br0" timeOffset="48111.9903">22225 12206 0,'0'0'0,"35"-18"0,1 1 16,16-1-1,-34 53 1,-36 18-1,-17 53 1,-35 18 0,34-71-1</inkml:trace>
  <inkml:trace contextRef="#ctx0" brushRef="#br0" timeOffset="48812.4047">22507 12312 0,'0'0'0,"18"-35"0,-1 17 16,19-17-1,-19 17 1,-17 53-1,-17 1 1,-1 17 0,-17-1-1,17-34 1,-17 0 0,35-36-1,18-17 1,-1 0-1,36-1 1,-18 1 0,18 35-1,-17 18 1,-19 17 0,-17 35-1,0 1 1,-17-18-1,17-18 1,17-35 0,1-70-1,-18-19 17,0-34-17,-18 17 1,-35 53-1,18 36 1,0 17 0,70 17-1,18 1 1,88 0 0,-35-36-1,17 0 1,-52 18-1</inkml:trace>
  <inkml:trace contextRef="#ctx0" brushRef="#br0" timeOffset="49112.7069">23460 12188 0,'0'0'0,"17"0"16,-17-17-16,36 34 16,-36 1-1,-18 35 1,0 35-1,-17 18 1,0 0 0,17-53-1</inkml:trace>
  <inkml:trace contextRef="#ctx0" brushRef="#br0" timeOffset="49578.3948">23601 12365 0,'0'0'15,"0"-18"-15,0 1 0,17-19 16,1-17 0,53 18-1,17 0 1,-18 35-1,-34 17 1,-72 36 0,-34 18-1,17-36 1,18 0 0,-18 18-16,35-35 15,18 0 1,53-1-1,35 1 1,-17 0 0,-36 17-1,-35 18 1,-53 17 0,-17 1-1,-19-36 1,36-17-1,18-36-15</inkml:trace>
  <inkml:trace contextRef="#ctx0" brushRef="#br0" timeOffset="51978.5599">23495 12277 0,'0'0'0,"-18"17"15,36-17 63,-18-17-62,35 17-16,-17-18 16,0 0-16,34 1 15,1-1 1,0 0 15,0 18-15,-18 0-1,-17 0 1,0 0 0</inkml:trace>
  <inkml:trace contextRef="#ctx0" brushRef="#br0" timeOffset="52956.7838">23424 12682 0,'-17'0'16,"17"18"77,17-18-93,1 18 16,0-18 0,-1 17-16,1 1 15,0-18-15,17 35 16,-17-35-1,17 18-15,0-18 16,-17 17 0,-1 1 15,1-18-15,0-18-1,-1 18 1</inkml:trace>
  <inkml:trace contextRef="#ctx0" brushRef="#br0" timeOffset="54177.904">9772 13458 0,'0'0'0,"0"-35"0,0 18 16,0-1-1,0 36 1,-18 17 0,18 0-16,-17 53 31,-1 36-15,0-18-1,-17 17 1,17-88-16</inkml:trace>
  <inkml:trace contextRef="#ctx0" brushRef="#br0" timeOffset="54378.6064">9895 13494 0,'0'0'0,"0"-18"0,18 0 15,-36 36 1,18 17-1,-35 71 1,17 18 0,1-1-1,-1-70 1</inkml:trace>
  <inkml:trace contextRef="#ctx0" brushRef="#br0" timeOffset="54994.3723">10107 13494 0,'0'0'0,"18"-36"16,-1 1-16,-17 18 15,18 17-15,0 17 16,-36 18 0,18 1-16,-35 52 15,-1-53 1,19 0-16,-36 36 31,18-36-15,17-52-1,36-36 1,17 0 0,0 18-1,0 17 1,-17 18-16,0 18 16,17-1-16,-17 1 15,-1 17-15,36 0 16,-18 1-1,-17-19 1,17-34 0,-17-36-1,-18-35 17,-35-18-17,-1 35 1,-34 36-1,-1 53 1,18 34 0,36 19-1,17-36-15,0-17 0</inkml:trace>
  <inkml:trace contextRef="#ctx0" brushRef="#br0" timeOffset="55236.162">10583 13582 0,'18'-18'16,"0"18"-1,-18-17 1,17 17-16,-17 17 16,-17 1-1</inkml:trace>
  <inkml:trace contextRef="#ctx0" brushRef="#br0" timeOffset="55362.1692">10460 13776 0,'0'0'0,"18"35"15,-18-17-15,17-18 16,18 0 0,18-18-1</inkml:trace>
  <inkml:trace contextRef="#ctx0" brushRef="#br0" timeOffset="56045.052">10866 13600 0,'0'-18'16,"0"36"15,0-1-31,-18 18 15,18-17 1,-18 0-16,18 17 16,-17-17-16,-1 17 15,18 0 1,-18-35 0,18 36-1,18-19 1,0-17 15,-1-17-31,1 17 16,17-18-1,0 0 1,1 1 0,-1-19-1,-17 19-15,17-1 16,-17 0-16,-1-17 15,1 17-15,-1-34 16,1-1 0,-36 35-1,-17 0 17,0 36-17,17 17 1,1-17-16,17 0 15,0 17-15,17-18 16,1 36 0,0 0-1,-1-17-15,1-19 16,-1 54 0,-17-36-16,18 18 15,-18-35 1</inkml:trace>
  <inkml:trace contextRef="#ctx0" brushRef="#br0" timeOffset="56277.9205">11236 13723 0,'0'0'0,"18"-35"0,-1 17 16,1-17-1,35 0 1,-18 17-1,0 36 1,-17-1-16,17 54 16,-35-36-16,-17 18 15,-19 70 1,1 1 0,17-71-16</inkml:trace>
  <inkml:trace contextRef="#ctx0" brushRef="#br0" timeOffset="57494.6448">12541 13741 0,'0'0'0,"-17"0"0,34-18 46,-17 0-30,0-17 0,-17-18-1,-36 0 1,-18 36 0,-17-1-1,53 18 1,35 18-1,53 17 1,17 0 0,18 18-1,-35 18 17,-35-1-17,-36-34-15,-17 34 16,-18-52-16,18-1 15,-36 1 1,1-18 0,52-18-1,18 1-15</inkml:trace>
  <inkml:trace contextRef="#ctx0" brushRef="#br0" timeOffset="58094.5771">12682 13988 0,'0'0'0,"0"-18"0,-17 0 15,34 1 1,19-19 0,17-34-1,17-1 1,18 18 0,-52 18-1,-19 17 1,-52 54-1,-36 34 1,18 1 0,18-18-1,35 0 1,53-18 15,18-70-15,-1-1-1,18-34 1,-35-1 0,-17 18-1,-19 36 1,-34 34 0,17 36-1,-18 18 1,18-1-1,0-17 1,18-35 0</inkml:trace>
  <inkml:trace contextRef="#ctx0" brushRef="#br0" timeOffset="58613.0152">13423 13247 0,'0'0'0,"0"-35"0,18 17 16,-1-17 0,1 52-1,-18 54 1,-35 52-1,0 36 1,-18-18 0,0-35-1,17-35 17,36-54-32,18-34 15,0-1 1,35 0-1,-18 1 1,18 17 0,0 17-1,-18 36 1,-17 0 0,-36 0-1,-88 35 1,71-70-1,0-18-15,-1 0 16,1-18-16,17 1 16,1-1-16,34-35 15</inkml:trace>
  <inkml:trace contextRef="#ctx0" brushRef="#br0" timeOffset="59060.7366">13811 13723 0,'0'0'0,"18"-18"0,0 18 31,-18 18-16,-18 0-15,0 35 16,-17 0 0,17 17-1,-17-52 1,53-18 15,-18-18-15,35-35-1,18 18 1,17 0 0,-17 17-1,0 18 1,-53 53 0,-17 17-1,-19 1 1,1 0-1</inkml:trace>
  <inkml:trace contextRef="#ctx0" brushRef="#br0" timeOffset="59594.4353">14217 13811 0,'-18'0'16,"36"0"-1,0 0 1,-18 18 0,35-18-1,-17 18 1,17-36-1,0 0 1,0 1 0,-17-1-1,-18-17 17,-35-1-17,-1 19 1,-16 34-1,16 1 1,1 35 0,0 18-1,35-1 1,17-17 0,1-18-1,35-17 1,0-36-1,0-17 1,0 0 0</inkml:trace>
  <inkml:trace contextRef="#ctx0" brushRef="#br0" timeOffset="59828.8593">14711 13370 0,'0'0'0,"35"-53"15,-17-17-15,-1 35 16,1-36 0,0 53-1,-36 36 1,0 88 0,-35 35-1,1 18 1,16-71-16,-17 53 15,18-88 1,17 0-16</inkml:trace>
  <inkml:trace contextRef="#ctx0" brushRef="#br0" timeOffset="60012.8661">14552 13635 0,'0'0'0,"18"-18"0,-1 1 16,19 17 0,-19-18-1,36 18-15,-18-18 16,18 18-16,18 18 16,-18-18-16</inkml:trace>
  <inkml:trace contextRef="#ctx0" brushRef="#br0" timeOffset="60644.1551">15469 13899 0,'18'0'15,"0"-17"17,-1-18-32,1 17 15,0-17-15,17-18 16,35-71 0,1 1-1,-1 35 1,-17 17-1,-35 89 1,0 87 15,-18 37-31,-18-19 32,0-52-32</inkml:trace>
  <inkml:trace contextRef="#ctx0" brushRef="#br0" timeOffset="60836.7767">15734 13758 0,'0'0'0,"0"-17"0,18-1 15,-18 0-15,17 18 16,71 0-1,-52 0-15,69 18 16,-34 0 0</inkml:trace>
  <inkml:trace contextRef="#ctx0" brushRef="#br0" timeOffset="61278.0306">16422 13652 0,'0'0'0,"-18"0"0,-17-17 15,0 17 1,-1 17-16,-52 19 16,53-1-1,-18 0-15,0 36 16,18-1-1,70-52 1,36-36 0,17-52-1,35-54 1,18-70 15,0-17-15,-52 70-1,-72 70 1,-34 71-16,-54 71 16,36-1-16,-18 18 15,-18 106 1,36-17 0,35-89-16</inkml:trace>
  <inkml:trace contextRef="#ctx0" brushRef="#br0" timeOffset="61794.5599">16757 13652 0,'0'0'0,"-18"0"0,18-17 16,-17 17 0,-1 17-1,-17 19 1,-1 34 0,1 1-1,0-1 1,17-34-1,36-19 1,17-52 0,0 0-16,54-53 15,-36 17 1,17-17-16,54-89 31,-19-17-15,-52 71-1,-53 88 1,-35 70 0,-53 71-1,0 70 1,52-17 0,1 0-1,35-89-15</inkml:trace>
  <inkml:trace contextRef="#ctx0" brushRef="#br0" timeOffset="62194.12">17127 13705 0,'0'0'0,"18"-17"0,0-1 16,-1 0-1,1 18 1,17 71 0,-52 0-1,-19 34 1,-17-16-1,0-36 1,18-53 0,18-71-1,52-35 1,35 0 15,1 0-15,17 54-1,-17 34-15</inkml:trace>
  <inkml:trace contextRef="#ctx0" brushRef="#br0" timeOffset="62644.4619">17321 13917 0,'0'0'0,"-17"18"0,-1-1 15,0 1 1,18 17 0,18-17-1,17-18 1,71-35 15,-35-1-15,-1-17-1,-17-17 1,-17-1 0,-1 1-1,-53 17 1,-17 53 0,0 17-1,-18 36 1,17 18-1,36 0 1,18-19 0,0-34-16,-1 0 15,1-18-15,17 17 16,1-34-16,-1 17 16</inkml:trace>
  <inkml:trace contextRef="#ctx0" brushRef="#br0" timeOffset="63160.6184">18186 13776 0,'0'0'0,"17"-35"0,1 17 16,-18-17-16,-18-18 31,-35 18-15,1 35-1,16 0 1,19 35 0,52 18-1,-35 0 1,-18 17 0,18-52-16,-53 52 15,18-52 1,17 17-16,-35-17 15,18 0 1,18-18 0,34 0-1,36-18 1,18-17 0,-1-1-1</inkml:trace>
  <inkml:trace contextRef="#ctx0" brushRef="#br0" timeOffset="63413.5465">18397 13600 0,'0'0'0,"-17"0"0,17 17 16,-36 1-1,54 17 1,0 18-1,-18 18 1,-18-1 0,-17 18-1,-18-35 1,18-17 15,35-19-31,-36-17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0:42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16951 1446 0,'0'0'0,"0"-35"16,18 0-16,-18 17 15,0 1-15,0-19 16,17 54 15,-34 17-15,17 89 0,-18 34-1,0 72 1,36-89-1,-18-106-15</inkml:trace>
  <inkml:trace contextRef="#ctx0" brushRef="#br0" timeOffset="533.8298">17392 1499 0,'0'0'0,"18"-35"15,-36-18 1,0-17 0,1 34-1,-36 1 1,17 35-1,1 35 1,0 53 0,0 18-1,35 35 1,0-123 0,17 17-1,36-88 1,-35 18-16,52-106 15,-17 18 17,0 52-17,-35 36 1,-18 70 0,-18 71-1,-17 123 1,35-141-1,-18 71 1,1-35 0,17-72-16</inkml:trace>
  <inkml:trace contextRef="#ctx0" brushRef="#br0" timeOffset="2554.92">17621 1517 0,'-17'0'0,"-1"0"16,0 0 0,18-18 15,0 1-31,36-54 16,34 1-1,36-1 1,-18 36 15,-17 17-15,-36 36-1,-70 52 1,-36 54 0,-35 17-1,-35 53 1,124-159-1,-1 53 1,71-52 0,35-36-1,36-36 1</inkml:trace>
  <inkml:trace contextRef="#ctx0" brushRef="#br0" timeOffset="2852.14">18221 1711 0,'18'-18'15,"-1"18"-15,19 0 16,-19 0-1,1 18 1,-36 0 0,1-1 15,-1-17-31,-17 0 16,17-17-1,18-1 1</inkml:trace>
  <inkml:trace contextRef="#ctx0" brushRef="#br0" timeOffset="3202.61">18697 1235 0,'0'0'0,"18"-18"15,-18 0-15,0 1 16,0 34 15,-18 54-15,-17 52-1,17 19 1,1-1 0,34-35-1</inkml:trace>
  <inkml:trace contextRef="#ctx0" brushRef="#br0" timeOffset="3679.75">19085 1129 0,'0'0'0,"-17"0"0,17 18 16,-18 17-1,0 0 1,-35 89 0,18 17-1,0 70 1,35-105-1,35-18 17,-35-70-32,35-36 15,18-35 1,-35-35 0,-18-18 15,-35 89-16,-18-1 1,0 53 0,35-17-16,1 17 15,52 71 1</inkml:trace>
  <inkml:trace contextRef="#ctx0" brushRef="#br0" timeOffset="4346.68">19456 1588 0,'0'0'0,"0"-18"15,17 0 1,1-17-1,0-18 1,-1-18 0,-17 1-1,-53-1 1,0 54 0,-52 34 15,87 19-16,36-19 1,35 54 0,35-18-1,35 70 1,-105-70 0,17 35-1,-53-17 1,-34-1-1,-37-87 17,72-36-32,17-53 15,35-17 1,18-1 0,53 36 15</inkml:trace>
  <inkml:trace contextRef="#ctx0" brushRef="#br0" timeOffset="4679.71">19897 1676 0,'17'-18'16,"-17"36"31,-17-1-32,-1-17 1,18 18 0,-18-36-1,36-17 1</inkml:trace>
  <inkml:trace contextRef="#ctx0" brushRef="#br0" timeOffset="5104.18">20320 1411 0,'0'0'0,"0"-18"16,0 1-16,0-1 15,35-35 1,-17 0-1,17 18 17,-35 17-32,18 36 15,-18 0-15,0 52 16,-18 36 0,1 88 15,17-123-31</inkml:trace>
  <inkml:trace contextRef="#ctx0" brushRef="#br0" timeOffset="5429.7">20655 1640 0,'0'0'0,"18"-17"16,-1 34 0,-34-17-1,17 18 1,0 0-1,-18-1 1,-17 1 0,17-18-1,36-53 1</inkml:trace>
  <inkml:trace contextRef="#ctx0" brushRef="#br0" timeOffset="5805.7">20990 1411 0,'0'-18'0,"0"1"15,18 17 1,0-53 0,-1 18-1,36-18 1,-53 35 0,18 18-1,-18 35 1,0 36-1,-36 105 17,36-123-32,-17 71 15,-1-89-15</inkml:trace>
  <inkml:trace contextRef="#ctx0" brushRef="#br0" timeOffset="16699.8">21978 2716 0,'0'0'0,"0"-17"0,0-1 16,0 0-16,18-17 15,-18 18 1,0-19 0,0 72 15,0-19-31,-18 89 15,0 0 17,-17 35-32,18 18 31,17-36-15,0-17-16</inkml:trace>
  <inkml:trace contextRef="#ctx0" brushRef="#br0" timeOffset="17232.97">22384 2769 0,'0'0'0,"17"-35"15,-17 0-15,0-18 16,0 0 0,-17 18-1,-1 17 1,-35 36 0,0 35-1,-35 123 1,53-53-1,35-17 1,35-53 0,0-53-1,36-88 1,-1-18 0,1-17-1,0-1 1,-36 71-1,0 53 17,-35 18-17,0 35-15,-35 88 16,-18 35 0,18 18-1,-1-53 1,36-88-16</inkml:trace>
  <inkml:trace contextRef="#ctx0" brushRef="#br0" timeOffset="17637.18">22684 2716 0,'0'0'0,"0"-17"15,17-19-15,1 19 16,17-18 0,53-36-1,36 18 1,-107 53-1,1 35 1,-88 71 0,-19 35-1,-34 71 1,105-124 0,54-17-1,16-71 1,19-18-1,-36 0 1</inkml:trace>
  <inkml:trace contextRef="#ctx0" brushRef="#br0" timeOffset="17850.24">23160 2928 0,'0'0'0,"18"0"16,-1 0-1,1 0-15,-18 18 16,-18 17 0,-17 18-1,17-18 1,1-17 0,-1-36-1,0 1 1</inkml:trace>
  <inkml:trace contextRef="#ctx0" brushRef="#br0" timeOffset="18517.84">23583 2522 0,'0'0'0,"0"-17"15,0 34 1,0 1 0,-17 70-1,-19 36 1,19-36-16,17-18 15,-36 107 1,36-54 0</inkml:trace>
  <inkml:trace contextRef="#ctx0" brushRef="#br0" timeOffset="19018.8">23954 2540 0,'0'0'0,"-18"-18"15,18 1 1,-35 34-1,-1 54 1,1 52 0,0 1-1,35 17 1,-18-35 0,36 0 15,-1-106-31,19-18 15,17-123 17,-36 88-17,1-123 1,-36 158 0,-17 36-1,-18 35 1,18 17-1,35 54 17,17-107-32</inkml:trace>
  <inkml:trace contextRef="#ctx0" brushRef="#br0" timeOffset="19469.89">24395 2663 0,'0'0'0,"35"-35"16,-17-71-1,-54 1 1,19 105 0,-54 0-1,18 35 1,53 35-1,88 36 17,-35-53-32,53 18 15,-53-36-15,18 36 16,-54-1 0,-52-17 15,17-35-31,-52-36 31,17-53-15,53 1-1,53-54 1,-18 107 0,53-36-1,-17 18-15</inkml:trace>
  <inkml:trace contextRef="#ctx0" brushRef="#br0" timeOffset="19766.93">24959 3034 0,'0'0'0,"0"-18"16,35-17-1,-17 35 1,-36 0 0,18 18-1,-17-1 1,-1 19-1,36-54 17</inkml:trace>
  <inkml:trace contextRef="#ctx0" brushRef="#br0" timeOffset="20153.18">25365 2752 0,'0'0'0,"0"-18"15,17 0-15,-17-17 16,53-18 0,-17-17-1,-1 17 1,0 35 0,-35 159 15,-18-70-31,1 70 31,-1 18-15,18-89-16</inkml:trace>
  <inkml:trace contextRef="#ctx0" brushRef="#br0" timeOffset="20720">25682 2946 0,'18'-18'31,"0"0"-15,-1 18-16,1 0 16,17 0 15,-35 18-16,0 0 1,-35 17 0,0 0-1,-1-35 1,54 0 0,0-35-1,-18 17-15</inkml:trace>
  <inkml:trace contextRef="#ctx0" brushRef="#br0" timeOffset="25318.47">26194 2611 0,'0'-18'32,"-18"18"202,0 0-218,18 18-1,-17-18 1,-1 17-1,1-17 17,17 18-17,-18-1 1,18 1 0,-18-18-1,18 18 1,-17-18-1,17 17-15,0 1 32,0 0-17,0-1 17,0 1-17,-18 0 1,18-1-1,0 1 1,0 0 0,0-1-1,0 1 1,0-1 15,0 1-15,0 0-1,18-1 1,-18 1 0,0 0-1,0-1 1,17-17 0,-17 18-1,18 17 1,0-17-1,-1-1 17,1-17-17,-18 18 1,17-18 0,1 0-1,0 18 1,-1-36-1,19 18 17,-19 0-32,1-18 31,0 18-15,-1 0-1,-17-17-15,18 17 16,-1-18-1,1 1 1,17-19 0,-17 1-1,0 0 1,-1 17 0,-17 0-1,18-17 1,0 18-1,-18-19 17,0 19-32,0-1 31,0 0-15,0 1-1,0-1 1,0 0-1,0 1 17,-18-1-17,0 0 1,18 1 0,-17 17-1,-1-18 1,0 18-1,-17 0 17,17-17-32,1 17 31,-1 0-15,1 0-1,-1 0 1,0 0 15,1 0 0,-1 0-15,0 0 0,1 0 109</inkml:trace>
  <inkml:trace contextRef="#ctx0" brushRef="#br0" timeOffset="27810.82">23089 353 0,'18'-18'0,"-18"1"16,18-1-1,-36 0 1,18 1 0,-53-1-1,-18 53 1,-17 53 0,0 195 15,88-213-31,35 18 31,18-17-15,18-71-1,35-71 1,-71 36 0</inkml:trace>
  <inkml:trace contextRef="#ctx0" brushRef="#br0" timeOffset="28027.87">23460 194 0,'0'0'0,"17"-35"0,1-18 15,-36 88 17,18 0-32,-70 159 31,52-105-31,1 69 31,-1-17-15,18-35-16</inkml:trace>
  <inkml:trace contextRef="#ctx0" brushRef="#br0" timeOffset="28552.92">23760 423 0,'0'0'0,"0"-35"16,0 17-16,0-17 31,-18 35-31,-17 0 31,-18 53-15,-18 18-1,1 140 1,52-175 0,36 16-1,-1-34 1,19-71-1,52-70 17,-71 70-32,19-18 15,-1 36 1,-53 53 0,18 52 15,-17-17-16,-1 106 1,36-53 0,-1-53-1,19-53 1</inkml:trace>
  <inkml:trace contextRef="#ctx0" brushRef="#br0" timeOffset="28886.03">24042 459 0,'0'0'0,"0"-36"15,-18 19-15,-17-19 16,17 36-16,1 18 16,34 35 15,-17-18-16,18 18 1,-18 35 0,-35 1-1,-71-19 1,70-52 0,-16-18-1,52-18 1,35-17-1,18 17 1</inkml:trace>
  <inkml:trace contextRef="#ctx0" brushRef="#br0" timeOffset="29162.28">24148 582 0,'53'-18'0,"-106"36"0,194-124 31,-141 71-16,0-18 1,-36 35 0,-16 1-1,16 52 1,19-17 0,52 88-1,-17-36 1,-1 18-1,-52 36 17,17-89-32,1-17 15</inkml:trace>
  <inkml:trace contextRef="#ctx0" brushRef="#br0" timeOffset="29662.43">24959 388 0,'0'-18'16,"18"36"-16,-1-18 16,-17 18-1,18-18 1,0 17 0,-1-17-1,-17-17 1,18-1-1,-18-35 1,-18 18 0,-52 35-1,-89 106 1,124-53 0,-36 88-1,71 0 1,71-53-1,87-70 17,-87-36-32,88-70 15</inkml:trace>
  <inkml:trace contextRef="#ctx0" brushRef="#br0" timeOffset="30763.25">600 7444 0,'0'0'0,"0"-53"0,0 17 16,0 1-1,-18-35 1</inkml:trace>
  <inkml:trace contextRef="#ctx0" brushRef="#br0" timeOffset="32218.62">4163 4039 0,'0'0'0,"-18"-17"16,18-1-1,-35-17 1,-18-1 0,-35 36-1,-36 53 1,-17 53-1,35 124 17,124-160-32,53 54 15,52-72 17,36-69-17,-89-1-15,-17-35 0</inkml:trace>
  <inkml:trace contextRef="#ctx0" brushRef="#br0" timeOffset="32552.75">4410 3651 0,'0'0'15,"-18"-17"-15,0-1 0,1 18 32,-18 71-17,17 87 1,18 19-1,18 17 1,17-18 0,-18-52-1,-17-89-15</inkml:trace>
  <inkml:trace contextRef="#ctx0" brushRef="#br0" timeOffset="33015.97">4727 4092 0,'0'0'0,"18"-35"15,-18 17-15,0 1 32,-35 17-17,-36 53 1,36 0-1,-18 35 1,35 18 0,18-36-1,0-52-15,18-18 16,35-36 0,-18-69-1,18-19 1,-18 36-1,-17 53 17,-18 35-32,-18 53 31,18 52-15,0 1-1,35 35 1,1-88-1,-1-53 1,-17-17-16</inkml:trace>
  <inkml:trace contextRef="#ctx0" brushRef="#br0" timeOffset="33349.05">5062 4022 0,'0'0'16,"-17"-36"-16,-36-17 15,-35 53 17,70 18-32,18 17 31,106 71-15,-36-35-1,-17-1 1,-53 1-1,-53-18 1,0-18 0,-17-35-1,17-18 1,71 1 0,17-18-1,0-1-15</inkml:trace>
  <inkml:trace contextRef="#ctx0" brushRef="#br0" timeOffset="33616.83">5398 3986 0,'-18'-17'16,"36"34"-16,-71-52 16,-18 17-1,36 54 1,70-1-1,0 36 1,1 17 0,-19-18-1,-87 36 1,17-71 0,0-35-1,18-17 1,52-18-1</inkml:trace>
  <inkml:trace contextRef="#ctx0" brushRef="#br0" timeOffset="34266.7599">5874 3969 0,'0'0'0,"0"-18"0,0 0 15,0 1 1,17 34 0,-17 19-1,18 52 1,-36 0-1,1 18 17,-1-35-17,0-54 1,1-70 0,17-35-1,35-88 1,18 70-1,0 35 1,-35 54 0,-1 70-1,-34 35 1,-19 18 0,19-36-1,34-35 1,54-17-1,52-36 17,-87 18-17,-19 0-15,19 0 16,-36 18 0,-53 35-1,-36 0 1,1 17-1,0-17 1,53-35-16</inkml:trace>
  <inkml:trace contextRef="#ctx0" brushRef="#br0" timeOffset="35318.32">8449 3969 0,'18'0'31,"-1"35"-31,-17 18 15,0 0-15,0 88 32,0-70-32,-17 87 15,-1-34 1,18-18 0</inkml:trace>
  <inkml:trace contextRef="#ctx0" brushRef="#br0" timeOffset="35951.7599">8996 4180 0,'0'0'0,"0"-17"15,-18-18-15,-17-18 16,-18 17 15,18 19-15,-18 52-1,18 106 1,35-88 0,0 70-1,17 1 1,1-106-1,35-89 17,-36 18-32,54-53 15,-18 18 1,0 0 0,17 70 15,-70 36-31,0 70 31,-35 53-15,17 0-1,-35 89 1,53-195 0</inkml:trace>
  <inkml:trace contextRef="#ctx0" brushRef="#br0" timeOffset="36385.5">9331 4145 0,'0'0'0,"0"-17"15,-18-19 1,1 89 15,17 35-15,-18 18-1,18 88 1,0-159 0,18 36-1,17-71 1,18-53-1,35-123 17,-70 105-32,-1-88 15,-34 54 1,-19 69-16,-16 36 16,-19 106 15,53-71-31,18 71 31,18-70-31</inkml:trace>
  <inkml:trace contextRef="#ctx0" brushRef="#br0" timeOffset="36926.94">9719 4445 0,'18'0'16,"-1"0"-1,-17 18 1,18-18 0,-36 0-16,18 35 15,-35-17 1,17-1-1,18-17 17,0-17-32,18-19 15,0 19 1,-1-1 0,-17 36 15,0-1-16,-17 36 1,-19-18 0,19-35-1,-1-52 1</inkml:trace>
  <inkml:trace contextRef="#ctx0" brushRef="#br0" timeOffset="38237.7599">10072 4110 0,'0'0'0,"0"-18"16,17 1 0,-34 34-1,17 54 1,-18 52 0,1 36-1,-1 17 1,0-52-1</inkml:trace>
  <inkml:trace contextRef="#ctx0" brushRef="#br0" timeOffset="38737.87">10354 4075 0,'0'0'15,"0"-18"-15,0 0 0,-18 18 32,1 71-17,-1 17 1,-17 18-1,35 0 17,-18-53-32,18 0 0,18 17 15,-1-17 1,1-35 0,35-71 15,-18 17-16,1-34 1,-19 17 0,-34 0-1,-19 53 1,1 53 0,0 18-1,17-19 1,36-16-1</inkml:trace>
  <inkml:trace contextRef="#ctx0" brushRef="#br0" timeOffset="39155.42">10760 4286 0,'0'0'0,"35"-53"16,-17-35-1,-36 18 1,-17 17 0,-36 53-1,36 53 1,53-36 0,52 54-1,1-1 1,17 1-1,-18 17 17,-70-53-32,-53 54 15,1-89 1,-1-53 15,17-18-15,54-17-1,35 17 1,17 18 0,1 36-1</inkml:trace>
  <inkml:trace contextRef="#ctx0" brushRef="#br0" timeOffset="39405.48">11218 4445 0,'0'0'0,"18"0"15,0 18 17,-36-1-17,18 1 1,-18 0-1,1-1 1,17-34 0,0-1-16</inkml:trace>
  <inkml:trace contextRef="#ctx0" brushRef="#br0" timeOffset="40259.67">11518 4304 0,'0'0'0,"18"-18"31,-1 18-31,-17-17 16,36-36 0,-1 0-1,0 0 1,-35 88 15,0 0-31,0 89 16,0 17-1,0 0 1</inkml:trace>
  <inkml:trace contextRef="#ctx0" brushRef="#br0" timeOffset="40511.1199">11942 4410 0,'0'0'16,"17"17"-16,-17 1 31,0 0-15,-17-18-16,-1 17 15,18-34 17,0-1-32</inkml:trace>
  <inkml:trace contextRef="#ctx0" brushRef="#br0" timeOffset="40907.17">12206 4145 0,'18'-17'16,"-18"-1"-16,17 0 0,1 1 31,-18-1-15,18 0-1,-36 71 1,18 18-1,-18 52 1,1 1 0,17-1-1</inkml:trace>
  <inkml:trace contextRef="#ctx0" brushRef="#br0" timeOffset="46996.1">8484 5909 0,'0'0'0,"0"-18"15,0 1 1,-17-1 0,-1-17-1,18 0 1,0-1-1,18 19 17,-18 34-17,0 1 1,-18 35-16,0 53 16,18 105 15,0-140-16,18 52-15</inkml:trace>
  <inkml:trace contextRef="#ctx0" brushRef="#br0" timeOffset="47551.33">8890 5891 0,'0'0'0,"0"-17"0,0-19 31,-18-16-16,18 34-15,-17-17 16,-19 35 0,-34 17-1,17 36 1,0 53 0,35 0-1,36-18 1,17-53-1,36-52 17,-53-19-32,34-52 15,-16 0 1,-1 35-16,-17 0 31,17 36-15,-35 34-1,0 71 1,-18 36 0,1 35-1,17 17 1</inkml:trace>
  <inkml:trace contextRef="#ctx0" brushRef="#br0" timeOffset="47967.85">9155 5821 0,'0'0'0,"-18"-35"16,18 17-1,-18 0 1,1 18-16,-1 36 15,0 34 1,1 54 0,17 17-1,17 17 1,1-122 0,35-19-1,-18-87 1,1-54-1,-19-34 17,-34 16-32,-1 90 15,-17 52 1,17 52 15,18 54-15</inkml:trace>
  <inkml:trace contextRef="#ctx0" brushRef="#br0" timeOffset="48217.7599">9631 6085 0,'0'0'0,"17"-17"0,1 17 15,-36 17 17,18 1-32,-17 0 15,-1-18 17,1-18-17,34 18-15</inkml:trace>
  <inkml:trace contextRef="#ctx0" brushRef="#br0" timeOffset="48430.8">10037 5592 0,'0'0'0,"0"-36"15,17 19 1,-34 34-1,-19 124 17,19-70-32,-1 88 15,0-71-15,1 53 16</inkml:trace>
  <inkml:trace contextRef="#ctx0" brushRef="#br0" timeOffset="48897.91">10248 5697 0,'0'0'0,"0"-17"15,0-19 1,0 36-1,-17 89 17,-1 34-32,18 18 15,-18 0 17,36-35-17,-18-53 1,35-53-1,0-35 1,1-53 0,-19-1-1,-34-16 1,-19 69 0,1 54-1,0 52 1,0 19-1,17-19 17,18-34-32</inkml:trace>
  <inkml:trace contextRef="#ctx0" brushRef="#br0" timeOffset="49348.01">10742 5786 0,'0'0'0,"53"-106"16,-35 18-1,-54 52 1,-34 19 0,17 52-1,18 18 1,52 17-1,54 54 17,-18-89-32,17 36 15,-17-1 17,-18 18-17,-70-35 1,0-35-1,-36-36 1,18-52 0,53-18-1,53-18 1,18 18 0,17 35-1,-53 53-15</inkml:trace>
  <inkml:trace contextRef="#ctx0" brushRef="#br0" timeOffset="49932.7898">11218 6032 0,'0'0'0,"18"-17"16,-18-1-1,35-17 1,-17 35-1,0 0 1,-36 18 0,0 17-1,18 0-15,-35 0 16,17-17 0,18-36 15,0 1-31,18-19 15,0 19 17,-1-1-32,-34 1 31,17-1-31</inkml:trace>
  <inkml:trace contextRef="#ctx0" brushRef="#br0" timeOffset="51534.13">11677 5838 0,'0'0'0,"0"-17"16,18-1-1,-18 1 1,0-1 0,17 0-1,-17 1-15,18-19 16,-18 19 0,-18 17 15,1 35-16,-54 88 17,71-70-32,-18 71 15,18-18 1,36-18 0,70 0 15,-89-106-31,54-34 15,-18-37 17,-18-34-17,-17-71 1,-18 141 0,-18-18-1,-35 54 1,18 52-1,-18 53 17,53-53-32,17-17 0</inkml:trace>
  <inkml:trace contextRef="#ctx0" brushRef="#br0" timeOffset="52134.68">12171 6103 0,'17'-18'16,"1"1"-16,-18-1 15,35-17 1,1 17 0,-19 1-1,-17 34 1,-17 18 0,-19 18 15,19-53-31,-1 18 15,0-36 1</inkml:trace>
  <inkml:trace contextRef="#ctx0" brushRef="#br0" timeOffset="52701.4">12647 5715 0,'0'0'0,"0"-18"16,0 1-1,0-1 1,-18 36 0,-17 17-1,-18 36 1,18 34-1,35 54 17,18-88-32,17-18 15,35-53 1,1-53 0,35-88 15,-89 88-31,19-53 31,-54 18-15,-35 35-1,-35 70 1,70-17 0,1 36-16</inkml:trace>
  <inkml:trace contextRef="#ctx0" brushRef="#br0" timeOffset="56722.19">12682 4233 0,'-17'0'0,"-1"0"16,36 0 15,17 0-16,0 0-15,18 0 16,18 0 0,88 0-1,35 0 1,-89 18 0,-16-18-1,-54 0 1,-18 0-1,-34-18 17,-1 18-32,-17-35 15,0 0 1,-1 17 15,36-17-15,18 35-1,35 18 1,-18-1 0,-35 36-1,-17-18 1,-1 18 0,-17 0-1,-1-18 1</inkml:trace>
  <inkml:trace contextRef="#ctx0" brushRef="#br0" timeOffset="57122.75">13829 3951 0,'0'0'0,"0"-18"0,18 18 15,-18-17 1,0 34 0,17 36-1,-17 36 17,0-1-17,0-18 1,18-17-1,-36-17 1</inkml:trace>
  <inkml:trace contextRef="#ctx0" brushRef="#br0" timeOffset="57372.7899">13794 3933 0,'0'-17'0,"17"17"15,1 0 1,0 0 0,34 0-1,1 17 1,-35-17-16,-18 36 15</inkml:trace>
  <inkml:trace contextRef="#ctx0" brushRef="#br0" timeOffset="57556.82">13758 4286 0,'0'0'0,"0"36"0,18-1 16,0-18-1,17-34 17,0 17-32,0-35 15,-17 35 1</inkml:trace>
  <inkml:trace contextRef="#ctx0" brushRef="#br0" timeOffset="57842.01">14093 3951 0,'0'0'0,"0"-18"0,0 36 31,18 17-16,-18 1-15,18 52 32,-36-35-32,0 123 31,18-141-15,-35 18-1</inkml:trace>
  <inkml:trace contextRef="#ctx0" brushRef="#br0" timeOffset="58133.59">14023 4163 0,'0'0'0,"18"-53"0,-1 18 16,1-71 0,70 0 15,-53 88-31,36 1 15,-18 52 1,-18 0 0,-35 71 15,-18-71-15,-34 36-1,-19-36 1,0-35-1,54 0-15</inkml:trace>
  <inkml:trace contextRef="#ctx0" brushRef="#br0" timeOffset="59883.19">21431 1517 0,'18'-18'16,"0"1"-1,17-1 1,53 18 0,0 18-1,18-18 1,-35 17 0,-1 1 15,-52-18-31,-36 0 15,1 0 1,-1 0 15,36 0 1,-18 18-32,17-18 15,18 35 1,-17 18-1,-18-36-15</inkml:trace>
  <inkml:trace contextRef="#ctx0" brushRef="#br0" timeOffset="60143.11">22225 1429 0,'0'0'0,"18"-18"16,-18 36-1,0 35 1,0-18 0,-18 53-1,18 18 1,-18 0-1,-17 0 1,35-89 0</inkml:trace>
  <inkml:trace contextRef="#ctx0" brushRef="#br0" timeOffset="60409.21">22225 1341 0,'0'0'0,"18"0"15,-1 0 1,19 0-1,-1 17 1,0-17 0,-17 0-16</inkml:trace>
  <inkml:trace contextRef="#ctx0" brushRef="#br0" timeOffset="60609.26">22119 1764 0,'0'0'0,"-17"35"16,-1 0-1,18-17-15,18 35 16,-1-53-16,-17 18 16,35-1-1,18-34 1,-35 17-16</inkml:trace>
  <inkml:trace contextRef="#ctx0" brushRef="#br0" timeOffset="60883.77">22525 1393 0,'0'0'16,"0"-17"-16,17 34 16,1 19-1,-18 52 1,-18-53 0,1 89-1,-1-18 1,-17-18-1,-18-35 1</inkml:trace>
  <inkml:trace contextRef="#ctx0" brushRef="#br0" timeOffset="61133.62">22507 1517 0,'0'0'0,"18"-53"16,17 0-16,18-17 31,0 34-15,18 36-1,-19 53 1,-34-18 0,-53 54-1,-18-19 1,-18-17-1,36-53-15</inkml:trace>
  <inkml:trace contextRef="#ctx0" brushRef="#br0" timeOffset="62244.36">27040 2910 0,'-17'0'0,"34"-17"31,19 17-15,-1-18-1,18 18 1,70 0 0,18-17-1,18 17 1,-124 0 0,-17 0-1,-71-18 1,-17 0-1,34 18 1,36-17 0,36-1-1,34 36 1,-17-1 0,-35 89 15,-36-53-31,-35 53 15</inkml:trace>
  <inkml:trace contextRef="#ctx0" brushRef="#br0" timeOffset="62694.68">28099 2840 0,'0'0'0,"0"-18"0,0 36 31,0 17-15,0 0-16,-18 1 16,0 70-1,-17 52 1,18-122 0</inkml:trace>
  <inkml:trace contextRef="#ctx0" brushRef="#br0" timeOffset="63133.23">28328 2858 0,'0'0'0,"18"-18"0,-1 0 16,1 1-1,-18 52 1,-35 18 0,-18 17-1,-18 1 1,18-36 0,18-52 15,35-1-16,18-35 1,35 0 0,35 0-1,35 18 1,-87 35 0,-1 18-16,-18 34 15,-17 54 1,-17 0-1,-1-18 1</inkml:trace>
  <inkml:trace contextRef="#ctx0" brushRef="#br0" timeOffset="63799.34">28681 3157 0,'17'0'15,"-17"-17"-15,18 17 16,0 0 0,-1-18-1,1 0 1,0-34 0,-18-37-1,-36 19 1,-34 17-1,17 18 1,35 35 0,36 17-1,35 1 1,0 0 0,35-18 15,-35-18-16,-18-35 1,0-35 0,-17-36-1,-18 18 1,-18 36 0,18 17-1,18 35 1,0 36-1,35 53 1,-36-36 0,19 71-1,-19-36 1,1-17 0,-1-18 15,1-35-16,0 0 1,-18-17 0,0-19-1,-18 1-15</inkml:trace>
  <inkml:trace contextRef="#ctx0" brushRef="#br0" timeOffset="64216.96">29122 2540 0,'0'0'15,"-18"-18"-15,36 1 16,17-1-1,-17 36 1,17 17 0,-17 36-1,-54 17 1,1 18 0,-53 52 15,53-122-16,-1 52 1,19-18 0,-1-34-1,36-36 1,17-53 0,18-35-1,0-18 1,-36 0-1,-17 35 1,-35 54 0,-18 34-1,18 36 1,0 18 15,17 35-15</inkml:trace>
  <inkml:trace contextRef="#ctx0" brushRef="#br0" timeOffset="64563.46">29404 2858 0,'0'0'0,"18"0"16,-18-18-16,17 0 16,1 1-1,-18 34 1,18 36 15,-54 18-15,1 17-1,0-18 1,-18-34 0,35-36-1,18-71 1,35-70 0</inkml:trace>
  <inkml:trace contextRef="#ctx0" brushRef="#br0" timeOffset="64680.24">29651 2417 0,'35'-36'16,"-70"72"-16,106-54 16,-89 71-1,0 17 1</inkml:trace>
  <inkml:trace contextRef="#ctx0" brushRef="#br0" timeOffset="64913.81">29598 2928 0,'0'0'0,"18"-18"15,-1 18-15,19-17 16,-19 17 0,1 53-1,-53 17 1,-1 18-1,-17-17 1,36-18 0,17-35-1</inkml:trace>
  <inkml:trace contextRef="#ctx0" brushRef="#br0" timeOffset="65215.87">29863 3016 0,'0'0'0,"35"-35"16,0 0 0,-17-1-1,-36 72 1,-17 34 0,17 1-1,1 17 1,34-35-1,-17-18 1,36-35 0,34-35-1,36 0 17,0-1-17,0 1-15</inkml:trace>
  <inkml:trace contextRef="#ctx0" brushRef="#br0" timeOffset="66565.63">13494 5980 0,'0'0'0,"-18"0"0,0 0 16,-17-18-1,18 18 1,-1 0 0,36 0-1,-1 0 1,54-18 0,140 36 15,-140-18-31,52 0 15,1 18 1,-106-18 0,-18-36 15,0 19-15,-18 17-1,0-18 1,36 36 15,-18-1-31,18 1 16,-18 35-1,-18 0 1,18-18-16</inkml:trace>
  <inkml:trace contextRef="#ctx0" brushRef="#br0" timeOffset="66841.27">14305 5768 0,'0'0'0,"-17"-18"16,17 36 15,-18 17-31,18 0 16,-18 36-1,18 35 1,-17-18 0,17 0 15</inkml:trace>
  <inkml:trace contextRef="#ctx0" brushRef="#br0" timeOffset="67424.14">14446 5856 0,'0'-18'16,"18"1"0,0-1-1,-1 18 1,1 35 0,-36 18-1,-17 0 1,-18 18-1,-35-18 1,70-71 0,1-17-1,34-18 1,1 0 0,70-18 15,-53 71-31,18 0 15,-18 18-15,1 35 16,-1 53 15,0 53-15</inkml:trace>
  <inkml:trace contextRef="#ctx0" brushRef="#br0" timeOffset="68341.08">14817 6050 0,'17'0'31,"1"18"-15,0-36 15,-1 0-15,-17 1-1,18-36 1,-36 35 0,-17-70-1,-18 18 1,-35 17-1,17 17 1,89 54 15,0 0-31,52-1 16,1 1 0,17-18 15,-71 0-31,19-35 15,-36-36 1,-18-17 15,-52-53-15,52 106 0,-35-18-1,35 35-15,54 53 31,34 53-15,-35-52 0,36 34-1,-18-17 1,-18-18 0,-17-17 15,0-36-16,-18 1-15,0-1 32,-18-52-17,-53 34 1,18 36 0,0-17-1,18 17 1,70-36-1,54-34 1,-72 35 0,19 17-1,-19 18 1,-17 53 0,0 35-1</inkml:trace>
  <inkml:trace contextRef="#ctx0" brushRef="#br0" timeOffset="68817.48">15046 6032 0,'0'0'0,"0"-17"16,-18 17-16,18-18 15,-17-17 1,-1 35 15,18 18-31,-18-1 16,18 18 0,-17 18 15,34-35-16,1-18 1,0-18 0,-1 1-1,36-54 1,-35 36 0,-18-36-1,-18 1 1,-35 17-1,-17 71 1,34 34 0,19 19-1,34 0 1,1-36 0</inkml:trace>
  <inkml:trace contextRef="#ctx0" brushRef="#br0" timeOffset="69218.07">15346 5750 0,'0'0'0,"17"-17"16,1-19-1,0 36 17,-18 18-32,17 0 15,-34 35 1,17-1 0,-36 54 15,36-70-31,-35-1 15,18-18 1,-1-17 0,0-35-1,36-71 1,-18 53 0,35-52-1,-17 34-15</inkml:trace>
  <inkml:trace contextRef="#ctx0" brushRef="#br0" timeOffset="69401.58">15522 5274 0,'0'0'0,"18"18"47,-18-1-47,0 72 31,-18 16-15,1 19-16</inkml:trace>
  <inkml:trace contextRef="#ctx0" brushRef="#br0" timeOffset="69635.64">15487 5856 0,'18'-18'0,"17"1"16,35-1 0,-17 1-1,-17 34 1,-36 36 0,-71 53 15,36-71-31,-18 53 31,35-70-31</inkml:trace>
  <inkml:trace contextRef="#ctx0" brushRef="#br0" timeOffset="69968.81">15893 5768 0,'0'0'16,"0"-18"-16,0 1 16,-18 34-1,0-17 1,1 36 0,-36 34 15,53-35-31,0 18 31,17 0-15,1-18-1,0-17-15,-1 0 16,19-18 0,-54 0-1,0-18 1</inkml:trace>
  <inkml:trace contextRef="#ctx0" brushRef="#br0" timeOffset="70102.9399">15804 6015 0,'-17'0'16,"34"0"-16,-52-18 16,53 18-1,17-35 1,18 17 0,53-17 15,-18 35-31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9:09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11959 6862 0,'0'0'0,"18"0"94,-1 0 31,1 0-110,0 0 1,-1 0 0,1 0-1,17 0 1,1 0-1,-1 0 1,53 17 0,-35-17-1,-18 0 1,18 0 0,-18 0-1,1 0 1,17 0-1,17 0 17,-52 0-32,52-17 31,-34 17-15,17 0-1,17 0 1,36 0 31,35 0-16,-88 0-15,70-18 15,19 18 16,-107 0-32,-18 0-15,36-18 16,-17 18 0,17 0-1,35-17 1,-53 17-1,0 0 1,1 0 0,-1 0-1,35 0 1,-52 0 0,17 0-1,36 0 1,-36 0-1,0-18 17,18 18-17,0 18 1,-17-18 0,17-18-1,-1 18 1,-16 0-1,-19 0 1,19 0 0,-19 0-1,19 0 1,-19 0 0,18 0-1,-17 0 1,0 18-1,17-18 17,-17 0-17,-1 17 1,19-17 0,-19 0-1,1 0 16,-1 18-15,1 0 31,0-18-31,-18 17-1,17-17-15,1 18 16,0-1-1,-1 1 17,-34-36 15,-1 18 31,0 0 0,1 18-78,-36 0 47,-18-18-16,36 0 0,17 0-15,-17 17-1,0-17 1,0 0 0,-1 0-1,-34 0 1,-36 18 31,0 0 0,-17-1-16,105-17-15,-35 18-1,-35 0 1,53-18-1,-36 17 1,18 1 0,18-18-16,-36 0 15,1 0 1,17 0 0,0 17-1,-159-17 48,71 18-32,18-18 16,-36 35 0,-18-35-16,19 18 16,122-18-47,-17 0 31,-17 0-15,35 0-1,17 0-15,-17 0 16,-1 0 0,1-18-1,0 18 1,0 0-1,17 18 1,0-18 0,1 0-1,-19 0 1,19 0 15,-1 0 0,1 18 32,-1-18-63,18 17 16,-18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9:12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11783 9948 0,'0'-17'47,"0"34"-16,17-17-15,1 0-1,0 0 1,-1-17 0,1 34-1,17-17 1,1 0-1,34-17 17,-52 17-32,17 17 15,0-17 1,1 0 0,34 0 15,-52 0-16,35 0 1,0 0 0,-36 0-1,54 0 1,-54 0 0,36 0-1,-17 0 1,17 0-1,35 0 17,-71 18-32,36-18 15,18 0 1,-18 0 0,53 0 15,-89 0-16,36 0 1,-18 0 0,1 0-1,34-18 1,-52 18 0,35 0-1,-36 0 1,19 18-1,-1-18 17,-17 0-32,35 0 15,-1 0 1,-16 0 0,17 0 15,-36 0-16,36-18 1,0 18 0,0 0-1,0 0 1,-35-17 0,17 17-1,18 0 1,-36 0-1,19-18 17,-19 18-32,1 0 31,0 0-15,-1 0 15,-17 18 94,0-1-110,0 1 1,0 0 0,0-1-16,18 19 15,-18 16 1,0-16 0,0-1 15,0-17-16,-18-18 32,18-18-15,-17 18-32,-1 0 15,0 0 1,1 0-1,-19 18 17,19-18-32,-36 0 15,0 0 1,-18 17 0,-52 1 15,88-36-16,-1 36 1,-17-18 0,18-18-1,-18 18 1,18 0 0,0 0-1,-1 0 1,-16 0-1,-1 18 17,35-18-32,-53 18 15,19-18 1,16 0 0,-52 17 15,70-17-16,-52 18 1,-1-18 0,1 0-1,-18 0 1,52 0 0,-34 17-1,17-17 1,-35 0-1,35 18 17,35-18-17,0 0-15,1 0 16,-1 0 0,-17 0 15,17 0-16,-17 18 1,0-18 0,-1 0-1,-17 0 1,36 0 0,-1 17-1,1-34 1,-1 34-1,0-17 17,1-17-17,17 34-15,-18-17 16,0-17 15,1 17-15,-1 0-1,0 0 1,1 0 0,-1 0-1,36 0 79,-1 0-78,1 0-16,0-18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9:14.7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25859 6950 0,'0'-18'15,"17"18"-15,19-18 16,-19 18-16,71-35 16,-17 35-1,-18 0 17,-18 0-17,-17 0 1,-36 18-1,0-1 1,-34 1 0,-19 0-1,18-1 1,71-17 0,17-17-1,18-1 1,17 0-1,-17 18 17,-70 18-1,-1-18-15,-35 18-1,-35 17 1,70-35-1,1 0 1,17-18 0,35 1-1,18-19 1,-18 19 0,0-1-1,-52 18 16,-1 18-31,-70 35 32,70-53-32,-17 35 31,35-17-15,53-18-1,0-18 1,0-17-1,-18 17 1,-17 0 0,-1 36-1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9:19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25047 9931 0,'0'0'0,"18"0"16,-1 0-1,1 0 1,0 0 0,-1 0-1,1 0-15,0 0 16,35 0-1,-18-18-15,53 18 32,18-18-17,0 18 1,-18 0 0,0 0-1,0 0 1,-70 0-1,17 0 1,-17 0 0,0 0-1,-1 18 17,-34-18 30,17 18-62,-18-18 16,0 0-1,-17 0 1,-18 0 0,-17 0-1,-72 0 1,107 0-1,-71 0 1,0 0 0,54 17-1,-1 1 1,35-18 0,0 18-1,36-18 16,17 0-31,106 0 32,-70 0-17,35-18 1,0 18 0,-18 0-1,-53 0-15,0 0 16,1 0-1,-1 0 1,-17 0 15,-1 0-15,-17 18 15,-17-18-15,-19 17-1,-87 1 17,70 0-17,-18-1-15,-52 1 16,17 17 0,0-17-1,36-1 1,17-17-1,17 0 1,19 0 15,-1 18 1,0-18 46,1 0-63,-1 0 32,36 0 0,-1 0-47,19 0 16,-19 0-1,19 0-15,52 0 16,0 18 0,18-18-1,-18 0 1,-17 17-1,-18-34 17,0 34-17,-1-34 1,-16 17 0,-19 0-1,19-18 1,-19 18-1,19 0 1,-19 0 0,1 0 31,-36 0 31,1 0-63,-1 0-15,0 0 16,1 0 0,-19 0-16,-34-18 15,-36 18 1,18 0-1,17 0 1,1 0 0,17 18-1,0-18 1,18 0-16,17 0 16,-17 0-1,17 0 1,0 0 15,36 0 0,17-18-15,18 18 0,35-17-1,1-1 1,-1 0-1,-18 1 1,-17-1 0,-35 18-1,0 0 1,-36 0 0,-35 0-1,-18 0 1,-17-17-1,-18 17 17,36-18-17,17 18 1,18-18 0,-1 1-1,1 17 1,17 0-1,18-18 1,18 18 47,0 0-48,17 0-15,36-18 16,34 18 15,-16 0-15,16 0-1,-16-17 1,-19 17 0,1-18-1,-18 18 1,-18 0-1,-17 0 1,-1-18 0,-17 18-1,18 0 1,-1 0 15,1 0 0,0-17-15,-18 34 0,17-17-1,-34-17 48,-1 17-48,0 0 17,1 0-32,-36 0 15,-18 0 1,-17 0 0,-71 0 15,124 0-31,-53 17 31,35-17-15,-18 0-1,-17 18 1,53-18 0,0 0-1,-1 18 1,19-36-1,-1 18 17,0 0-32,1 0 15,-1 0 17,1 0-1,34 18 109,-17-1-124,18 1 0,-18 0-16,0-1 15,0 19 1,0-19 0,0 1 15,0-36 0,0 1-15,0-1-1,17-35 1,1 35 0,0 1-1,-1 17 1,-17-18-1,53 18 17,-17 0-32,34 0 15,1 0 1,17 0 0,18 18 15,-71-36-16,18 18 1,0 0 0,-35 0-16,17 0 15,-18 0 1,1 0 15,0 0-15,-1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07:44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15046 4516 0,'-18'0'16,"18"17"-16,-17-17 62,34 0-15,-17-17-16,0-1-15,18 18 0,-18-18-1,18 1 1,-1-1 15,1 18-15,0-18-1,-1 18 1,1 0 0,-1 0 15,-17 18-16,18-18 1,0 0 15,-1 0-15,1 0 0,0 0 15,-1 0-16,-17 18 1,18-18 0,0 0 31,-1 0-16,1 17 0,-18-34 0,17 17-15,1-18 15,-18 0-15,18 1 15,-18-1-15,0 0 15,17 18 297,1 18-172,0-18-109,-18 18-31,17-18-1,1 0 64,0 0-64,-1 0 16,1 0-15,0 0 15,-1 0-15,1 0 15,-1 0 0,1 17 1,-18 1-17,18 0 1,-18-1 0,35 19-1,-17-19 1,-18 1-1</inkml:trace>
  <inkml:trace contextRef="#ctx0" brushRef="#br0" timeOffset="911.13">15399 4145 0,'0'-17'15,"0"-19"1,0 19-16,0-19 15,0-52 1,17-18 0,-17-17-1,18-18 1,-18 17 0,18-35-1,-18-52 16,-18 70-31,18 35 32,18 18-17,-18 35 1,-18 88 15,18-17-31,-35 52 31,35-34-31,-36 16 16,54-87 15,-18 0-31,53-53 32,-35 52-32,17 19 15,-17 52 16,-18 36-15,-18 87 0</inkml:trace>
  <inkml:trace contextRef="#ctx0" brushRef="#br0" timeOffset="1835.29">14658 1729 0,'0'0'0,"0"-18"0,-18 0 16,18 1-16,-17-1 15,-1 18 1,-17 71 0,35-18-16,-18 70 15,36 18 1,-1-35 15,36-36-15,-35-70-1,35-52 1,17-72 0,-52-52-1,-53-71 16,17 176-31,-35 18 16,-17 142 0,34 16-1,36 72 17,18-142-32</inkml:trace>
  <inkml:trace contextRef="#ctx0" brushRef="#br0" timeOffset="2268.9">15081 1711 0,'0'0'0,"-35"-18"16,-18 54-1,0 34 1,18 18 0,35 18-1,35 53 17,0-141-32,1 17 15,17-53 16,0-70-15,-1-106 0,-52 123-16,-35-87 31,0 122-15,-18 54-1,0 88 16,35-71-31,54 71 16</inkml:trace>
  <inkml:trace contextRef="#ctx0" brushRef="#br0" timeOffset="2685.7799">15434 1746 0,'0'0'0,"-18"-17"16,1-1-16,-1 36 15,-17 17 1,17 35 0,18 36-1,35 18 16,-17-89-31,17-17 16,1-36 0,-1-53-1,-17-175 17,-18 193-32,-36-18 15,-17 89 16,0 35-15,18 105 0,53-122-1,-1 17-15</inkml:trace>
  <inkml:trace contextRef="#ctx0" brushRef="#br0" timeOffset="3086.61">15840 1817 0,'0'0'0,"-18"0"0,0 0 16,1 17-1,-1 36 16,18 36-15,18 16 0,-18-69-1,17-19 1,19-34 0,17-107-1,-53-70 16,0 141-31,-53-17 16,-35 70 0,35 53-1,35 70 17,36-88-32</inkml:trace>
  <inkml:trace contextRef="#ctx0" brushRef="#br0" timeOffset="3369.68">16228 1676 0,'0'0'0,"-18"0"16,18 17 0,-18 36-1,1 53 1,-1 35 0,53 88 15,-17-176-31</inkml:trace>
  <inkml:trace contextRef="#ctx0" brushRef="#br0" timeOffset="3827.76">16475 1764 0,'0'0'0,"0"18"16,-36-1-1,1 54 1,18 17 0,34 18 15,1-18-16,-1-35 1,19-53 0,-19-35-1,19-54 1,-19-34 0,-17-18-1,-35 35 16,0 106-31,-18 71 16,35 17 0,53 18-1,-17-71 1</inkml:trace>
  <inkml:trace contextRef="#ctx0" brushRef="#br0" timeOffset="4077.82">16845 1640 0,'0'0'16,"0"-17"-16,-17 34 15,-19 89 16,19-53-31,-1 71 16,18-1 0,0-35-1,18-52 1</inkml:trace>
  <inkml:trace contextRef="#ctx0" brushRef="#br0" timeOffset="4494.18">17127 1711 0,'-17'0'15,"-1"18"-15,0 17 16,1 53 0,-1 36-1,53 34 17,18-87-17,18-54 1,-18-52-1,0-53 1,-36-106 0,-17 123-1,-35 1 1,0 35 0,0 52-1,17 19 1</inkml:trace>
  <inkml:trace contextRef="#ctx0" brushRef="#br0" timeOffset="7924.85">17762 2011 0,'0'-18'31,"18"18"-31,0 0 16,17-17-16,18 17 16,17 0-1,72-18 1,34 0-1,-17 1 1,-89 17-16,89 0 16,0 0-1,-36 0 1,-17 0 0,-35 0-1,-36 0 16,-53 0-31,1-18 32,-19-17-17,19 17 1,52 0 0,0 18-1,-17 36 1,-18 17-1,-18 0 1,-17-1 0,17-34-16</inkml:trace>
  <inkml:trace contextRef="#ctx0" brushRef="#br0" timeOffset="8475.08">18098 1076 0,'0'0'0,"0"-18"15,0 36 17,-18 17-32,0 1 15,1-1-15,-1 53 16,0 18 0,1-71-1</inkml:trace>
  <inkml:trace contextRef="#ctx0" brushRef="#br0" timeOffset="9786.02">18327 1111 0,'0'18'47,"-18"0"-31,1-1-1,17 1 1,0-1-1,-18 1 1,-17 35 0,17-53 15,18 18-15,18-36 62,-1 18-47,-17-18-31,0 1 16,0-1-1,18 18-15,0-35 31,-18 17-15,17 1-16,1-19 16,-1 19-1,1-1 1,-36 36 15,18 35 0,0-36-31,18 1 16,0-18 0,-18-18-1,70-17 17,-70 17-32,18 1 15,-18 34 16,0 1-15,-18 17 0,1 0-1,-1 36 1,0 0 0,18-36-1,0 18 16,0-36-31,18-17 16,0 0 0,-18-17-1,17-19 17,1 36-32,-18-17 15,0-1 1,18 1-1,-1-19 17,1 19-17,-1-36 1,1-18 0,-36 18-1,18 36-15,-35-1 31,35 0-31,18 1 16,17-1 0,18-35-1,0-35 17,-35 70-32,-18-35 15,0 0 1,17 18 15,54 53-15</inkml:trace>
  <inkml:trace contextRef="#ctx0" brushRef="#br0" timeOffset="10593.8797">18785 1199 0,'0'0'0,"0"-17"16,0-1-1,-17 36 48,17 17-47,0-17-16,-18 35 15,0 17 1,-17-17 15,0-18-15,35-17-1,0-53 1,18-36 0,17-17-1,35 0 1,-52 70-1,0 18 1,-18 18 15,0-1-31,17 1 32,1-18-32,17-18 15,1-17 16,-1 18-15,0 17 0,-17 0-1,-18 52 1,-18 37 0,0 16-1</inkml:trace>
  <inkml:trace contextRef="#ctx0" brushRef="#br0" timeOffset="12479.23">19209 1482 0,'0'0'0,"-18"17"0,0 1 15,18 0 1,0-54 15,18 19-15,0-36-1,52-71 1,1-34 0,-36 52-16,18-71 15,-35 36 1,-36 71-1,-35 87 1,-17 71 0,17 36-1,53 52 17,0-105-17,17-36-15</inkml:trace>
  <inkml:trace contextRef="#ctx0" brushRef="#br0" timeOffset="13647.16">19526 1182 0,'0'-18'16,"18"18"31,-18-17-47,0 34 109,-18-17-93,18 18-1,0-1 1,-17-17-1,17 18 1,-18 17 0,18-17-1,-18 17 1,1-17 0,17 0-1,-18-1 1,18 1-1,-18-1 17,36-17-17,-18 18 1,0 0 31,18-36-32,-1 18 1,1-35 0,0 17-1,17 1 1,-17-1-16,-1-17 16,1 17-1,-18 0 1,17 1-1,1-19 1,-18 19 0,0-1 31,-18 18-16,18 18-16,-17 17 1,17 0 0,17 1-1,1 17 1,-18-18 0,18 0-1,-1 0 16,-17-17-31</inkml:trace>
  <inkml:trace contextRef="#ctx0" brushRef="#br0" timeOffset="13847.13">19738 1058 0,'0'0'0,"0"-17"0,18-1 16,-1-17-1,18 35 1,1 0 0,-19 17-16</inkml:trace>
  <inkml:trace contextRef="#ctx0" brushRef="#br0" timeOffset="14131.2">19879 1217 0,'0'-18'15,"0"36"17,0 0-32,-18 35 15,18 0 1,-17-1-1</inkml:trace>
  <inkml:trace contextRef="#ctx0" brushRef="#br0" timeOffset="14814.89">20144 1182 0,'0'0'0,"17"-18"16,-34 18 15,17 18-31,-18 17 15,0 36 1,-17-1 0,35-17 15,0-18-15,18-17-1,35-18 1,-18 0-1,0 0 1,-17 0 0,-1 0-1,1-18 1,0-17 0,-1-35-1,36-142 1,-35 141-1,-18-70 1,0 53 0,-53 53 15,18 17-31,-36 36 16,36-18-1,17 0 1,36-18-1,35-17 1,0 0 0,-18 17-16,0 0 15,18 18 1</inkml:trace>
  <inkml:trace contextRef="#ctx0" brushRef="#br0" timeOffset="15315.36">20567 1217 0,'0'0'16,"0"-18"-1,-18 18 1,1 36 0,-1-36-1,18 35 1,0-17-16,71 17 16,-1-17-1,36-1 1,-35-17-1,-36 18 1,-35-1 0,-18 1 15,-35 0-15,36-18-1,-1-53 1,18-18-1,18-52 1,17 52 0,0 36-1,0 0 1</inkml:trace>
  <inkml:trace contextRef="#ctx0" brushRef="#br0" timeOffset="16451.68">21167 1164 0,'17'-17'16,"-17"-1"-1,-17 36 16,17-1-15,-36 18 0,19 36-1,-1-36 1,0 1 0,36-19-1,53-34 1,-54-1-1,19 18 1,16-18 15,-34 36-15,17-18 0,-17 18-1,0-18 16,-1-18 1,-17 0-32,18 1 15,0-19 1,17-52 0,0 0-1,-35 35-15,18-70 31,-36 17-31,-17 35 16,0 36 15,17 35-15,18 18 0,18 17-1,17 35 1,0-17-1,0 18 1,1 17 0,-19-35-1,1 18 1,-36-19 0,18 1-1,-17-17 16,17-19-31,0-52 16,0 0 15,17-18-15,19 0 0,-19 35-1,1 1 16,0 34-15,-1 1 0,1-18-1,17-18 17,-17 18-32,17-17 15,-17-1 1,-1 36-1,-17 105 17,-17-88-17,-1 1 1,18 17-16,-18-18 0</inkml:trace>
  <inkml:trace contextRef="#ctx0" brushRef="#br0" timeOffset="17433.8098">22384 1111 0,'0'0'0,"-18"-17"16,18-1 0,-18 18-1,-17 18 1,0 35 0,17 17-1,18-35-15,18 89 16,0-89-1,17 0 1,0-17 0,0-18-1,36-71 17,-53 36-32,-1-35 15,-17 17 1,-17 0-1,-72 18 17,72 52-17,-19-17 1</inkml:trace>
  <inkml:trace contextRef="#ctx0" brushRef="#br0" timeOffset="18602.16">22931 1199 0,'0'0'0,"0"-17"0,17-1 15,1 1 1,-1 34 0,-34 1-1,-1 35 1,1 0 15,-19 35-15,19-88-1,34-35 1,-17 17 0,36-53-1,34 1 1,-52 52-1,17 18 1,0 18 0,-17 35-1,-18 53 17,-18-71-32,18 0 0,-17 0 15</inkml:trace>
  <inkml:trace contextRef="#ctx0" brushRef="#br0" timeOffset="19002.07">23125 917 0,'0'0'0,"0"-17"16,-36 17 0,36 17-1,18 1 17,0-18-32,17-18 15,18-35 16,-18-35-15,18-71 0,-35 106-1,-18-35 1,-18 35 0,18 36-1,18 17-15,-1 17 16,19 19-1</inkml:trace>
  <inkml:trace contextRef="#ctx0" brushRef="#br0" timeOffset="19269.1298">23407 1111 0,'17'0'0,"-17"18"16,18-18-1,0 35 1,-36 18 0,-35 18-1,-70 70 1,105-106-1,-17 0 1</inkml:trace>
  <inkml:trace contextRef="#ctx0" brushRef="#br0" timeOffset="19686.32">23583 1182 0,'0'0'0,"-17"-18"16,-1 18 15,18 18-31,-18-1 16,18 36 0,-17 0-1,-1 18 1,36-54-1,-1-17 1,19-35 0,34-35-1,1-36 17,-36 53-32,-53 71 31,18 17-16,-17 0 1,-1 71 0,36-71-1,-1 18 1</inkml:trace>
  <inkml:trace contextRef="#ctx0" brushRef="#br0" timeOffset="20520.66">23971 1199 0,'18'-17'15,"0"17"1,-18-18-1,17 18 1,-17 18 0,18-18-1,-18 17 1,-18 19 0,1-19-16,-19 36 15,1 0 1,0 0-1,-1-35 1,19-1 0,52-52 31,-17 17-32,-1 18 1,19 0-1,-1-17 1,18 17 0,-36-35-1,19-18 1,-1 0 0,0 0-1,36 18 1,-54 17-1,19 36 1,-1 17 0,-35 18-1,-35 35 17,17-70-32,-35 34 31,36-52-16,17-35 1,70-53 0,-35 70-1,18 1 1,-17 17 0,-19 17-1,-52 72 1,0-54-1,17 0-15</inkml:trace>
  <inkml:trace contextRef="#ctx0" brushRef="#br0" timeOffset="22159.62">23160 653 0,'0'0'0,"0"-18"0,18 18 15,-18-18-15,17 1 16,-17 34 15,-17-17-31,-19 89 32,36-72-17,53 36 1,35-88-1,18-36 1,0-17 0</inkml:trace>
  <inkml:trace contextRef="#ctx0" brushRef="#br0" timeOffset="23951.12">19614 1958 0,'0'0'0,"0"-18"0,0 1 15,0 34 63,-17 1-62,17 0 0,-18-18-16,18 35 15,-35 35 1,0 19 0,17 16-1,36-16 1,-1-36-1,36-36 1,0-52 0,0-53 15,0-106-15,-53 123-1,0-35 1,-18 71-16,1 0 15,-19 35 1,1 53 0,17 35-1,18-53-15</inkml:trace>
  <inkml:trace contextRef="#ctx0" brushRef="#br0" timeOffset="24367.72">20091 1976 0,'0'0'0,"-18"0"16,-35 17-1,-35 54 1,70-18-1,-17 52 1,17-16 0,36-19-1,35-52 17,-18-18-32,18-53 15,53-106 1,-53 36-1,-53-18 17,-18 123-17,-35 0 1,0 71 0,18 35-1,53 54 1</inkml:trace>
  <inkml:trace contextRef="#ctx0" brushRef="#br0" timeOffset="24784">20532 2028 0,'0'0'0,"0"-17"0,-36-1 15,-17 71 17,18-18-17,18 71 1,17 0 0,17-35-1,71-18 1,-70-71-1,0 0 1,17-35-16,0-53 16,-17-17-1,-36 0 17,1 123-32,-19 17 15,-34 36 1,17 35-1,70 18 17</inkml:trace>
  <inkml:trace contextRef="#ctx0" brushRef="#br0" timeOffset="25225.25">21131 2011 0,'0'0'0,"-17"-18"15,17 1-15,-18 17 16,-17 0 0,-18 35-1,-18 53 1,36 18-1,17 35 17,36-123-17,17-18 1,18-53 0,0-36-1,0-87 1,-71 123-1,1 0 1,-54 53 0,1 53-1,-18 88 17,88-88-32,35 35 15</inkml:trace>
  <inkml:trace contextRef="#ctx0" brushRef="#br0" timeOffset="25658.75">21502 2117 0,'0'0'0,"-18"-18"16,-17 0-1,0 54 1,-18 34 0,0 71-1,88 0 17,-17-123-32,17 0 15,18-36 1,0-52-1,17-89 17,-52 106-17,-36-71 1,1 71 0,-36 18-1,-18 88 1,54-18-16,17 1 15,17 34 1,1-35 0</inkml:trace>
  <inkml:trace contextRef="#ctx0" brushRef="#br0" timeOffset="26117.8">22066 2117 0,'0'0'0,"18"-36"0,-18 19 15,-18-1 1,-17 18 0,-18 53-1,-35 70 1,53-70-1,17 53 1,18-35 0,35-18-1,36-71 17,-36-17-32,18-36 15,0-52 1,-18 17 15,-52 53-31,-36-18 16,17 89-1,-17 17 1,18 36 0,35 17-1,18-35-15</inkml:trace>
  <inkml:trace contextRef="#ctx0" brushRef="#br0" timeOffset="26534.03">22507 2205 0,'0'0'0,"-35"-35"16,0 35 15,-71 52-15,71-16-1,-1 52 1,19 0 0,52-17-1,35-1 1,-34-70-1,34-35 1,18-106 0,-52 17-1,-54-17 17,0 124-32,-52 17 15,17 53 1,35 17 15,89 18-15</inkml:trace>
  <inkml:trace contextRef="#ctx0" brushRef="#br0" timeOffset="26910.58">22948 2205 0,'0'0'16,"0"-18"-16,0 1 16,-17 17-16,-1 0 15,-17 52 17,17-16-32,0 52 15,1 18 1,34-36 15,19-17-15,-19-53-1,19-17-15,16-54 16,1-52 0,0-1-1,-35-17 1,-36 123-1,1 1 1,-19 17 0</inkml:trace>
  <inkml:trace contextRef="#ctx0" brushRef="#br0" timeOffset="29762.59">20479 2663 0,'17'0'16,"-34"18"-16,17 0 31,0-1-16,0 1 1,-18 35 0,0 0-1,18 17 1,-35 1 0,0 17-1,-36 71 1,36-124-1,-53 71 1,-53 35 0,35-53-1,18 18 17,-18-18-32,0 1 31,0-1-16,-17 0 1,-71 53 0,123-106-1,-88 36 1,18 17 0,0-35-1,-70 53 1,52-36-1,0-17 1,18 18 0,0-18-1,-53 35 17,141-70-32,-53 35 31,0-1-16,0 1 1,-52 36 0,105-54-1,-18-18-15,-52 54 16,-1-18 0,1 0-1,-1 0 1,71-36-16,-17 19 15,-71 17 1,0-18 0,-1 18-1,-52 0 17,142-36-32,-72 36 31,-17 0-16,35-18 1,0 18 0,0-17-1,1 17 1,-19-1 0,18 1-1,-17 18 1,88-53-1,-54 17 1,36 18 0,1-36-1,16 1-15,1 17 32,0-17-17,-1 0 1,19-1-1,-1 1 1,-17 0 0,35-1-1,-18 1 1,1-1 0,-1 1-1,0 0 1,1-1 15,34-17 16,-17-17-31,18-1-1,-18 0 1,18-17-1,-1-18 1,19-17 0,-36 34-1,17-16 1,1-1 0,-18 35-16,17-17 15,-17 17 16,0 36 1,0-1-17,18 1 1,0 17 0,-18-17-1,35 35 1,18-18-1,-18-17 1,18-1 0,-35-17-1,-36 18 1,0 0 0,1-18-1,-18 35 1,-18 18-1,-18-18 1,36 18 0,0-35-1,-1-1 17,36 1-17,0-36 1,18 1-1,0 17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4-12-20T03:14:07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13247 10319 0,'0'0'0,"-18"0"15,18-18 1,0 0 78,18 18-79,-1-17-15,1-1 16,17 1-16,54-36 16,16 0 15,89-35-16,-123 52 1,35 1 0,-18 0-1,18-1 1,-18 19 15,-53 17-31,18-18 16,-17 0-1,-1 1 1,-18-1 15,1 18-15,-36 0 46</inkml:trace>
  <inkml:trace contextRef="#ctx0" brushRef="#br0" timeOffset="1292.1597">13494 9102 0,'0'-18'0,"0"36"78,0 17-63,0-17 1,0 17 0,0 53-1,0 0 1,0 36-1,0-89 1,0 18 0,0-18-1</inkml:trace>
  <inkml:trace contextRef="#ctx0" brushRef="#br0" timeOffset="1943.09">13723 9190 0,'0'-18'0,"-18"18"15,18-17 1,-17 34 0,-1-17-1,0 36 1,1 16-1,17 19 1,17 17 15,-17-53-31,18 18 32,17-17-17,1-1 1,34-53-1,-70 1 1,36-1-16,-19-53 16,18 1-1,-35-18 1,-35-18 15,18 88-31,-19-17 16,1 35-1,0 35 1,-1 53 15,54-52-15,-18-1-16</inkml:trace>
  <inkml:trace contextRef="#ctx0" brushRef="#br0" timeOffset="2500.08">14093 9208 0,'-17'0'31,"-1"0"1,1 17-17,-1 1-15,0-1 16,-17 54-1,35-53 1,0 52 0,35-17-1,1 0 1,34-18 15,-52-35-31,17 0 0,0-35 16,1-18-1,-1-35 1,-17-36 15,-18 89-15,-18-18 0,0 53-1,-17 36 1,17 16-16</inkml:trace>
  <inkml:trace contextRef="#ctx0" brushRef="#br0" timeOffset="3896.05">18644 10389 0,'-17'0'109,"34"-17"-93,1-1 0,0 0-1,52-35 1,18-17 0,36-18-1,-54 52-15,36-52 16,0 18-1,-35 17 1,-1 0 0,-35 18-1,-17 17 1,17 0 15,-17 18 0,-36 18 1</inkml:trace>
  <inkml:trace contextRef="#ctx0" brushRef="#br0" timeOffset="4879.09">18821 9031 0,'0'0'0,"-18"-18"15,0 18 17,18-17-32,-17 34 15,-1 1 1,-17 17 15,0 36-31,17 0 16,0-1-1,36 1 17,17-1-17,0-70 1,54-35 0,-36-18-1,0-18 1,-18 1-1,-18-18 1,-34 35 0,-18 0-1,-18 18 1,-18 52 15,53-17-31,1 35 16,17-17-1</inkml:trace>
  <inkml:trace contextRef="#ctx0" brushRef="#br0" timeOffset="5897.03">20549 8978 0,'0'0'0,"0"-17"16,0 34 15,0 1-31,0-1 16,-17 125 0,-1-89-1,0 105 1,1-70 15,17-17-15</inkml:trace>
  <inkml:trace contextRef="#ctx0" brushRef="#br0" timeOffset="6481.13">20655 9155 0,'0'0'0,"0"-18"16,0 0-1,0 1 1,0-19 0,35 1-1,1 0 1,34-18-1,-17 53 1,0 35 15,-53-17-31,-18 52 16,-17 1 0,-35 35-1,-1 17 16,53-87-15,1-1 0,52 0-1,-17-35 1,70-35 0,-53 35-1,36-18 1</inkml:trace>
  <inkml:trace contextRef="#ctx0" brushRef="#br0" timeOffset="7065.05">21220 9190 0,'0'0'0,"-18"0"16,0 0 31,18-18-47,0 1 15,-17-1 1,-19-70 15,19 52-31,-19-16 16,1 16 0,18 19-1,69 17 16,-16 17-15,52 1 0,0 17-1,-17-17 1,-18-1 0,-53 1-1,-18 17 1,-17 18-1,-1 18 1,-69 123 15,87-159-31,0 36 16</inkml:trace>
  <inkml:trace contextRef="#ctx0" brushRef="#br0" timeOffset="7291.12">21167 9313 0,'0'-17'16,"17"17"0,1-18-16,0 18 15,87-18 1,-16 18-1,-1 18 1,-53 0 0</inkml:trace>
  <inkml:trace contextRef="#ctx0" brushRef="#br0" timeOffset="7958.09">20443 10195 0,'18'0'31,"17"0"-16,1 0 1,122-35 15,-87 0-31,88-18 16,-71 35-16,88-52 16,-35 17 15,-17 17-16,-106 19 1,-36 34 15,0 1-15,1 0-16</inkml:trace>
  <inkml:trace contextRef="#ctx0" brushRef="#br0" timeOffset="79243.75">16669 4463 0,'0'0'0,"-18"0"0,18 17 110,-18 1-95,18 0-15,0 17 16,-17 0-16,17 36 15,-18-1 1,1 1 15,17-1-15,0 1 0,17-53-1,-17 17 1,0 0-1,0-17-15,0-1 16,-17 1 0,17 0-1,0-1 1,-18 19 0,18-19-1,0 1 16</inkml:trace>
  <inkml:trace contextRef="#ctx0" brushRef="#br0" timeOffset="80638.35">16616 4463 0,'0'0'0,"17"0"62,1 0-46,0 0 0,-1 0-16,36 0 15,18 0 16,35 0-31,-18 0 32,18 0-17,-18 0 1,18 0 0,-71 0-1,36-18 1,-1 18-1,1 0 1,52-18 0,-35 18-1,1 0 1,16 0 0,1-17-1,53 17 16,-106 0-31,70 0 32,1 0-17,-1-18 1,71 18 0,-123 0-1,141-18 1,-89 18-1,18 0 1,0 0 0,-70 0-16,-1 0 15,89 0 1,17 0 0,-17 0-1,88 0 16,-159 0-15,71 0 0,0 0-1,123 0 1,-88 0 0,0-17-1,0 17 1,0 0-1,18 0 1,123-18 0,-229 18-1,106 0 1,-1 0 0,19 0-1,87 0 16,-141 0-31,-17 0 32,-35 0-17,-54 0 1,-17 0 0,-35 0-1,-36 0 16,0 0-15</inkml:trace>
  <inkml:trace contextRef="#ctx0" brushRef="#br0" timeOffset="82576.27">16616 5186 0,'17'-18'16,"1"18"31,-18-17-32,18 17 1,-1 0 0,1 17-1,35-17 1,88 0 0,-106 0-1,89 0 1,-1 0-1,-17-17 1,70 17 0,-70-18-1,0 18 1,0 0 0,17 0-1,1 0 16,-1 0-15,1 0 0,-1 0-1,-17 0 1,88 0 0,-141 0-1,88 0 1,-70 0-16,70 0 15,0 0 1,-17-18 0,17 18-1,-18-17 1,1-1 0,17 18-1,70-18 16,-140 18-15,88 0 0,-18 0-1,70-17 1,-69 34 0,-1-17-1,17 0 1,1 0-1,0 0 1,70-17 0,-158 17-1,88 0 1,-1-18 0,1 18-1,106 0 16,-89 0-15,0 0 0,1 0-1,17-18 1,0 18 0,-18 0-1,1 0 1,-36-17-1,17 17 1,54 0 0,-141 0-1,52 17 1,-70-17-16,53 0 16,-18 0 15,0 0-16,-35 0 1,-35 0 0,-1-17-1,-34 17 1,-1 0-16</inkml:trace>
  <inkml:trace contextRef="#ctx0" brushRef="#br0" timeOffset="83690.7399">19226 4445 0,'0'-18'0,"18"36"63,-36 17-47,18 1-16,0-1 15,0 18-15,-17 0 16,-1 123-1,0-70 1,1-36 0,34-17-1,-17-35 1</inkml:trace>
  <inkml:trace contextRef="#ctx0" brushRef="#br0" timeOffset="84424.57">21378 4427 0,'0'0'0,"0"18"31,0 0-15,0 17-16,-17 0 15,-1 194 16,0-158-31,18-18 16,0 70 0,18-70-1</inkml:trace>
  <inkml:trace contextRef="#ctx0" brushRef="#br0" timeOffset="85292.4899">23654 4392 0,'0'18'78,"0"-1"-78,0 1 15,0 17 1,-18 1-16,0 69 16,18-52-1,-17 53 1,-1-18-1,1 1 1,34-37 0,1-69-1</inkml:trace>
  <inkml:trace contextRef="#ctx0" brushRef="#br0" timeOffset="87200.95">23795 4392 0,'17'-18'15,"1"36"1,0-18-1,-1 0 1,1 0-16,53 0 16,17 0 15,88-18-15,-123 18-1,88-17 1,-17-1-1,17 18 1,88-17 0,-176 17-1,35 0 1,0 17 0,1-17-1,69 0 16,-122 0-31,34 0 16,-17 0 0,-18 0-1,1 0 17,-19 0-1,-17-17-16,18 17 1,17-18 0,-17 18-1,17 18 1,-17-18 0,-1 0 30,1 0 142,-18 17-157,0 1-31,0-1 16,0 1-16,0 53 15,0 17 1,18-18 0,-18 1 15,0 35-15,0-71-1,0 0 1,0 1-1,0-1 1,-18 0 0,18-17 31,-18-18-32,1 0 1,-1 17-1,1-17 1,-1 0 0,0 0-1,1 0 1,-1 0 0,18 18-1,-35-36 1,17 18-1,0 0-15,1 0 16,-36 0 0,0-17 15,18 17-15,-18 0-1,-18 0 16,36 0-31,-18 0 16,0 0 0,0 0 15,0 17-15,18-17-1,17 0 1,-17 0-1,17 0 1,-17 18 0,17-18-1,1 0 1,-1 0 0,-17 0-1,0 0 16,17 0-31,0 0 0,1 0 16,-1 0 15,0 0-15,-17-18 0</inkml:trace>
  <inkml:trace contextRef="#ctx0" brushRef="#br0" timeOffset="89283.9899">17110 4657 0,'0'0'0,"0"-18"15,0 36 32,0-1-31,-18 19-16,18-19 15,-35 54 1,17-36 0,1 0-1,34-52 16,-17-19-15,53 1 0,-18-18-1,1 36 1,-1 17 0,-17 17-1,-18 36 1,17 0-1,-34 0 1,17-18 0</inkml:trace>
  <inkml:trace contextRef="#ctx0" brushRef="#br0" timeOffset="89867.84">17374 4762 0,'18'0'47,"-18"18"-31,18-18 15,-1 18-15,1-18-1,-18-18 1,17 18 0,-17-18-1,18 18-15,-18-35 31,0 18-15,0-1 0,-18 0-1,-17 18 1,18 18 0,-19 17-1,19 0 1,-1 1-1,0-1 1,36 18 0,-18-35-1,35-1 1,1-17 0,16 18-1,-16-36 16</inkml:trace>
  <inkml:trace contextRef="#ctx0" brushRef="#br0" timeOffset="90230.77">17692 4463 0,'0'0'0,"0"-18"16,0 36 15,-18-18-16,1 70 1,17 1 0,-36 35-1,36-18 1,-35 0 0,35-70-1,0-1-15</inkml:trace>
  <inkml:trace contextRef="#ctx0" brushRef="#br0" timeOffset="90414.23">17604 4674 0,'0'0'0,"0"-17"0,17 17 15,1 0 1,0 0-1,34 0 1,19 17 0,0 1-16</inkml:trace>
  <inkml:trace contextRef="#ctx0" brushRef="#br0" timeOffset="91064.76">17868 4762 0,'0'0'0,"0"-17"15,0-1 1,0 1 0,0 34 46,0 1-46,0 17-16,0-17 15,0 35 1,18 0 0,-18-36-16,17-17 31,19-17-15,-19-1 15,1 0-31,17 18 15,-17-17 1,0 17 0,-1 17-1,19-17 1,-19 0 0,-17-17-1,18-19 1,-1-17-1,-17 1 1,36 34 0,-19 36 15</inkml:trace>
  <inkml:trace contextRef="#ctx0" brushRef="#br0" timeOffset="91498.39">18362 4762 0,'-18'0'16,"1"0"15,17 18-15,-18 0-16,1 17 15,-1 0 1,18 1 0,0-1-1,0-17 1,18-18 0,-1-18 15,18-17-16,1-18 1,-19 0 0,-17 0-1,-17 18 1,-1 35-16,-17 0 16,0 35-1,35 18 16,0-36-31</inkml:trace>
  <inkml:trace contextRef="#ctx0" brushRef="#br0" timeOffset="91932.4099">18468 4798 0,'0'0'0,"18"-18"63,-1 36-47,1-18-16,-1 0 15,1 35 16,0-17-31,-1 35 16,-17-18 0,0-17-1,-17-1 17,-1-17-17,18-17 1,0-1-1,18-35 1,17-35 0,-17 52-1,-1-34 1</inkml:trace>
  <inkml:trace contextRef="#ctx0" brushRef="#br0" timeOffset="92582.9299">18785 4410 0,'0'0'0,"0"17"47,0 19-31,0-1-16,-17 35 31,-1 19-16,18-1 1,-35 18 0,35-89-1,0 36 1,0-17 0,17-36 15,-17-18-16,0 0 1,18 1 0,-18-1-16,18-17 15,-1-18 17,1 35-17,0 0 1,-1-17-1,1 18 1,35 17 0,-35 17 15,-36 1-15,18-1-16,0 19 15,-53 17 16,35-36-31,1 19 16,17-19 0,35-17-1,71-17 17,-71-1-32</inkml:trace>
  <inkml:trace contextRef="#ctx0" brushRef="#br0" timeOffset="94851.85">19332 5292 0,'0'0'0,"0"17"16,0 1-1,0 0 1,18-1 0,-18 19-1,18-1 1,34 0 0,-16 0-1,52-17 16,-53-18-31,36 0 16,-1-18 0,18 1-1,54-19 17,-90 19-17,54-1 1,-17 1-1,-1-1 1,-53 18-16,88-18 16,-70 18-1,18 0 1,0 0 0,17-17-1,35 17 16,-70-18-31,35 18 16,0-18 0,18 18-1,35-17 17,-70-1-17,17 0 1,-17 18-1,-18 0 1,35 18 0,-53-18-1,18 0 1,18 18 0,-18-18-1,52 17 16,-69-17-31,34 18 16,36-18 0,-53 18 15,35-1-15,-53-17-1,1 18 1,17 0-1,-1-1 1,1 1 0,-53-1-1,36 1 1,-19 0 0,1 17-1,-18-17-15,18 17 31,-1-17-31,-17-1 32,0-34 15,18-1-32,-18 0 1,18 1-1,-1-1 1,18-35 0,-17 35-1,17 18-15,1-17 16,17-1 0,-1 1-1,37 17 16,-54 0-31,36-18 16,17 18 0,0-18 15,18 18-15,-71 0-1,36 18 1,34-18-1,-34 18 1,52-18 0,-70 17-1,18-17 1,17 18 0,0-18-1,71 17 16,-124-17-31,71 18 16,-18 0 0,1-18 15,34 0-15,-35 0-1,0-18 1,1 18-1,-19-18 1,54 1 0,-107 17-1,54-18 1,-18 1 0,-18-1-1,36-17 16,-36 17-31,-18 0 0,36-35 16,0 0 15,-17 18-15,-1 0 0,-17 17-1,-36 18 1</inkml:trace>
  <inkml:trace contextRef="#ctx0" brushRef="#br0" timeOffset="96203.19">21908 5768 0,'0'0'0,"0"-18"31,0 36 0,0 0-15,-18 70 0,18-53-1,-18 71 1,18 0-1,-17 0 1,-19 17 0,36-105-1,-17-1-15,-1 19 16,36-36 15,-1-53 0,1 35-31,0-17 0,17-36 32,18 1-17,0 17 1,0 0 0,-53 35-1,35 18 1,0 53-1,-35 35 1,-17 0 0,17 1-1,-36-1 1,36-71 0</inkml:trace>
  <inkml:trace contextRef="#ctx0" brushRef="#br0" timeOffset="96637.0399">22348 6191 0,'0'0'0,"0"-17"15,-17 17-15,-1 0 16,18 17-1,-35 19 1,-18 52 0,35-53-1,1 36 1,34-36 0,1 0-1,35-53 16,-35 1-31,70-89 32,-71 18-17,1 17 1,-36 18 0,-17 53-1,17 36 1,1-1-1,34 18 1</inkml:trace>
  <inkml:trace contextRef="#ctx0" brushRef="#br0" timeOffset="97158.59">22684 6350 0,'-18'-18'16,"36"18"-16,-18-17 16,0-1-1,0-17 1,0-18-1,-18 0 1,-17 18 0,-1 35-1,19 17 1,34 19 0,1-1-1,17 18 16,-17-36-31,-18 19 0,18 17 32,-36 0-17,-17-18 1,-18 0 0,35-17-1,-17-18 1,17 0-1,18-18 1,35-17 0</inkml:trace>
  <inkml:trace contextRef="#ctx0" brushRef="#br0" timeOffset="97471.67">23019 5768 0,'0'0'0,"0"-18"0,0 1 16,0 34 15,-18 1-31,18 17 16,-18 53-1,-17 36 1,-18 70 0,36-141-1,-1 53 1,0-53 0,18-36-16</inkml:trace>
  <inkml:trace contextRef="#ctx0" brushRef="#br0" timeOffset="97658.7099">22895 6068 0,'0'0'0,"18"0"16,0-18-1,17 18 1,18 0-1,0 18 1,-18-1-16</inkml:trace>
  <inkml:trace contextRef="#ctx0" brushRef="#br0" timeOffset="98121.7099">23354 6368 0,'0'-18'15,"18"0"1,-18 1-16,0-1 15,-18-52 1,-17 34 0,-18 19-1,0 17 1,35 35 0,18 0-1,35 0 16,-17 1-31,0-19 16,35 19 0,-18-1-1,-35 0 1,-35 0 0,-18-17-1,-18 0 1,1-18-1</inkml:trace>
  <inkml:trace contextRef="#ctx0" brushRef="#br0" timeOffset="100424.22">20073 4657 0,'18'0'15,"-18"-18"1,17 18-16,-17-18 16,18 1-1,-18-36 16,-18 53-15,1 0-16,-1 17 16,0-17-1,18 53 17,18-35-32,35 17 31,-35-17-31,35 17 15,-18 0 1,-18 18 0,-34-53-1,-18 36 1,-18-19 0,17-34-1,54-36 16,17 17-31,18-34 16,18-1 0,-18 36-16</inkml:trace>
  <inkml:trace contextRef="#ctx0" brushRef="#br0" timeOffset="101241.7899">22260 4639 0,'0'-18'0,"0"1"15,0-1 1,0 0 0,-17 18-1,-1-17 1,-35-1-1,0 36 1,36-18-16,17 53 16,17-36-1,36 36 1,0-17 0,0-1-1,-53 18 16,0-36-31,-53 19 16,0-19 0,18-34-1,88-89 17,-18 71-17,53-18 1,18-18-1</inkml:trace>
  <inkml:trace contextRef="#ctx0" brushRef="#br0" timeOffset="102209.7">24536 4586 0,'0'-18'0,"-18"1"16,18-1 0,-35 1-1,-18 17 1,0 17-1,53 18 1,53 54 0,-18-54-1,18 18 1,-18-18 0,-35 0-1,-53-17 16,36-18-31,-18-18 16,17-17 0,53-18-1,-17 18-15,52-18 32,-34 35-32,-19-17 15</inkml:trace>
  <inkml:trace contextRef="#ctx0" brushRef="#br0" timeOffset="104644.89">22013 7302 0,'-17'0'16,"17"-17"-16,-18 17 31,18-18-15,18 1-1,-18-1-15,35 0 32,36-17-17,-1 0 1,1 17 0,-54 18-1,1 18 1,-36 35-1,-70 35 1,-53 18 0,88-36-1,35-17 1,54-35 0,52-18-1,71-18 16,-106 18-31,-1-17 16</inkml:trace>
  <inkml:trace contextRef="#ctx0" brushRef="#br0" timeOffset="105962.83">22366 6879 0,'0'-17'63,"0"-1"-17,18 0-14,-1 18-17,-17-17-15,18 17 16,0 0 0,17-18-1,-17 18 1,-1 18-1,1-18 1,-18 17 0,-18 1-1,1 17 1,-19 0 0,-17 1-1,18 34 16,17-52-15,36 0 0,0-1-1,35-34 1,0-1 0,-18 18-16</inkml:trace>
  <inkml:trace contextRef="#ctx0" brushRef="#br0" timeOffset="106320.55">22701 6844 0,'0'0'0,"0"-18"15,-17 36 17,-1 0-1,18-1-31,0 1 16,18-1-1,-1-17 1,36 18-1,-18-18 1,36 0 0,-53 0-1</inkml:trace>
  <inkml:trace contextRef="#ctx0" brushRef="#br0" timeOffset="106546.6">22825 6844 0,'0'18'31,"-18"-1"-15,0 36-1,-17 35 1,18 0 0,-1-35-1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F189-5CE5-4A6D-9ACB-A7D6444456BE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FDAF-BD70-400D-A7B1-349ECFA8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FDAF-BD70-400D-A7B1-349ECFA8DA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3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0C43-C908-4BB7-9266-7C4456209AE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2D1A-1B54-497A-8811-9BDA287E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emf"/><Relationship Id="rId4" Type="http://schemas.openxmlformats.org/officeDocument/2006/relationships/image" Target="../media/image40.png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customXml" Target="../ink/ink1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6.png"/><Relationship Id="rId7" Type="http://schemas.openxmlformats.org/officeDocument/2006/relationships/customXml" Target="../ink/ink1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14.xml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4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4.png"/><Relationship Id="rId7" Type="http://schemas.openxmlformats.org/officeDocument/2006/relationships/customXml" Target="../ink/ink15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emf"/><Relationship Id="rId4" Type="http://schemas.openxmlformats.org/officeDocument/2006/relationships/customXml" Target="../ink/ink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083812" y="1166842"/>
            <a:ext cx="8024376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7200" b="1" i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IP Addresses:</a:t>
            </a:r>
          </a:p>
          <a:p>
            <a:pPr algn="ctr" eaLnBrk="1" hangingPunct="1">
              <a:defRPr/>
            </a:pPr>
            <a:r>
              <a:rPr lang="en-US" altLang="en-US" sz="7200" b="1" i="1" dirty="0" err="1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Classful</a:t>
            </a:r>
            <a:r>
              <a:rPr lang="en-US" altLang="en-US" sz="7200" b="1" i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 Addressing</a:t>
            </a:r>
            <a:endParaRPr lang="th-TH" altLang="en-US" sz="7200" b="1" i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  <a:p>
            <a:pPr algn="ctr" eaLnBrk="1" hangingPunct="1">
              <a:defRPr/>
            </a:pPr>
            <a:r>
              <a:rPr lang="en-US" altLang="en-US" sz="7200" b="1" i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&amp;</a:t>
            </a:r>
          </a:p>
          <a:p>
            <a:pPr algn="ctr">
              <a:defRPr/>
            </a:pPr>
            <a:r>
              <a:rPr lang="en-US" altLang="en-US" sz="7200" b="1" i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Classless Addressing</a:t>
            </a:r>
            <a:endParaRPr lang="th-TH" altLang="en-US" sz="7200" b="1" i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69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38930" y="709847"/>
            <a:ext cx="49680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u="sng" dirty="0">
                <a:solidFill>
                  <a:schemeClr val="accent2"/>
                </a:solidFill>
                <a:latin typeface="Times New Roman" charset="0"/>
              </a:rPr>
              <a:t>Dotted-decimal notation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905001"/>
            <a:ext cx="842010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47" y="4224720"/>
            <a:ext cx="2886730" cy="5438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14688" y="2453310"/>
            <a:ext cx="6714125" cy="1653995"/>
            <a:chOff x="2714688" y="2453310"/>
            <a:chExt cx="6714125" cy="165399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714688" y="2454649"/>
              <a:ext cx="2172105" cy="160768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80156" y="2483289"/>
              <a:ext cx="951018" cy="153407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415790" y="2453310"/>
              <a:ext cx="736532" cy="163900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195280" y="2503357"/>
              <a:ext cx="2233533" cy="160394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2053653" y="2368447"/>
            <a:ext cx="1334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9686" y="2370945"/>
            <a:ext cx="1334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68190" y="2370945"/>
            <a:ext cx="1334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04223" y="2373443"/>
            <a:ext cx="1334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838200"/>
            <a:ext cx="7918731" cy="42934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จงเปลี่ยนไอพีแอดเดรสจากรูปแบบไบนารีเป็นรูปแบบทศนิยมแบบจุด โดยกำหนดให้ไอพีแอดเดรส คือ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10000001 00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01011 00001011 11101111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ไบนารีชุดละ 8 บิต จำนวน 4 ชุด</a:t>
            </a:r>
          </a:p>
          <a:p>
            <a:pPr lvl="2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10000001 00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01011 00001011 11101111</a:t>
            </a:r>
          </a:p>
          <a:p>
            <a:pPr lvl="1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แปลงให้อยู่รูปแบบทศนิยมแบบจุด คือ</a:t>
            </a:r>
          </a:p>
          <a:p>
            <a:pPr lvl="2">
              <a:lnSpc>
                <a:spcPct val="150000"/>
              </a:lnSpc>
            </a:pP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129.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43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.11.239</a:t>
            </a: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55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838200"/>
            <a:ext cx="7961375" cy="43704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จงเปลี่ยนไอพีแอดเดรสจากสัญกรณ์จุดทศนิยมเป็นสัญกรณ์ไบนารี โดยกำหนดให้ไอพีแอดเดรส คือ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111.56.45.78</a:t>
            </a:r>
          </a:p>
          <a:p>
            <a:endParaRPr lang="th-TH" sz="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สัญกรณ์จุดทศนิยมจำนวน 4 ชุด  </a:t>
            </a:r>
          </a:p>
          <a:p>
            <a:pPr lvl="2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111.56.45.7</a:t>
            </a:r>
          </a:p>
          <a:p>
            <a:pPr lvl="1">
              <a:lnSpc>
                <a:spcPct val="150000"/>
              </a:lnSpc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แปลงให้อยู่ในรูปสัญกรณ์ไบนารี คือ</a:t>
            </a:r>
          </a:p>
          <a:p>
            <a:pPr lvl="2">
              <a:lnSpc>
                <a:spcPct val="150000"/>
              </a:lnSpc>
            </a:pPr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01101111 00111000 00101101 01001110</a:t>
            </a: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511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ค้นหาข้อผิดพลาด ถ้ามีในไอพีแอดเดรสต่อไปนี้ คือ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           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111.56.045.78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ไม่มีเลขศูนย์นำหน้าในรูปแบบจุดทศนิยม </a:t>
            </a:r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sz="28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45)</a:t>
            </a:r>
          </a:p>
        </p:txBody>
      </p:sp>
    </p:spTree>
    <p:extLst>
      <p:ext uri="{BB962C8B-B14F-4D97-AF65-F5344CB8AC3E}">
        <p14:creationId xmlns:p14="http://schemas.microsoft.com/office/powerpoint/2010/main" val="157489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25699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ค้นหาข้อผิดพลาด ถ้ามีในไอพีแอดเดรสต่อไปนี้ คือ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75.45.301.14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ในรูปแบบทศนิยมแบบจุด แต่ละจำนวนมีค่าน้อยกว่าหรือ</a:t>
            </a: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เท่ากับ 255 แต่ค่า </a:t>
            </a:r>
            <a:r>
              <a:rPr lang="th-TH" sz="24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301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อยู่นอกเหนือช่วงนี้</a:t>
            </a: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299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AutoShape 2" descr="Large confetti"/>
          <p:cNvSpPr>
            <a:spLocks noChangeArrowheads="1"/>
          </p:cNvSpPr>
          <p:nvPr/>
        </p:nvSpPr>
        <p:spPr bwMode="auto">
          <a:xfrm>
            <a:off x="1828800" y="1219200"/>
            <a:ext cx="8534400" cy="4419600"/>
          </a:xfrm>
          <a:prstGeom prst="verticalScroll">
            <a:avLst>
              <a:gd name="adj" fmla="val 12500"/>
            </a:avLst>
          </a:prstGeom>
          <a:pattFill prst="lgConfetti">
            <a:fgClr>
              <a:schemeClr val="hlink"/>
            </a:fgClr>
            <a:bgClr>
              <a:srgbClr val="6699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th-TH" altLang="th-TH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4191903" y="2971800"/>
            <a:ext cx="388439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Times" charset="0"/>
              </a:rPr>
              <a:t>CLASSFUL </a:t>
            </a:r>
          </a:p>
          <a:p>
            <a:pPr algn="ctr" eaLnBrk="1" hangingPunct="1">
              <a:defRPr/>
            </a:pPr>
            <a:r>
              <a:rPr lang="en-US" altLang="en-US" sz="4400" b="1" dirty="0">
                <a:latin typeface="Times" charset="0"/>
              </a:rPr>
              <a:t>ADDRESSING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2784475" y="1905000"/>
            <a:ext cx="88265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4.2</a:t>
            </a:r>
            <a:endParaRPr lang="en-US" altLang="en-US" sz="4400" b="1" i="1" dirty="0">
              <a:solidFill>
                <a:srgbClr val="0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01" y="521889"/>
            <a:ext cx="814387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41" y="2566522"/>
            <a:ext cx="485775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599860"/>
            <a:ext cx="3352800" cy="2190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2105" y="5341410"/>
            <a:ext cx="561403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การครอบครองพื้นที่แอดเดรสในการกำหนดแอดเดรสแบบคลาส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2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u"/>
      </p:transition>
    </mc:Choice>
    <mc:Fallback xmlns=""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471738" y="2108513"/>
            <a:ext cx="7391400" cy="23463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In classful addressing, 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address space is 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divided into five classes: 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</a:t>
            </a: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en-US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</a:t>
            </a: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en-US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en-US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</a:t>
            </a: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and </a:t>
            </a:r>
            <a:r>
              <a:rPr lang="en-US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</a:t>
            </a: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36650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u"/>
      </p:transition>
    </mc:Choice>
    <mc:Fallback xmlns="">
      <p:transition spd="slow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31008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จงพิสูจน์ว่ามีแอดเดรสจำนวน 2,147,483,648 แอดเดรสในคลาส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A</a:t>
            </a:r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105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ในคลาส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A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มีเพียง 1 บิตเท่านั้นที่จะกำหนดคลาสส่วนที่เหลืออีก 31 บิต สำหรับใช้งาน</a:t>
            </a:r>
            <a:endParaRPr lang="en-US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th-TH" sz="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สำหรับแอดเดรสจำนวน 31 บิต สามารถหาแอดเดรสได้เท่ากับ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2400" b="1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31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2,147,483,648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แอดเดรส</a:t>
            </a: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47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ค้นหาคลาสของแอดเดรสดังต่อไปนี้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00000001 00001011 00001011 11101111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บิตแรกของไบต์แรกคือ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คือ แอดเดรส</a:t>
            </a:r>
            <a:r>
              <a:rPr lang="th-TH" sz="2800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คลาส </a:t>
            </a:r>
            <a:r>
              <a:rPr lang="en-US" sz="2800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A</a:t>
            </a:r>
            <a:endParaRPr lang="th-TH" sz="2800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990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AutoShape 2"/>
          <p:cNvSpPr>
            <a:spLocks noChangeArrowheads="1"/>
          </p:cNvSpPr>
          <p:nvPr/>
        </p:nvSpPr>
        <p:spPr bwMode="auto">
          <a:xfrm>
            <a:off x="1828800" y="2209800"/>
            <a:ext cx="8153400" cy="24384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th-TH" altLang="th-TH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4267201" y="1371600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CONTENTS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038351" y="2286001"/>
            <a:ext cx="532350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0000"/>
                </a:solidFill>
                <a:latin typeface="Times" charset="0"/>
              </a:rPr>
              <a:t>INTRODUCTION</a:t>
            </a:r>
            <a:endParaRPr lang="en-US" altLang="en-US" sz="3200" b="1"/>
          </a:p>
          <a:p>
            <a:pPr eaLnBrk="1" hangingPunct="1">
              <a:buFontTx/>
              <a:buChar char="•"/>
              <a:defRPr/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0000"/>
                </a:solidFill>
                <a:latin typeface="Times" charset="0"/>
              </a:rPr>
              <a:t>CLASSFUL ADDRESSING</a:t>
            </a:r>
            <a:endParaRPr lang="en-US" altLang="en-US" sz="3200" b="1"/>
          </a:p>
          <a:p>
            <a:pPr eaLnBrk="1" hangingPunct="1">
              <a:buFontTx/>
              <a:buChar char="•"/>
              <a:defRPr/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0000"/>
                </a:solidFill>
                <a:latin typeface="Times" charset="0"/>
              </a:rPr>
              <a:t>OTHER ISSUES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200" b="1">
                <a:solidFill>
                  <a:srgbClr val="000000"/>
                </a:solidFill>
                <a:latin typeface="Times" charset="0"/>
              </a:rPr>
              <a:t> A SAMPLE INTERNET</a:t>
            </a:r>
          </a:p>
        </p:txBody>
      </p:sp>
    </p:spTree>
    <p:extLst>
      <p:ext uri="{BB962C8B-B14F-4D97-AF65-F5344CB8AC3E}">
        <p14:creationId xmlns:p14="http://schemas.microsoft.com/office/powerpoint/2010/main" val="284191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25083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ค้นหาคลาสของแอดเดรสดังต่อไปนี้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11000001 10000011 00011011 11111111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2 บิตแรกของไบต์แรกคือ 1 และบิตที่สามคือ 0 คือ แอดเดรสใน</a:t>
            </a:r>
            <a:r>
              <a:rPr lang="th-TH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คลาส </a:t>
            </a:r>
            <a:r>
              <a:rPr lang="en-US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C</a:t>
            </a:r>
            <a:endParaRPr lang="th-TH" sz="2400" b="1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686B18-7EFD-4AE4-A4DA-B5698ED094A9}"/>
                  </a:ext>
                </a:extLst>
              </p14:cNvPr>
              <p14:cNvContentPartPr/>
              <p14:nvPr/>
            </p14:nvContentPartPr>
            <p14:xfrm>
              <a:off x="1860480" y="165240"/>
              <a:ext cx="1645200" cy="170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686B18-7EFD-4AE4-A4DA-B5698ED094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120" y="155880"/>
                <a:ext cx="1663920" cy="17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53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114" y="2463958"/>
            <a:ext cx="7089775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120740" y="1349437"/>
            <a:ext cx="5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H Srisakdi" panose="02000506000000020004" pitchFamily="2" charset="-34"/>
                <a:cs typeface="TH Srisakdi" panose="02000506000000020004" pitchFamily="2" charset="-34"/>
              </a:rPr>
              <a:t>Finding the class in decimal notation</a:t>
            </a:r>
          </a:p>
        </p:txBody>
      </p:sp>
    </p:spTree>
    <p:extLst>
      <p:ext uri="{BB962C8B-B14F-4D97-AF65-F5344CB8AC3E}">
        <p14:creationId xmlns:p14="http://schemas.microsoft.com/office/powerpoint/2010/main" val="12743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23237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ค้นหาคลาสของแอดเดรสดังต่อไปนี้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        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227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.12.14.87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1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ไบต์แรกคือ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227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(ระหว่าง 224 ถึง 239) คือ </a:t>
            </a:r>
            <a:r>
              <a:rPr lang="th-TH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คลาส </a:t>
            </a:r>
            <a:r>
              <a:rPr lang="en-US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D</a:t>
            </a:r>
            <a:endParaRPr lang="th-TH" sz="2400" b="1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97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745" y="1130808"/>
            <a:ext cx="7918731" cy="25083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ค้นหาคลาสของแอดเดรสดังต่อไปนี้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        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193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.14.56.22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ไบต์แรกคือ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193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(ระหว่าง 192 ถึง 223) คือ </a:t>
            </a:r>
            <a:r>
              <a:rPr lang="th-TH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คลาส </a:t>
            </a:r>
            <a:r>
              <a:rPr lang="en-US" sz="2800" b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C</a:t>
            </a:r>
            <a:endParaRPr lang="th-TH" sz="2800" b="1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1"/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79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093" y="2136211"/>
            <a:ext cx="7071591" cy="22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399726" y="567508"/>
            <a:ext cx="31085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Netid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and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hostid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954" y="4859133"/>
            <a:ext cx="893871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Netid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(Network Identifications)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คือหมายเลขแอดเดรสเครือข่าย</a:t>
            </a:r>
          </a:p>
          <a:p>
            <a:r>
              <a:rPr lang="en-US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Hostid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(Host Identifications)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คือหมายเลขแอดเดรสของโฮสต์หรืออุปกรณ์ปลายทาง</a:t>
            </a:r>
          </a:p>
        </p:txBody>
      </p:sp>
    </p:spTree>
    <p:extLst>
      <p:ext uri="{BB962C8B-B14F-4D97-AF65-F5344CB8AC3E}">
        <p14:creationId xmlns:p14="http://schemas.microsoft.com/office/powerpoint/2010/main" val="3052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18" y="135233"/>
            <a:ext cx="6623363" cy="65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8014" y="95250"/>
            <a:ext cx="3087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A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6300"/>
            <a:ext cx="914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51" y="3429000"/>
            <a:ext cx="11625298" cy="138499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เนื่องจากใช้แอดเดรสจำนวน 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ไบต์ มีจำนวนบิต 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24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บิต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ดังนั้นแต่ละบล็อกมีแอดเดรส จำนวน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altLang="th-TH" sz="4400" b="1" baseline="30000" dirty="0">
                <a:latin typeface="Angsana New" pitchFamily="18" charset="-34"/>
                <a:cs typeface="Angsana New" pitchFamily="18" charset="-34"/>
              </a:rPr>
              <a:t>24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แอดเดรส หรือ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16,777,216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แอดเดรส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A4410E-2C68-47B2-AC2C-DEC6154B70C1}"/>
                  </a:ext>
                </a:extLst>
              </p14:cNvPr>
              <p14:cNvContentPartPr/>
              <p14:nvPr/>
            </p14:nvContentPartPr>
            <p14:xfrm>
              <a:off x="558720" y="393840"/>
              <a:ext cx="9195120" cy="229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A4410E-2C68-47B2-AC2C-DEC6154B70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60" y="384480"/>
                <a:ext cx="9213840" cy="23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8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0" y="0"/>
            <a:ext cx="1819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00" y="838200"/>
            <a:ext cx="4751622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00000000.00000000.00000000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. 11111111.11111111.11111111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00000000.00000000.00000000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. 11111111.11111111.11111111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000000000.000000000. 000000000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.  11111111.11111111.11111111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000000000.000000000. 000000000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. 11111111.11111111.11111111</a:t>
            </a:r>
          </a:p>
          <a:p>
            <a:pPr algn="ctr"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900961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1244186"/>
            <a:ext cx="39305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cxnSp>
        <p:nvCxnSpPr>
          <p:cNvPr id="7" name="Straight Arrow Connector 6"/>
          <p:cNvCxnSpPr>
            <a:stCxn id="6" idx="3"/>
            <a:endCxn id="5" idx="3"/>
          </p:cNvCxnSpPr>
          <p:nvPr/>
        </p:nvCxnSpPr>
        <p:spPr>
          <a:xfrm flipV="1">
            <a:off x="1667220" y="1218190"/>
            <a:ext cx="1154174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0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0" y="0"/>
            <a:ext cx="1819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00" y="838201"/>
            <a:ext cx="42650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00000000.00000000.00000000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. 11111111. 11111111. 11111111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00000000.00000000.00000000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. 11111111. 11111111. 11111111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…………………</a:t>
            </a:r>
          </a:p>
          <a:p>
            <a:pPr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00000000.00000000.00000000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. 11111111. 11111111. 11111111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1" y="78720"/>
            <a:ext cx="3101529" cy="18262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43578" y="4753431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5096656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127</a:t>
            </a:r>
            <a:endParaRPr lang="en-US" sz="3200" b="1" dirty="0"/>
          </a:p>
        </p:txBody>
      </p:sp>
      <p:cxnSp>
        <p:nvCxnSpPr>
          <p:cNvPr id="9" name="Straight Arrow Connector 8"/>
          <p:cNvCxnSpPr>
            <a:stCxn id="6" idx="3"/>
            <a:endCxn id="5" idx="3"/>
          </p:cNvCxnSpPr>
          <p:nvPr/>
        </p:nvCxnSpPr>
        <p:spPr>
          <a:xfrm flipV="1">
            <a:off x="1906068" y="5070660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600200" y="0"/>
            <a:ext cx="1614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b="1">
                <a:solidFill>
                  <a:schemeClr val="accent2"/>
                </a:solidFill>
                <a:latin typeface="Times New Roman" charset="0"/>
              </a:rPr>
              <a:t>Figure  4-7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6" y="887414"/>
            <a:ext cx="7870825" cy="54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8014" y="95250"/>
            <a:ext cx="3087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A</a:t>
            </a:r>
          </a:p>
        </p:txBody>
      </p:sp>
    </p:spTree>
    <p:extLst>
      <p:ext uri="{BB962C8B-B14F-4D97-AF65-F5344CB8AC3E}">
        <p14:creationId xmlns:p14="http://schemas.microsoft.com/office/powerpoint/2010/main" val="202848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 descr="Large confetti"/>
          <p:cNvSpPr>
            <a:spLocks noChangeArrowheads="1"/>
          </p:cNvSpPr>
          <p:nvPr/>
        </p:nvSpPr>
        <p:spPr bwMode="auto">
          <a:xfrm>
            <a:off x="1828800" y="1219200"/>
            <a:ext cx="8534400" cy="4419600"/>
          </a:xfrm>
          <a:prstGeom prst="verticalScroll">
            <a:avLst>
              <a:gd name="adj" fmla="val 12500"/>
            </a:avLst>
          </a:prstGeom>
          <a:pattFill prst="lgConfetti">
            <a:fgClr>
              <a:schemeClr val="hlink"/>
            </a:fgClr>
            <a:bgClr>
              <a:srgbClr val="6699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th-TH" altLang="th-TH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3808413" y="3352800"/>
            <a:ext cx="465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Times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139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179320" y="1215709"/>
            <a:ext cx="7924800" cy="12477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Millions of class A addresses </a:t>
            </a:r>
            <a:b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are wasted. 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523559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528" y="3274506"/>
            <a:ext cx="1100937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คลาส </a:t>
            </a:r>
            <a:r>
              <a:rPr lang="en-US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A</a:t>
            </a:r>
            <a:endParaRPr lang="th-TH" sz="4400" b="1" u="sng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  <a:p>
            <a:r>
              <a:rPr lang="th-TH" sz="4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	นำไปใช้กับระบบเครือข่ายขนาดใหญ่มาก มีจำนวนคอมพิวเตอร์จำนวนมาก</a:t>
            </a:r>
          </a:p>
        </p:txBody>
      </p:sp>
    </p:spTree>
    <p:extLst>
      <p:ext uri="{BB962C8B-B14F-4D97-AF65-F5344CB8AC3E}">
        <p14:creationId xmlns:p14="http://schemas.microsoft.com/office/powerpoint/2010/main" val="90026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8013" y="95250"/>
            <a:ext cx="3065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B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19200"/>
            <a:ext cx="8959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121" y="3429000"/>
            <a:ext cx="10974479" cy="138499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เนื่องจากใช้แอดเดรสจำนวน 2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ไบต์ มีจำนวนบิต 16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บิต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ดังนั้นแต่ละบล็อกมีแอดเดรส จำนวน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altLang="th-TH" sz="4400" b="1" baseline="30000" dirty="0">
                <a:latin typeface="Angsana New" pitchFamily="18" charset="-34"/>
                <a:cs typeface="Angsana New" pitchFamily="18" charset="-34"/>
              </a:rPr>
              <a:t>16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แอดเดรส หรือ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65,536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แอดเดรส</a:t>
            </a:r>
          </a:p>
        </p:txBody>
      </p:sp>
    </p:spTree>
    <p:extLst>
      <p:ext uri="{BB962C8B-B14F-4D97-AF65-F5344CB8AC3E}">
        <p14:creationId xmlns:p14="http://schemas.microsoft.com/office/powerpoint/2010/main" val="415728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B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00" y="838200"/>
            <a:ext cx="4633000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000000. 00000000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0. 00000000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0. 0000000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 algn="ctr"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900963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1244188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128</a:t>
            </a:r>
            <a:endParaRPr lang="en-US" sz="3200" b="1" dirty="0"/>
          </a:p>
        </p:txBody>
      </p:sp>
      <p:cxnSp>
        <p:nvCxnSpPr>
          <p:cNvPr id="7" name="Straight Arrow Connector 6"/>
          <p:cNvCxnSpPr>
            <a:stCxn id="6" idx="3"/>
            <a:endCxn id="5" idx="3"/>
          </p:cNvCxnSpPr>
          <p:nvPr/>
        </p:nvCxnSpPr>
        <p:spPr>
          <a:xfrm flipV="1">
            <a:off x="1906068" y="1218192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3" y="4314"/>
            <a:ext cx="3101529" cy="18262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1" y="838200"/>
            <a:ext cx="4571251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111111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00000000.00000000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</a:t>
            </a:r>
          </a:p>
          <a:p>
            <a:pPr algn="ctr"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11111111. 11111111</a:t>
            </a:r>
          </a:p>
          <a:p>
            <a:pPr algn="ctr"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578" y="4753431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4164" y="5096656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191</a:t>
            </a:r>
            <a:endParaRPr lang="en-US" sz="3200" b="1" dirty="0"/>
          </a:p>
        </p:txBody>
      </p:sp>
      <p:cxnSp>
        <p:nvCxnSpPr>
          <p:cNvPr id="9" name="Straight Arrow Connector 8"/>
          <p:cNvCxnSpPr>
            <a:stCxn id="8" idx="3"/>
            <a:endCxn id="6" idx="3"/>
          </p:cNvCxnSpPr>
          <p:nvPr/>
        </p:nvCxnSpPr>
        <p:spPr>
          <a:xfrm flipV="1">
            <a:off x="1906068" y="5070660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600200" y="0"/>
            <a:ext cx="1614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b="1">
                <a:solidFill>
                  <a:schemeClr val="accent2"/>
                </a:solidFill>
                <a:latin typeface="Times New Roman" charset="0"/>
              </a:rPr>
              <a:t>Figure  4-8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839788"/>
            <a:ext cx="7769225" cy="55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18013" y="95250"/>
            <a:ext cx="3065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B</a:t>
            </a:r>
          </a:p>
        </p:txBody>
      </p:sp>
    </p:spTree>
    <p:extLst>
      <p:ext uri="{BB962C8B-B14F-4D97-AF65-F5344CB8AC3E}">
        <p14:creationId xmlns:p14="http://schemas.microsoft.com/office/powerpoint/2010/main" val="27166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1981200" y="1288861"/>
            <a:ext cx="7924800" cy="12477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Many class B addresses 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are wasted.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93522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991" y="3097722"/>
            <a:ext cx="10049257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คลาส </a:t>
            </a:r>
            <a:r>
              <a:rPr lang="en-US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B</a:t>
            </a:r>
            <a:endParaRPr lang="th-TH" sz="4400" b="1" u="sng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  <a:p>
            <a:r>
              <a:rPr lang="th-TH" sz="4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	นำไปใช้กับระบบเครือข่ายขนาดปานกลางไปจนถึงขนาดใหญ่ มีจำนวนคอมพิวเตอร์จำนวนมากพอสมควร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42191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8014" y="95250"/>
            <a:ext cx="3087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C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066800"/>
            <a:ext cx="89582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121" y="3429000"/>
            <a:ext cx="10338086" cy="138499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เนื่องจากใช้แอดเดรสจำนวน 1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ไบต์ มีจำนวนบิต 16</a:t>
            </a:r>
            <a:r>
              <a:rPr lang="en-US" alt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บิต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ดังนั้นแต่ละบล็อกมีแอดเดรส จำนวน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altLang="th-TH" sz="4400" b="1" baseline="30000" dirty="0">
                <a:latin typeface="Angsana New" pitchFamily="18" charset="-34"/>
                <a:cs typeface="Angsana New" pitchFamily="18" charset="-34"/>
              </a:rPr>
              <a:t>8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แอดเดรส หรือ 256 แอดเดรส</a:t>
            </a:r>
          </a:p>
        </p:txBody>
      </p:sp>
    </p:spTree>
    <p:extLst>
      <p:ext uri="{BB962C8B-B14F-4D97-AF65-F5344CB8AC3E}">
        <p14:creationId xmlns:p14="http://schemas.microsoft.com/office/powerpoint/2010/main" val="398535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32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C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01" y="838200"/>
            <a:ext cx="4259499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00000.00000000. 00000000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0.00000000. 0000000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0. 00000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000000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 algn="ctr"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900963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1244188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192</a:t>
            </a:r>
            <a:endParaRPr lang="en-US" sz="3200" b="1" dirty="0"/>
          </a:p>
        </p:txBody>
      </p:sp>
      <p:cxnSp>
        <p:nvCxnSpPr>
          <p:cNvPr id="7" name="Straight Arrow Connector 6"/>
          <p:cNvCxnSpPr>
            <a:stCxn id="6" idx="3"/>
            <a:endCxn id="5" idx="3"/>
          </p:cNvCxnSpPr>
          <p:nvPr/>
        </p:nvCxnSpPr>
        <p:spPr>
          <a:xfrm flipV="1">
            <a:off x="1906068" y="1218192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32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3" y="4314"/>
            <a:ext cx="3101529" cy="182628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1" y="838200"/>
            <a:ext cx="4395755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00000.00000000. 00000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0.00000000. 00000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0. 00000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</a:t>
            </a:r>
            <a:r>
              <a:rPr lang="en-US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>
              <a:defRPr/>
            </a:pPr>
            <a:r>
              <a:rPr lang="en-US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b="1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11111. 11111111.11111111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.........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</a:p>
          <a:p>
            <a:pPr algn="ctr">
              <a:defRPr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4753431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5096656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223</a:t>
            </a:r>
            <a:endParaRPr lang="en-US" sz="3200" b="1" dirty="0"/>
          </a:p>
        </p:txBody>
      </p:sp>
      <p:cxnSp>
        <p:nvCxnSpPr>
          <p:cNvPr id="9" name="Straight Arrow Connector 8"/>
          <p:cNvCxnSpPr>
            <a:stCxn id="6" idx="3"/>
            <a:endCxn id="5" idx="3"/>
          </p:cNvCxnSpPr>
          <p:nvPr/>
        </p:nvCxnSpPr>
        <p:spPr>
          <a:xfrm flipV="1">
            <a:off x="1906068" y="5070660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08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600200" y="0"/>
            <a:ext cx="1614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b="1">
                <a:solidFill>
                  <a:schemeClr val="accent2"/>
                </a:solidFill>
                <a:latin typeface="Times New Roman" charset="0"/>
              </a:rPr>
              <a:t>Figure  4-9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6" y="839788"/>
            <a:ext cx="7769225" cy="55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418014" y="95250"/>
            <a:ext cx="3087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C</a:t>
            </a:r>
          </a:p>
        </p:txBody>
      </p:sp>
    </p:spTree>
    <p:extLst>
      <p:ext uri="{BB962C8B-B14F-4D97-AF65-F5344CB8AC3E}">
        <p14:creationId xmlns:p14="http://schemas.microsoft.com/office/powerpoint/2010/main" val="31049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76098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476500" y="892073"/>
            <a:ext cx="7239000" cy="156966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 IP address is a </a:t>
            </a:r>
            <a:b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32-bit </a:t>
            </a:r>
            <a:b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address.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3514" y="3447746"/>
            <a:ext cx="767389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11011111101111111000011110011011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8525" y="4616971"/>
            <a:ext cx="7659973" cy="1499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1582" y="4242223"/>
            <a:ext cx="12170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32 </a:t>
            </a:r>
            <a:r>
              <a:rPr lang="th-TH" sz="4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</a:t>
            </a:r>
            <a:endParaRPr lang="en-US" sz="4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89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33600" y="1124459"/>
            <a:ext cx="8077200" cy="1754326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number of addresses in </a:t>
            </a:r>
            <a:b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 class C block is smaller than </a:t>
            </a:r>
            <a:b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needs of most organizations. </a:t>
            </a: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62458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7571" y="3682938"/>
            <a:ext cx="1004925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คลาส </a:t>
            </a:r>
            <a:r>
              <a:rPr lang="en-US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C</a:t>
            </a:r>
            <a:endParaRPr lang="th-TH" sz="4400" b="1" u="sng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  <a:p>
            <a:r>
              <a:rPr lang="th-TH" sz="4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	นำไปใช้กับระบบเครือข่ายขนาดเล็ก มีจำนวนคอมพิวเตอร์ไม่มากนัก</a:t>
            </a:r>
          </a:p>
        </p:txBody>
      </p:sp>
    </p:spTree>
    <p:extLst>
      <p:ext uri="{BB962C8B-B14F-4D97-AF65-F5344CB8AC3E}">
        <p14:creationId xmlns:p14="http://schemas.microsoft.com/office/powerpoint/2010/main" val="23133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8013" y="95250"/>
            <a:ext cx="3116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D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050926"/>
            <a:ext cx="59118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120" y="3429000"/>
            <a:ext cx="10899315" cy="138499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เนื่องจากมีจำนวนบิต 28 บิต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ดังนั้นบล็อกมีแอดเดรส จำนวน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altLang="th-TH" sz="4400" b="1" baseline="30000" dirty="0">
                <a:latin typeface="Angsana New" pitchFamily="18" charset="-34"/>
                <a:cs typeface="Angsana New" pitchFamily="18" charset="-34"/>
              </a:rPr>
              <a:t>28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 แอดเดรส หรือ </a:t>
            </a:r>
            <a:r>
              <a:rPr lang="th-TH" altLang="th-TH" sz="4400" b="1" dirty="0">
                <a:latin typeface="Angsana New" pitchFamily="18" charset="-34"/>
                <a:cs typeface="Angsana New" pitchFamily="18" charset="-34"/>
              </a:rPr>
              <a:t>268,435,456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 แอดเดรส</a:t>
            </a:r>
          </a:p>
        </p:txBody>
      </p:sp>
    </p:spTree>
    <p:extLst>
      <p:ext uri="{BB962C8B-B14F-4D97-AF65-F5344CB8AC3E}">
        <p14:creationId xmlns:p14="http://schemas.microsoft.com/office/powerpoint/2010/main" val="31427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32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3" y="4314"/>
            <a:ext cx="3101529" cy="182628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1" y="838201"/>
            <a:ext cx="4277133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0000.00000000.00000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 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1111.11111111</a:t>
            </a:r>
            <a:endParaRPr lang="en-US" altLang="th-TH" sz="2800" dirty="0">
              <a:solidFill>
                <a:srgbClr val="33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</a:t>
            </a:r>
            <a:endParaRPr lang="th-TH" altLang="th-TH" sz="2800" dirty="0">
              <a:solidFill>
                <a:srgbClr val="33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11111111.11111111</a:t>
            </a: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  <a:r>
              <a:rPr lang="th-TH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1111. 11111111.11111111.11111111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900963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1244188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224</a:t>
            </a:r>
            <a:endParaRPr lang="en-US" sz="3200" b="1" dirty="0"/>
          </a:p>
        </p:txBody>
      </p:sp>
      <p:cxnSp>
        <p:nvCxnSpPr>
          <p:cNvPr id="9" name="Straight Arrow Connector 8"/>
          <p:cNvCxnSpPr>
            <a:stCxn id="6" idx="3"/>
            <a:endCxn id="5" idx="3"/>
          </p:cNvCxnSpPr>
          <p:nvPr/>
        </p:nvCxnSpPr>
        <p:spPr>
          <a:xfrm flipV="1">
            <a:off x="1906068" y="1218192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06038" y="4740945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624" y="5084170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239</a:t>
            </a:r>
            <a:endParaRPr lang="en-US" sz="3200" b="1" dirty="0"/>
          </a:p>
        </p:txBody>
      </p:sp>
      <p:cxnSp>
        <p:nvCxnSpPr>
          <p:cNvPr id="12" name="Straight Arrow Connector 11"/>
          <p:cNvCxnSpPr>
            <a:stCxn id="11" idx="3"/>
            <a:endCxn id="10" idx="3"/>
          </p:cNvCxnSpPr>
          <p:nvPr/>
        </p:nvCxnSpPr>
        <p:spPr>
          <a:xfrm flipV="1">
            <a:off x="1968528" y="5058174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2362200" y="1051307"/>
            <a:ext cx="7467600" cy="1754326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Class D addresses </a:t>
            </a:r>
            <a:b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are used for multicasting; </a:t>
            </a:r>
            <a:b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there is only one block in this class.</a:t>
            </a: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306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7571" y="3682938"/>
            <a:ext cx="1004925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คลาส </a:t>
            </a:r>
            <a:r>
              <a:rPr lang="en-US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D</a:t>
            </a:r>
            <a:endParaRPr lang="th-TH" sz="4400" b="1" u="sng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  <a:p>
            <a:r>
              <a:rPr lang="th-TH" sz="4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	นำไปใช้กับการส่งข้อมูลแบบมัลติคาสหรือกลุ่มคอมพิวเตอร์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3263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8014" y="95250"/>
            <a:ext cx="30940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Times New Roman" charset="0"/>
              </a:rPr>
              <a:t>Blocks in class 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4" y="1190626"/>
            <a:ext cx="64849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120" y="3429000"/>
            <a:ext cx="10899315" cy="138499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เนื่องจากมีจำนวนบิต 28 บิต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ดังนั้นบล็อกมีแอดเดรส จำนวน </a:t>
            </a:r>
            <a:r>
              <a:rPr lang="en-US" altLang="th-TH" sz="44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altLang="th-TH" sz="4400" b="1" baseline="30000" dirty="0">
                <a:latin typeface="Angsana New" pitchFamily="18" charset="-34"/>
                <a:cs typeface="Angsana New" pitchFamily="18" charset="-34"/>
              </a:rPr>
              <a:t>28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 แอดเดรส หรือ </a:t>
            </a:r>
            <a:r>
              <a:rPr lang="th-TH" altLang="th-TH" sz="4400" b="1" dirty="0">
                <a:latin typeface="Angsana New" pitchFamily="18" charset="-34"/>
                <a:cs typeface="Angsana New" pitchFamily="18" charset="-34"/>
              </a:rPr>
              <a:t>268,435,456</a:t>
            </a:r>
            <a:r>
              <a:rPr lang="th-TH" altLang="th-TH" sz="4000" dirty="0">
                <a:latin typeface="Angsana New" pitchFamily="18" charset="-34"/>
                <a:cs typeface="Angsana New" pitchFamily="18" charset="-34"/>
              </a:rPr>
              <a:t> แอดเดรส</a:t>
            </a:r>
          </a:p>
        </p:txBody>
      </p:sp>
    </p:spTree>
    <p:extLst>
      <p:ext uri="{BB962C8B-B14F-4D97-AF65-F5344CB8AC3E}">
        <p14:creationId xmlns:p14="http://schemas.microsoft.com/office/powerpoint/2010/main" val="34959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68811" y="0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  <a:latin typeface="Times New Roman" charset="0"/>
              </a:rPr>
              <a:t>Blocks in class 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3" y="4314"/>
            <a:ext cx="3101529" cy="182628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1" y="838201"/>
            <a:ext cx="4277133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0000.00000000.00000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0000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</a:t>
            </a: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 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0.00000000.0000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1111.11111111</a:t>
            </a:r>
            <a:endParaRPr lang="en-US" altLang="th-TH" sz="2800" dirty="0">
              <a:solidFill>
                <a:srgbClr val="33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</a:t>
            </a:r>
            <a:endParaRPr lang="th-TH" altLang="th-TH" sz="2800" dirty="0">
              <a:solidFill>
                <a:srgbClr val="33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0.000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11111111.11111111</a:t>
            </a:r>
          </a:p>
          <a:p>
            <a:pPr algn="ctr">
              <a:defRPr/>
            </a:pPr>
            <a:r>
              <a:rPr lang="en-US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…..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alt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</a:t>
            </a:r>
            <a:r>
              <a:rPr lang="th-TH" altLang="th-TH" sz="2800" dirty="0">
                <a:solidFill>
                  <a:srgbClr val="33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1111. 11111111.11111111.11111111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3578" y="900963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4164" y="1244188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240</a:t>
            </a:r>
            <a:endParaRPr lang="en-US" sz="3200" b="1" dirty="0"/>
          </a:p>
        </p:txBody>
      </p:sp>
      <p:cxnSp>
        <p:nvCxnSpPr>
          <p:cNvPr id="9" name="Straight Arrow Connector 8"/>
          <p:cNvCxnSpPr>
            <a:stCxn id="6" idx="3"/>
            <a:endCxn id="5" idx="3"/>
          </p:cNvCxnSpPr>
          <p:nvPr/>
        </p:nvCxnSpPr>
        <p:spPr>
          <a:xfrm flipV="1">
            <a:off x="1906068" y="1218192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06038" y="4740945"/>
            <a:ext cx="1214203" cy="37165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624" y="5084170"/>
            <a:ext cx="6319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255</a:t>
            </a:r>
            <a:endParaRPr lang="en-US" sz="3200" b="1" dirty="0"/>
          </a:p>
        </p:txBody>
      </p:sp>
      <p:cxnSp>
        <p:nvCxnSpPr>
          <p:cNvPr id="12" name="Straight Arrow Connector 11"/>
          <p:cNvCxnSpPr>
            <a:stCxn id="11" idx="3"/>
            <a:endCxn id="10" idx="3"/>
          </p:cNvCxnSpPr>
          <p:nvPr/>
        </p:nvCxnSpPr>
        <p:spPr>
          <a:xfrm flipV="1">
            <a:off x="1968528" y="5058174"/>
            <a:ext cx="915326" cy="31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362200" y="1087882"/>
            <a:ext cx="7391400" cy="1797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Class E addresses are reserved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for special purposes; </a:t>
            </a:r>
            <a:b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most of the block is wasted. </a:t>
            </a: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5882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6403" y="3710370"/>
            <a:ext cx="1052931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คลาส </a:t>
            </a:r>
            <a:r>
              <a:rPr lang="en-US" sz="4400" b="1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E</a:t>
            </a:r>
            <a:endParaRPr lang="th-TH" sz="4400" b="1" u="sng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  <a:p>
            <a:r>
              <a:rPr lang="th-TH" sz="4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	เป็นแอดเดรสที่สงวนไว้ก่อน ยังไม่ได้ถูกใช้งานจริงแต่อาจนำไปใช้ในอนาคต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1030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438400" y="457200"/>
            <a:ext cx="3951288" cy="584200"/>
          </a:xfrm>
          <a:prstGeom prst="rect">
            <a:avLst/>
          </a:prstGeom>
          <a:solidFill>
            <a:srgbClr val="FDE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th-TH" sz="3200" dirty="0"/>
              <a:t>Two-Level Addressing</a:t>
            </a:r>
            <a:endParaRPr lang="th-TH" altLang="th-TH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676" y="1465696"/>
            <a:ext cx="1066057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ในอินเตอร์เน็ตประกอบด้วยเครือข่ายจำนวนมากและยังเชื่อมต่อกับอุปกรณ์ปลายทางต่างๆ ดังนั้นแอดเดรสที่กำหนดปลายของอุปกรณ์จึงได้กำหนดเป็น 2 ส่วน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362779"/>
            <a:ext cx="5791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9979"/>
            <a:ext cx="5695950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591379"/>
            <a:ext cx="1428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995" y="381001"/>
            <a:ext cx="43877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Extracting Information in a Block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21" y="3116476"/>
            <a:ext cx="7914409" cy="1342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2" y="2249701"/>
            <a:ext cx="5267325" cy="866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81" y="3800475"/>
            <a:ext cx="1000125" cy="314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270" y="3800474"/>
            <a:ext cx="1047750" cy="314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916" y="4798797"/>
            <a:ext cx="7871114" cy="5022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8DDA79-7087-47D7-A4D2-1DA235B9A13E}"/>
                  </a:ext>
                </a:extLst>
              </p14:cNvPr>
              <p14:cNvContentPartPr/>
              <p14:nvPr/>
            </p14:nvContentPartPr>
            <p14:xfrm>
              <a:off x="209520" y="38160"/>
              <a:ext cx="10700280" cy="264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8DDA79-7087-47D7-A4D2-1DA235B9A1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160" y="28800"/>
                <a:ext cx="10719000" cy="26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3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838200"/>
            <a:ext cx="7918731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กำหนดไอพีแอดเดรสเป็น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192.168.1.10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จงหา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แอดเดรสแต่ละบล็อก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แอดเดรสแรก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แอดเดรสสุดท้าย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1) แอดเดรสแต่ละบล็อก</a:t>
            </a: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พิจาณาไบต์แรกมีค่า 192 ซึ่งอยู่ระหว่าง 192 – 223 จัดอยู่ใน 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Class C</a:t>
            </a: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ดังนั้นจำนวนแอดเดรสแต่ละบล็อก คือ</a:t>
            </a:r>
          </a:p>
          <a:p>
            <a:pPr lvl="4"/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N = 2</a:t>
            </a:r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32 – n</a:t>
            </a:r>
            <a:endParaRPr lang="th-TH" sz="2400" baseline="30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4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 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= 2</a:t>
            </a:r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32 – 24</a:t>
            </a:r>
          </a:p>
          <a:p>
            <a:pPr lvl="4"/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  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= 256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th-TH" sz="2400" baseline="30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13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2286000" y="1157498"/>
            <a:ext cx="7772400" cy="156966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IP addresses </a:t>
            </a:r>
            <a:b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are </a:t>
            </a:r>
            <a:b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unique.</a:t>
            </a: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68510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44" y="3921798"/>
            <a:ext cx="745111" cy="66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03" y="5438303"/>
            <a:ext cx="745111" cy="66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98" y="3729423"/>
            <a:ext cx="745111" cy="66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31" y="4388992"/>
            <a:ext cx="745111" cy="662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20" y="5140998"/>
            <a:ext cx="745111" cy="662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342" y="4241588"/>
            <a:ext cx="745111" cy="6628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94086" y="2953062"/>
            <a:ext cx="9953469" cy="3650105"/>
          </a:xfrm>
          <a:prstGeom prst="ellipse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3534" y="4557010"/>
            <a:ext cx="1335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8012" y="4979233"/>
            <a:ext cx="1335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9449" y="3228945"/>
            <a:ext cx="1335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4773" y="5084164"/>
            <a:ext cx="1335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1783" y="3810000"/>
            <a:ext cx="146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6872" y="5668780"/>
            <a:ext cx="146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Address #30</a:t>
            </a:r>
          </a:p>
        </p:txBody>
      </p:sp>
    </p:spTree>
    <p:extLst>
      <p:ext uri="{BB962C8B-B14F-4D97-AF65-F5344CB8AC3E}">
        <p14:creationId xmlns:p14="http://schemas.microsoft.com/office/powerpoint/2010/main" val="187710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1190685"/>
            <a:ext cx="7918731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2) แอดเดรสแรก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จากไอพีแอดเดรสคือ 192.168.1.10 ดังนั้นหมายเลขเครือข่ายคือ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192.168.1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.0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จะได้ว่า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192.168.1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.00000000 และแปลงเป็นฐานสิบ จะได้  192.168.1.0 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3) แอดเดรสสุดท้าย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192.168.1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.11111111 และแปลงเป็นฐานสิบ จะได้  192.168.1.255 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CA42C0-1E88-4638-9AE5-0119E291C5DB}"/>
                  </a:ext>
                </a:extLst>
              </p14:cNvPr>
              <p14:cNvContentPartPr/>
              <p14:nvPr/>
            </p14:nvContentPartPr>
            <p14:xfrm>
              <a:off x="4286160" y="2444760"/>
              <a:ext cx="1054440" cy="15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CA42C0-1E88-4638-9AE5-0119E291C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0320" y="2381400"/>
                <a:ext cx="1085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E9FF8-883D-44B1-84D0-0F19A1DB4224}"/>
                  </a:ext>
                </a:extLst>
              </p14:cNvPr>
              <p14:cNvContentPartPr/>
              <p14:nvPr/>
            </p14:nvContentPartPr>
            <p14:xfrm>
              <a:off x="4235400" y="3568680"/>
              <a:ext cx="813240" cy="15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E9FF8-883D-44B1-84D0-0F19A1DB42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9560" y="3505320"/>
                <a:ext cx="8445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0FFD9B-66E6-48C4-A67E-97C8F093CB80}"/>
                  </a:ext>
                </a:extLst>
              </p14:cNvPr>
              <p14:cNvContentPartPr/>
              <p14:nvPr/>
            </p14:nvContentPartPr>
            <p14:xfrm>
              <a:off x="9309240" y="2476440"/>
              <a:ext cx="127080" cy="4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0FFD9B-66E6-48C4-A67E-97C8F093CB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3400" y="2413080"/>
                <a:ext cx="158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DB846D-9BDD-4E32-8377-9978CF2C61C1}"/>
                  </a:ext>
                </a:extLst>
              </p14:cNvPr>
              <p14:cNvContentPartPr/>
              <p14:nvPr/>
            </p14:nvContentPartPr>
            <p14:xfrm>
              <a:off x="9010800" y="3556080"/>
              <a:ext cx="355680" cy="11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DB846D-9BDD-4E32-8377-9978CF2C61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94960" y="3492720"/>
                <a:ext cx="387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40DEF8-A5AB-4ADB-BA99-F1C274B56AC1}"/>
                  </a:ext>
                </a:extLst>
              </p14:cNvPr>
              <p14:cNvContentPartPr/>
              <p14:nvPr/>
            </p14:nvContentPartPr>
            <p14:xfrm>
              <a:off x="5105520" y="146160"/>
              <a:ext cx="3683160" cy="2229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40DEF8-A5AB-4ADB-BA99-F1C274B56A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6160" y="136800"/>
                <a:ext cx="3701880" cy="22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36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6566" y="1307787"/>
            <a:ext cx="1584088" cy="44012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.00000000</a:t>
            </a: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.00000001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.00000111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.00011111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....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.01000000</a:t>
            </a: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.01111111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.10000000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.00001111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.11111110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192.168.1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.11111111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61" y="829600"/>
            <a:ext cx="5805125" cy="53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838200"/>
            <a:ext cx="7918731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กำหนดไอพีแอดเดรสเป็น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100.168.1.10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จงหา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แอดเดรสแต่ละบล็อก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แอดเดรสแรก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แอดเดรสสุดท้าย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i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  <a:endParaRPr lang="en-US" sz="2400" i="1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1) แอดเดรสแต่ละบล็อก</a:t>
            </a: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พิจาณาไบต์แรกมีค่า 192 ซึ่งอยู่ระหว่าง 192 – 223 จัดอยู่ใน 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Class A</a:t>
            </a:r>
          </a:p>
          <a:p>
            <a:pPr lvl="1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ดังนั้นจำนวนแอดเดรสแต่ละบล็อก คือ</a:t>
            </a:r>
          </a:p>
          <a:p>
            <a:pPr lvl="4"/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N = 2</a:t>
            </a:r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32 – n</a:t>
            </a:r>
            <a:endParaRPr lang="th-TH" sz="2400" baseline="30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4"/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 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= 2</a:t>
            </a:r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32 – 8</a:t>
            </a:r>
          </a:p>
          <a:p>
            <a:pPr lvl="4"/>
            <a:r>
              <a:rPr lang="en-US" sz="2400" baseline="30000" dirty="0">
                <a:latin typeface="TH Kodchasal" panose="02000506000000020004" pitchFamily="2" charset="-34"/>
                <a:cs typeface="TH Kodchasal" panose="02000506000000020004" pitchFamily="2" charset="-34"/>
              </a:rPr>
              <a:t>  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= 16,777,216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th-TH" sz="2400" baseline="30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E6504C-7302-4770-B16F-EF1AADDBD1AD}"/>
                  </a:ext>
                </a:extLst>
              </p14:cNvPr>
              <p14:cNvContentPartPr/>
              <p14:nvPr/>
            </p14:nvContentPartPr>
            <p14:xfrm>
              <a:off x="4762440" y="1549440"/>
              <a:ext cx="4528080" cy="219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E6504C-7302-4770-B16F-EF1AADDBD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3080" y="1540080"/>
                <a:ext cx="4546800" cy="22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22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190685"/>
            <a:ext cx="83058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2) แอดเดรสแรก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จากไอพีแอดเดรสคือ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100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.168.1.10 ดังนั้นหมายเลขเครือข่ายคือ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.0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จะได้ว่า</a:t>
            </a:r>
          </a:p>
          <a:p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.00000000.00000000.00000000 และแปลงเป็นฐานสิบ จะได้  192.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.0 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3) แอดเดรสสุดท้าย</a:t>
            </a:r>
          </a:p>
          <a:p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192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.11111111.11111111.11111111 และแปลงเป็นฐานสิบ จะได้  192. 255. 255.255 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7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190686"/>
            <a:ext cx="762000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กำหนดให้แอดเดรสเครือข่ายเป็น 17.0.0.0 จงหาคลาสของบล็อคและช่วงของแอดเดรส</a:t>
            </a: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</a:p>
          <a:p>
            <a:endParaRPr lang="th-TH" sz="2400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คลาสคือ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A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เพราะไบต์แรกอยู่ระหว่าง 0 และ 127 บล็อก และมีแอดเดรสเครือข่ายเท่ากับ 17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แอดเดรสอยู่ในช่วง 17.0.0.0 ถึง 17.255.255.255.</a:t>
            </a:r>
          </a:p>
          <a:p>
            <a:endParaRPr lang="th-TH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57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190686"/>
            <a:ext cx="7620000" cy="36009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กำหนดให้แอดเดรสเครือข่ายเป็น 132.21.0.0 จงหาคลาสของบล็อคและช่วงของแอดเดรส</a:t>
            </a: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</a:p>
          <a:p>
            <a:endParaRPr lang="th-TH" sz="2400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คลาส คือ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B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เพราะไบต์แรกอยู่ระหว่าง 128 และ 191 บล็อกมี แอดเดรสเครือข่ายเป็นเท่ากับ 132.21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มีแอดเดรสตั้งแต่ 132.21.0.0 ถึง 132.21.255.255</a:t>
            </a:r>
          </a:p>
        </p:txBody>
      </p:sp>
    </p:spTree>
    <p:extLst>
      <p:ext uri="{BB962C8B-B14F-4D97-AF65-F5344CB8AC3E}">
        <p14:creationId xmlns:p14="http://schemas.microsoft.com/office/powerpoint/2010/main" val="239123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190686"/>
            <a:ext cx="7620000" cy="33701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เมื่อระบุแอดเดรสเครือข่าย 220.34.76.0 ให้ค้นหาคลาส บล็อก และช่วงของแอดเดรส</a:t>
            </a:r>
          </a:p>
          <a:p>
            <a:endParaRPr lang="th-TH" sz="9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วิธีทำ</a:t>
            </a:r>
          </a:p>
          <a:p>
            <a:endParaRPr lang="th-TH" sz="2400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คลาสคือ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C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เพราะไบต์แรกอยู่ระหว่าง 192 และ 223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บล็อกนี้มี </a:t>
            </a:r>
            <a:r>
              <a:rPr lang="en-US" sz="24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netid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แอดเดรสที่ 220.34.76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แอดเดรสมีช่วงตั้งแต่ 220.34.76.0 เป็น 220.34.76.255</a:t>
            </a:r>
          </a:p>
        </p:txBody>
      </p:sp>
    </p:spTree>
    <p:extLst>
      <p:ext uri="{BB962C8B-B14F-4D97-AF65-F5344CB8AC3E}">
        <p14:creationId xmlns:p14="http://schemas.microsoft.com/office/powerpoint/2010/main" val="418930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1449" y="3207895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50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70" y="1011444"/>
            <a:ext cx="7505700" cy="2676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751" y="182753"/>
            <a:ext cx="9558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en-US" sz="32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จากรูป แสดง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ส่วนหนึ่งของอินเทอร์เน็ตที่มี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 3 เครือข่าย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105" y="4277567"/>
            <a:ext cx="10178323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เครือข่ายส่วน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หลักๆประกอบด้วย</a:t>
            </a: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LAN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ที่มีแอดเดรสเครือข่าย </a:t>
            </a:r>
            <a:r>
              <a:rPr lang="th-TH" sz="32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220.3.6.0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(คลาส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. LAN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 </a:t>
            </a:r>
            <a:r>
              <a:rPr lang="th-TH" sz="3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134.18.0.0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(คลาส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B)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สวิตช์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WAN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คลาส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Frame Relay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ATM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ที่สามารถเชื่อมต่อกับเรา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เตอร์ต่างๆ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74920" y="927000"/>
              <a:ext cx="7398000" cy="48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560" y="917640"/>
                <a:ext cx="7416720" cy="48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4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4744464"/>
            <a:ext cx="62579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0" y="5255004"/>
            <a:ext cx="158115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82" y="5515989"/>
            <a:ext cx="155257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600" y="5824599"/>
            <a:ext cx="1390650" cy="209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427" y="5982714"/>
            <a:ext cx="1590675" cy="30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31480" y="5441694"/>
            <a:ext cx="1087755" cy="381000"/>
            <a:chOff x="8031480" y="3299460"/>
            <a:chExt cx="1087755" cy="381000"/>
          </a:xfrm>
        </p:grpSpPr>
        <p:sp>
          <p:nvSpPr>
            <p:cNvPr id="13" name="Right Arrow 12"/>
            <p:cNvSpPr/>
            <p:nvPr/>
          </p:nvSpPr>
          <p:spPr>
            <a:xfrm>
              <a:off x="8031480" y="3429000"/>
              <a:ext cx="396240" cy="1752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2485" y="3299460"/>
              <a:ext cx="666750" cy="381000"/>
            </a:xfrm>
            <a:prstGeom prst="rect">
              <a:avLst/>
            </a:prstGeom>
          </p:spPr>
        </p:pic>
      </p:grpSp>
      <p:pic>
        <p:nvPicPr>
          <p:cNvPr id="19" name="รูปภาพ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862" y="2469513"/>
            <a:ext cx="4486275" cy="16383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810" y="662438"/>
            <a:ext cx="11207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เครือข่ายถูกนำไปใช้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ในการกำหนดเส้นทางแพ็กเก็ตไปยังเครือข่ายปลายทาง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จากรูป สมมติ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ว่าอินเทอร์เน็ตประกอบด้วยเครือข่าย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และเราเตอร์ที่มีอินเทอร์เฟซ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เมื่อแพ็คเก็ตมาถึงเราเตอร์จากโฮสต์ต้นทางใดๆ เราเตอร์จำเป็นต้องรู้ว่าควรส่งแพ็กเก็ตไปยังเครือข่ายใด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0"/>
            <a:ext cx="46619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แอดเดรสเครือข่าย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(Network Address)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540320" y="3384720"/>
              <a:ext cx="3448440" cy="290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0960" y="3375360"/>
                <a:ext cx="3467160" cy="29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29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96224" y="311828"/>
            <a:ext cx="39925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latin typeface="Times New Roman" charset="0"/>
              </a:rPr>
              <a:t>Address 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6552" y="4212239"/>
            <a:ext cx="767389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11111111111111111111111111111111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75030" y="3177919"/>
            <a:ext cx="3028016" cy="824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48525" y="1558981"/>
            <a:ext cx="7659973" cy="830997"/>
            <a:chOff x="2248525" y="4242223"/>
            <a:chExt cx="7659973" cy="83099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48525" y="4616971"/>
              <a:ext cx="7659973" cy="1499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31582" y="4242223"/>
              <a:ext cx="1217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32 </a:t>
              </a:r>
              <a:r>
                <a:rPr lang="th-TH" sz="48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บิต</a:t>
              </a:r>
              <a:endParaRPr lang="en-US" sz="4800" i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59052" y="2370948"/>
            <a:ext cx="767389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00000000000000000000000000000000</a:t>
            </a:r>
          </a:p>
        </p:txBody>
      </p:sp>
    </p:spTree>
    <p:extLst>
      <p:ext uri="{BB962C8B-B14F-4D97-AF65-F5344CB8AC3E}">
        <p14:creationId xmlns:p14="http://schemas.microsoft.com/office/powerpoint/2010/main" val="5137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12178" y="970085"/>
            <a:ext cx="10485474" cy="212365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71500" indent="-5715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เร้า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เตอร์ในอินเทอร์เน็ตจะใช้อัลกอริทึมเพื่อแยก </a:t>
            </a:r>
            <a:r>
              <a:rPr lang="en-GB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Network address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GB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Destination 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ในการดำเนินการเช่นนี้ใช้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Network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mask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Default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mask </a:t>
            </a:r>
            <a:endPara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1500" indent="-5715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เน็ตเวิร์กมาสก์หรือมาสก์เริ่มต้นในการกำหนดแอดเดรสแบบคลาสคือตัวเลข 32 บิต โดยมี </a:t>
            </a:r>
            <a:r>
              <a:rPr 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บิต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ซ้ายสุด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ตั้งค่าเป็น</a:t>
            </a:r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(32 - 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n) 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บิตขวาสุด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ทั้งหมดตั้งค่าเป็น</a:t>
            </a:r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0</a:t>
            </a:r>
            <a:endParaRPr lang="en-US" sz="36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37631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เน็ตเวิร์กมาสก์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Network Mask)</a:t>
            </a:r>
          </a:p>
        </p:txBody>
      </p:sp>
      <p:pic>
        <p:nvPicPr>
          <p:cNvPr id="5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41" y="3320561"/>
            <a:ext cx="5962650" cy="2533650"/>
          </a:xfrm>
          <a:prstGeom prst="rect">
            <a:avLst/>
          </a:prstGeom>
        </p:spPr>
      </p:pic>
      <p:pic>
        <p:nvPicPr>
          <p:cNvPr id="6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17" y="3785731"/>
            <a:ext cx="923925" cy="295275"/>
          </a:xfrm>
          <a:prstGeom prst="rect">
            <a:avLst/>
          </a:prstGeom>
        </p:spPr>
      </p:pic>
      <p:pic>
        <p:nvPicPr>
          <p:cNvPr id="7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28" y="3788905"/>
            <a:ext cx="3000375" cy="285750"/>
          </a:xfrm>
          <a:prstGeom prst="rect">
            <a:avLst/>
          </a:prstGeom>
        </p:spPr>
      </p:pic>
      <p:pic>
        <p:nvPicPr>
          <p:cNvPr id="8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216" y="4600087"/>
            <a:ext cx="1943100" cy="285750"/>
          </a:xfrm>
          <a:prstGeom prst="rect">
            <a:avLst/>
          </a:prstGeom>
        </p:spPr>
      </p:pic>
      <p:pic>
        <p:nvPicPr>
          <p:cNvPr id="9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28" y="4600087"/>
            <a:ext cx="1971675" cy="295275"/>
          </a:xfrm>
          <a:prstGeom prst="rect">
            <a:avLst/>
          </a:prstGeom>
        </p:spPr>
      </p:pic>
      <p:pic>
        <p:nvPicPr>
          <p:cNvPr id="10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029" y="5465275"/>
            <a:ext cx="2914650" cy="285750"/>
          </a:xfrm>
          <a:prstGeom prst="rect">
            <a:avLst/>
          </a:prstGeom>
        </p:spPr>
      </p:pic>
      <p:pic>
        <p:nvPicPr>
          <p:cNvPr id="11" name="รูปภาพ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201" y="5452575"/>
            <a:ext cx="1019175" cy="304800"/>
          </a:xfrm>
          <a:prstGeom prst="rect">
            <a:avLst/>
          </a:prstGeom>
        </p:spPr>
      </p:pic>
      <p:pic>
        <p:nvPicPr>
          <p:cNvPr id="12" name="รูปภาพ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8716" y="3785731"/>
            <a:ext cx="952500" cy="219075"/>
          </a:xfrm>
          <a:prstGeom prst="rect">
            <a:avLst/>
          </a:prstGeom>
        </p:spPr>
      </p:pic>
      <p:pic>
        <p:nvPicPr>
          <p:cNvPr id="13" name="รูปภาพ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3850" y="4578898"/>
            <a:ext cx="1162050" cy="228600"/>
          </a:xfrm>
          <a:prstGeom prst="rect">
            <a:avLst/>
          </a:prstGeom>
        </p:spPr>
      </p:pic>
      <p:pic>
        <p:nvPicPr>
          <p:cNvPr id="14" name="รูปภาพ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4592" y="5452575"/>
            <a:ext cx="1409700" cy="247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1200240" y="2990880"/>
              <a:ext cx="8687160" cy="307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0880" y="2981520"/>
                <a:ext cx="8705880" cy="30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17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12" y="3255680"/>
            <a:ext cx="8896350" cy="241935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0"/>
            <a:ext cx="810843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ค้นหาแอดเดรสเครือข่าย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โดยใช้มาสก์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เริ่มต้น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Default mask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46" y="3408080"/>
            <a:ext cx="1619250" cy="2476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178" y="3418714"/>
            <a:ext cx="1657350" cy="27622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48" y="5247513"/>
            <a:ext cx="981075" cy="2667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351" y="5246836"/>
            <a:ext cx="676275" cy="28575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890599" y="1091359"/>
            <a:ext cx="8410802" cy="1200329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เร้า</a:t>
            </a:r>
            <a:r>
              <a:rPr lang="th-TH" alt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เตอร์</a:t>
            </a:r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ทำการหา </a:t>
            </a: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network address </a:t>
            </a:r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โดยการนำ </a:t>
            </a:r>
            <a:r>
              <a:rPr lang="en-GB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destination</a:t>
            </a: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address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ที่ได้รับมาแล้วดำเนินการ </a:t>
            </a:r>
            <a:r>
              <a:rPr lang="en-US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AND </a:t>
            </a:r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 </a:t>
            </a:r>
            <a:r>
              <a:rPr lang="en-US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Default mask</a:t>
            </a:r>
            <a:endParaRPr lang="th-TH" alt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625760" y="3206880"/>
              <a:ext cx="9156960" cy="256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6400" y="3197520"/>
                <a:ext cx="9175680" cy="25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85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54046" y="228601"/>
            <a:ext cx="9323881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GB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Example </a:t>
            </a:r>
            <a:endParaRPr lang="th-TH" sz="32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เตอร์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รับแพ็กเก็ต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ที่มีแอดเดรสปลายทาง (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destination address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คือ 201.24.67.32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ให้แสดง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วิธีที่เราเตอร์ค้นหาแอดเดรสเครือข่าย (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network address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ของ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แพ็กเก็ต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93" y="2110336"/>
            <a:ext cx="81915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967" y="2322541"/>
            <a:ext cx="70866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43" y="3331956"/>
            <a:ext cx="33147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174" y="3378176"/>
            <a:ext cx="2647950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972" y="3391760"/>
            <a:ext cx="1247775" cy="314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354" y="3812189"/>
            <a:ext cx="339090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829" y="4110040"/>
            <a:ext cx="857250" cy="466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777" y="4487132"/>
            <a:ext cx="2428875" cy="1781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3410" y="4612129"/>
            <a:ext cx="2743200" cy="361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186" y="5245072"/>
            <a:ext cx="2533650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0821" y="5741856"/>
            <a:ext cx="2438400" cy="381000"/>
          </a:xfrm>
          <a:prstGeom prst="rect">
            <a:avLst/>
          </a:prstGeom>
        </p:spPr>
      </p:pic>
      <p:sp>
        <p:nvSpPr>
          <p:cNvPr id="29" name="สี่เหลี่ยมผืนผ้า 1"/>
          <p:cNvSpPr/>
          <p:nvPr/>
        </p:nvSpPr>
        <p:spPr>
          <a:xfrm>
            <a:off x="1434059" y="1859340"/>
            <a:ext cx="9323881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/>
              <p14:cNvContentPartPr/>
              <p14:nvPr/>
            </p14:nvContentPartPr>
            <p14:xfrm>
              <a:off x="1733400" y="844560"/>
              <a:ext cx="9354240" cy="5251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24040" y="835200"/>
                <a:ext cx="9372960" cy="52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1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5723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 3 ระดับ: เครือข่ายย่อย (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Subnetting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59" y="1130726"/>
            <a:ext cx="1053808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ความต้องการไอพี</a:t>
            </a:r>
            <a:r>
              <a:rPr lang="th-TH" sz="36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มากกว่า</a:t>
            </a:r>
            <a:r>
              <a:rPr lang="th-TH" sz="3600" b="1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สองระดับ</a:t>
            </a:r>
            <a:r>
              <a:rPr lang="th-TH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ตามลำดับชั้น ด้วย</a:t>
            </a:r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เหตุผล 2 ประการ คือ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59" y="2329940"/>
            <a:ext cx="10538085" cy="36779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thaiDist"/>
            <a:endParaRPr lang="th-TH" sz="9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ประการ</a:t>
            </a:r>
            <a:r>
              <a:rPr lang="th-TH" sz="3200" b="1" i="1" u="sng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แรก</a:t>
            </a:r>
            <a:r>
              <a:rPr lang="th-TH" sz="3200" b="1" i="1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องค์กรที่ได้รับบล็อกในคลาส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A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B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จำเป็นต้องแบ่งเครือข่ายขนาดใหญ่ออกเป็นเครือข่ายย่อยต่างๆ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เพื่อความปลอดภัยและการจัดการที่ดี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ขึ้น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ประการ</a:t>
            </a:r>
            <a:r>
              <a:rPr lang="th-TH" sz="3200" b="1" i="1" u="sng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ที่สอง</a:t>
            </a:r>
            <a:r>
              <a:rPr lang="th-TH" sz="3200" b="1" i="1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เนื่องจากบล็อกในคลาส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A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และ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B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เหลือน้อยลงมากและ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บล็อกในคลาส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C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มีขนาดเล็กกว่าความต้องการขององค์กรส่วนใหญ่ </a:t>
            </a:r>
            <a:endParaRPr lang="th-TH" sz="32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องค์กร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ที่ได้รับบล็อกในคลาส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A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B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สามารถ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แบ่งบล็อกออกเป็นบล็อกย่อยที่เล็ก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กว่า</a:t>
            </a: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46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3" y="3267076"/>
            <a:ext cx="6657975" cy="28289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8" y="3024388"/>
            <a:ext cx="6677025" cy="23812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35370" y="854808"/>
            <a:ext cx="9653953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thaiDist"/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แสดงเครือข่ายที่ใช้แอดเดรสในคลาส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โดยที่ไม่มีการแบ่งซับเน็ต จะเห็น</a:t>
            </a:r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ว่ามี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เพียงเครือข่ายเดียวและมีจำนวนโฮสต์ 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altLang="th-TH" sz="28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16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= 65,536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โฮสต์ โฮสต์ทั้งเครือข่ายเชื่อมต่อผ่าน</a:t>
            </a:r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ทางเส้นทาง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เดียวไปยังอินเตอร์เฟซของเร้าเตอร์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957" y="1072634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GB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Example </a:t>
            </a:r>
            <a:endParaRPr lang="th-TH" sz="28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723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 3 ระดับ: เครือข่ายย่อย (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Subnetting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270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36" y="2705100"/>
            <a:ext cx="6057900" cy="3314700"/>
          </a:xfrm>
          <a:prstGeom prst="rect">
            <a:avLst/>
          </a:prstGeom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1676400" y="609601"/>
            <a:ext cx="899160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กรณีทำ </a:t>
            </a:r>
            <a:r>
              <a:rPr lang="en-US" altLang="th-TH" sz="28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Subnetting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จำเป็นต้องใช้เรา</a:t>
            </a:r>
            <a:r>
              <a:rPr lang="th-TH" alt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เตอร์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ส่วนบุคคลเพื่อแบ่งออก เป็น </a:t>
            </a:r>
            <a:r>
              <a:rPr lang="en-US" alt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 subnet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แต่อินเตอร์เน็ตภายนอกมองเป็น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เครือข่ายเท่านั้น ในแต่ละเครือข่ายย่อย มี </a:t>
            </a:r>
            <a:r>
              <a:rPr lang="en-US" alt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netid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18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และ </a:t>
            </a:r>
            <a:r>
              <a:rPr lang="en-US" alt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hostid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14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ดังนั้นจำนวนโฮสต์แต่ละเครือข่ายย่อย มีจำนวน 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altLang="th-TH" sz="28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14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= 16,384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โฮสต์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51" y="2826491"/>
            <a:ext cx="2657475" cy="111442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90" y="2826491"/>
            <a:ext cx="2686050" cy="11144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1" y="4102510"/>
            <a:ext cx="2695575" cy="109537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974" y="4105801"/>
            <a:ext cx="2686050" cy="1114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4957" y="1072634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GB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Example </a:t>
            </a:r>
            <a:endParaRPr lang="th-TH" sz="28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517920" y="3022560"/>
              <a:ext cx="7594920" cy="3308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8560" y="3013200"/>
                <a:ext cx="7613640" cy="33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08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1"/>
            <a:ext cx="5295900" cy="6762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99" y="3643953"/>
            <a:ext cx="5162550" cy="130492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752600" y="980182"/>
            <a:ext cx="87630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Default mask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กำหนดให้กับไอพีแอดเดรสคลาสต่างๆ เมื่อเครือข่ายถูกแบ่งออกเป็นเครือข่ายย่อยๆ แล้วจะต้องกำหนด 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mask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ใหม่ เรียกว่า 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subnet mask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1792" y="158262"/>
            <a:ext cx="3279533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ซับเน็ต</a:t>
            </a:r>
            <a:r>
              <a:rPr lang="th-TH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มาสก์ (</a:t>
            </a:r>
            <a:r>
              <a:rPr lang="en-US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Mask</a:t>
            </a:r>
            <a:r>
              <a:rPr lang="th-TH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80000" y="3575160"/>
              <a:ext cx="3607200" cy="162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0640" y="3565800"/>
                <a:ext cx="3625920" cy="16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77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858487" y="896779"/>
            <a:ext cx="8674697" cy="550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การแบ่ง </a:t>
            </a:r>
            <a:r>
              <a:rPr lang="en-GB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Subnetting</a:t>
            </a:r>
            <a:r>
              <a:rPr lang="en-GB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ยาวของ </a:t>
            </a:r>
            <a:r>
              <a:rPr lang="en-GB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netid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เพิ่มขึ้น</a:t>
            </a:r>
            <a:r>
              <a:rPr lang="en-GB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ยาวของ </a:t>
            </a:r>
            <a:r>
              <a:rPr lang="en-GB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hostid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ลดลง</a:t>
            </a:r>
            <a:r>
              <a:rPr lang="en-GB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ที่ถูกแบ่งเป็นจำนวนเครือข่ายย่อย (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subnet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มีจำนวนโฮสต์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เท่ากัน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สูตรคำนวณ </a:t>
            </a:r>
            <a:r>
              <a:rPr lang="en-GB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subnetid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สำหรับแต่ละเครือข่าย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ย่อย คือ</a:t>
            </a: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30971" y="3228926"/>
            <a:ext cx="29787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GB" sz="3600" dirty="0" err="1"/>
              <a:t>n</a:t>
            </a:r>
            <a:r>
              <a:rPr lang="en-GB" sz="3600" baseline="-25000" dirty="0" err="1"/>
              <a:t>sub</a:t>
            </a:r>
            <a:r>
              <a:rPr lang="en-GB" sz="3600" dirty="0"/>
              <a:t> = n + log</a:t>
            </a:r>
            <a:r>
              <a:rPr lang="en-GB" sz="3600" baseline="-25000" dirty="0"/>
              <a:t>2</a:t>
            </a:r>
            <a:r>
              <a:rPr lang="en-GB" sz="3600" dirty="0"/>
              <a:t>s</a:t>
            </a:r>
            <a:endParaRPr lang="th-TH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95955" y="4290644"/>
            <a:ext cx="5134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n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คือ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ความยาวของ </a:t>
            </a:r>
            <a:r>
              <a:rPr lang="en-GB" sz="32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netid</a:t>
            </a:r>
            <a:r>
              <a:rPr lang="en-GB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r>
              <a:rPr lang="en-GB" sz="32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en-GB" sz="3200" i="1" baseline="-25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sub</a:t>
            </a:r>
            <a:r>
              <a:rPr lang="en-GB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คือความยาวของแต่ละ </a:t>
            </a:r>
            <a:r>
              <a:rPr lang="en-GB" sz="32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subnetid</a:t>
            </a:r>
            <a:endParaRPr lang="en-GB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GB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คือ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จำนวนของซับเน็ต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51792" y="158262"/>
            <a:ext cx="3279533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ซับเน็ต</a:t>
            </a:r>
            <a:r>
              <a:rPr lang="th-TH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มาสก์ (</a:t>
            </a:r>
            <a:r>
              <a:rPr lang="en-US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Mask</a:t>
            </a:r>
            <a:r>
              <a:rPr lang="th-TH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502000" y="1314360"/>
              <a:ext cx="7569360" cy="2902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2640" y="1305000"/>
                <a:ext cx="758808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5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0" y="21772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endParaRPr lang="th-TH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5"/>
          <p:cNvSpPr/>
          <p:nvPr/>
        </p:nvSpPr>
        <p:spPr>
          <a:xfrm>
            <a:off x="2095500" y="857089"/>
            <a:ext cx="8763000" cy="550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ต้องการแบ่งเครือข่ายออกเป็นเครือข่าย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ย่อย (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subnet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จำนวน 4 เครือข่าย โดยที่หมายเลขไอพีแอดเดรสเป็นคลาส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จงหา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Subnet mask</a:t>
            </a: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1"/>
          <p:cNvSpPr/>
          <p:nvPr/>
        </p:nvSpPr>
        <p:spPr>
          <a:xfrm>
            <a:off x="4592518" y="2296942"/>
            <a:ext cx="29787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GB" sz="3600" dirty="0" err="1"/>
              <a:t>n</a:t>
            </a:r>
            <a:r>
              <a:rPr lang="en-GB" sz="3600" baseline="-25000" dirty="0" err="1"/>
              <a:t>sub</a:t>
            </a:r>
            <a:r>
              <a:rPr lang="en-GB" sz="3600" dirty="0"/>
              <a:t> = n + log</a:t>
            </a:r>
            <a:r>
              <a:rPr lang="en-GB" sz="3600" baseline="-25000" dirty="0"/>
              <a:t>2</a:t>
            </a:r>
            <a:r>
              <a:rPr lang="en-GB" sz="3600" dirty="0"/>
              <a:t>s</a:t>
            </a:r>
            <a:endParaRPr lang="th-TH" sz="3600" dirty="0"/>
          </a:p>
        </p:txBody>
      </p:sp>
      <p:sp>
        <p:nvSpPr>
          <p:cNvPr id="5" name="สี่เหลี่ยมผืนผ้า 1"/>
          <p:cNvSpPr/>
          <p:nvPr/>
        </p:nvSpPr>
        <p:spPr>
          <a:xfrm>
            <a:off x="2406162" y="1915048"/>
            <a:ext cx="89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วิธีทำ</a:t>
            </a:r>
            <a:endParaRPr lang="th-TH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708360" y="1251000"/>
              <a:ext cx="6648840" cy="4610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9000" y="1241640"/>
                <a:ext cx="666756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2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12026" y="1295400"/>
            <a:ext cx="8421584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เมื่อเครือข่ายถูกแบ่งเป็นเครือข่ายย่อย แอดเดรสแรกในเครือข่ายย่อยคือตัวระบุของเครือข่ายย่อยนั้นๆ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เตอร์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จะใช้แอดเดรสแรกนี้เพื่อกำหนดเส้นทาง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แพ็กเก็ต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ไปยังเครือข่ายย่อยนั้น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เตอร์สามารถค้นหาซับเน็ตแอดเดรสได้โดยการดำเนินทางตรรกะ (</a:t>
            </a:r>
            <a:r>
              <a:rPr lang="en-GB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AND)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แอดเดรสกับ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ซับเน็ตมาสก์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1984" y="0"/>
            <a:ext cx="362243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แอดเดรสซับเน็ต (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address</a:t>
            </a: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62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822814" y="843744"/>
            <a:ext cx="2012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RULE:</a:t>
            </a:r>
          </a:p>
        </p:txBody>
      </p:sp>
      <p:sp>
        <p:nvSpPr>
          <p:cNvPr id="277521" name="Rectangle 17"/>
          <p:cNvSpPr>
            <a:spLocks noChangeArrowheads="1"/>
          </p:cNvSpPr>
          <p:nvPr/>
        </p:nvSpPr>
        <p:spPr bwMode="auto">
          <a:xfrm>
            <a:off x="1199214" y="2207063"/>
            <a:ext cx="10388184" cy="193899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thaiDist">
              <a:buFont typeface="Wingdings" panose="05000000000000000000" pitchFamily="2" charset="2"/>
              <a:buChar char="q"/>
              <a:defRPr/>
            </a:pPr>
            <a:r>
              <a:rPr lang="th-TH" altLang="en-US" sz="4000" b="1" dirty="0">
                <a:latin typeface="Times" charset="0"/>
              </a:rPr>
              <a:t>หากโปรโตคอลใช้บิตจำนวน </a:t>
            </a:r>
            <a:r>
              <a:rPr lang="en-US" altLang="en-US" sz="4000" b="1" dirty="0">
                <a:latin typeface="Times" charset="0"/>
              </a:rPr>
              <a:t>N </a:t>
            </a:r>
            <a:r>
              <a:rPr lang="th-TH" altLang="en-US" sz="4000" b="1" dirty="0">
                <a:latin typeface="Times" charset="0"/>
              </a:rPr>
              <a:t>บิตในการกำหนดแอดเดรส</a:t>
            </a:r>
          </a:p>
          <a:p>
            <a:pPr marL="571500" indent="-571500" algn="thaiDist">
              <a:buFont typeface="Wingdings" panose="05000000000000000000" pitchFamily="2" charset="2"/>
              <a:buChar char="q"/>
              <a:defRPr/>
            </a:pPr>
            <a:r>
              <a:rPr lang="th-TH" altLang="en-US" sz="4000" b="1" dirty="0">
                <a:latin typeface="Times" charset="0"/>
              </a:rPr>
              <a:t>เนื่องจากแต่ละบิตสามารถมีค่าที่แตกต่างกันได้สองค่า (0 และ 1)</a:t>
            </a:r>
          </a:p>
          <a:p>
            <a:pPr marL="571500" indent="-571500" algn="thaiDist">
              <a:buFont typeface="Wingdings" panose="05000000000000000000" pitchFamily="2" charset="2"/>
              <a:buChar char="q"/>
              <a:defRPr/>
            </a:pPr>
            <a:r>
              <a:rPr lang="th-TH" altLang="en-US" sz="4000" b="1" dirty="0">
                <a:latin typeface="Times" charset="0"/>
              </a:rPr>
              <a:t>พื้นที่แอดเดรสเท่ากับ 2</a:t>
            </a:r>
            <a:r>
              <a:rPr lang="en-US" altLang="en-US" sz="4000" b="1" baseline="30000" dirty="0">
                <a:latin typeface="Times" charset="0"/>
              </a:rPr>
              <a:t>N</a:t>
            </a:r>
            <a:r>
              <a:rPr lang="th-TH" altLang="en-US" sz="4000" b="1" baseline="30000" dirty="0">
                <a:latin typeface="Times" charset="0"/>
              </a:rPr>
              <a:t> </a:t>
            </a:r>
            <a:r>
              <a:rPr lang="th-TH" altLang="en-US" sz="4000" b="1" dirty="0">
                <a:latin typeface="Times" charset="0"/>
              </a:rPr>
              <a:t>แอดเดรส</a:t>
            </a:r>
          </a:p>
        </p:txBody>
      </p:sp>
    </p:spTree>
    <p:extLst>
      <p:ext uri="{BB962C8B-B14F-4D97-AF65-F5344CB8AC3E}">
        <p14:creationId xmlns:p14="http://schemas.microsoft.com/office/powerpoint/2010/main" val="318161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77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77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872762" y="1242337"/>
            <a:ext cx="8305800" cy="11387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ถูกแบ่งออกเป็น 4 ซับเน็ต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สมมุติให้มีแอดเดรสในซับเน็ตหนึ่ง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141.14.120.77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เราสามารถค้นหา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แอดเดรสของ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ซับเน็ต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31984" y="0"/>
            <a:ext cx="362243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แอดเดรสซับเน็ต (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address</a:t>
            </a: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1"/>
          <p:cNvSpPr/>
          <p:nvPr/>
        </p:nvSpPr>
        <p:spPr>
          <a:xfrm>
            <a:off x="574430" y="115598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endParaRPr lang="th-TH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75" y="3438278"/>
            <a:ext cx="3714750" cy="1212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27" y="3429000"/>
            <a:ext cx="6468341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64" y="3813689"/>
            <a:ext cx="6451023" cy="398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27" y="4220146"/>
            <a:ext cx="6485659" cy="4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2013440" y="1827305"/>
            <a:ext cx="8875463" cy="4737596"/>
            <a:chOff x="304800" y="1765759"/>
            <a:chExt cx="8875463" cy="4737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40930"/>
              <a:ext cx="8420100" cy="416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 rot="17843592">
              <a:off x="4705813" y="2638883"/>
              <a:ext cx="3708953" cy="1962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Oval 4"/>
            <p:cNvSpPr/>
            <p:nvPr/>
          </p:nvSpPr>
          <p:spPr>
            <a:xfrm rot="20603984">
              <a:off x="5647046" y="4443901"/>
              <a:ext cx="3533217" cy="1962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41944" y="184408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i="1" u="sng" dirty="0"/>
              <a:t>ซับเน็ตที่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0141" y="597634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i="1" u="sng" dirty="0"/>
              <a:t>ซับเน็ตที่ 2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98256" y="638303"/>
            <a:ext cx="8773069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เครือข่ายแบ่งออกเป็น </a:t>
            </a:r>
            <a:r>
              <a:rPr lang="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เครือข่ายย่อย มีหนึ่งในแอดเดรสในซับเน็ตที่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</a:t>
            </a:r>
            <a:r>
              <a:rPr lang="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168</a:t>
            </a:r>
            <a:r>
              <a:rPr lang="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67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จงหาแอดเดรสเครือข่ายย่อย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31984" y="0"/>
            <a:ext cx="362243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แอดเดรสซับเน็ต (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address</a:t>
            </a: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330280" y="1200240"/>
              <a:ext cx="6655320" cy="4680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0920" y="1190880"/>
                <a:ext cx="6674040" cy="46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64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438400" y="147712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Address </a:t>
            </a:r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362200" y="21336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Mask </a:t>
            </a:r>
            <a:endParaRPr lang="th-TH" sz="28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74026" y="2743200"/>
            <a:ext cx="263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Subnet Address</a:t>
            </a:r>
            <a:endParaRPr lang="th-TH" sz="28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110773" y="1317716"/>
            <a:ext cx="294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192  .  168  .     2 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67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43431" y="1938792"/>
            <a:ext cx="308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255  .  255  .  255  . 192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096001" y="2667001"/>
            <a:ext cx="30123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xxx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.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xxx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.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xxx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xxx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31984" y="0"/>
            <a:ext cx="362243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แอดเดรสซับเน็ต (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address</a:t>
            </a: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74880" y="1428840"/>
              <a:ext cx="7836480" cy="408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5520" y="1419480"/>
                <a:ext cx="7855200" cy="41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69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133600" y="140092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Address </a:t>
            </a:r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057400" y="205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Mask </a:t>
            </a:r>
            <a:endParaRPr lang="th-TH" sz="28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69226" y="2667000"/>
            <a:ext cx="263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Subnet Address</a:t>
            </a:r>
            <a:endParaRPr lang="th-TH" sz="28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410200" y="1246095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192  .  168  .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00000010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01000011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10200" y="1913358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255  .  255  .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11111111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.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11000000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410200" y="2580621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192  .  168  . 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00000010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.</a:t>
            </a:r>
            <a:r>
              <a:rPr lang="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01000000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410200" y="3280540"/>
            <a:ext cx="44326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192 .  168 .        2       </a:t>
            </a:r>
            <a:r>
              <a:rPr lang="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64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31984" y="0"/>
            <a:ext cx="362243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แอดเดรสซับเน็ต (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Subnet address</a:t>
            </a:r>
            <a:r>
              <a:rPr lang="th-TH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62240" y="1282680"/>
              <a:ext cx="7239240" cy="378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880" y="1273320"/>
                <a:ext cx="7257960" cy="38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2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7230" y="3105834"/>
            <a:ext cx="107753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Q&amp;A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949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532" y="1237429"/>
            <a:ext cx="9926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อ้างอิง</a:t>
            </a: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[1] Behrouz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A. 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Forouzan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, “Data Communications and networking”, 5th, McGraw-Hill,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2013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985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214203" y="2555876"/>
            <a:ext cx="9983449" cy="24057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ts val="1100"/>
              </a:spcBef>
              <a:spcAft>
                <a:spcPts val="1100"/>
              </a:spcAft>
              <a:buFont typeface="Wingdings" panose="05000000000000000000" pitchFamily="2" charset="2"/>
              <a:buChar char="q"/>
              <a:defRPr/>
            </a:pPr>
            <a:r>
              <a:rPr lang="th-TH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โปรโตคอล 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IPv4 </a:t>
            </a:r>
            <a:r>
              <a:rPr lang="th-TH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ใช้บิตจำนวน 32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h-TH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บิต</a:t>
            </a:r>
          </a:p>
          <a:p>
            <a:pPr marL="571500" indent="-571500">
              <a:spcBef>
                <a:spcPts val="1100"/>
              </a:spcBef>
              <a:spcAft>
                <a:spcPts val="11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4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Aaddress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space </a:t>
            </a:r>
            <a:r>
              <a:rPr lang="th-TH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ของ 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IPv4</a:t>
            </a:r>
            <a:r>
              <a:rPr lang="th-TH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 เท่ากับ 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en-US" sz="44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32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b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or 4,294,967,296.</a:t>
            </a: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2057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9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1479167" y="3075057"/>
            <a:ext cx="9376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Times" charset="0"/>
              </a:rPr>
              <a:t>01110101   10010101   00011101   11101010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2585153" y="1406578"/>
            <a:ext cx="6236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altLang="en-US" sz="40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สัญกรณ์ไบนารี (</a:t>
            </a:r>
            <a:r>
              <a:rPr lang="en-US" altLang="en-US" sz="40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Binary Notation</a:t>
            </a:r>
            <a:r>
              <a:rPr lang="th-TH" altLang="en-US" sz="40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</a:t>
            </a:r>
            <a:endParaRPr lang="en-US" altLang="en-US" sz="40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2515</Words>
  <Application>Microsoft Office PowerPoint</Application>
  <PresentationFormat>Widescreen</PresentationFormat>
  <Paragraphs>420</Paragraphs>
  <Slides>75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0" baseType="lpstr">
      <vt:lpstr>Angsana New</vt:lpstr>
      <vt:lpstr>Arial</vt:lpstr>
      <vt:lpstr>Calibri</vt:lpstr>
      <vt:lpstr>Calibri Light</vt:lpstr>
      <vt:lpstr>Cordia New</vt:lpstr>
      <vt:lpstr>TH Chakra Petch</vt:lpstr>
      <vt:lpstr>TH Charm of AU</vt:lpstr>
      <vt:lpstr>TH K2D July8</vt:lpstr>
      <vt:lpstr>TH Kodchasal</vt:lpstr>
      <vt:lpstr>TH Niramit AS</vt:lpstr>
      <vt:lpstr>TH Srisakdi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82</cp:revision>
  <dcterms:created xsi:type="dcterms:W3CDTF">2023-12-27T10:42:21Z</dcterms:created>
  <dcterms:modified xsi:type="dcterms:W3CDTF">2026-03-14T03:44:35Z</dcterms:modified>
</cp:coreProperties>
</file>