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6" autoAdjust="0"/>
    <p:restoredTop sz="94660"/>
  </p:normalViewPr>
  <p:slideViewPr>
    <p:cSldViewPr snapToGrid="0">
      <p:cViewPr varScale="1">
        <p:scale>
          <a:sx n="52" d="100"/>
          <a:sy n="52" d="100"/>
        </p:scale>
        <p:origin x="9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3667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7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1779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04090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488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386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7250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6085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60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484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525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08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957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34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5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840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75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352D2FF0-0CB0-4071-AD25-C439EBF76804}" type="datetimeFigureOut">
              <a:rPr lang="en-US" smtClean="0"/>
              <a:t>5/16/2025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4255E6-D800-4D15-9532-0DC4685294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392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h-TH" dirty="0">
                <a:solidFill>
                  <a:srgbClr val="FF0000"/>
                </a:solidFill>
              </a:rPr>
              <a:t>ฝึกปฏิบัติการจัดสัมมนา 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ประชุม</a:t>
            </a:r>
            <a:r>
              <a:rPr lang="th-TH" dirty="0"/>
              <a:t>กำหนดหัวข้อ </a:t>
            </a:r>
            <a:r>
              <a:rPr lang="th-TH" dirty="0" smtClean="0"/>
              <a:t/>
            </a:r>
            <a:br>
              <a:rPr lang="th-TH" dirty="0" smtClean="0"/>
            </a:br>
            <a:r>
              <a:rPr lang="th-TH" dirty="0" smtClean="0"/>
              <a:t>เตรียมงาน </a:t>
            </a:r>
            <a:br>
              <a:rPr lang="th-TH" dirty="0" smtClean="0"/>
            </a:br>
            <a:r>
              <a:rPr lang="th-TH" dirty="0" smtClean="0"/>
              <a:t>แบ่ง</a:t>
            </a:r>
            <a:r>
              <a:rPr lang="th-TH" dirty="0"/>
              <a:t>หน้าที่ความรับผิดชอบ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4624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4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Angsana New</vt:lpstr>
      <vt:lpstr>Arial</vt:lpstr>
      <vt:lpstr>Century Gothic</vt:lpstr>
      <vt:lpstr>Wingdings 3</vt:lpstr>
      <vt:lpstr>Ion</vt:lpstr>
      <vt:lpstr>ฝึกปฏิบัติการจัดสัมมนา  ประชุมกำหนดหัวข้อ  เตรียมงาน  แบ่งหน้าที่ความรับผิดชอบ</vt:lpstr>
    </vt:vector>
  </TitlesOfParts>
  <Company>SSRU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SSRU</dc:creator>
  <cp:lastModifiedBy>SSRU</cp:lastModifiedBy>
  <cp:revision>2</cp:revision>
  <dcterms:created xsi:type="dcterms:W3CDTF">2025-05-15T18:27:44Z</dcterms:created>
  <dcterms:modified xsi:type="dcterms:W3CDTF">2025-05-15T18:30:59Z</dcterms:modified>
</cp:coreProperties>
</file>