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52" d="100"/>
          <a:sy n="52" d="100"/>
        </p:scale>
        <p:origin x="9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98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56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89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5304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753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7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57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6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4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30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305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471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081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85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17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81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194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180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775997"/>
            <a:ext cx="8825658" cy="2116494"/>
          </a:xfrm>
        </p:spPr>
        <p:txBody>
          <a:bodyPr/>
          <a:lstStyle/>
          <a:p>
            <a:pPr algn="ctr"/>
            <a:r>
              <a:rPr lang="th-TH" dirty="0" smtClean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ฝึกปฏิบัติการ การ</a:t>
            </a:r>
            <a:r>
              <a:rPr lang="th-TH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จัดสัมมนาออนไลน์</a:t>
            </a:r>
            <a:endParaRPr lang="en-US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0465" y="4068253"/>
            <a:ext cx="10207689" cy="861420"/>
          </a:xfrm>
        </p:spPr>
        <p:txBody>
          <a:bodyPr>
            <a:noAutofit/>
          </a:bodyPr>
          <a:lstStyle/>
          <a:p>
            <a:pPr algn="ctr"/>
            <a:r>
              <a:rPr lang="th-TH" sz="440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จัด</a:t>
            </a:r>
            <a:r>
              <a:rPr lang="th-TH" sz="4400">
                <a:latin typeface="TH SarabunPSK" panose="020B0500040200020003" pitchFamily="34" charset="-34"/>
                <a:cs typeface="TH SarabunPSK" panose="020B0500040200020003" pitchFamily="34" charset="-34"/>
              </a:rPr>
              <a:t>สัมมนา</a:t>
            </a:r>
            <a:r>
              <a:rPr lang="th-TH" sz="440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ออนไลน์ ตามหัวข้อที่กำหนด</a:t>
            </a:r>
            <a:endParaRPr lang="en-US" sz="4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061865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</TotalTime>
  <Words>13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TH SarabunPSK</vt:lpstr>
      <vt:lpstr>Wingdings 3</vt:lpstr>
      <vt:lpstr>Ion</vt:lpstr>
      <vt:lpstr>ฝึกปฏิบัติการ การจัดสัมมนาออนไลน์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ฝึกทักษะการใช้อุปกรณ์การจัดสัมมนาออนไลน์</dc:title>
  <dc:creator>SSRU</dc:creator>
  <cp:lastModifiedBy>SSRU</cp:lastModifiedBy>
  <cp:revision>4</cp:revision>
  <dcterms:created xsi:type="dcterms:W3CDTF">2025-05-15T21:21:56Z</dcterms:created>
  <dcterms:modified xsi:type="dcterms:W3CDTF">2025-05-15T21:29:30Z</dcterms:modified>
</cp:coreProperties>
</file>