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28D03-EBEA-8358-62E5-DB94E15BBA44}" v="1" dt="2026-03-28T19:46:40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97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70F09-89C8-47C3-84D2-5D1803FFA56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C0E8A24-824F-4D6E-BE68-A2056D1CE3C7}">
      <dgm:prSet/>
      <dgm:spPr/>
      <dgm:t>
        <a:bodyPr/>
        <a:lstStyle/>
        <a:p>
          <a:r>
            <a:rPr lang="en-US"/>
            <a:t>Understand strategy</a:t>
          </a:r>
        </a:p>
      </dgm:t>
    </dgm:pt>
    <dgm:pt modelId="{BC05C060-41B7-4F7E-8519-727F475CB301}" type="parTrans" cxnId="{EC0EA638-AFF5-464E-9083-DF414B81500F}">
      <dgm:prSet/>
      <dgm:spPr/>
      <dgm:t>
        <a:bodyPr/>
        <a:lstStyle/>
        <a:p>
          <a:endParaRPr lang="en-US"/>
        </a:p>
      </dgm:t>
    </dgm:pt>
    <dgm:pt modelId="{23F3A684-F679-4B42-AD7B-89C8C3D053E3}" type="sibTrans" cxnId="{EC0EA638-AFF5-464E-9083-DF414B81500F}">
      <dgm:prSet/>
      <dgm:spPr/>
      <dgm:t>
        <a:bodyPr/>
        <a:lstStyle/>
        <a:p>
          <a:endParaRPr lang="en-US"/>
        </a:p>
      </dgm:t>
    </dgm:pt>
    <dgm:pt modelId="{D7E41CBE-7488-4502-8468-455FF5DAFE45}">
      <dgm:prSet/>
      <dgm:spPr/>
      <dgm:t>
        <a:bodyPr/>
        <a:lstStyle/>
        <a:p>
          <a:r>
            <a:rPr lang="en-US"/>
            <a:t>Apply problem-solving</a:t>
          </a:r>
        </a:p>
      </dgm:t>
    </dgm:pt>
    <dgm:pt modelId="{F2B477E8-4B41-431D-80E6-36DA89D0074B}" type="parTrans" cxnId="{E199610A-244E-4ECB-8CAB-8228EBAF7FC8}">
      <dgm:prSet/>
      <dgm:spPr/>
      <dgm:t>
        <a:bodyPr/>
        <a:lstStyle/>
        <a:p>
          <a:endParaRPr lang="en-US"/>
        </a:p>
      </dgm:t>
    </dgm:pt>
    <dgm:pt modelId="{8508E276-2F30-4A64-8E55-B34CD643A16A}" type="sibTrans" cxnId="{E199610A-244E-4ECB-8CAB-8228EBAF7FC8}">
      <dgm:prSet/>
      <dgm:spPr/>
      <dgm:t>
        <a:bodyPr/>
        <a:lstStyle/>
        <a:p>
          <a:endParaRPr lang="en-US"/>
        </a:p>
      </dgm:t>
    </dgm:pt>
    <dgm:pt modelId="{6DE97908-37CF-4C89-9143-12B11C5E7670}">
      <dgm:prSet/>
      <dgm:spPr/>
      <dgm:t>
        <a:bodyPr/>
        <a:lstStyle/>
        <a:p>
          <a:r>
            <a:rPr lang="en-US"/>
            <a:t>Manage change effectively</a:t>
          </a:r>
        </a:p>
      </dgm:t>
    </dgm:pt>
    <dgm:pt modelId="{95A1CA90-C8F9-4A6C-85AD-D64B6BAE5246}" type="parTrans" cxnId="{0E83845D-5708-4A72-8650-5EB33238E9A0}">
      <dgm:prSet/>
      <dgm:spPr/>
      <dgm:t>
        <a:bodyPr/>
        <a:lstStyle/>
        <a:p>
          <a:endParaRPr lang="en-US"/>
        </a:p>
      </dgm:t>
    </dgm:pt>
    <dgm:pt modelId="{FD73D7AA-9749-49F3-95FE-6B81C8151FD4}" type="sibTrans" cxnId="{0E83845D-5708-4A72-8650-5EB33238E9A0}">
      <dgm:prSet/>
      <dgm:spPr/>
      <dgm:t>
        <a:bodyPr/>
        <a:lstStyle/>
        <a:p>
          <a:endParaRPr lang="en-US"/>
        </a:p>
      </dgm:t>
    </dgm:pt>
    <dgm:pt modelId="{21296770-3AF4-4EAB-B5CC-61BB5DBA174F}" type="pres">
      <dgm:prSet presAssocID="{00B70F09-89C8-47C3-84D2-5D1803FFA56A}" presName="root" presStyleCnt="0">
        <dgm:presLayoutVars>
          <dgm:dir/>
          <dgm:resizeHandles val="exact"/>
        </dgm:presLayoutVars>
      </dgm:prSet>
      <dgm:spPr/>
    </dgm:pt>
    <dgm:pt modelId="{23672EBA-68AF-4D20-B741-DF0C319F0342}" type="pres">
      <dgm:prSet presAssocID="{CC0E8A24-824F-4D6E-BE68-A2056D1CE3C7}" presName="compNode" presStyleCnt="0"/>
      <dgm:spPr/>
    </dgm:pt>
    <dgm:pt modelId="{A0AF5E62-FBAE-4C12-8FF9-D87175A756C9}" type="pres">
      <dgm:prSet presAssocID="{CC0E8A24-824F-4D6E-BE68-A2056D1CE3C7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B87A8EE-AF2A-4F52-B7D6-F2736CE67033}" type="pres">
      <dgm:prSet presAssocID="{CC0E8A24-824F-4D6E-BE68-A2056D1CE3C7}" presName="spaceRect" presStyleCnt="0"/>
      <dgm:spPr/>
    </dgm:pt>
    <dgm:pt modelId="{C94321AF-544E-4BB2-90A1-9122807F377D}" type="pres">
      <dgm:prSet presAssocID="{CC0E8A24-824F-4D6E-BE68-A2056D1CE3C7}" presName="textRect" presStyleLbl="revTx" presStyleIdx="0" presStyleCnt="3">
        <dgm:presLayoutVars>
          <dgm:chMax val="1"/>
          <dgm:chPref val="1"/>
        </dgm:presLayoutVars>
      </dgm:prSet>
      <dgm:spPr/>
    </dgm:pt>
    <dgm:pt modelId="{FFC16EA1-EA87-468A-8964-8E1482708D16}" type="pres">
      <dgm:prSet presAssocID="{23F3A684-F679-4B42-AD7B-89C8C3D053E3}" presName="sibTrans" presStyleCnt="0"/>
      <dgm:spPr/>
    </dgm:pt>
    <dgm:pt modelId="{82E36C82-C43F-4DE2-B2D2-9C8D11DD2619}" type="pres">
      <dgm:prSet presAssocID="{D7E41CBE-7488-4502-8468-455FF5DAFE45}" presName="compNode" presStyleCnt="0"/>
      <dgm:spPr/>
    </dgm:pt>
    <dgm:pt modelId="{D0FE0067-EFD6-44BC-99C0-275E84A4ADE1}" type="pres">
      <dgm:prSet presAssocID="{D7E41CBE-7488-4502-8468-455FF5DAFE4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63D10BB-B947-4D4E-A69A-BF7E09A38CBE}" type="pres">
      <dgm:prSet presAssocID="{D7E41CBE-7488-4502-8468-455FF5DAFE45}" presName="spaceRect" presStyleCnt="0"/>
      <dgm:spPr/>
    </dgm:pt>
    <dgm:pt modelId="{F955FDAB-2E8E-4D03-82FA-BF59F1117AC3}" type="pres">
      <dgm:prSet presAssocID="{D7E41CBE-7488-4502-8468-455FF5DAFE45}" presName="textRect" presStyleLbl="revTx" presStyleIdx="1" presStyleCnt="3">
        <dgm:presLayoutVars>
          <dgm:chMax val="1"/>
          <dgm:chPref val="1"/>
        </dgm:presLayoutVars>
      </dgm:prSet>
      <dgm:spPr/>
    </dgm:pt>
    <dgm:pt modelId="{DDF6244C-28A2-46CE-9C50-3DBCAD2D5C50}" type="pres">
      <dgm:prSet presAssocID="{8508E276-2F30-4A64-8E55-B34CD643A16A}" presName="sibTrans" presStyleCnt="0"/>
      <dgm:spPr/>
    </dgm:pt>
    <dgm:pt modelId="{C3122D34-BAB9-43AC-9CBA-D827B8F6C95B}" type="pres">
      <dgm:prSet presAssocID="{6DE97908-37CF-4C89-9143-12B11C5E7670}" presName="compNode" presStyleCnt="0"/>
      <dgm:spPr/>
    </dgm:pt>
    <dgm:pt modelId="{B6F9821A-B9A6-4153-9615-DDCA1F585BFD}" type="pres">
      <dgm:prSet presAssocID="{6DE97908-37CF-4C89-9143-12B11C5E7670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E323382-0C83-4E1E-A036-798CDCD63ABA}" type="pres">
      <dgm:prSet presAssocID="{6DE97908-37CF-4C89-9143-12B11C5E7670}" presName="spaceRect" presStyleCnt="0"/>
      <dgm:spPr/>
    </dgm:pt>
    <dgm:pt modelId="{0B897A6D-2DBC-4222-8D8D-34BB96D634F0}" type="pres">
      <dgm:prSet presAssocID="{6DE97908-37CF-4C89-9143-12B11C5E76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199610A-244E-4ECB-8CAB-8228EBAF7FC8}" srcId="{00B70F09-89C8-47C3-84D2-5D1803FFA56A}" destId="{D7E41CBE-7488-4502-8468-455FF5DAFE45}" srcOrd="1" destOrd="0" parTransId="{F2B477E8-4B41-431D-80E6-36DA89D0074B}" sibTransId="{8508E276-2F30-4A64-8E55-B34CD643A16A}"/>
    <dgm:cxn modelId="{EC0EA638-AFF5-464E-9083-DF414B81500F}" srcId="{00B70F09-89C8-47C3-84D2-5D1803FFA56A}" destId="{CC0E8A24-824F-4D6E-BE68-A2056D1CE3C7}" srcOrd="0" destOrd="0" parTransId="{BC05C060-41B7-4F7E-8519-727F475CB301}" sibTransId="{23F3A684-F679-4B42-AD7B-89C8C3D053E3}"/>
    <dgm:cxn modelId="{7C607840-0769-498B-9B2D-6B100EB72591}" type="presOf" srcId="{D7E41CBE-7488-4502-8468-455FF5DAFE45}" destId="{F955FDAB-2E8E-4D03-82FA-BF59F1117AC3}" srcOrd="0" destOrd="0" presId="urn:microsoft.com/office/officeart/2018/2/layout/IconLabelList"/>
    <dgm:cxn modelId="{0E83845D-5708-4A72-8650-5EB33238E9A0}" srcId="{00B70F09-89C8-47C3-84D2-5D1803FFA56A}" destId="{6DE97908-37CF-4C89-9143-12B11C5E7670}" srcOrd="2" destOrd="0" parTransId="{95A1CA90-C8F9-4A6C-85AD-D64B6BAE5246}" sibTransId="{FD73D7AA-9749-49F3-95FE-6B81C8151FD4}"/>
    <dgm:cxn modelId="{D5126F9F-E486-4002-8791-C0ACCD3B2BD9}" type="presOf" srcId="{CC0E8A24-824F-4D6E-BE68-A2056D1CE3C7}" destId="{C94321AF-544E-4BB2-90A1-9122807F377D}" srcOrd="0" destOrd="0" presId="urn:microsoft.com/office/officeart/2018/2/layout/IconLabelList"/>
    <dgm:cxn modelId="{E3A181E9-2AB7-4829-999E-CE1E60E2576F}" type="presOf" srcId="{6DE97908-37CF-4C89-9143-12B11C5E7670}" destId="{0B897A6D-2DBC-4222-8D8D-34BB96D634F0}" srcOrd="0" destOrd="0" presId="urn:microsoft.com/office/officeart/2018/2/layout/IconLabelList"/>
    <dgm:cxn modelId="{A41F84FF-3DFB-42EB-8E9E-6F0CFA02BB60}" type="presOf" srcId="{00B70F09-89C8-47C3-84D2-5D1803FFA56A}" destId="{21296770-3AF4-4EAB-B5CC-61BB5DBA174F}" srcOrd="0" destOrd="0" presId="urn:microsoft.com/office/officeart/2018/2/layout/IconLabelList"/>
    <dgm:cxn modelId="{E2620E58-2522-406B-946A-973E61DE35FF}" type="presParOf" srcId="{21296770-3AF4-4EAB-B5CC-61BB5DBA174F}" destId="{23672EBA-68AF-4D20-B741-DF0C319F0342}" srcOrd="0" destOrd="0" presId="urn:microsoft.com/office/officeart/2018/2/layout/IconLabelList"/>
    <dgm:cxn modelId="{AF4F1D5B-C375-43F1-8C23-6B6C7EE337DD}" type="presParOf" srcId="{23672EBA-68AF-4D20-B741-DF0C319F0342}" destId="{A0AF5E62-FBAE-4C12-8FF9-D87175A756C9}" srcOrd="0" destOrd="0" presId="urn:microsoft.com/office/officeart/2018/2/layout/IconLabelList"/>
    <dgm:cxn modelId="{CCE9C99C-8DA7-4C6C-A2EA-CB1E83DA851D}" type="presParOf" srcId="{23672EBA-68AF-4D20-B741-DF0C319F0342}" destId="{0B87A8EE-AF2A-4F52-B7D6-F2736CE67033}" srcOrd="1" destOrd="0" presId="urn:microsoft.com/office/officeart/2018/2/layout/IconLabelList"/>
    <dgm:cxn modelId="{C1D7AD42-C968-44FC-BD10-2AB4BE8AF5C2}" type="presParOf" srcId="{23672EBA-68AF-4D20-B741-DF0C319F0342}" destId="{C94321AF-544E-4BB2-90A1-9122807F377D}" srcOrd="2" destOrd="0" presId="urn:microsoft.com/office/officeart/2018/2/layout/IconLabelList"/>
    <dgm:cxn modelId="{289A1041-DD87-44B9-82C5-14782F52C745}" type="presParOf" srcId="{21296770-3AF4-4EAB-B5CC-61BB5DBA174F}" destId="{FFC16EA1-EA87-468A-8964-8E1482708D16}" srcOrd="1" destOrd="0" presId="urn:microsoft.com/office/officeart/2018/2/layout/IconLabelList"/>
    <dgm:cxn modelId="{FB8AABB1-6183-4F85-B204-67CE282EDFD2}" type="presParOf" srcId="{21296770-3AF4-4EAB-B5CC-61BB5DBA174F}" destId="{82E36C82-C43F-4DE2-B2D2-9C8D11DD2619}" srcOrd="2" destOrd="0" presId="urn:microsoft.com/office/officeart/2018/2/layout/IconLabelList"/>
    <dgm:cxn modelId="{13591E29-6A06-4404-913A-45BBEFFF3C79}" type="presParOf" srcId="{82E36C82-C43F-4DE2-B2D2-9C8D11DD2619}" destId="{D0FE0067-EFD6-44BC-99C0-275E84A4ADE1}" srcOrd="0" destOrd="0" presId="urn:microsoft.com/office/officeart/2018/2/layout/IconLabelList"/>
    <dgm:cxn modelId="{13AECF4D-2916-45BA-ADDF-526524A0231C}" type="presParOf" srcId="{82E36C82-C43F-4DE2-B2D2-9C8D11DD2619}" destId="{E63D10BB-B947-4D4E-A69A-BF7E09A38CBE}" srcOrd="1" destOrd="0" presId="urn:microsoft.com/office/officeart/2018/2/layout/IconLabelList"/>
    <dgm:cxn modelId="{006CACB9-8E45-4DC5-9E65-0889ECF02220}" type="presParOf" srcId="{82E36C82-C43F-4DE2-B2D2-9C8D11DD2619}" destId="{F955FDAB-2E8E-4D03-82FA-BF59F1117AC3}" srcOrd="2" destOrd="0" presId="urn:microsoft.com/office/officeart/2018/2/layout/IconLabelList"/>
    <dgm:cxn modelId="{3E61EE9B-8CF0-493D-A30B-27677CF17329}" type="presParOf" srcId="{21296770-3AF4-4EAB-B5CC-61BB5DBA174F}" destId="{DDF6244C-28A2-46CE-9C50-3DBCAD2D5C50}" srcOrd="3" destOrd="0" presId="urn:microsoft.com/office/officeart/2018/2/layout/IconLabelList"/>
    <dgm:cxn modelId="{12861BFC-6DD3-4E96-9D96-D94BCBFAA253}" type="presParOf" srcId="{21296770-3AF4-4EAB-B5CC-61BB5DBA174F}" destId="{C3122D34-BAB9-43AC-9CBA-D827B8F6C95B}" srcOrd="4" destOrd="0" presId="urn:microsoft.com/office/officeart/2018/2/layout/IconLabelList"/>
    <dgm:cxn modelId="{250BC802-1B8D-4A3B-BBE5-0DC954A42832}" type="presParOf" srcId="{C3122D34-BAB9-43AC-9CBA-D827B8F6C95B}" destId="{B6F9821A-B9A6-4153-9615-DDCA1F585BFD}" srcOrd="0" destOrd="0" presId="urn:microsoft.com/office/officeart/2018/2/layout/IconLabelList"/>
    <dgm:cxn modelId="{6C8065F2-5CA6-46E1-B7F5-AD99B6749626}" type="presParOf" srcId="{C3122D34-BAB9-43AC-9CBA-D827B8F6C95B}" destId="{AE323382-0C83-4E1E-A036-798CDCD63ABA}" srcOrd="1" destOrd="0" presId="urn:microsoft.com/office/officeart/2018/2/layout/IconLabelList"/>
    <dgm:cxn modelId="{6D7FD6C0-1795-4DCD-A233-292CDFF6A57F}" type="presParOf" srcId="{C3122D34-BAB9-43AC-9CBA-D827B8F6C95B}" destId="{0B897A6D-2DBC-4222-8D8D-34BB96D634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EC0816-3B57-4B58-86B3-2705278606A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40958F-C50C-4630-B4D1-61DAF3B16202}">
      <dgm:prSet/>
      <dgm:spPr/>
      <dgm:t>
        <a:bodyPr/>
        <a:lstStyle/>
        <a:p>
          <a:pPr>
            <a:defRPr cap="all"/>
          </a:pPr>
          <a:r>
            <a:rPr lang="en-US"/>
            <a:t>Predict trends</a:t>
          </a:r>
        </a:p>
      </dgm:t>
    </dgm:pt>
    <dgm:pt modelId="{E31992CA-790C-4F86-9FAA-7B8AC7712966}" type="parTrans" cxnId="{666F211C-DC74-4B90-BDCA-6FA28153D313}">
      <dgm:prSet/>
      <dgm:spPr/>
      <dgm:t>
        <a:bodyPr/>
        <a:lstStyle/>
        <a:p>
          <a:endParaRPr lang="en-US"/>
        </a:p>
      </dgm:t>
    </dgm:pt>
    <dgm:pt modelId="{4DD1B899-6982-41F6-937E-A21F9C30FEAB}" type="sibTrans" cxnId="{666F211C-DC74-4B90-BDCA-6FA28153D313}">
      <dgm:prSet/>
      <dgm:spPr/>
      <dgm:t>
        <a:bodyPr/>
        <a:lstStyle/>
        <a:p>
          <a:endParaRPr lang="en-US"/>
        </a:p>
      </dgm:t>
    </dgm:pt>
    <dgm:pt modelId="{8EEF8FEC-8DB6-4E06-9E5B-BD3FBB15F6B1}">
      <dgm:prSet/>
      <dgm:spPr/>
      <dgm:t>
        <a:bodyPr/>
        <a:lstStyle/>
        <a:p>
          <a:pPr>
            <a:defRPr cap="all"/>
          </a:pPr>
          <a:r>
            <a:rPr lang="en-US"/>
            <a:t>Improve decisions</a:t>
          </a:r>
        </a:p>
      </dgm:t>
    </dgm:pt>
    <dgm:pt modelId="{A667B554-C122-4CE7-968A-97FB63A37A31}" type="parTrans" cxnId="{E7210E09-E115-4C3F-8472-D19D1545DEB6}">
      <dgm:prSet/>
      <dgm:spPr/>
      <dgm:t>
        <a:bodyPr/>
        <a:lstStyle/>
        <a:p>
          <a:endParaRPr lang="en-US"/>
        </a:p>
      </dgm:t>
    </dgm:pt>
    <dgm:pt modelId="{43AFADD3-FBB7-48EC-BCF4-D57F01535C43}" type="sibTrans" cxnId="{E7210E09-E115-4C3F-8472-D19D1545DEB6}">
      <dgm:prSet/>
      <dgm:spPr/>
      <dgm:t>
        <a:bodyPr/>
        <a:lstStyle/>
        <a:p>
          <a:endParaRPr lang="en-US"/>
        </a:p>
      </dgm:t>
    </dgm:pt>
    <dgm:pt modelId="{89B52656-764B-4581-B47E-929A30135BEF}" type="pres">
      <dgm:prSet presAssocID="{56EC0816-3B57-4B58-86B3-2705278606A5}" presName="root" presStyleCnt="0">
        <dgm:presLayoutVars>
          <dgm:dir/>
          <dgm:resizeHandles val="exact"/>
        </dgm:presLayoutVars>
      </dgm:prSet>
      <dgm:spPr/>
    </dgm:pt>
    <dgm:pt modelId="{398D1A8B-50CE-4A7D-9B2E-43B2375997BD}" type="pres">
      <dgm:prSet presAssocID="{B340958F-C50C-4630-B4D1-61DAF3B16202}" presName="compNode" presStyleCnt="0"/>
      <dgm:spPr/>
    </dgm:pt>
    <dgm:pt modelId="{A4D89414-C7EC-4574-931A-167645C2BF7B}" type="pres">
      <dgm:prSet presAssocID="{B340958F-C50C-4630-B4D1-61DAF3B1620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0BE6A36-5748-472C-8055-52674858015F}" type="pres">
      <dgm:prSet presAssocID="{B340958F-C50C-4630-B4D1-61DAF3B16202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D718E9B-9EBA-451A-9D69-6CA5CAB28402}" type="pres">
      <dgm:prSet presAssocID="{B340958F-C50C-4630-B4D1-61DAF3B16202}" presName="spaceRect" presStyleCnt="0"/>
      <dgm:spPr/>
    </dgm:pt>
    <dgm:pt modelId="{D28D540D-C23F-4E94-9376-820D4E865A68}" type="pres">
      <dgm:prSet presAssocID="{B340958F-C50C-4630-B4D1-61DAF3B16202}" presName="textRect" presStyleLbl="revTx" presStyleIdx="0" presStyleCnt="2">
        <dgm:presLayoutVars>
          <dgm:chMax val="1"/>
          <dgm:chPref val="1"/>
        </dgm:presLayoutVars>
      </dgm:prSet>
      <dgm:spPr/>
    </dgm:pt>
    <dgm:pt modelId="{9DDAE28E-6275-42E9-816E-214B9A16AD41}" type="pres">
      <dgm:prSet presAssocID="{4DD1B899-6982-41F6-937E-A21F9C30FEAB}" presName="sibTrans" presStyleCnt="0"/>
      <dgm:spPr/>
    </dgm:pt>
    <dgm:pt modelId="{4A7C3682-0DF1-4950-82C0-87BDAA7FE34A}" type="pres">
      <dgm:prSet presAssocID="{8EEF8FEC-8DB6-4E06-9E5B-BD3FBB15F6B1}" presName="compNode" presStyleCnt="0"/>
      <dgm:spPr/>
    </dgm:pt>
    <dgm:pt modelId="{D9D8902A-21FB-4C87-81E3-BB47326A7ACD}" type="pres">
      <dgm:prSet presAssocID="{8EEF8FEC-8DB6-4E06-9E5B-BD3FBB15F6B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6244DB6-3310-4B1F-88DC-20F5528B0C46}" type="pres">
      <dgm:prSet presAssocID="{8EEF8FEC-8DB6-4E06-9E5B-BD3FBB15F6B1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6596D8-76D5-428E-844C-EE9017E805AE}" type="pres">
      <dgm:prSet presAssocID="{8EEF8FEC-8DB6-4E06-9E5B-BD3FBB15F6B1}" presName="spaceRect" presStyleCnt="0"/>
      <dgm:spPr/>
    </dgm:pt>
    <dgm:pt modelId="{38B8A72D-1F00-4574-8668-A097B55BB6FC}" type="pres">
      <dgm:prSet presAssocID="{8EEF8FEC-8DB6-4E06-9E5B-BD3FBB15F6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7210E09-E115-4C3F-8472-D19D1545DEB6}" srcId="{56EC0816-3B57-4B58-86B3-2705278606A5}" destId="{8EEF8FEC-8DB6-4E06-9E5B-BD3FBB15F6B1}" srcOrd="1" destOrd="0" parTransId="{A667B554-C122-4CE7-968A-97FB63A37A31}" sibTransId="{43AFADD3-FBB7-48EC-BCF4-D57F01535C43}"/>
    <dgm:cxn modelId="{1E03FB14-CD31-4751-B658-BF6DB5EFFA40}" type="presOf" srcId="{56EC0816-3B57-4B58-86B3-2705278606A5}" destId="{89B52656-764B-4581-B47E-929A30135BEF}" srcOrd="0" destOrd="0" presId="urn:microsoft.com/office/officeart/2018/5/layout/IconLeafLabelList"/>
    <dgm:cxn modelId="{666F211C-DC74-4B90-BDCA-6FA28153D313}" srcId="{56EC0816-3B57-4B58-86B3-2705278606A5}" destId="{B340958F-C50C-4630-B4D1-61DAF3B16202}" srcOrd="0" destOrd="0" parTransId="{E31992CA-790C-4F86-9FAA-7B8AC7712966}" sibTransId="{4DD1B899-6982-41F6-937E-A21F9C30FEAB}"/>
    <dgm:cxn modelId="{68B5BF2D-35A5-4FB3-967B-02215A1BEC00}" type="presOf" srcId="{8EEF8FEC-8DB6-4E06-9E5B-BD3FBB15F6B1}" destId="{38B8A72D-1F00-4574-8668-A097B55BB6FC}" srcOrd="0" destOrd="0" presId="urn:microsoft.com/office/officeart/2018/5/layout/IconLeafLabelList"/>
    <dgm:cxn modelId="{A1CF4DE1-D18D-4F5F-94DD-F246A81267E0}" type="presOf" srcId="{B340958F-C50C-4630-B4D1-61DAF3B16202}" destId="{D28D540D-C23F-4E94-9376-820D4E865A68}" srcOrd="0" destOrd="0" presId="urn:microsoft.com/office/officeart/2018/5/layout/IconLeafLabelList"/>
    <dgm:cxn modelId="{B295B64D-CB94-4796-BB2D-18D999080D52}" type="presParOf" srcId="{89B52656-764B-4581-B47E-929A30135BEF}" destId="{398D1A8B-50CE-4A7D-9B2E-43B2375997BD}" srcOrd="0" destOrd="0" presId="urn:microsoft.com/office/officeart/2018/5/layout/IconLeafLabelList"/>
    <dgm:cxn modelId="{45D2DF99-9FAC-41AA-AE8A-5E1BC37B5813}" type="presParOf" srcId="{398D1A8B-50CE-4A7D-9B2E-43B2375997BD}" destId="{A4D89414-C7EC-4574-931A-167645C2BF7B}" srcOrd="0" destOrd="0" presId="urn:microsoft.com/office/officeart/2018/5/layout/IconLeafLabelList"/>
    <dgm:cxn modelId="{A529CB60-7F5D-4E7D-B6FC-2A4B55F5A987}" type="presParOf" srcId="{398D1A8B-50CE-4A7D-9B2E-43B2375997BD}" destId="{20BE6A36-5748-472C-8055-52674858015F}" srcOrd="1" destOrd="0" presId="urn:microsoft.com/office/officeart/2018/5/layout/IconLeafLabelList"/>
    <dgm:cxn modelId="{AE57A700-E681-4D6C-82CC-E8B3ED6AA4D1}" type="presParOf" srcId="{398D1A8B-50CE-4A7D-9B2E-43B2375997BD}" destId="{9D718E9B-9EBA-451A-9D69-6CA5CAB28402}" srcOrd="2" destOrd="0" presId="urn:microsoft.com/office/officeart/2018/5/layout/IconLeafLabelList"/>
    <dgm:cxn modelId="{029859A3-5412-497B-9BAF-2C1E45E291A6}" type="presParOf" srcId="{398D1A8B-50CE-4A7D-9B2E-43B2375997BD}" destId="{D28D540D-C23F-4E94-9376-820D4E865A68}" srcOrd="3" destOrd="0" presId="urn:microsoft.com/office/officeart/2018/5/layout/IconLeafLabelList"/>
    <dgm:cxn modelId="{BC4C8AD2-A9B3-44B5-99CA-F05E4160F21F}" type="presParOf" srcId="{89B52656-764B-4581-B47E-929A30135BEF}" destId="{9DDAE28E-6275-42E9-816E-214B9A16AD41}" srcOrd="1" destOrd="0" presId="urn:microsoft.com/office/officeart/2018/5/layout/IconLeafLabelList"/>
    <dgm:cxn modelId="{99C71499-502B-493D-B80B-0B5A6F979AF3}" type="presParOf" srcId="{89B52656-764B-4581-B47E-929A30135BEF}" destId="{4A7C3682-0DF1-4950-82C0-87BDAA7FE34A}" srcOrd="2" destOrd="0" presId="urn:microsoft.com/office/officeart/2018/5/layout/IconLeafLabelList"/>
    <dgm:cxn modelId="{6A33DEBF-A9BD-47AB-8EE6-DE04ADDBFEF4}" type="presParOf" srcId="{4A7C3682-0DF1-4950-82C0-87BDAA7FE34A}" destId="{D9D8902A-21FB-4C87-81E3-BB47326A7ACD}" srcOrd="0" destOrd="0" presId="urn:microsoft.com/office/officeart/2018/5/layout/IconLeafLabelList"/>
    <dgm:cxn modelId="{5C5CFF75-417A-4D39-ACDF-3EBDCAC5328E}" type="presParOf" srcId="{4A7C3682-0DF1-4950-82C0-87BDAA7FE34A}" destId="{46244DB6-3310-4B1F-88DC-20F5528B0C46}" srcOrd="1" destOrd="0" presId="urn:microsoft.com/office/officeart/2018/5/layout/IconLeafLabelList"/>
    <dgm:cxn modelId="{718A9F97-C55F-4E54-B38A-A45C7A7DB917}" type="presParOf" srcId="{4A7C3682-0DF1-4950-82C0-87BDAA7FE34A}" destId="{DA6596D8-76D5-428E-844C-EE9017E805AE}" srcOrd="2" destOrd="0" presId="urn:microsoft.com/office/officeart/2018/5/layout/IconLeafLabelList"/>
    <dgm:cxn modelId="{C9A075DE-66E0-48E2-B389-126879CC4232}" type="presParOf" srcId="{4A7C3682-0DF1-4950-82C0-87BDAA7FE34A}" destId="{38B8A72D-1F00-4574-8668-A097B55BB6F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45D72D-F1E9-4E2C-9F4F-C2CECDB9255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B6FB0B-E391-40A3-8EF5-285A0183E1AC}">
      <dgm:prSet/>
      <dgm:spPr/>
      <dgm:t>
        <a:bodyPr/>
        <a:lstStyle/>
        <a:p>
          <a:r>
            <a:rPr lang="en-US"/>
            <a:t>Reduce bias</a:t>
          </a:r>
        </a:p>
      </dgm:t>
    </dgm:pt>
    <dgm:pt modelId="{7FDCC700-41B2-466B-AE9B-D8976911EA93}" type="parTrans" cxnId="{26DE3D64-BF50-4EF7-AC03-D414FBC718DB}">
      <dgm:prSet/>
      <dgm:spPr/>
      <dgm:t>
        <a:bodyPr/>
        <a:lstStyle/>
        <a:p>
          <a:endParaRPr lang="en-US"/>
        </a:p>
      </dgm:t>
    </dgm:pt>
    <dgm:pt modelId="{CA737DE1-5CAB-4D0C-B63D-5BF021888474}" type="sibTrans" cxnId="{26DE3D64-BF50-4EF7-AC03-D414FBC718DB}">
      <dgm:prSet/>
      <dgm:spPr/>
      <dgm:t>
        <a:bodyPr/>
        <a:lstStyle/>
        <a:p>
          <a:endParaRPr lang="en-US"/>
        </a:p>
      </dgm:t>
    </dgm:pt>
    <dgm:pt modelId="{48775E94-A23A-435E-A659-CD7FD1AA47C8}">
      <dgm:prSet/>
      <dgm:spPr/>
      <dgm:t>
        <a:bodyPr/>
        <a:lstStyle/>
        <a:p>
          <a:r>
            <a:rPr lang="en-US"/>
            <a:t>Evaluate options</a:t>
          </a:r>
        </a:p>
      </dgm:t>
    </dgm:pt>
    <dgm:pt modelId="{538C0268-5D8E-4B16-9C89-E65D32C38588}" type="parTrans" cxnId="{1B737F70-2EF2-47BE-ACDF-7938B7AFC967}">
      <dgm:prSet/>
      <dgm:spPr/>
      <dgm:t>
        <a:bodyPr/>
        <a:lstStyle/>
        <a:p>
          <a:endParaRPr lang="en-US"/>
        </a:p>
      </dgm:t>
    </dgm:pt>
    <dgm:pt modelId="{399356DC-406A-4A99-B2C8-4997C6FD818F}" type="sibTrans" cxnId="{1B737F70-2EF2-47BE-ACDF-7938B7AFC967}">
      <dgm:prSet/>
      <dgm:spPr/>
      <dgm:t>
        <a:bodyPr/>
        <a:lstStyle/>
        <a:p>
          <a:endParaRPr lang="en-US"/>
        </a:p>
      </dgm:t>
    </dgm:pt>
    <dgm:pt modelId="{2781F131-5271-4A13-9BB9-D9776736BB48}" type="pres">
      <dgm:prSet presAssocID="{EF45D72D-F1E9-4E2C-9F4F-C2CECDB92554}" presName="diagram" presStyleCnt="0">
        <dgm:presLayoutVars>
          <dgm:dir/>
          <dgm:resizeHandles val="exact"/>
        </dgm:presLayoutVars>
      </dgm:prSet>
      <dgm:spPr/>
    </dgm:pt>
    <dgm:pt modelId="{20EB0ACC-E4F0-4326-BF1B-1E0F2E0EC2FA}" type="pres">
      <dgm:prSet presAssocID="{6EB6FB0B-E391-40A3-8EF5-285A0183E1AC}" presName="node" presStyleLbl="node1" presStyleIdx="0" presStyleCnt="2">
        <dgm:presLayoutVars>
          <dgm:bulletEnabled val="1"/>
        </dgm:presLayoutVars>
      </dgm:prSet>
      <dgm:spPr/>
    </dgm:pt>
    <dgm:pt modelId="{A7F09C16-1DA7-4C59-AD51-0A7A7436C9DC}" type="pres">
      <dgm:prSet presAssocID="{CA737DE1-5CAB-4D0C-B63D-5BF021888474}" presName="sibTrans" presStyleCnt="0"/>
      <dgm:spPr/>
    </dgm:pt>
    <dgm:pt modelId="{FA47900D-5C69-43E0-AAA0-8E5BF34668B1}" type="pres">
      <dgm:prSet presAssocID="{48775E94-A23A-435E-A659-CD7FD1AA47C8}" presName="node" presStyleLbl="node1" presStyleIdx="1" presStyleCnt="2">
        <dgm:presLayoutVars>
          <dgm:bulletEnabled val="1"/>
        </dgm:presLayoutVars>
      </dgm:prSet>
      <dgm:spPr/>
    </dgm:pt>
  </dgm:ptLst>
  <dgm:cxnLst>
    <dgm:cxn modelId="{FC8D0627-7799-41AA-B61F-BEC97E466797}" type="presOf" srcId="{48775E94-A23A-435E-A659-CD7FD1AA47C8}" destId="{FA47900D-5C69-43E0-AAA0-8E5BF34668B1}" srcOrd="0" destOrd="0" presId="urn:microsoft.com/office/officeart/2005/8/layout/default"/>
    <dgm:cxn modelId="{26DE3D64-BF50-4EF7-AC03-D414FBC718DB}" srcId="{EF45D72D-F1E9-4E2C-9F4F-C2CECDB92554}" destId="{6EB6FB0B-E391-40A3-8EF5-285A0183E1AC}" srcOrd="0" destOrd="0" parTransId="{7FDCC700-41B2-466B-AE9B-D8976911EA93}" sibTransId="{CA737DE1-5CAB-4D0C-B63D-5BF021888474}"/>
    <dgm:cxn modelId="{1B737F70-2EF2-47BE-ACDF-7938B7AFC967}" srcId="{EF45D72D-F1E9-4E2C-9F4F-C2CECDB92554}" destId="{48775E94-A23A-435E-A659-CD7FD1AA47C8}" srcOrd="1" destOrd="0" parTransId="{538C0268-5D8E-4B16-9C89-E65D32C38588}" sibTransId="{399356DC-406A-4A99-B2C8-4997C6FD818F}"/>
    <dgm:cxn modelId="{5E349853-BAD1-4BCE-9239-E60892D6C9A2}" type="presOf" srcId="{EF45D72D-F1E9-4E2C-9F4F-C2CECDB92554}" destId="{2781F131-5271-4A13-9BB9-D9776736BB48}" srcOrd="0" destOrd="0" presId="urn:microsoft.com/office/officeart/2005/8/layout/default"/>
    <dgm:cxn modelId="{3FACB17A-1F92-4DDC-9680-A72BDC831858}" type="presOf" srcId="{6EB6FB0B-E391-40A3-8EF5-285A0183E1AC}" destId="{20EB0ACC-E4F0-4326-BF1B-1E0F2E0EC2FA}" srcOrd="0" destOrd="0" presId="urn:microsoft.com/office/officeart/2005/8/layout/default"/>
    <dgm:cxn modelId="{ABCF3ACA-D101-40AD-A0F1-9464A0F95E82}" type="presParOf" srcId="{2781F131-5271-4A13-9BB9-D9776736BB48}" destId="{20EB0ACC-E4F0-4326-BF1B-1E0F2E0EC2FA}" srcOrd="0" destOrd="0" presId="urn:microsoft.com/office/officeart/2005/8/layout/default"/>
    <dgm:cxn modelId="{B0FD60D6-FDE0-4A37-A3CC-11A2903114AD}" type="presParOf" srcId="{2781F131-5271-4A13-9BB9-D9776736BB48}" destId="{A7F09C16-1DA7-4C59-AD51-0A7A7436C9DC}" srcOrd="1" destOrd="0" presId="urn:microsoft.com/office/officeart/2005/8/layout/default"/>
    <dgm:cxn modelId="{E978B83E-328C-47AE-9B7C-5247A22F5D46}" type="presParOf" srcId="{2781F131-5271-4A13-9BB9-D9776736BB48}" destId="{FA47900D-5C69-43E0-AAA0-8E5BF34668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DA93B2-EAD8-41B1-84CD-F8A9E5F4B6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499295-CDF6-42BD-9B89-6C7B7B3D06B0}">
      <dgm:prSet/>
      <dgm:spPr/>
      <dgm:t>
        <a:bodyPr/>
        <a:lstStyle/>
        <a:p>
          <a:r>
            <a:rPr lang="en-US"/>
            <a:t>Fear</a:t>
          </a:r>
        </a:p>
      </dgm:t>
    </dgm:pt>
    <dgm:pt modelId="{555521BF-5E6E-4EE1-AB6F-CBDD95CAD44A}" type="parTrans" cxnId="{0C8365C6-BD8C-459A-ABD8-809CF4C2B4AB}">
      <dgm:prSet/>
      <dgm:spPr/>
      <dgm:t>
        <a:bodyPr/>
        <a:lstStyle/>
        <a:p>
          <a:endParaRPr lang="en-US"/>
        </a:p>
      </dgm:t>
    </dgm:pt>
    <dgm:pt modelId="{72127B18-ADB0-4088-BAE8-8DD1CB28CE36}" type="sibTrans" cxnId="{0C8365C6-BD8C-459A-ABD8-809CF4C2B4AB}">
      <dgm:prSet/>
      <dgm:spPr/>
      <dgm:t>
        <a:bodyPr/>
        <a:lstStyle/>
        <a:p>
          <a:endParaRPr lang="en-US"/>
        </a:p>
      </dgm:t>
    </dgm:pt>
    <dgm:pt modelId="{A2675BBF-0D61-441E-906B-45D624E63740}">
      <dgm:prSet/>
      <dgm:spPr/>
      <dgm:t>
        <a:bodyPr/>
        <a:lstStyle/>
        <a:p>
          <a:r>
            <a:rPr lang="en-US"/>
            <a:t>Uncertainty</a:t>
          </a:r>
        </a:p>
      </dgm:t>
    </dgm:pt>
    <dgm:pt modelId="{D0FD1527-0054-46C0-8339-EFC34AA8E5FB}" type="parTrans" cxnId="{F0B1E9AB-416B-4B78-9B83-4484498B9170}">
      <dgm:prSet/>
      <dgm:spPr/>
      <dgm:t>
        <a:bodyPr/>
        <a:lstStyle/>
        <a:p>
          <a:endParaRPr lang="en-US"/>
        </a:p>
      </dgm:t>
    </dgm:pt>
    <dgm:pt modelId="{51D981E1-2CE4-4D6A-9980-D52F268A5BE4}" type="sibTrans" cxnId="{F0B1E9AB-416B-4B78-9B83-4484498B9170}">
      <dgm:prSet/>
      <dgm:spPr/>
      <dgm:t>
        <a:bodyPr/>
        <a:lstStyle/>
        <a:p>
          <a:endParaRPr lang="en-US"/>
        </a:p>
      </dgm:t>
    </dgm:pt>
    <dgm:pt modelId="{452075D3-CA3F-4972-893C-FD412BB6C2BB}">
      <dgm:prSet/>
      <dgm:spPr/>
      <dgm:t>
        <a:bodyPr/>
        <a:lstStyle/>
        <a:p>
          <a:r>
            <a:rPr lang="en-US"/>
            <a:t>Poor communication</a:t>
          </a:r>
        </a:p>
      </dgm:t>
    </dgm:pt>
    <dgm:pt modelId="{EC93FB67-057F-4AFF-988A-8E015F781CA8}" type="parTrans" cxnId="{E3F264C1-36C8-4645-A462-EED4DFD21516}">
      <dgm:prSet/>
      <dgm:spPr/>
      <dgm:t>
        <a:bodyPr/>
        <a:lstStyle/>
        <a:p>
          <a:endParaRPr lang="en-US"/>
        </a:p>
      </dgm:t>
    </dgm:pt>
    <dgm:pt modelId="{80679042-5478-4F3C-B98D-FBFF7DAEA0A1}" type="sibTrans" cxnId="{E3F264C1-36C8-4645-A462-EED4DFD21516}">
      <dgm:prSet/>
      <dgm:spPr/>
      <dgm:t>
        <a:bodyPr/>
        <a:lstStyle/>
        <a:p>
          <a:endParaRPr lang="en-US"/>
        </a:p>
      </dgm:t>
    </dgm:pt>
    <dgm:pt modelId="{6A47EF15-2BEF-47D3-A9B3-0C1D024AD556}" type="pres">
      <dgm:prSet presAssocID="{D1DA93B2-EAD8-41B1-84CD-F8A9E5F4B6A4}" presName="linear" presStyleCnt="0">
        <dgm:presLayoutVars>
          <dgm:animLvl val="lvl"/>
          <dgm:resizeHandles val="exact"/>
        </dgm:presLayoutVars>
      </dgm:prSet>
      <dgm:spPr/>
    </dgm:pt>
    <dgm:pt modelId="{626CDB0D-E6CD-4CE7-A748-01325A122414}" type="pres">
      <dgm:prSet presAssocID="{89499295-CDF6-42BD-9B89-6C7B7B3D06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7123F6-FFCF-4ECB-BB44-9EA547A0E43E}" type="pres">
      <dgm:prSet presAssocID="{72127B18-ADB0-4088-BAE8-8DD1CB28CE36}" presName="spacer" presStyleCnt="0"/>
      <dgm:spPr/>
    </dgm:pt>
    <dgm:pt modelId="{4922B62C-FD05-4EF0-ACEF-D5D9BB9A0323}" type="pres">
      <dgm:prSet presAssocID="{A2675BBF-0D61-441E-906B-45D624E637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4175C7-C063-46B6-A44C-5555096186B6}" type="pres">
      <dgm:prSet presAssocID="{51D981E1-2CE4-4D6A-9980-D52F268A5BE4}" presName="spacer" presStyleCnt="0"/>
      <dgm:spPr/>
    </dgm:pt>
    <dgm:pt modelId="{64A42289-A8A8-4E4E-9220-5CAE7FBCBA35}" type="pres">
      <dgm:prSet presAssocID="{452075D3-CA3F-4972-893C-FD412BB6C2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8B620D-8441-4B9D-A162-86BCE7ED919D}" type="presOf" srcId="{D1DA93B2-EAD8-41B1-84CD-F8A9E5F4B6A4}" destId="{6A47EF15-2BEF-47D3-A9B3-0C1D024AD556}" srcOrd="0" destOrd="0" presId="urn:microsoft.com/office/officeart/2005/8/layout/vList2"/>
    <dgm:cxn modelId="{BD943519-085D-4397-A047-2E29D224087C}" type="presOf" srcId="{A2675BBF-0D61-441E-906B-45D624E63740}" destId="{4922B62C-FD05-4EF0-ACEF-D5D9BB9A0323}" srcOrd="0" destOrd="0" presId="urn:microsoft.com/office/officeart/2005/8/layout/vList2"/>
    <dgm:cxn modelId="{2AE94D1D-8E19-48A9-B2BE-E59A5D9F4F8E}" type="presOf" srcId="{452075D3-CA3F-4972-893C-FD412BB6C2BB}" destId="{64A42289-A8A8-4E4E-9220-5CAE7FBCBA35}" srcOrd="0" destOrd="0" presId="urn:microsoft.com/office/officeart/2005/8/layout/vList2"/>
    <dgm:cxn modelId="{F0B1E9AB-416B-4B78-9B83-4484498B9170}" srcId="{D1DA93B2-EAD8-41B1-84CD-F8A9E5F4B6A4}" destId="{A2675BBF-0D61-441E-906B-45D624E63740}" srcOrd="1" destOrd="0" parTransId="{D0FD1527-0054-46C0-8339-EFC34AA8E5FB}" sibTransId="{51D981E1-2CE4-4D6A-9980-D52F268A5BE4}"/>
    <dgm:cxn modelId="{E3F264C1-36C8-4645-A462-EED4DFD21516}" srcId="{D1DA93B2-EAD8-41B1-84CD-F8A9E5F4B6A4}" destId="{452075D3-CA3F-4972-893C-FD412BB6C2BB}" srcOrd="2" destOrd="0" parTransId="{EC93FB67-057F-4AFF-988A-8E015F781CA8}" sibTransId="{80679042-5478-4F3C-B98D-FBFF7DAEA0A1}"/>
    <dgm:cxn modelId="{0C8365C6-BD8C-459A-ABD8-809CF4C2B4AB}" srcId="{D1DA93B2-EAD8-41B1-84CD-F8A9E5F4B6A4}" destId="{89499295-CDF6-42BD-9B89-6C7B7B3D06B0}" srcOrd="0" destOrd="0" parTransId="{555521BF-5E6E-4EE1-AB6F-CBDD95CAD44A}" sibTransId="{72127B18-ADB0-4088-BAE8-8DD1CB28CE36}"/>
    <dgm:cxn modelId="{68D078DE-25B0-4FAF-B77E-30DD17B9025E}" type="presOf" srcId="{89499295-CDF6-42BD-9B89-6C7B7B3D06B0}" destId="{626CDB0D-E6CD-4CE7-A748-01325A122414}" srcOrd="0" destOrd="0" presId="urn:microsoft.com/office/officeart/2005/8/layout/vList2"/>
    <dgm:cxn modelId="{A10C19F5-8D39-4066-A44F-B8790F4248C8}" type="presParOf" srcId="{6A47EF15-2BEF-47D3-A9B3-0C1D024AD556}" destId="{626CDB0D-E6CD-4CE7-A748-01325A122414}" srcOrd="0" destOrd="0" presId="urn:microsoft.com/office/officeart/2005/8/layout/vList2"/>
    <dgm:cxn modelId="{A81BD527-5416-450A-B5EC-027BCC9E5B93}" type="presParOf" srcId="{6A47EF15-2BEF-47D3-A9B3-0C1D024AD556}" destId="{417123F6-FFCF-4ECB-BB44-9EA547A0E43E}" srcOrd="1" destOrd="0" presId="urn:microsoft.com/office/officeart/2005/8/layout/vList2"/>
    <dgm:cxn modelId="{326491D6-9BE0-4F1E-958E-78E6DD440A20}" type="presParOf" srcId="{6A47EF15-2BEF-47D3-A9B3-0C1D024AD556}" destId="{4922B62C-FD05-4EF0-ACEF-D5D9BB9A0323}" srcOrd="2" destOrd="0" presId="urn:microsoft.com/office/officeart/2005/8/layout/vList2"/>
    <dgm:cxn modelId="{DC32B438-EBF4-40E4-AB18-A2B81B09AD5F}" type="presParOf" srcId="{6A47EF15-2BEF-47D3-A9B3-0C1D024AD556}" destId="{AE4175C7-C063-46B6-A44C-5555096186B6}" srcOrd="3" destOrd="0" presId="urn:microsoft.com/office/officeart/2005/8/layout/vList2"/>
    <dgm:cxn modelId="{050ACD1D-286F-4583-B00C-89494D224CFC}" type="presParOf" srcId="{6A47EF15-2BEF-47D3-A9B3-0C1D024AD556}" destId="{64A42289-A8A8-4E4E-9220-5CAE7FBCBA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8DB14C-EE39-4BEE-9736-C0E2E12A36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F424A9-8147-40CE-82EB-776E5B62B44F}">
      <dgm:prSet/>
      <dgm:spPr/>
      <dgm:t>
        <a:bodyPr/>
        <a:lstStyle/>
        <a:p>
          <a:r>
            <a:rPr lang="en-US"/>
            <a:t>Vision</a:t>
          </a:r>
        </a:p>
      </dgm:t>
    </dgm:pt>
    <dgm:pt modelId="{72C71AA7-DE96-456F-92A7-23607E69EE0B}" type="parTrans" cxnId="{09AAB314-8FEA-4385-A398-DA4D66A66C16}">
      <dgm:prSet/>
      <dgm:spPr/>
      <dgm:t>
        <a:bodyPr/>
        <a:lstStyle/>
        <a:p>
          <a:endParaRPr lang="en-US"/>
        </a:p>
      </dgm:t>
    </dgm:pt>
    <dgm:pt modelId="{B63AA84B-7306-4A59-90BE-2C69FC18EF3E}" type="sibTrans" cxnId="{09AAB314-8FEA-4385-A398-DA4D66A66C16}">
      <dgm:prSet/>
      <dgm:spPr/>
      <dgm:t>
        <a:bodyPr/>
        <a:lstStyle/>
        <a:p>
          <a:endParaRPr lang="en-US"/>
        </a:p>
      </dgm:t>
    </dgm:pt>
    <dgm:pt modelId="{D2D700CD-588E-4BBB-A360-DF438B5670D6}">
      <dgm:prSet/>
      <dgm:spPr/>
      <dgm:t>
        <a:bodyPr/>
        <a:lstStyle/>
        <a:p>
          <a:r>
            <a:rPr lang="en-US"/>
            <a:t>Influence</a:t>
          </a:r>
        </a:p>
      </dgm:t>
    </dgm:pt>
    <dgm:pt modelId="{C67907E4-6CD3-462E-AD47-DAC7DC370816}" type="parTrans" cxnId="{0FB2B196-97E7-4334-B5DA-D2DF1AE26611}">
      <dgm:prSet/>
      <dgm:spPr/>
      <dgm:t>
        <a:bodyPr/>
        <a:lstStyle/>
        <a:p>
          <a:endParaRPr lang="en-US"/>
        </a:p>
      </dgm:t>
    </dgm:pt>
    <dgm:pt modelId="{438C7A2D-A9B5-40CC-9DBE-D6EA5F4E1D71}" type="sibTrans" cxnId="{0FB2B196-97E7-4334-B5DA-D2DF1AE26611}">
      <dgm:prSet/>
      <dgm:spPr/>
      <dgm:t>
        <a:bodyPr/>
        <a:lstStyle/>
        <a:p>
          <a:endParaRPr lang="en-US"/>
        </a:p>
      </dgm:t>
    </dgm:pt>
    <dgm:pt modelId="{3792AA72-FC78-4F12-9E26-2A718210575E}">
      <dgm:prSet/>
      <dgm:spPr/>
      <dgm:t>
        <a:bodyPr/>
        <a:lstStyle/>
        <a:p>
          <a:r>
            <a:rPr lang="en-US"/>
            <a:t>Support</a:t>
          </a:r>
        </a:p>
      </dgm:t>
    </dgm:pt>
    <dgm:pt modelId="{DED92FBB-24B1-4D3B-9201-4CC595561BD1}" type="parTrans" cxnId="{3D20430C-A92F-4F1A-964F-A835798F983B}">
      <dgm:prSet/>
      <dgm:spPr/>
      <dgm:t>
        <a:bodyPr/>
        <a:lstStyle/>
        <a:p>
          <a:endParaRPr lang="en-US"/>
        </a:p>
      </dgm:t>
    </dgm:pt>
    <dgm:pt modelId="{8D61E462-143D-4986-A3C5-AD5BCB77946D}" type="sibTrans" cxnId="{3D20430C-A92F-4F1A-964F-A835798F983B}">
      <dgm:prSet/>
      <dgm:spPr/>
      <dgm:t>
        <a:bodyPr/>
        <a:lstStyle/>
        <a:p>
          <a:endParaRPr lang="en-US"/>
        </a:p>
      </dgm:t>
    </dgm:pt>
    <dgm:pt modelId="{E0299E52-D17E-4EC2-9304-B2DFCAF52582}" type="pres">
      <dgm:prSet presAssocID="{C78DB14C-EE39-4BEE-9736-C0E2E12A3636}" presName="linear" presStyleCnt="0">
        <dgm:presLayoutVars>
          <dgm:animLvl val="lvl"/>
          <dgm:resizeHandles val="exact"/>
        </dgm:presLayoutVars>
      </dgm:prSet>
      <dgm:spPr/>
    </dgm:pt>
    <dgm:pt modelId="{7FF9AFDF-F67D-4C57-B75A-D4DDA7EEB26A}" type="pres">
      <dgm:prSet presAssocID="{10F424A9-8147-40CE-82EB-776E5B62B4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2C0B07-CCFB-4BD9-A6C0-0BCA1E660BB3}" type="pres">
      <dgm:prSet presAssocID="{B63AA84B-7306-4A59-90BE-2C69FC18EF3E}" presName="spacer" presStyleCnt="0"/>
      <dgm:spPr/>
    </dgm:pt>
    <dgm:pt modelId="{F46A7906-40D5-4FDF-B5EE-9A2816598118}" type="pres">
      <dgm:prSet presAssocID="{D2D700CD-588E-4BBB-A360-DF438B5670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E78824-4C4B-4A44-925A-71F11FE0825B}" type="pres">
      <dgm:prSet presAssocID="{438C7A2D-A9B5-40CC-9DBE-D6EA5F4E1D71}" presName="spacer" presStyleCnt="0"/>
      <dgm:spPr/>
    </dgm:pt>
    <dgm:pt modelId="{82F1D5A6-DCA1-4B7B-B80E-1CDAEDC94D15}" type="pres">
      <dgm:prSet presAssocID="{3792AA72-FC78-4F12-9E26-2A71821057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20430C-A92F-4F1A-964F-A835798F983B}" srcId="{C78DB14C-EE39-4BEE-9736-C0E2E12A3636}" destId="{3792AA72-FC78-4F12-9E26-2A718210575E}" srcOrd="2" destOrd="0" parTransId="{DED92FBB-24B1-4D3B-9201-4CC595561BD1}" sibTransId="{8D61E462-143D-4986-A3C5-AD5BCB77946D}"/>
    <dgm:cxn modelId="{09AAB314-8FEA-4385-A398-DA4D66A66C16}" srcId="{C78DB14C-EE39-4BEE-9736-C0E2E12A3636}" destId="{10F424A9-8147-40CE-82EB-776E5B62B44F}" srcOrd="0" destOrd="0" parTransId="{72C71AA7-DE96-456F-92A7-23607E69EE0B}" sibTransId="{B63AA84B-7306-4A59-90BE-2C69FC18EF3E}"/>
    <dgm:cxn modelId="{9BCCF633-73E0-4653-93CD-0ECCC6CDA9E2}" type="presOf" srcId="{D2D700CD-588E-4BBB-A360-DF438B5670D6}" destId="{F46A7906-40D5-4FDF-B5EE-9A2816598118}" srcOrd="0" destOrd="0" presId="urn:microsoft.com/office/officeart/2005/8/layout/vList2"/>
    <dgm:cxn modelId="{A8E43D46-9FB2-40DC-86BC-F6109F789D2F}" type="presOf" srcId="{3792AA72-FC78-4F12-9E26-2A718210575E}" destId="{82F1D5A6-DCA1-4B7B-B80E-1CDAEDC94D15}" srcOrd="0" destOrd="0" presId="urn:microsoft.com/office/officeart/2005/8/layout/vList2"/>
    <dgm:cxn modelId="{A1A2095A-5469-4202-BF91-D4326860439F}" type="presOf" srcId="{10F424A9-8147-40CE-82EB-776E5B62B44F}" destId="{7FF9AFDF-F67D-4C57-B75A-D4DDA7EEB26A}" srcOrd="0" destOrd="0" presId="urn:microsoft.com/office/officeart/2005/8/layout/vList2"/>
    <dgm:cxn modelId="{0FB2B196-97E7-4334-B5DA-D2DF1AE26611}" srcId="{C78DB14C-EE39-4BEE-9736-C0E2E12A3636}" destId="{D2D700CD-588E-4BBB-A360-DF438B5670D6}" srcOrd="1" destOrd="0" parTransId="{C67907E4-6CD3-462E-AD47-DAC7DC370816}" sibTransId="{438C7A2D-A9B5-40CC-9DBE-D6EA5F4E1D71}"/>
    <dgm:cxn modelId="{8B72DAA1-9D67-44BF-BDFD-F4D769CDD70F}" type="presOf" srcId="{C78DB14C-EE39-4BEE-9736-C0E2E12A3636}" destId="{E0299E52-D17E-4EC2-9304-B2DFCAF52582}" srcOrd="0" destOrd="0" presId="urn:microsoft.com/office/officeart/2005/8/layout/vList2"/>
    <dgm:cxn modelId="{2701F974-D0A9-4298-82E9-D834EB741233}" type="presParOf" srcId="{E0299E52-D17E-4EC2-9304-B2DFCAF52582}" destId="{7FF9AFDF-F67D-4C57-B75A-D4DDA7EEB26A}" srcOrd="0" destOrd="0" presId="urn:microsoft.com/office/officeart/2005/8/layout/vList2"/>
    <dgm:cxn modelId="{322E9B34-6761-42CB-8AC4-7027740F7D9B}" type="presParOf" srcId="{E0299E52-D17E-4EC2-9304-B2DFCAF52582}" destId="{192C0B07-CCFB-4BD9-A6C0-0BCA1E660BB3}" srcOrd="1" destOrd="0" presId="urn:microsoft.com/office/officeart/2005/8/layout/vList2"/>
    <dgm:cxn modelId="{1D4824CC-F4F4-41B9-9F20-2B9DA004AB6D}" type="presParOf" srcId="{E0299E52-D17E-4EC2-9304-B2DFCAF52582}" destId="{F46A7906-40D5-4FDF-B5EE-9A2816598118}" srcOrd="2" destOrd="0" presId="urn:microsoft.com/office/officeart/2005/8/layout/vList2"/>
    <dgm:cxn modelId="{C5BB994A-FFA9-4C2A-87E4-4EF1CDAD108B}" type="presParOf" srcId="{E0299E52-D17E-4EC2-9304-B2DFCAF52582}" destId="{90E78824-4C4B-4A44-925A-71F11FE0825B}" srcOrd="3" destOrd="0" presId="urn:microsoft.com/office/officeart/2005/8/layout/vList2"/>
    <dgm:cxn modelId="{EAA4CDEB-022F-4740-B1D8-6AE246D70574}" type="presParOf" srcId="{E0299E52-D17E-4EC2-9304-B2DFCAF52582}" destId="{82F1D5A6-DCA1-4B7B-B80E-1CDAEDC94D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92720E-6626-4387-B2BB-DDFA961E03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6154FF-7AC3-4A81-A515-D378270681B3}">
      <dgm:prSet/>
      <dgm:spPr/>
      <dgm:t>
        <a:bodyPr/>
        <a:lstStyle/>
        <a:p>
          <a:r>
            <a:rPr lang="en-US"/>
            <a:t>Rational</a:t>
          </a:r>
        </a:p>
      </dgm:t>
    </dgm:pt>
    <dgm:pt modelId="{164CEB04-20D6-4CEA-8ECE-F5E140D62AA2}" type="parTrans" cxnId="{4383E986-C7D1-4C99-9385-3641511F35E3}">
      <dgm:prSet/>
      <dgm:spPr/>
      <dgm:t>
        <a:bodyPr/>
        <a:lstStyle/>
        <a:p>
          <a:endParaRPr lang="en-US"/>
        </a:p>
      </dgm:t>
    </dgm:pt>
    <dgm:pt modelId="{CF36662C-112C-4B38-97A4-7E24A5F88A66}" type="sibTrans" cxnId="{4383E986-C7D1-4C99-9385-3641511F35E3}">
      <dgm:prSet/>
      <dgm:spPr/>
      <dgm:t>
        <a:bodyPr/>
        <a:lstStyle/>
        <a:p>
          <a:endParaRPr lang="en-US"/>
        </a:p>
      </dgm:t>
    </dgm:pt>
    <dgm:pt modelId="{0C629735-DCA2-406C-95B7-DF33331DD441}">
      <dgm:prSet/>
      <dgm:spPr/>
      <dgm:t>
        <a:bodyPr/>
        <a:lstStyle/>
        <a:p>
          <a:r>
            <a:rPr lang="en-US"/>
            <a:t>Bounded</a:t>
          </a:r>
        </a:p>
      </dgm:t>
    </dgm:pt>
    <dgm:pt modelId="{3C9EA7CD-CB55-4BFD-A300-D0F818059F19}" type="parTrans" cxnId="{B17C777F-1E94-4683-B495-56F23F9157EB}">
      <dgm:prSet/>
      <dgm:spPr/>
      <dgm:t>
        <a:bodyPr/>
        <a:lstStyle/>
        <a:p>
          <a:endParaRPr lang="en-US"/>
        </a:p>
      </dgm:t>
    </dgm:pt>
    <dgm:pt modelId="{C9226196-462D-480A-A1D5-58BCE9048CAA}" type="sibTrans" cxnId="{B17C777F-1E94-4683-B495-56F23F9157EB}">
      <dgm:prSet/>
      <dgm:spPr/>
      <dgm:t>
        <a:bodyPr/>
        <a:lstStyle/>
        <a:p>
          <a:endParaRPr lang="en-US"/>
        </a:p>
      </dgm:t>
    </dgm:pt>
    <dgm:pt modelId="{F32E05CA-9DCD-4C93-BA6B-77041974C785}">
      <dgm:prSet/>
      <dgm:spPr/>
      <dgm:t>
        <a:bodyPr/>
        <a:lstStyle/>
        <a:p>
          <a:r>
            <a:rPr lang="en-US"/>
            <a:t>Intuitive</a:t>
          </a:r>
        </a:p>
      </dgm:t>
    </dgm:pt>
    <dgm:pt modelId="{877EF921-3071-452A-A3CE-98BACD11657B}" type="parTrans" cxnId="{A644F709-1276-4C3B-93A0-3AF2BB3D60A7}">
      <dgm:prSet/>
      <dgm:spPr/>
      <dgm:t>
        <a:bodyPr/>
        <a:lstStyle/>
        <a:p>
          <a:endParaRPr lang="en-US"/>
        </a:p>
      </dgm:t>
    </dgm:pt>
    <dgm:pt modelId="{DE5EF15B-4890-4254-9668-4A824F30F10B}" type="sibTrans" cxnId="{A644F709-1276-4C3B-93A0-3AF2BB3D60A7}">
      <dgm:prSet/>
      <dgm:spPr/>
      <dgm:t>
        <a:bodyPr/>
        <a:lstStyle/>
        <a:p>
          <a:endParaRPr lang="en-US"/>
        </a:p>
      </dgm:t>
    </dgm:pt>
    <dgm:pt modelId="{45A1A5D5-7978-4F5F-80A1-F83F5106A438}" type="pres">
      <dgm:prSet presAssocID="{A692720E-6626-4387-B2BB-DDFA961E03E5}" presName="linear" presStyleCnt="0">
        <dgm:presLayoutVars>
          <dgm:animLvl val="lvl"/>
          <dgm:resizeHandles val="exact"/>
        </dgm:presLayoutVars>
      </dgm:prSet>
      <dgm:spPr/>
    </dgm:pt>
    <dgm:pt modelId="{33F7386C-6CFC-47A4-B16F-35FE12ED4D88}" type="pres">
      <dgm:prSet presAssocID="{E16154FF-7AC3-4A81-A515-D378270681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CF5F00-A756-47C5-9FAA-8233C0FCB5E7}" type="pres">
      <dgm:prSet presAssocID="{CF36662C-112C-4B38-97A4-7E24A5F88A66}" presName="spacer" presStyleCnt="0"/>
      <dgm:spPr/>
    </dgm:pt>
    <dgm:pt modelId="{7FB43D81-A9F5-4F5E-B5DB-FFDCC1FBA044}" type="pres">
      <dgm:prSet presAssocID="{0C629735-DCA2-406C-95B7-DF33331DD4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B7E468-B1CB-4240-89D4-D999A5760DB4}" type="pres">
      <dgm:prSet presAssocID="{C9226196-462D-480A-A1D5-58BCE9048CAA}" presName="spacer" presStyleCnt="0"/>
      <dgm:spPr/>
    </dgm:pt>
    <dgm:pt modelId="{BB16FA45-6A58-4B45-A3A6-3ACB2CE9D610}" type="pres">
      <dgm:prSet presAssocID="{F32E05CA-9DCD-4C93-BA6B-77041974C7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78E401-4914-4695-9B62-58B5FEA8AE86}" type="presOf" srcId="{E16154FF-7AC3-4A81-A515-D378270681B3}" destId="{33F7386C-6CFC-47A4-B16F-35FE12ED4D88}" srcOrd="0" destOrd="0" presId="urn:microsoft.com/office/officeart/2005/8/layout/vList2"/>
    <dgm:cxn modelId="{A644F709-1276-4C3B-93A0-3AF2BB3D60A7}" srcId="{A692720E-6626-4387-B2BB-DDFA961E03E5}" destId="{F32E05CA-9DCD-4C93-BA6B-77041974C785}" srcOrd="2" destOrd="0" parTransId="{877EF921-3071-452A-A3CE-98BACD11657B}" sibTransId="{DE5EF15B-4890-4254-9668-4A824F30F10B}"/>
    <dgm:cxn modelId="{A534E725-14DE-4A57-B089-15BA47047195}" type="presOf" srcId="{A692720E-6626-4387-B2BB-DDFA961E03E5}" destId="{45A1A5D5-7978-4F5F-80A1-F83F5106A438}" srcOrd="0" destOrd="0" presId="urn:microsoft.com/office/officeart/2005/8/layout/vList2"/>
    <dgm:cxn modelId="{CF89522D-B83A-422C-B0F1-16016984D40A}" type="presOf" srcId="{F32E05CA-9DCD-4C93-BA6B-77041974C785}" destId="{BB16FA45-6A58-4B45-A3A6-3ACB2CE9D610}" srcOrd="0" destOrd="0" presId="urn:microsoft.com/office/officeart/2005/8/layout/vList2"/>
    <dgm:cxn modelId="{B17C777F-1E94-4683-B495-56F23F9157EB}" srcId="{A692720E-6626-4387-B2BB-DDFA961E03E5}" destId="{0C629735-DCA2-406C-95B7-DF33331DD441}" srcOrd="1" destOrd="0" parTransId="{3C9EA7CD-CB55-4BFD-A300-D0F818059F19}" sibTransId="{C9226196-462D-480A-A1D5-58BCE9048CAA}"/>
    <dgm:cxn modelId="{4383E986-C7D1-4C99-9385-3641511F35E3}" srcId="{A692720E-6626-4387-B2BB-DDFA961E03E5}" destId="{E16154FF-7AC3-4A81-A515-D378270681B3}" srcOrd="0" destOrd="0" parTransId="{164CEB04-20D6-4CEA-8ECE-F5E140D62AA2}" sibTransId="{CF36662C-112C-4B38-97A4-7E24A5F88A66}"/>
    <dgm:cxn modelId="{CF53EED2-EA1E-45A7-B000-C8CD9895BA39}" type="presOf" srcId="{0C629735-DCA2-406C-95B7-DF33331DD441}" destId="{7FB43D81-A9F5-4F5E-B5DB-FFDCC1FBA044}" srcOrd="0" destOrd="0" presId="urn:microsoft.com/office/officeart/2005/8/layout/vList2"/>
    <dgm:cxn modelId="{A6197306-75E1-4F12-BC3A-92C9C90A2BDA}" type="presParOf" srcId="{45A1A5D5-7978-4F5F-80A1-F83F5106A438}" destId="{33F7386C-6CFC-47A4-B16F-35FE12ED4D88}" srcOrd="0" destOrd="0" presId="urn:microsoft.com/office/officeart/2005/8/layout/vList2"/>
    <dgm:cxn modelId="{FC1E4D0C-D0C6-4E30-8758-8E970C418574}" type="presParOf" srcId="{45A1A5D5-7978-4F5F-80A1-F83F5106A438}" destId="{16CF5F00-A756-47C5-9FAA-8233C0FCB5E7}" srcOrd="1" destOrd="0" presId="urn:microsoft.com/office/officeart/2005/8/layout/vList2"/>
    <dgm:cxn modelId="{F2D637C1-54AD-4ABF-AA07-045DAC321220}" type="presParOf" srcId="{45A1A5D5-7978-4F5F-80A1-F83F5106A438}" destId="{7FB43D81-A9F5-4F5E-B5DB-FFDCC1FBA044}" srcOrd="2" destOrd="0" presId="urn:microsoft.com/office/officeart/2005/8/layout/vList2"/>
    <dgm:cxn modelId="{94AFAD9E-98B0-4721-A002-CB836F4778A1}" type="presParOf" srcId="{45A1A5D5-7978-4F5F-80A1-F83F5106A438}" destId="{F8B7E468-B1CB-4240-89D4-D999A5760DB4}" srcOrd="3" destOrd="0" presId="urn:microsoft.com/office/officeart/2005/8/layout/vList2"/>
    <dgm:cxn modelId="{45BFBE98-C389-416D-BD9B-EED4106CF4BA}" type="presParOf" srcId="{45A1A5D5-7978-4F5F-80A1-F83F5106A438}" destId="{BB16FA45-6A58-4B45-A3A6-3ACB2CE9D6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000DFB-6ED9-4671-AC49-2AA8F887EEC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C59A7B-F1D7-4BFB-A129-5EB7C4E24A0A}">
      <dgm:prSet/>
      <dgm:spPr/>
      <dgm:t>
        <a:bodyPr/>
        <a:lstStyle/>
        <a:p>
          <a:r>
            <a:rPr lang="en-US"/>
            <a:t>AI</a:t>
          </a:r>
        </a:p>
      </dgm:t>
    </dgm:pt>
    <dgm:pt modelId="{5177C9F0-F23F-4BC1-B146-13600756FF8B}" type="parTrans" cxnId="{C2E43CD9-E029-4BDF-AE7E-2DA05C59A31D}">
      <dgm:prSet/>
      <dgm:spPr/>
      <dgm:t>
        <a:bodyPr/>
        <a:lstStyle/>
        <a:p>
          <a:endParaRPr lang="en-US"/>
        </a:p>
      </dgm:t>
    </dgm:pt>
    <dgm:pt modelId="{A38F2566-9EA7-415E-BCAA-6E0509F9620E}" type="sibTrans" cxnId="{C2E43CD9-E029-4BDF-AE7E-2DA05C59A31D}">
      <dgm:prSet/>
      <dgm:spPr/>
      <dgm:t>
        <a:bodyPr/>
        <a:lstStyle/>
        <a:p>
          <a:endParaRPr lang="en-US"/>
        </a:p>
      </dgm:t>
    </dgm:pt>
    <dgm:pt modelId="{4ED462F6-89DA-41DA-A129-483CCFFA4B2D}">
      <dgm:prSet/>
      <dgm:spPr/>
      <dgm:t>
        <a:bodyPr/>
        <a:lstStyle/>
        <a:p>
          <a:r>
            <a:rPr lang="en-US"/>
            <a:t>Automation</a:t>
          </a:r>
        </a:p>
      </dgm:t>
    </dgm:pt>
    <dgm:pt modelId="{26181F89-A46A-4156-9250-D24642EEDED8}" type="parTrans" cxnId="{63B5CBF4-1483-4A17-B8B9-C285F9DC29B9}">
      <dgm:prSet/>
      <dgm:spPr/>
      <dgm:t>
        <a:bodyPr/>
        <a:lstStyle/>
        <a:p>
          <a:endParaRPr lang="en-US"/>
        </a:p>
      </dgm:t>
    </dgm:pt>
    <dgm:pt modelId="{BC2C4BE3-E005-4B13-AA16-9845F89CC699}" type="sibTrans" cxnId="{63B5CBF4-1483-4A17-B8B9-C285F9DC29B9}">
      <dgm:prSet/>
      <dgm:spPr/>
      <dgm:t>
        <a:bodyPr/>
        <a:lstStyle/>
        <a:p>
          <a:endParaRPr lang="en-US"/>
        </a:p>
      </dgm:t>
    </dgm:pt>
    <dgm:pt modelId="{C736E5E3-B9CD-4175-8068-6367800E1C3D}">
      <dgm:prSet/>
      <dgm:spPr/>
      <dgm:t>
        <a:bodyPr/>
        <a:lstStyle/>
        <a:p>
          <a:r>
            <a:rPr lang="en-US"/>
            <a:t>Chatbots</a:t>
          </a:r>
        </a:p>
      </dgm:t>
    </dgm:pt>
    <dgm:pt modelId="{3438D939-6B69-419C-8254-2A9B13CD149D}" type="parTrans" cxnId="{99798D9A-1174-41D6-AFD2-2CD840946B1F}">
      <dgm:prSet/>
      <dgm:spPr/>
      <dgm:t>
        <a:bodyPr/>
        <a:lstStyle/>
        <a:p>
          <a:endParaRPr lang="en-US"/>
        </a:p>
      </dgm:t>
    </dgm:pt>
    <dgm:pt modelId="{3806B9CB-CA26-4E97-8E47-E5D62F9B3457}" type="sibTrans" cxnId="{99798D9A-1174-41D6-AFD2-2CD840946B1F}">
      <dgm:prSet/>
      <dgm:spPr/>
      <dgm:t>
        <a:bodyPr/>
        <a:lstStyle/>
        <a:p>
          <a:endParaRPr lang="en-US"/>
        </a:p>
      </dgm:t>
    </dgm:pt>
    <dgm:pt modelId="{DC54D308-2173-4C43-9B66-A25DB4E75ACD}" type="pres">
      <dgm:prSet presAssocID="{78000DFB-6ED9-4671-AC49-2AA8F887EE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4FDDAB-DDF0-4010-AF7C-7C536B8EFE99}" type="pres">
      <dgm:prSet presAssocID="{66C59A7B-F1D7-4BFB-A129-5EB7C4E24A0A}" presName="hierRoot1" presStyleCnt="0"/>
      <dgm:spPr/>
    </dgm:pt>
    <dgm:pt modelId="{9851F3B5-256F-4D9F-8E6E-2B32B1D06174}" type="pres">
      <dgm:prSet presAssocID="{66C59A7B-F1D7-4BFB-A129-5EB7C4E24A0A}" presName="composite" presStyleCnt="0"/>
      <dgm:spPr/>
    </dgm:pt>
    <dgm:pt modelId="{430535F9-697F-4CAB-A434-9A6A243CC4AC}" type="pres">
      <dgm:prSet presAssocID="{66C59A7B-F1D7-4BFB-A129-5EB7C4E24A0A}" presName="background" presStyleLbl="node0" presStyleIdx="0" presStyleCnt="3"/>
      <dgm:spPr/>
    </dgm:pt>
    <dgm:pt modelId="{1C45609C-2FFD-4C8E-BEBC-89AA7A289452}" type="pres">
      <dgm:prSet presAssocID="{66C59A7B-F1D7-4BFB-A129-5EB7C4E24A0A}" presName="text" presStyleLbl="fgAcc0" presStyleIdx="0" presStyleCnt="3">
        <dgm:presLayoutVars>
          <dgm:chPref val="3"/>
        </dgm:presLayoutVars>
      </dgm:prSet>
      <dgm:spPr/>
    </dgm:pt>
    <dgm:pt modelId="{26B65AE7-40AF-402B-AD81-6DAB38490962}" type="pres">
      <dgm:prSet presAssocID="{66C59A7B-F1D7-4BFB-A129-5EB7C4E24A0A}" presName="hierChild2" presStyleCnt="0"/>
      <dgm:spPr/>
    </dgm:pt>
    <dgm:pt modelId="{09E1906C-267B-452D-BF4C-FDD817522C3F}" type="pres">
      <dgm:prSet presAssocID="{4ED462F6-89DA-41DA-A129-483CCFFA4B2D}" presName="hierRoot1" presStyleCnt="0"/>
      <dgm:spPr/>
    </dgm:pt>
    <dgm:pt modelId="{95E5753C-FF02-4853-A438-B5FC85A5F604}" type="pres">
      <dgm:prSet presAssocID="{4ED462F6-89DA-41DA-A129-483CCFFA4B2D}" presName="composite" presStyleCnt="0"/>
      <dgm:spPr/>
    </dgm:pt>
    <dgm:pt modelId="{CE183FE2-CB8E-4A01-A902-41DB55F7C8B2}" type="pres">
      <dgm:prSet presAssocID="{4ED462F6-89DA-41DA-A129-483CCFFA4B2D}" presName="background" presStyleLbl="node0" presStyleIdx="1" presStyleCnt="3"/>
      <dgm:spPr/>
    </dgm:pt>
    <dgm:pt modelId="{DB73D5C3-691D-478E-9FF8-87FAD08AA6E2}" type="pres">
      <dgm:prSet presAssocID="{4ED462F6-89DA-41DA-A129-483CCFFA4B2D}" presName="text" presStyleLbl="fgAcc0" presStyleIdx="1" presStyleCnt="3">
        <dgm:presLayoutVars>
          <dgm:chPref val="3"/>
        </dgm:presLayoutVars>
      </dgm:prSet>
      <dgm:spPr/>
    </dgm:pt>
    <dgm:pt modelId="{1393787E-D63D-46E0-85F5-65E2D490076C}" type="pres">
      <dgm:prSet presAssocID="{4ED462F6-89DA-41DA-A129-483CCFFA4B2D}" presName="hierChild2" presStyleCnt="0"/>
      <dgm:spPr/>
    </dgm:pt>
    <dgm:pt modelId="{5831D050-44F8-40D9-AAA5-2B1476904844}" type="pres">
      <dgm:prSet presAssocID="{C736E5E3-B9CD-4175-8068-6367800E1C3D}" presName="hierRoot1" presStyleCnt="0"/>
      <dgm:spPr/>
    </dgm:pt>
    <dgm:pt modelId="{F6C124D6-286F-450A-B21E-B89E0911103D}" type="pres">
      <dgm:prSet presAssocID="{C736E5E3-B9CD-4175-8068-6367800E1C3D}" presName="composite" presStyleCnt="0"/>
      <dgm:spPr/>
    </dgm:pt>
    <dgm:pt modelId="{B22A8D58-04CA-4C8A-99CD-CB954C025CF4}" type="pres">
      <dgm:prSet presAssocID="{C736E5E3-B9CD-4175-8068-6367800E1C3D}" presName="background" presStyleLbl="node0" presStyleIdx="2" presStyleCnt="3"/>
      <dgm:spPr/>
    </dgm:pt>
    <dgm:pt modelId="{30F708B5-3F44-412E-98D3-F299E277DFB2}" type="pres">
      <dgm:prSet presAssocID="{C736E5E3-B9CD-4175-8068-6367800E1C3D}" presName="text" presStyleLbl="fgAcc0" presStyleIdx="2" presStyleCnt="3">
        <dgm:presLayoutVars>
          <dgm:chPref val="3"/>
        </dgm:presLayoutVars>
      </dgm:prSet>
      <dgm:spPr/>
    </dgm:pt>
    <dgm:pt modelId="{75CD9D09-66F4-4990-8BE5-F145AE9D8265}" type="pres">
      <dgm:prSet presAssocID="{C736E5E3-B9CD-4175-8068-6367800E1C3D}" presName="hierChild2" presStyleCnt="0"/>
      <dgm:spPr/>
    </dgm:pt>
  </dgm:ptLst>
  <dgm:cxnLst>
    <dgm:cxn modelId="{3442F983-7093-4F22-8D47-902A70640BD8}" type="presOf" srcId="{66C59A7B-F1D7-4BFB-A129-5EB7C4E24A0A}" destId="{1C45609C-2FFD-4C8E-BEBC-89AA7A289452}" srcOrd="0" destOrd="0" presId="urn:microsoft.com/office/officeart/2005/8/layout/hierarchy1"/>
    <dgm:cxn modelId="{6732E588-04B4-466C-8285-50A2F677D976}" type="presOf" srcId="{4ED462F6-89DA-41DA-A129-483CCFFA4B2D}" destId="{DB73D5C3-691D-478E-9FF8-87FAD08AA6E2}" srcOrd="0" destOrd="0" presId="urn:microsoft.com/office/officeart/2005/8/layout/hierarchy1"/>
    <dgm:cxn modelId="{99798D9A-1174-41D6-AFD2-2CD840946B1F}" srcId="{78000DFB-6ED9-4671-AC49-2AA8F887EEC0}" destId="{C736E5E3-B9CD-4175-8068-6367800E1C3D}" srcOrd="2" destOrd="0" parTransId="{3438D939-6B69-419C-8254-2A9B13CD149D}" sibTransId="{3806B9CB-CA26-4E97-8E47-E5D62F9B3457}"/>
    <dgm:cxn modelId="{9B8241CB-4172-4FBC-8396-EE8E87E8B9C9}" type="presOf" srcId="{C736E5E3-B9CD-4175-8068-6367800E1C3D}" destId="{30F708B5-3F44-412E-98D3-F299E277DFB2}" srcOrd="0" destOrd="0" presId="urn:microsoft.com/office/officeart/2005/8/layout/hierarchy1"/>
    <dgm:cxn modelId="{D98609D3-F5EF-459F-8682-390596DFD470}" type="presOf" srcId="{78000DFB-6ED9-4671-AC49-2AA8F887EEC0}" destId="{DC54D308-2173-4C43-9B66-A25DB4E75ACD}" srcOrd="0" destOrd="0" presId="urn:microsoft.com/office/officeart/2005/8/layout/hierarchy1"/>
    <dgm:cxn modelId="{C2E43CD9-E029-4BDF-AE7E-2DA05C59A31D}" srcId="{78000DFB-6ED9-4671-AC49-2AA8F887EEC0}" destId="{66C59A7B-F1D7-4BFB-A129-5EB7C4E24A0A}" srcOrd="0" destOrd="0" parTransId="{5177C9F0-F23F-4BC1-B146-13600756FF8B}" sibTransId="{A38F2566-9EA7-415E-BCAA-6E0509F9620E}"/>
    <dgm:cxn modelId="{63B5CBF4-1483-4A17-B8B9-C285F9DC29B9}" srcId="{78000DFB-6ED9-4671-AC49-2AA8F887EEC0}" destId="{4ED462F6-89DA-41DA-A129-483CCFFA4B2D}" srcOrd="1" destOrd="0" parTransId="{26181F89-A46A-4156-9250-D24642EEDED8}" sibTransId="{BC2C4BE3-E005-4B13-AA16-9845F89CC699}"/>
    <dgm:cxn modelId="{95817DEF-2077-46D6-8E31-06F7F29E90C0}" type="presParOf" srcId="{DC54D308-2173-4C43-9B66-A25DB4E75ACD}" destId="{134FDDAB-DDF0-4010-AF7C-7C536B8EFE99}" srcOrd="0" destOrd="0" presId="urn:microsoft.com/office/officeart/2005/8/layout/hierarchy1"/>
    <dgm:cxn modelId="{F72DDCBA-7D7A-4B33-9CB4-E7EC4096A250}" type="presParOf" srcId="{134FDDAB-DDF0-4010-AF7C-7C536B8EFE99}" destId="{9851F3B5-256F-4D9F-8E6E-2B32B1D06174}" srcOrd="0" destOrd="0" presId="urn:microsoft.com/office/officeart/2005/8/layout/hierarchy1"/>
    <dgm:cxn modelId="{E8CD55E1-0527-4FFD-99E1-DB73C820340B}" type="presParOf" srcId="{9851F3B5-256F-4D9F-8E6E-2B32B1D06174}" destId="{430535F9-697F-4CAB-A434-9A6A243CC4AC}" srcOrd="0" destOrd="0" presId="urn:microsoft.com/office/officeart/2005/8/layout/hierarchy1"/>
    <dgm:cxn modelId="{4085E412-D793-4B7F-BC2B-BFB0AF6EE908}" type="presParOf" srcId="{9851F3B5-256F-4D9F-8E6E-2B32B1D06174}" destId="{1C45609C-2FFD-4C8E-BEBC-89AA7A289452}" srcOrd="1" destOrd="0" presId="urn:microsoft.com/office/officeart/2005/8/layout/hierarchy1"/>
    <dgm:cxn modelId="{9393B66C-43D6-4FC4-9069-7659CE69ADB2}" type="presParOf" srcId="{134FDDAB-DDF0-4010-AF7C-7C536B8EFE99}" destId="{26B65AE7-40AF-402B-AD81-6DAB38490962}" srcOrd="1" destOrd="0" presId="urn:microsoft.com/office/officeart/2005/8/layout/hierarchy1"/>
    <dgm:cxn modelId="{5E5E2696-86F3-4EF4-8C93-72268511D238}" type="presParOf" srcId="{DC54D308-2173-4C43-9B66-A25DB4E75ACD}" destId="{09E1906C-267B-452D-BF4C-FDD817522C3F}" srcOrd="1" destOrd="0" presId="urn:microsoft.com/office/officeart/2005/8/layout/hierarchy1"/>
    <dgm:cxn modelId="{22FD34CD-6B31-4E19-9AD2-90C3930B11A9}" type="presParOf" srcId="{09E1906C-267B-452D-BF4C-FDD817522C3F}" destId="{95E5753C-FF02-4853-A438-B5FC85A5F604}" srcOrd="0" destOrd="0" presId="urn:microsoft.com/office/officeart/2005/8/layout/hierarchy1"/>
    <dgm:cxn modelId="{16D58F5E-8642-41D5-A232-6782456C3413}" type="presParOf" srcId="{95E5753C-FF02-4853-A438-B5FC85A5F604}" destId="{CE183FE2-CB8E-4A01-A902-41DB55F7C8B2}" srcOrd="0" destOrd="0" presId="urn:microsoft.com/office/officeart/2005/8/layout/hierarchy1"/>
    <dgm:cxn modelId="{74E8BAD1-EC9F-44C0-9529-177EEB0B1D1D}" type="presParOf" srcId="{95E5753C-FF02-4853-A438-B5FC85A5F604}" destId="{DB73D5C3-691D-478E-9FF8-87FAD08AA6E2}" srcOrd="1" destOrd="0" presId="urn:microsoft.com/office/officeart/2005/8/layout/hierarchy1"/>
    <dgm:cxn modelId="{BD0586EF-76F5-4E60-9C4E-46567820B111}" type="presParOf" srcId="{09E1906C-267B-452D-BF4C-FDD817522C3F}" destId="{1393787E-D63D-46E0-85F5-65E2D490076C}" srcOrd="1" destOrd="0" presId="urn:microsoft.com/office/officeart/2005/8/layout/hierarchy1"/>
    <dgm:cxn modelId="{B8333D75-FD09-4C85-9028-9AF76739AA96}" type="presParOf" srcId="{DC54D308-2173-4C43-9B66-A25DB4E75ACD}" destId="{5831D050-44F8-40D9-AAA5-2B1476904844}" srcOrd="2" destOrd="0" presId="urn:microsoft.com/office/officeart/2005/8/layout/hierarchy1"/>
    <dgm:cxn modelId="{7CD8AFE6-D7B3-4DE7-BCF6-5BD6629B8011}" type="presParOf" srcId="{5831D050-44F8-40D9-AAA5-2B1476904844}" destId="{F6C124D6-286F-450A-B21E-B89E0911103D}" srcOrd="0" destOrd="0" presId="urn:microsoft.com/office/officeart/2005/8/layout/hierarchy1"/>
    <dgm:cxn modelId="{3E59A4AF-FBFA-42BF-B9FB-E82CD8965252}" type="presParOf" srcId="{F6C124D6-286F-450A-B21E-B89E0911103D}" destId="{B22A8D58-04CA-4C8A-99CD-CB954C025CF4}" srcOrd="0" destOrd="0" presId="urn:microsoft.com/office/officeart/2005/8/layout/hierarchy1"/>
    <dgm:cxn modelId="{9B42F085-2CC6-4DD5-8E95-0C43BCBC20B0}" type="presParOf" srcId="{F6C124D6-286F-450A-B21E-B89E0911103D}" destId="{30F708B5-3F44-412E-98D3-F299E277DFB2}" srcOrd="1" destOrd="0" presId="urn:microsoft.com/office/officeart/2005/8/layout/hierarchy1"/>
    <dgm:cxn modelId="{6B96BA91-74E4-4239-8BC8-FCEA3FD4A51A}" type="presParOf" srcId="{5831D050-44F8-40D9-AAA5-2B1476904844}" destId="{75CD9D09-66F4-4990-8BE5-F145AE9D82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9546E-287A-4378-9FD8-4DD3EB64BDDE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B5C055-E06D-435D-98E6-72C9687E328F}">
      <dgm:prSet/>
      <dgm:spPr/>
      <dgm:t>
        <a:bodyPr/>
        <a:lstStyle/>
        <a:p>
          <a:r>
            <a:rPr lang="en-US"/>
            <a:t>Long-term vision</a:t>
          </a:r>
        </a:p>
      </dgm:t>
    </dgm:pt>
    <dgm:pt modelId="{51EBF57C-BF46-4F4F-9B75-35B35A20FA8A}" type="parTrans" cxnId="{12D39798-CA82-4578-B9FD-8F4428872C9C}">
      <dgm:prSet/>
      <dgm:spPr/>
      <dgm:t>
        <a:bodyPr/>
        <a:lstStyle/>
        <a:p>
          <a:endParaRPr lang="en-US"/>
        </a:p>
      </dgm:t>
    </dgm:pt>
    <dgm:pt modelId="{61F45DF6-A7D8-489F-AAA8-9556090462C1}" type="sibTrans" cxnId="{12D39798-CA82-4578-B9FD-8F4428872C9C}">
      <dgm:prSet/>
      <dgm:spPr/>
      <dgm:t>
        <a:bodyPr/>
        <a:lstStyle/>
        <a:p>
          <a:endParaRPr lang="en-US"/>
        </a:p>
      </dgm:t>
    </dgm:pt>
    <dgm:pt modelId="{423A7025-217F-4B72-9E20-AADA245E3F8C}">
      <dgm:prSet/>
      <dgm:spPr/>
      <dgm:t>
        <a:bodyPr/>
        <a:lstStyle/>
        <a:p>
          <a:r>
            <a:rPr lang="en-US"/>
            <a:t>Alignment with goals</a:t>
          </a:r>
        </a:p>
      </dgm:t>
    </dgm:pt>
    <dgm:pt modelId="{16B40C3E-85BB-4D55-8AEC-D41372C85291}" type="parTrans" cxnId="{93CEFCEC-C495-408D-8DE4-754D28C3FD61}">
      <dgm:prSet/>
      <dgm:spPr/>
      <dgm:t>
        <a:bodyPr/>
        <a:lstStyle/>
        <a:p>
          <a:endParaRPr lang="en-US"/>
        </a:p>
      </dgm:t>
    </dgm:pt>
    <dgm:pt modelId="{BA310E00-ACB6-4221-A3BC-8DDAA5EB6FCB}" type="sibTrans" cxnId="{93CEFCEC-C495-408D-8DE4-754D28C3FD61}">
      <dgm:prSet/>
      <dgm:spPr/>
      <dgm:t>
        <a:bodyPr/>
        <a:lstStyle/>
        <a:p>
          <a:endParaRPr lang="en-US"/>
        </a:p>
      </dgm:t>
    </dgm:pt>
    <dgm:pt modelId="{CFEE9F15-7688-47B5-9EF1-1ABFD1461750}">
      <dgm:prSet/>
      <dgm:spPr/>
      <dgm:t>
        <a:bodyPr/>
        <a:lstStyle/>
        <a:p>
          <a:r>
            <a:rPr lang="en-US"/>
            <a:t>Innovation focus</a:t>
          </a:r>
        </a:p>
      </dgm:t>
    </dgm:pt>
    <dgm:pt modelId="{C99ECE04-1FE3-421A-BF40-D02612FBFE3B}" type="parTrans" cxnId="{5AC6EE38-BC7B-4DE8-84EA-8C1A84EA3A1E}">
      <dgm:prSet/>
      <dgm:spPr/>
      <dgm:t>
        <a:bodyPr/>
        <a:lstStyle/>
        <a:p>
          <a:endParaRPr lang="en-US"/>
        </a:p>
      </dgm:t>
    </dgm:pt>
    <dgm:pt modelId="{A47DF480-F650-4748-97FB-738D717525DF}" type="sibTrans" cxnId="{5AC6EE38-BC7B-4DE8-84EA-8C1A84EA3A1E}">
      <dgm:prSet/>
      <dgm:spPr/>
      <dgm:t>
        <a:bodyPr/>
        <a:lstStyle/>
        <a:p>
          <a:endParaRPr lang="en-US"/>
        </a:p>
      </dgm:t>
    </dgm:pt>
    <dgm:pt modelId="{BF95E81C-8F9A-4068-A693-91BD17EFAB99}" type="pres">
      <dgm:prSet presAssocID="{1659546E-287A-4378-9FD8-4DD3EB64BDDE}" presName="diagram" presStyleCnt="0">
        <dgm:presLayoutVars>
          <dgm:dir/>
          <dgm:resizeHandles val="exact"/>
        </dgm:presLayoutVars>
      </dgm:prSet>
      <dgm:spPr/>
    </dgm:pt>
    <dgm:pt modelId="{B9DBF238-CB49-46ED-98BB-E44EB47EBDA8}" type="pres">
      <dgm:prSet presAssocID="{2EB5C055-E06D-435D-98E6-72C9687E328F}" presName="node" presStyleLbl="node1" presStyleIdx="0" presStyleCnt="3">
        <dgm:presLayoutVars>
          <dgm:bulletEnabled val="1"/>
        </dgm:presLayoutVars>
      </dgm:prSet>
      <dgm:spPr/>
    </dgm:pt>
    <dgm:pt modelId="{0173F98E-1A63-4ED4-9004-61DE8C37F2E3}" type="pres">
      <dgm:prSet presAssocID="{61F45DF6-A7D8-489F-AAA8-9556090462C1}" presName="sibTrans" presStyleCnt="0"/>
      <dgm:spPr/>
    </dgm:pt>
    <dgm:pt modelId="{DE880922-6304-4D90-8E43-18C3F0A5294B}" type="pres">
      <dgm:prSet presAssocID="{423A7025-217F-4B72-9E20-AADA245E3F8C}" presName="node" presStyleLbl="node1" presStyleIdx="1" presStyleCnt="3">
        <dgm:presLayoutVars>
          <dgm:bulletEnabled val="1"/>
        </dgm:presLayoutVars>
      </dgm:prSet>
      <dgm:spPr/>
    </dgm:pt>
    <dgm:pt modelId="{D5985119-9740-4C2E-816C-E0CCEC1D5BF4}" type="pres">
      <dgm:prSet presAssocID="{BA310E00-ACB6-4221-A3BC-8DDAA5EB6FCB}" presName="sibTrans" presStyleCnt="0"/>
      <dgm:spPr/>
    </dgm:pt>
    <dgm:pt modelId="{C382A99F-4213-4C60-926B-64E6751B44D2}" type="pres">
      <dgm:prSet presAssocID="{CFEE9F15-7688-47B5-9EF1-1ABFD1461750}" presName="node" presStyleLbl="node1" presStyleIdx="2" presStyleCnt="3">
        <dgm:presLayoutVars>
          <dgm:bulletEnabled val="1"/>
        </dgm:presLayoutVars>
      </dgm:prSet>
      <dgm:spPr/>
    </dgm:pt>
  </dgm:ptLst>
  <dgm:cxnLst>
    <dgm:cxn modelId="{55408730-33E0-4BA5-ADAA-7937557F6823}" type="presOf" srcId="{423A7025-217F-4B72-9E20-AADA245E3F8C}" destId="{DE880922-6304-4D90-8E43-18C3F0A5294B}" srcOrd="0" destOrd="0" presId="urn:microsoft.com/office/officeart/2005/8/layout/default"/>
    <dgm:cxn modelId="{5AC6EE38-BC7B-4DE8-84EA-8C1A84EA3A1E}" srcId="{1659546E-287A-4378-9FD8-4DD3EB64BDDE}" destId="{CFEE9F15-7688-47B5-9EF1-1ABFD1461750}" srcOrd="2" destOrd="0" parTransId="{C99ECE04-1FE3-421A-BF40-D02612FBFE3B}" sibTransId="{A47DF480-F650-4748-97FB-738D717525DF}"/>
    <dgm:cxn modelId="{DAE09648-DB9A-401B-BDF2-A334515D7FCE}" type="presOf" srcId="{2EB5C055-E06D-435D-98E6-72C9687E328F}" destId="{B9DBF238-CB49-46ED-98BB-E44EB47EBDA8}" srcOrd="0" destOrd="0" presId="urn:microsoft.com/office/officeart/2005/8/layout/default"/>
    <dgm:cxn modelId="{12D39798-CA82-4578-B9FD-8F4428872C9C}" srcId="{1659546E-287A-4378-9FD8-4DD3EB64BDDE}" destId="{2EB5C055-E06D-435D-98E6-72C9687E328F}" srcOrd="0" destOrd="0" parTransId="{51EBF57C-BF46-4F4F-9B75-35B35A20FA8A}" sibTransId="{61F45DF6-A7D8-489F-AAA8-9556090462C1}"/>
    <dgm:cxn modelId="{C0803ACC-36B1-4B91-B662-0E1D30E8E3F5}" type="presOf" srcId="{CFEE9F15-7688-47B5-9EF1-1ABFD1461750}" destId="{C382A99F-4213-4C60-926B-64E6751B44D2}" srcOrd="0" destOrd="0" presId="urn:microsoft.com/office/officeart/2005/8/layout/default"/>
    <dgm:cxn modelId="{93CEFCEC-C495-408D-8DE4-754D28C3FD61}" srcId="{1659546E-287A-4378-9FD8-4DD3EB64BDDE}" destId="{423A7025-217F-4B72-9E20-AADA245E3F8C}" srcOrd="1" destOrd="0" parTransId="{16B40C3E-85BB-4D55-8AEC-D41372C85291}" sibTransId="{BA310E00-ACB6-4221-A3BC-8DDAA5EB6FCB}"/>
    <dgm:cxn modelId="{286E15FE-3F63-4225-B901-638FA2AAAA69}" type="presOf" srcId="{1659546E-287A-4378-9FD8-4DD3EB64BDDE}" destId="{BF95E81C-8F9A-4068-A693-91BD17EFAB99}" srcOrd="0" destOrd="0" presId="urn:microsoft.com/office/officeart/2005/8/layout/default"/>
    <dgm:cxn modelId="{E57530FF-E026-4AEC-BE3B-E8E6329E9A34}" type="presParOf" srcId="{BF95E81C-8F9A-4068-A693-91BD17EFAB99}" destId="{B9DBF238-CB49-46ED-98BB-E44EB47EBDA8}" srcOrd="0" destOrd="0" presId="urn:microsoft.com/office/officeart/2005/8/layout/default"/>
    <dgm:cxn modelId="{525595F2-C887-49DD-BEB8-7C6BD5403D18}" type="presParOf" srcId="{BF95E81C-8F9A-4068-A693-91BD17EFAB99}" destId="{0173F98E-1A63-4ED4-9004-61DE8C37F2E3}" srcOrd="1" destOrd="0" presId="urn:microsoft.com/office/officeart/2005/8/layout/default"/>
    <dgm:cxn modelId="{F4A71B6E-8ADE-406A-B094-1A7BAF3F6C5E}" type="presParOf" srcId="{BF95E81C-8F9A-4068-A693-91BD17EFAB99}" destId="{DE880922-6304-4D90-8E43-18C3F0A5294B}" srcOrd="2" destOrd="0" presId="urn:microsoft.com/office/officeart/2005/8/layout/default"/>
    <dgm:cxn modelId="{0C564604-2314-4E92-B9B6-078B4D53CC20}" type="presParOf" srcId="{BF95E81C-8F9A-4068-A693-91BD17EFAB99}" destId="{D5985119-9740-4C2E-816C-E0CCEC1D5BF4}" srcOrd="3" destOrd="0" presId="urn:microsoft.com/office/officeart/2005/8/layout/default"/>
    <dgm:cxn modelId="{16AC1784-C9E2-4E45-BCD1-F9CB8B2CDDC0}" type="presParOf" srcId="{BF95E81C-8F9A-4068-A693-91BD17EFAB99}" destId="{C382A99F-4213-4C60-926B-64E6751B44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240D1-92F7-40DF-B6E0-9A2846F2C6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A4513F8-A803-4FB7-8903-730F9D4E1108}">
      <dgm:prSet/>
      <dgm:spPr/>
      <dgm:t>
        <a:bodyPr/>
        <a:lstStyle/>
        <a:p>
          <a:r>
            <a:rPr lang="en-US"/>
            <a:t>People as assets</a:t>
          </a:r>
        </a:p>
      </dgm:t>
    </dgm:pt>
    <dgm:pt modelId="{03DAF113-4689-4813-8EE8-13BEAA8B0E84}" type="parTrans" cxnId="{7A0C87D3-B11A-4513-A16B-779A4FA715BF}">
      <dgm:prSet/>
      <dgm:spPr/>
      <dgm:t>
        <a:bodyPr/>
        <a:lstStyle/>
        <a:p>
          <a:endParaRPr lang="en-US"/>
        </a:p>
      </dgm:t>
    </dgm:pt>
    <dgm:pt modelId="{CE52BA2C-76E3-459A-A529-BF47C2DCCEB9}" type="sibTrans" cxnId="{7A0C87D3-B11A-4513-A16B-779A4FA715BF}">
      <dgm:prSet/>
      <dgm:spPr/>
      <dgm:t>
        <a:bodyPr/>
        <a:lstStyle/>
        <a:p>
          <a:endParaRPr lang="en-US"/>
        </a:p>
      </dgm:t>
    </dgm:pt>
    <dgm:pt modelId="{97CA0945-5479-40F3-86B4-60CDD269FF6B}">
      <dgm:prSet/>
      <dgm:spPr/>
      <dgm:t>
        <a:bodyPr/>
        <a:lstStyle/>
        <a:p>
          <a:r>
            <a:rPr lang="en-US"/>
            <a:t>Talent development</a:t>
          </a:r>
        </a:p>
      </dgm:t>
    </dgm:pt>
    <dgm:pt modelId="{E91C8B27-82D7-4D22-AEBA-0735469F9F70}" type="parTrans" cxnId="{0E597BB8-E6AD-45DA-8452-52B50A80C956}">
      <dgm:prSet/>
      <dgm:spPr/>
      <dgm:t>
        <a:bodyPr/>
        <a:lstStyle/>
        <a:p>
          <a:endParaRPr lang="en-US"/>
        </a:p>
      </dgm:t>
    </dgm:pt>
    <dgm:pt modelId="{88D8147E-929D-4DFF-AC7C-3001F8C75A34}" type="sibTrans" cxnId="{0E597BB8-E6AD-45DA-8452-52B50A80C956}">
      <dgm:prSet/>
      <dgm:spPr/>
      <dgm:t>
        <a:bodyPr/>
        <a:lstStyle/>
        <a:p>
          <a:endParaRPr lang="en-US"/>
        </a:p>
      </dgm:t>
    </dgm:pt>
    <dgm:pt modelId="{81DAFBB2-9E5D-46D7-8CEF-1948388F6EC3}">
      <dgm:prSet/>
      <dgm:spPr/>
      <dgm:t>
        <a:bodyPr/>
        <a:lstStyle/>
        <a:p>
          <a:r>
            <a:rPr lang="en-US"/>
            <a:t>Performance &amp; retention</a:t>
          </a:r>
        </a:p>
      </dgm:t>
    </dgm:pt>
    <dgm:pt modelId="{669C4C09-1EDE-478E-BB4D-698EA4C132A1}" type="parTrans" cxnId="{A9DEFB88-0FFF-4E15-BE7D-FE4F38BF13E5}">
      <dgm:prSet/>
      <dgm:spPr/>
      <dgm:t>
        <a:bodyPr/>
        <a:lstStyle/>
        <a:p>
          <a:endParaRPr lang="en-US"/>
        </a:p>
      </dgm:t>
    </dgm:pt>
    <dgm:pt modelId="{45BA76E2-D6D6-4321-92CD-62D7662AFF70}" type="sibTrans" cxnId="{A9DEFB88-0FFF-4E15-BE7D-FE4F38BF13E5}">
      <dgm:prSet/>
      <dgm:spPr/>
      <dgm:t>
        <a:bodyPr/>
        <a:lstStyle/>
        <a:p>
          <a:endParaRPr lang="en-US"/>
        </a:p>
      </dgm:t>
    </dgm:pt>
    <dgm:pt modelId="{154E2A18-FE5A-43AF-8326-D0E30CE5AB33}" type="pres">
      <dgm:prSet presAssocID="{FAD240D1-92F7-40DF-B6E0-9A2846F2C616}" presName="root" presStyleCnt="0">
        <dgm:presLayoutVars>
          <dgm:dir/>
          <dgm:resizeHandles val="exact"/>
        </dgm:presLayoutVars>
      </dgm:prSet>
      <dgm:spPr/>
    </dgm:pt>
    <dgm:pt modelId="{3A01D162-B794-40B4-926A-82CE6950252C}" type="pres">
      <dgm:prSet presAssocID="{9A4513F8-A803-4FB7-8903-730F9D4E1108}" presName="compNode" presStyleCnt="0"/>
      <dgm:spPr/>
    </dgm:pt>
    <dgm:pt modelId="{6C9E31D9-70E5-47CD-9279-23280FCA9F09}" type="pres">
      <dgm:prSet presAssocID="{9A4513F8-A803-4FB7-8903-730F9D4E1108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467EB6C-2454-46CB-84CF-B77CD26AE7AF}" type="pres">
      <dgm:prSet presAssocID="{9A4513F8-A803-4FB7-8903-730F9D4E1108}" presName="spaceRect" presStyleCnt="0"/>
      <dgm:spPr/>
    </dgm:pt>
    <dgm:pt modelId="{31222C5C-A88C-4793-8BDC-C60F11A0FFA8}" type="pres">
      <dgm:prSet presAssocID="{9A4513F8-A803-4FB7-8903-730F9D4E1108}" presName="textRect" presStyleLbl="revTx" presStyleIdx="0" presStyleCnt="3">
        <dgm:presLayoutVars>
          <dgm:chMax val="1"/>
          <dgm:chPref val="1"/>
        </dgm:presLayoutVars>
      </dgm:prSet>
      <dgm:spPr/>
    </dgm:pt>
    <dgm:pt modelId="{7871B06D-EED2-45FA-ABDE-351A50C65592}" type="pres">
      <dgm:prSet presAssocID="{CE52BA2C-76E3-459A-A529-BF47C2DCCEB9}" presName="sibTrans" presStyleCnt="0"/>
      <dgm:spPr/>
    </dgm:pt>
    <dgm:pt modelId="{24942EBB-AE9C-4890-A20F-26E0A795ED2A}" type="pres">
      <dgm:prSet presAssocID="{97CA0945-5479-40F3-86B4-60CDD269FF6B}" presName="compNode" presStyleCnt="0"/>
      <dgm:spPr/>
    </dgm:pt>
    <dgm:pt modelId="{B75A2779-FEA7-4CF5-87D2-98431F2CB1BE}" type="pres">
      <dgm:prSet presAssocID="{97CA0945-5479-40F3-86B4-60CDD269FF6B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824CAAE-B09A-47DF-81E9-7D4D74FBF98C}" type="pres">
      <dgm:prSet presAssocID="{97CA0945-5479-40F3-86B4-60CDD269FF6B}" presName="spaceRect" presStyleCnt="0"/>
      <dgm:spPr/>
    </dgm:pt>
    <dgm:pt modelId="{6D3A6C50-EB39-4F4D-AC5A-7B4387F07A9A}" type="pres">
      <dgm:prSet presAssocID="{97CA0945-5479-40F3-86B4-60CDD269FF6B}" presName="textRect" presStyleLbl="revTx" presStyleIdx="1" presStyleCnt="3">
        <dgm:presLayoutVars>
          <dgm:chMax val="1"/>
          <dgm:chPref val="1"/>
        </dgm:presLayoutVars>
      </dgm:prSet>
      <dgm:spPr/>
    </dgm:pt>
    <dgm:pt modelId="{DC2891F0-6E35-4FC0-AA2C-AFD34487F676}" type="pres">
      <dgm:prSet presAssocID="{88D8147E-929D-4DFF-AC7C-3001F8C75A34}" presName="sibTrans" presStyleCnt="0"/>
      <dgm:spPr/>
    </dgm:pt>
    <dgm:pt modelId="{E03DA3D7-DDFC-406A-9006-B8E6E4B0A1AA}" type="pres">
      <dgm:prSet presAssocID="{81DAFBB2-9E5D-46D7-8CEF-1948388F6EC3}" presName="compNode" presStyleCnt="0"/>
      <dgm:spPr/>
    </dgm:pt>
    <dgm:pt modelId="{2E853CBE-8DD1-46D1-AED5-7F07ABD1C61F}" type="pres">
      <dgm:prSet presAssocID="{81DAFBB2-9E5D-46D7-8CEF-1948388F6EC3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7CEB311-DFB7-4B85-9737-F9309E343041}" type="pres">
      <dgm:prSet presAssocID="{81DAFBB2-9E5D-46D7-8CEF-1948388F6EC3}" presName="spaceRect" presStyleCnt="0"/>
      <dgm:spPr/>
    </dgm:pt>
    <dgm:pt modelId="{23F4D3F9-4C32-4218-BCF2-CBFBCAB8D255}" type="pres">
      <dgm:prSet presAssocID="{81DAFBB2-9E5D-46D7-8CEF-1948388F6EC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C292A01-5F2E-4AA0-B8B8-81A54E61B02A}" type="presOf" srcId="{97CA0945-5479-40F3-86B4-60CDD269FF6B}" destId="{6D3A6C50-EB39-4F4D-AC5A-7B4387F07A9A}" srcOrd="0" destOrd="0" presId="urn:microsoft.com/office/officeart/2018/2/layout/IconLabelList"/>
    <dgm:cxn modelId="{8047F45D-D016-4680-8046-9306B0311D06}" type="presOf" srcId="{FAD240D1-92F7-40DF-B6E0-9A2846F2C616}" destId="{154E2A18-FE5A-43AF-8326-D0E30CE5AB33}" srcOrd="0" destOrd="0" presId="urn:microsoft.com/office/officeart/2018/2/layout/IconLabelList"/>
    <dgm:cxn modelId="{A9DEFB88-0FFF-4E15-BE7D-FE4F38BF13E5}" srcId="{FAD240D1-92F7-40DF-B6E0-9A2846F2C616}" destId="{81DAFBB2-9E5D-46D7-8CEF-1948388F6EC3}" srcOrd="2" destOrd="0" parTransId="{669C4C09-1EDE-478E-BB4D-698EA4C132A1}" sibTransId="{45BA76E2-D6D6-4321-92CD-62D7662AFF70}"/>
    <dgm:cxn modelId="{0E597BB8-E6AD-45DA-8452-52B50A80C956}" srcId="{FAD240D1-92F7-40DF-B6E0-9A2846F2C616}" destId="{97CA0945-5479-40F3-86B4-60CDD269FF6B}" srcOrd="1" destOrd="0" parTransId="{E91C8B27-82D7-4D22-AEBA-0735469F9F70}" sibTransId="{88D8147E-929D-4DFF-AC7C-3001F8C75A34}"/>
    <dgm:cxn modelId="{F70C35D1-3F6A-457A-8D41-06A445BD018D}" type="presOf" srcId="{81DAFBB2-9E5D-46D7-8CEF-1948388F6EC3}" destId="{23F4D3F9-4C32-4218-BCF2-CBFBCAB8D255}" srcOrd="0" destOrd="0" presId="urn:microsoft.com/office/officeart/2018/2/layout/IconLabelList"/>
    <dgm:cxn modelId="{7A0C87D3-B11A-4513-A16B-779A4FA715BF}" srcId="{FAD240D1-92F7-40DF-B6E0-9A2846F2C616}" destId="{9A4513F8-A803-4FB7-8903-730F9D4E1108}" srcOrd="0" destOrd="0" parTransId="{03DAF113-4689-4813-8EE8-13BEAA8B0E84}" sibTransId="{CE52BA2C-76E3-459A-A529-BF47C2DCCEB9}"/>
    <dgm:cxn modelId="{E16D89D4-FC16-4C30-84CF-1EFC82CE7396}" type="presOf" srcId="{9A4513F8-A803-4FB7-8903-730F9D4E1108}" destId="{31222C5C-A88C-4793-8BDC-C60F11A0FFA8}" srcOrd="0" destOrd="0" presId="urn:microsoft.com/office/officeart/2018/2/layout/IconLabelList"/>
    <dgm:cxn modelId="{5DCF9884-C106-4DE9-A166-15FF3EE19002}" type="presParOf" srcId="{154E2A18-FE5A-43AF-8326-D0E30CE5AB33}" destId="{3A01D162-B794-40B4-926A-82CE6950252C}" srcOrd="0" destOrd="0" presId="urn:microsoft.com/office/officeart/2018/2/layout/IconLabelList"/>
    <dgm:cxn modelId="{453858BA-CB86-4016-BE2A-A8A78F2FE2F9}" type="presParOf" srcId="{3A01D162-B794-40B4-926A-82CE6950252C}" destId="{6C9E31D9-70E5-47CD-9279-23280FCA9F09}" srcOrd="0" destOrd="0" presId="urn:microsoft.com/office/officeart/2018/2/layout/IconLabelList"/>
    <dgm:cxn modelId="{BF6B8DC9-52CF-4E87-AA51-89BA34528FCC}" type="presParOf" srcId="{3A01D162-B794-40B4-926A-82CE6950252C}" destId="{2467EB6C-2454-46CB-84CF-B77CD26AE7AF}" srcOrd="1" destOrd="0" presId="urn:microsoft.com/office/officeart/2018/2/layout/IconLabelList"/>
    <dgm:cxn modelId="{9A03305B-96AA-4BDB-B927-5D83575CD2D4}" type="presParOf" srcId="{3A01D162-B794-40B4-926A-82CE6950252C}" destId="{31222C5C-A88C-4793-8BDC-C60F11A0FFA8}" srcOrd="2" destOrd="0" presId="urn:microsoft.com/office/officeart/2018/2/layout/IconLabelList"/>
    <dgm:cxn modelId="{9EC4B883-293D-4339-90AA-E33085E9AD61}" type="presParOf" srcId="{154E2A18-FE5A-43AF-8326-D0E30CE5AB33}" destId="{7871B06D-EED2-45FA-ABDE-351A50C65592}" srcOrd="1" destOrd="0" presId="urn:microsoft.com/office/officeart/2018/2/layout/IconLabelList"/>
    <dgm:cxn modelId="{1F9F648F-B573-40CD-B0F5-35CAABA44034}" type="presParOf" srcId="{154E2A18-FE5A-43AF-8326-D0E30CE5AB33}" destId="{24942EBB-AE9C-4890-A20F-26E0A795ED2A}" srcOrd="2" destOrd="0" presId="urn:microsoft.com/office/officeart/2018/2/layout/IconLabelList"/>
    <dgm:cxn modelId="{DBBD10B4-262D-40F3-A51C-1AA9A76D8820}" type="presParOf" srcId="{24942EBB-AE9C-4890-A20F-26E0A795ED2A}" destId="{B75A2779-FEA7-4CF5-87D2-98431F2CB1BE}" srcOrd="0" destOrd="0" presId="urn:microsoft.com/office/officeart/2018/2/layout/IconLabelList"/>
    <dgm:cxn modelId="{F6CC5CBC-E915-4E20-A7EF-A33C2C483121}" type="presParOf" srcId="{24942EBB-AE9C-4890-A20F-26E0A795ED2A}" destId="{9824CAAE-B09A-47DF-81E9-7D4D74FBF98C}" srcOrd="1" destOrd="0" presId="urn:microsoft.com/office/officeart/2018/2/layout/IconLabelList"/>
    <dgm:cxn modelId="{DD614A77-B2A9-4BE6-BE99-7AF80A4CE7F6}" type="presParOf" srcId="{24942EBB-AE9C-4890-A20F-26E0A795ED2A}" destId="{6D3A6C50-EB39-4F4D-AC5A-7B4387F07A9A}" srcOrd="2" destOrd="0" presId="urn:microsoft.com/office/officeart/2018/2/layout/IconLabelList"/>
    <dgm:cxn modelId="{75CF959C-06D1-4F89-93B3-4B7679609B03}" type="presParOf" srcId="{154E2A18-FE5A-43AF-8326-D0E30CE5AB33}" destId="{DC2891F0-6E35-4FC0-AA2C-AFD34487F676}" srcOrd="3" destOrd="0" presId="urn:microsoft.com/office/officeart/2018/2/layout/IconLabelList"/>
    <dgm:cxn modelId="{A851CA8A-45AF-4728-9B26-3A8B6768C809}" type="presParOf" srcId="{154E2A18-FE5A-43AF-8326-D0E30CE5AB33}" destId="{E03DA3D7-DDFC-406A-9006-B8E6E4B0A1AA}" srcOrd="4" destOrd="0" presId="urn:microsoft.com/office/officeart/2018/2/layout/IconLabelList"/>
    <dgm:cxn modelId="{129479C9-9C68-43E9-83FF-37037F7FD63C}" type="presParOf" srcId="{E03DA3D7-DDFC-406A-9006-B8E6E4B0A1AA}" destId="{2E853CBE-8DD1-46D1-AED5-7F07ABD1C61F}" srcOrd="0" destOrd="0" presId="urn:microsoft.com/office/officeart/2018/2/layout/IconLabelList"/>
    <dgm:cxn modelId="{328AF15F-0AF3-489E-86A6-E785C69E34EC}" type="presParOf" srcId="{E03DA3D7-DDFC-406A-9006-B8E6E4B0A1AA}" destId="{A7CEB311-DFB7-4B85-9737-F9309E343041}" srcOrd="1" destOrd="0" presId="urn:microsoft.com/office/officeart/2018/2/layout/IconLabelList"/>
    <dgm:cxn modelId="{AA9D3077-F447-4B95-8AD9-FF0C9B10ED95}" type="presParOf" srcId="{E03DA3D7-DDFC-406A-9006-B8E6E4B0A1AA}" destId="{23F4D3F9-4C32-4218-BCF2-CBFBCAB8D25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008CC-86CF-4AF6-A0CA-E820AE4F8CF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CD4F9F-25E1-4DE7-9F45-FDFF7C4039E7}">
      <dgm:prSet/>
      <dgm:spPr/>
      <dgm:t>
        <a:bodyPr/>
        <a:lstStyle/>
        <a:p>
          <a:r>
            <a:rPr lang="en-US"/>
            <a:t>Align HR with strategy</a:t>
          </a:r>
        </a:p>
      </dgm:t>
    </dgm:pt>
    <dgm:pt modelId="{ED456FD5-7045-424A-A2AF-DE9E970F4636}" type="parTrans" cxnId="{95A6AD44-8686-4C25-BB79-92FB15EBC0EB}">
      <dgm:prSet/>
      <dgm:spPr/>
      <dgm:t>
        <a:bodyPr/>
        <a:lstStyle/>
        <a:p>
          <a:endParaRPr lang="en-US"/>
        </a:p>
      </dgm:t>
    </dgm:pt>
    <dgm:pt modelId="{502A3409-31DB-4569-AC78-0C74306E3422}" type="sibTrans" cxnId="{95A6AD44-8686-4C25-BB79-92FB15EBC0EB}">
      <dgm:prSet/>
      <dgm:spPr/>
      <dgm:t>
        <a:bodyPr/>
        <a:lstStyle/>
        <a:p>
          <a:endParaRPr lang="en-US"/>
        </a:p>
      </dgm:t>
    </dgm:pt>
    <dgm:pt modelId="{44FDDBD0-D966-4CEC-BD51-CAF501DC8FEB}">
      <dgm:prSet/>
      <dgm:spPr/>
      <dgm:t>
        <a:bodyPr/>
        <a:lstStyle/>
        <a:p>
          <a:r>
            <a:rPr lang="en-US"/>
            <a:t>Value creation</a:t>
          </a:r>
        </a:p>
      </dgm:t>
    </dgm:pt>
    <dgm:pt modelId="{6478FB1A-86B1-4109-BF46-55D29C284A96}" type="parTrans" cxnId="{04CA14E8-C3CB-4DD1-87EE-B65F794A6C30}">
      <dgm:prSet/>
      <dgm:spPr/>
      <dgm:t>
        <a:bodyPr/>
        <a:lstStyle/>
        <a:p>
          <a:endParaRPr lang="en-US"/>
        </a:p>
      </dgm:t>
    </dgm:pt>
    <dgm:pt modelId="{C67D401D-7418-496C-9362-10C4B5BF306D}" type="sibTrans" cxnId="{04CA14E8-C3CB-4DD1-87EE-B65F794A6C30}">
      <dgm:prSet/>
      <dgm:spPr/>
      <dgm:t>
        <a:bodyPr/>
        <a:lstStyle/>
        <a:p>
          <a:endParaRPr lang="en-US"/>
        </a:p>
      </dgm:t>
    </dgm:pt>
    <dgm:pt modelId="{B2231117-BBD7-41B4-AB19-8DADDCF8F339}" type="pres">
      <dgm:prSet presAssocID="{EF6008CC-86CF-4AF6-A0CA-E820AE4F8CFE}" presName="diagram" presStyleCnt="0">
        <dgm:presLayoutVars>
          <dgm:dir/>
          <dgm:resizeHandles val="exact"/>
        </dgm:presLayoutVars>
      </dgm:prSet>
      <dgm:spPr/>
    </dgm:pt>
    <dgm:pt modelId="{6C56D3A7-980A-4280-AB59-1FADEF7A9DCA}" type="pres">
      <dgm:prSet presAssocID="{7ACD4F9F-25E1-4DE7-9F45-FDFF7C4039E7}" presName="node" presStyleLbl="node1" presStyleIdx="0" presStyleCnt="2">
        <dgm:presLayoutVars>
          <dgm:bulletEnabled val="1"/>
        </dgm:presLayoutVars>
      </dgm:prSet>
      <dgm:spPr/>
    </dgm:pt>
    <dgm:pt modelId="{DD6C1FCD-0D1B-4D31-A4C2-DE46AE413ACE}" type="pres">
      <dgm:prSet presAssocID="{502A3409-31DB-4569-AC78-0C74306E3422}" presName="sibTrans" presStyleCnt="0"/>
      <dgm:spPr/>
    </dgm:pt>
    <dgm:pt modelId="{41261C5A-A401-4152-B0F2-8359D1E56A8C}" type="pres">
      <dgm:prSet presAssocID="{44FDDBD0-D966-4CEC-BD51-CAF501DC8FEB}" presName="node" presStyleLbl="node1" presStyleIdx="1" presStyleCnt="2">
        <dgm:presLayoutVars>
          <dgm:bulletEnabled val="1"/>
        </dgm:presLayoutVars>
      </dgm:prSet>
      <dgm:spPr/>
    </dgm:pt>
  </dgm:ptLst>
  <dgm:cxnLst>
    <dgm:cxn modelId="{95A6AD44-8686-4C25-BB79-92FB15EBC0EB}" srcId="{EF6008CC-86CF-4AF6-A0CA-E820AE4F8CFE}" destId="{7ACD4F9F-25E1-4DE7-9F45-FDFF7C4039E7}" srcOrd="0" destOrd="0" parTransId="{ED456FD5-7045-424A-A2AF-DE9E970F4636}" sibTransId="{502A3409-31DB-4569-AC78-0C74306E3422}"/>
    <dgm:cxn modelId="{CE2E2751-9716-44C9-A87D-6874618453D3}" type="presOf" srcId="{EF6008CC-86CF-4AF6-A0CA-E820AE4F8CFE}" destId="{B2231117-BBD7-41B4-AB19-8DADDCF8F339}" srcOrd="0" destOrd="0" presId="urn:microsoft.com/office/officeart/2005/8/layout/default"/>
    <dgm:cxn modelId="{102FBE91-DAF1-4F19-A6B2-2C5540C1F6AF}" type="presOf" srcId="{44FDDBD0-D966-4CEC-BD51-CAF501DC8FEB}" destId="{41261C5A-A401-4152-B0F2-8359D1E56A8C}" srcOrd="0" destOrd="0" presId="urn:microsoft.com/office/officeart/2005/8/layout/default"/>
    <dgm:cxn modelId="{EDA0DEAD-384E-4469-9DD4-3388F9922F21}" type="presOf" srcId="{7ACD4F9F-25E1-4DE7-9F45-FDFF7C4039E7}" destId="{6C56D3A7-980A-4280-AB59-1FADEF7A9DCA}" srcOrd="0" destOrd="0" presId="urn:microsoft.com/office/officeart/2005/8/layout/default"/>
    <dgm:cxn modelId="{04CA14E8-C3CB-4DD1-87EE-B65F794A6C30}" srcId="{EF6008CC-86CF-4AF6-A0CA-E820AE4F8CFE}" destId="{44FDDBD0-D966-4CEC-BD51-CAF501DC8FEB}" srcOrd="1" destOrd="0" parTransId="{6478FB1A-86B1-4109-BF46-55D29C284A96}" sibTransId="{C67D401D-7418-496C-9362-10C4B5BF306D}"/>
    <dgm:cxn modelId="{10913827-80A8-4612-A97C-51DC2755C3EF}" type="presParOf" srcId="{B2231117-BBD7-41B4-AB19-8DADDCF8F339}" destId="{6C56D3A7-980A-4280-AB59-1FADEF7A9DCA}" srcOrd="0" destOrd="0" presId="urn:microsoft.com/office/officeart/2005/8/layout/default"/>
    <dgm:cxn modelId="{C73DD764-F829-4611-9AF7-997C1561C9A3}" type="presParOf" srcId="{B2231117-BBD7-41B4-AB19-8DADDCF8F339}" destId="{DD6C1FCD-0D1B-4D31-A4C2-DE46AE413ACE}" srcOrd="1" destOrd="0" presId="urn:microsoft.com/office/officeart/2005/8/layout/default"/>
    <dgm:cxn modelId="{EFB7A3DA-D878-4181-822B-211EE9DE2DFD}" type="presParOf" srcId="{B2231117-BBD7-41B4-AB19-8DADDCF8F339}" destId="{41261C5A-A401-4152-B0F2-8359D1E56A8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72A61-BA89-4D90-84A6-E88E4C3A7B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F9490A-35D8-493A-96E0-2A22EC65E6D9}">
      <dgm:prSet/>
      <dgm:spPr/>
      <dgm:t>
        <a:bodyPr/>
        <a:lstStyle/>
        <a:p>
          <a:r>
            <a:rPr lang="en-US"/>
            <a:t>Valuable</a:t>
          </a:r>
        </a:p>
      </dgm:t>
    </dgm:pt>
    <dgm:pt modelId="{E04C3671-6C42-4CB1-9F81-F4E6463ED917}" type="parTrans" cxnId="{84216BDF-3D88-46EC-B361-9B5E51FDD753}">
      <dgm:prSet/>
      <dgm:spPr/>
      <dgm:t>
        <a:bodyPr/>
        <a:lstStyle/>
        <a:p>
          <a:endParaRPr lang="en-US"/>
        </a:p>
      </dgm:t>
    </dgm:pt>
    <dgm:pt modelId="{C208CC9B-49F8-4CC2-8F75-9953E6B8E0E9}" type="sibTrans" cxnId="{84216BDF-3D88-46EC-B361-9B5E51FDD753}">
      <dgm:prSet/>
      <dgm:spPr/>
      <dgm:t>
        <a:bodyPr/>
        <a:lstStyle/>
        <a:p>
          <a:endParaRPr lang="en-US"/>
        </a:p>
      </dgm:t>
    </dgm:pt>
    <dgm:pt modelId="{28DDBD00-6366-45FA-B5A7-2396F00DCBA9}">
      <dgm:prSet/>
      <dgm:spPr/>
      <dgm:t>
        <a:bodyPr/>
        <a:lstStyle/>
        <a:p>
          <a:r>
            <a:rPr lang="en-US"/>
            <a:t>Rare</a:t>
          </a:r>
        </a:p>
      </dgm:t>
    </dgm:pt>
    <dgm:pt modelId="{CF48CE4B-B57A-4400-9D52-E20BB9CF8A22}" type="parTrans" cxnId="{5161345D-7646-4C32-BC54-4E27EED92DB9}">
      <dgm:prSet/>
      <dgm:spPr/>
      <dgm:t>
        <a:bodyPr/>
        <a:lstStyle/>
        <a:p>
          <a:endParaRPr lang="en-US"/>
        </a:p>
      </dgm:t>
    </dgm:pt>
    <dgm:pt modelId="{CD93F296-B9AB-461B-95AB-7D4569A99E2C}" type="sibTrans" cxnId="{5161345D-7646-4C32-BC54-4E27EED92DB9}">
      <dgm:prSet/>
      <dgm:spPr/>
      <dgm:t>
        <a:bodyPr/>
        <a:lstStyle/>
        <a:p>
          <a:endParaRPr lang="en-US"/>
        </a:p>
      </dgm:t>
    </dgm:pt>
    <dgm:pt modelId="{32D27B22-78DC-4C42-86B8-54A5D51C5B7F}">
      <dgm:prSet/>
      <dgm:spPr/>
      <dgm:t>
        <a:bodyPr/>
        <a:lstStyle/>
        <a:p>
          <a:r>
            <a:rPr lang="en-US"/>
            <a:t>Inimitable</a:t>
          </a:r>
        </a:p>
      </dgm:t>
    </dgm:pt>
    <dgm:pt modelId="{20ED27BF-8C71-4B60-B032-9E21BE0461CF}" type="parTrans" cxnId="{7A83ABCD-FA1B-4D90-B8A9-A9C6B6031F21}">
      <dgm:prSet/>
      <dgm:spPr/>
      <dgm:t>
        <a:bodyPr/>
        <a:lstStyle/>
        <a:p>
          <a:endParaRPr lang="en-US"/>
        </a:p>
      </dgm:t>
    </dgm:pt>
    <dgm:pt modelId="{79F1344A-1511-4E74-B8FB-3437E7AB42F8}" type="sibTrans" cxnId="{7A83ABCD-FA1B-4D90-B8A9-A9C6B6031F21}">
      <dgm:prSet/>
      <dgm:spPr/>
      <dgm:t>
        <a:bodyPr/>
        <a:lstStyle/>
        <a:p>
          <a:endParaRPr lang="en-US"/>
        </a:p>
      </dgm:t>
    </dgm:pt>
    <dgm:pt modelId="{A778711A-7ACE-4B6D-BE6B-9A7DC84BCA52}">
      <dgm:prSet/>
      <dgm:spPr/>
      <dgm:t>
        <a:bodyPr/>
        <a:lstStyle/>
        <a:p>
          <a:r>
            <a:rPr lang="en-US"/>
            <a:t>Non-substitutable</a:t>
          </a:r>
        </a:p>
      </dgm:t>
    </dgm:pt>
    <dgm:pt modelId="{64C39F75-2763-4155-819E-8A4898D9F868}" type="parTrans" cxnId="{C0F19F7E-5474-49B3-9D1D-07F5AEBF2BD2}">
      <dgm:prSet/>
      <dgm:spPr/>
      <dgm:t>
        <a:bodyPr/>
        <a:lstStyle/>
        <a:p>
          <a:endParaRPr lang="en-US"/>
        </a:p>
      </dgm:t>
    </dgm:pt>
    <dgm:pt modelId="{E8AF86D3-6FB3-4AD9-8247-41D3E1916E8C}" type="sibTrans" cxnId="{C0F19F7E-5474-49B3-9D1D-07F5AEBF2BD2}">
      <dgm:prSet/>
      <dgm:spPr/>
      <dgm:t>
        <a:bodyPr/>
        <a:lstStyle/>
        <a:p>
          <a:endParaRPr lang="en-US"/>
        </a:p>
      </dgm:t>
    </dgm:pt>
    <dgm:pt modelId="{9C1AD5E1-884D-4A01-AB63-466EEE904385}" type="pres">
      <dgm:prSet presAssocID="{D0972A61-BA89-4D90-84A6-E88E4C3A7B75}" presName="linear" presStyleCnt="0">
        <dgm:presLayoutVars>
          <dgm:animLvl val="lvl"/>
          <dgm:resizeHandles val="exact"/>
        </dgm:presLayoutVars>
      </dgm:prSet>
      <dgm:spPr/>
    </dgm:pt>
    <dgm:pt modelId="{8EAA3DFA-DA38-4EA4-94E9-C2997B1CC8F1}" type="pres">
      <dgm:prSet presAssocID="{ECF9490A-35D8-493A-96E0-2A22EC65E6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7B8F2C-A815-4C7F-9F26-0ADDEE9A86AF}" type="pres">
      <dgm:prSet presAssocID="{C208CC9B-49F8-4CC2-8F75-9953E6B8E0E9}" presName="spacer" presStyleCnt="0"/>
      <dgm:spPr/>
    </dgm:pt>
    <dgm:pt modelId="{17885CC3-29C5-4576-B751-5CA392BDF8E9}" type="pres">
      <dgm:prSet presAssocID="{28DDBD00-6366-45FA-B5A7-2396F00DCBA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DF5DB7-73DB-463D-99BB-5E5B02D203F0}" type="pres">
      <dgm:prSet presAssocID="{CD93F296-B9AB-461B-95AB-7D4569A99E2C}" presName="spacer" presStyleCnt="0"/>
      <dgm:spPr/>
    </dgm:pt>
    <dgm:pt modelId="{3C20D3D3-5289-4C88-BF78-E2C7D43B1F7E}" type="pres">
      <dgm:prSet presAssocID="{32D27B22-78DC-4C42-86B8-54A5D51C5B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907A6C-9355-4DBE-8C0E-E3C058A1A42C}" type="pres">
      <dgm:prSet presAssocID="{79F1344A-1511-4E74-B8FB-3437E7AB42F8}" presName="spacer" presStyleCnt="0"/>
      <dgm:spPr/>
    </dgm:pt>
    <dgm:pt modelId="{6E521216-5FF9-4FE4-A58C-D5767DE8C3A2}" type="pres">
      <dgm:prSet presAssocID="{A778711A-7ACE-4B6D-BE6B-9A7DC84BCA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34250F-913A-4A9A-A91E-6F449D563F1E}" type="presOf" srcId="{28DDBD00-6366-45FA-B5A7-2396F00DCBA9}" destId="{17885CC3-29C5-4576-B751-5CA392BDF8E9}" srcOrd="0" destOrd="0" presId="urn:microsoft.com/office/officeart/2005/8/layout/vList2"/>
    <dgm:cxn modelId="{0A05BF39-A1CE-452B-B0BF-72BC94FE887E}" type="presOf" srcId="{32D27B22-78DC-4C42-86B8-54A5D51C5B7F}" destId="{3C20D3D3-5289-4C88-BF78-E2C7D43B1F7E}" srcOrd="0" destOrd="0" presId="urn:microsoft.com/office/officeart/2005/8/layout/vList2"/>
    <dgm:cxn modelId="{5161345D-7646-4C32-BC54-4E27EED92DB9}" srcId="{D0972A61-BA89-4D90-84A6-E88E4C3A7B75}" destId="{28DDBD00-6366-45FA-B5A7-2396F00DCBA9}" srcOrd="1" destOrd="0" parTransId="{CF48CE4B-B57A-4400-9D52-E20BB9CF8A22}" sibTransId="{CD93F296-B9AB-461B-95AB-7D4569A99E2C}"/>
    <dgm:cxn modelId="{8E780349-171E-4110-B346-F4883312F2DA}" type="presOf" srcId="{A778711A-7ACE-4B6D-BE6B-9A7DC84BCA52}" destId="{6E521216-5FF9-4FE4-A58C-D5767DE8C3A2}" srcOrd="0" destOrd="0" presId="urn:microsoft.com/office/officeart/2005/8/layout/vList2"/>
    <dgm:cxn modelId="{C0F19F7E-5474-49B3-9D1D-07F5AEBF2BD2}" srcId="{D0972A61-BA89-4D90-84A6-E88E4C3A7B75}" destId="{A778711A-7ACE-4B6D-BE6B-9A7DC84BCA52}" srcOrd="3" destOrd="0" parTransId="{64C39F75-2763-4155-819E-8A4898D9F868}" sibTransId="{E8AF86D3-6FB3-4AD9-8247-41D3E1916E8C}"/>
    <dgm:cxn modelId="{F9C9A1AA-734C-44DE-99E9-D28318AEBC28}" type="presOf" srcId="{D0972A61-BA89-4D90-84A6-E88E4C3A7B75}" destId="{9C1AD5E1-884D-4A01-AB63-466EEE904385}" srcOrd="0" destOrd="0" presId="urn:microsoft.com/office/officeart/2005/8/layout/vList2"/>
    <dgm:cxn modelId="{7A83ABCD-FA1B-4D90-B8A9-A9C6B6031F21}" srcId="{D0972A61-BA89-4D90-84A6-E88E4C3A7B75}" destId="{32D27B22-78DC-4C42-86B8-54A5D51C5B7F}" srcOrd="2" destOrd="0" parTransId="{20ED27BF-8C71-4B60-B032-9E21BE0461CF}" sibTransId="{79F1344A-1511-4E74-B8FB-3437E7AB42F8}"/>
    <dgm:cxn modelId="{84216BDF-3D88-46EC-B361-9B5E51FDD753}" srcId="{D0972A61-BA89-4D90-84A6-E88E4C3A7B75}" destId="{ECF9490A-35D8-493A-96E0-2A22EC65E6D9}" srcOrd="0" destOrd="0" parTransId="{E04C3671-6C42-4CB1-9F81-F4E6463ED917}" sibTransId="{C208CC9B-49F8-4CC2-8F75-9953E6B8E0E9}"/>
    <dgm:cxn modelId="{3A0A8DEF-8907-4200-8AF4-431ED674E4B3}" type="presOf" srcId="{ECF9490A-35D8-493A-96E0-2A22EC65E6D9}" destId="{8EAA3DFA-DA38-4EA4-94E9-C2997B1CC8F1}" srcOrd="0" destOrd="0" presId="urn:microsoft.com/office/officeart/2005/8/layout/vList2"/>
    <dgm:cxn modelId="{FF7E0890-28C1-4242-A277-DAF8E506373E}" type="presParOf" srcId="{9C1AD5E1-884D-4A01-AB63-466EEE904385}" destId="{8EAA3DFA-DA38-4EA4-94E9-C2997B1CC8F1}" srcOrd="0" destOrd="0" presId="urn:microsoft.com/office/officeart/2005/8/layout/vList2"/>
    <dgm:cxn modelId="{93CDE365-5D80-4ACE-B7E1-B1DB5DEDA4E3}" type="presParOf" srcId="{9C1AD5E1-884D-4A01-AB63-466EEE904385}" destId="{F37B8F2C-A815-4C7F-9F26-0ADDEE9A86AF}" srcOrd="1" destOrd="0" presId="urn:microsoft.com/office/officeart/2005/8/layout/vList2"/>
    <dgm:cxn modelId="{3DD40A56-2334-47D3-8D16-3E1E85B21019}" type="presParOf" srcId="{9C1AD5E1-884D-4A01-AB63-466EEE904385}" destId="{17885CC3-29C5-4576-B751-5CA392BDF8E9}" srcOrd="2" destOrd="0" presId="urn:microsoft.com/office/officeart/2005/8/layout/vList2"/>
    <dgm:cxn modelId="{3BCB44B7-36D0-4EAE-91EB-899CEA452EB4}" type="presParOf" srcId="{9C1AD5E1-884D-4A01-AB63-466EEE904385}" destId="{A6DF5DB7-73DB-463D-99BB-5E5B02D203F0}" srcOrd="3" destOrd="0" presId="urn:microsoft.com/office/officeart/2005/8/layout/vList2"/>
    <dgm:cxn modelId="{2E339CD8-E056-4699-A46B-116D13BDCC21}" type="presParOf" srcId="{9C1AD5E1-884D-4A01-AB63-466EEE904385}" destId="{3C20D3D3-5289-4C88-BF78-E2C7D43B1F7E}" srcOrd="4" destOrd="0" presId="urn:microsoft.com/office/officeart/2005/8/layout/vList2"/>
    <dgm:cxn modelId="{A6A4AFF0-F97D-4A94-9082-6771E9E14675}" type="presParOf" srcId="{9C1AD5E1-884D-4A01-AB63-466EEE904385}" destId="{96907A6C-9355-4DBE-8C0E-E3C058A1A42C}" srcOrd="5" destOrd="0" presId="urn:microsoft.com/office/officeart/2005/8/layout/vList2"/>
    <dgm:cxn modelId="{B349DA1D-84A1-42B5-8EC0-784554BE62FB}" type="presParOf" srcId="{9C1AD5E1-884D-4A01-AB63-466EEE904385}" destId="{6E521216-5FF9-4FE4-A58C-D5767DE8C3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B26108-FEDE-43A0-8878-92833D4E267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A2ED32-60BE-4AA6-BEE1-6F638C2C42E9}">
      <dgm:prSet/>
      <dgm:spPr/>
      <dgm:t>
        <a:bodyPr/>
        <a:lstStyle/>
        <a:p>
          <a:r>
            <a:rPr lang="en-US"/>
            <a:t>Facilitator</a:t>
          </a:r>
        </a:p>
      </dgm:t>
    </dgm:pt>
    <dgm:pt modelId="{4378B65A-5468-4F68-B3F3-D544B472B611}" type="parTrans" cxnId="{3B4D1D4A-FD3A-49E3-82B8-CC2BB5B2682C}">
      <dgm:prSet/>
      <dgm:spPr/>
      <dgm:t>
        <a:bodyPr/>
        <a:lstStyle/>
        <a:p>
          <a:endParaRPr lang="en-US"/>
        </a:p>
      </dgm:t>
    </dgm:pt>
    <dgm:pt modelId="{FAA1D8BA-E8A8-4285-A29F-C677621E25BB}" type="sibTrans" cxnId="{3B4D1D4A-FD3A-49E3-82B8-CC2BB5B2682C}">
      <dgm:prSet/>
      <dgm:spPr/>
      <dgm:t>
        <a:bodyPr/>
        <a:lstStyle/>
        <a:p>
          <a:endParaRPr lang="en-US"/>
        </a:p>
      </dgm:t>
    </dgm:pt>
    <dgm:pt modelId="{5032D407-AFC3-44E5-B1F9-CAF3639A74A4}">
      <dgm:prSet/>
      <dgm:spPr/>
      <dgm:t>
        <a:bodyPr/>
        <a:lstStyle/>
        <a:p>
          <a:r>
            <a:rPr lang="en-US"/>
            <a:t>Communicator</a:t>
          </a:r>
        </a:p>
      </dgm:t>
    </dgm:pt>
    <dgm:pt modelId="{D2847594-0A03-4FB8-AB7F-2FE1917A7C27}" type="parTrans" cxnId="{88657AEB-098F-4777-9CC5-412FF124455E}">
      <dgm:prSet/>
      <dgm:spPr/>
      <dgm:t>
        <a:bodyPr/>
        <a:lstStyle/>
        <a:p>
          <a:endParaRPr lang="en-US"/>
        </a:p>
      </dgm:t>
    </dgm:pt>
    <dgm:pt modelId="{4C213560-0683-4552-858B-E21B2D68B25A}" type="sibTrans" cxnId="{88657AEB-098F-4777-9CC5-412FF124455E}">
      <dgm:prSet/>
      <dgm:spPr/>
      <dgm:t>
        <a:bodyPr/>
        <a:lstStyle/>
        <a:p>
          <a:endParaRPr lang="en-US"/>
        </a:p>
      </dgm:t>
    </dgm:pt>
    <dgm:pt modelId="{420C4C6C-7277-4CAD-8687-B2F3476A418A}">
      <dgm:prSet/>
      <dgm:spPr/>
      <dgm:t>
        <a:bodyPr/>
        <a:lstStyle/>
        <a:p>
          <a:r>
            <a:rPr lang="en-US"/>
            <a:t>Culture builder</a:t>
          </a:r>
        </a:p>
      </dgm:t>
    </dgm:pt>
    <dgm:pt modelId="{E7B81442-74BD-4CCC-AB5A-28F669C0682F}" type="parTrans" cxnId="{21E1B6FC-74C1-4C8D-BD14-7986D11C063B}">
      <dgm:prSet/>
      <dgm:spPr/>
      <dgm:t>
        <a:bodyPr/>
        <a:lstStyle/>
        <a:p>
          <a:endParaRPr lang="en-US"/>
        </a:p>
      </dgm:t>
    </dgm:pt>
    <dgm:pt modelId="{7FDC6E5B-D73D-4118-BE6C-E01B1FA45F2C}" type="sibTrans" cxnId="{21E1B6FC-74C1-4C8D-BD14-7986D11C063B}">
      <dgm:prSet/>
      <dgm:spPr/>
      <dgm:t>
        <a:bodyPr/>
        <a:lstStyle/>
        <a:p>
          <a:endParaRPr lang="en-US"/>
        </a:p>
      </dgm:t>
    </dgm:pt>
    <dgm:pt modelId="{FFA693AC-1F96-4380-AD6A-4A27350ABA75}" type="pres">
      <dgm:prSet presAssocID="{FDB26108-FEDE-43A0-8878-92833D4E26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FEC2C0-756B-436F-800A-CEDE5288A118}" type="pres">
      <dgm:prSet presAssocID="{9EA2ED32-60BE-4AA6-BEE1-6F638C2C42E9}" presName="hierRoot1" presStyleCnt="0"/>
      <dgm:spPr/>
    </dgm:pt>
    <dgm:pt modelId="{C964C32A-3FA8-4258-ADC0-706656284650}" type="pres">
      <dgm:prSet presAssocID="{9EA2ED32-60BE-4AA6-BEE1-6F638C2C42E9}" presName="composite" presStyleCnt="0"/>
      <dgm:spPr/>
    </dgm:pt>
    <dgm:pt modelId="{78387CF7-FF88-445A-8B76-A3CE3B8B952F}" type="pres">
      <dgm:prSet presAssocID="{9EA2ED32-60BE-4AA6-BEE1-6F638C2C42E9}" presName="background" presStyleLbl="node0" presStyleIdx="0" presStyleCnt="3"/>
      <dgm:spPr/>
    </dgm:pt>
    <dgm:pt modelId="{C32B60B3-54FF-45D6-AED9-2F0C28461B25}" type="pres">
      <dgm:prSet presAssocID="{9EA2ED32-60BE-4AA6-BEE1-6F638C2C42E9}" presName="text" presStyleLbl="fgAcc0" presStyleIdx="0" presStyleCnt="3">
        <dgm:presLayoutVars>
          <dgm:chPref val="3"/>
        </dgm:presLayoutVars>
      </dgm:prSet>
      <dgm:spPr/>
    </dgm:pt>
    <dgm:pt modelId="{D2AB83A2-8031-44AA-A0A3-27D8509C0766}" type="pres">
      <dgm:prSet presAssocID="{9EA2ED32-60BE-4AA6-BEE1-6F638C2C42E9}" presName="hierChild2" presStyleCnt="0"/>
      <dgm:spPr/>
    </dgm:pt>
    <dgm:pt modelId="{62535890-ED50-45D8-AC2A-745BE590CFC9}" type="pres">
      <dgm:prSet presAssocID="{5032D407-AFC3-44E5-B1F9-CAF3639A74A4}" presName="hierRoot1" presStyleCnt="0"/>
      <dgm:spPr/>
    </dgm:pt>
    <dgm:pt modelId="{80729534-F0A5-456E-91CF-09989156CB4F}" type="pres">
      <dgm:prSet presAssocID="{5032D407-AFC3-44E5-B1F9-CAF3639A74A4}" presName="composite" presStyleCnt="0"/>
      <dgm:spPr/>
    </dgm:pt>
    <dgm:pt modelId="{6ABB0A84-888E-45DB-AD27-64FF882D05A0}" type="pres">
      <dgm:prSet presAssocID="{5032D407-AFC3-44E5-B1F9-CAF3639A74A4}" presName="background" presStyleLbl="node0" presStyleIdx="1" presStyleCnt="3"/>
      <dgm:spPr/>
    </dgm:pt>
    <dgm:pt modelId="{8441A830-28BC-4AD4-8DF9-0AA1940B2F20}" type="pres">
      <dgm:prSet presAssocID="{5032D407-AFC3-44E5-B1F9-CAF3639A74A4}" presName="text" presStyleLbl="fgAcc0" presStyleIdx="1" presStyleCnt="3">
        <dgm:presLayoutVars>
          <dgm:chPref val="3"/>
        </dgm:presLayoutVars>
      </dgm:prSet>
      <dgm:spPr/>
    </dgm:pt>
    <dgm:pt modelId="{7D236789-4D05-4C81-A6F5-E70B5B09157C}" type="pres">
      <dgm:prSet presAssocID="{5032D407-AFC3-44E5-B1F9-CAF3639A74A4}" presName="hierChild2" presStyleCnt="0"/>
      <dgm:spPr/>
    </dgm:pt>
    <dgm:pt modelId="{42D05680-BE4F-4240-8DD1-E760E6B7E33E}" type="pres">
      <dgm:prSet presAssocID="{420C4C6C-7277-4CAD-8687-B2F3476A418A}" presName="hierRoot1" presStyleCnt="0"/>
      <dgm:spPr/>
    </dgm:pt>
    <dgm:pt modelId="{7E68C57E-5D7E-4E8E-9083-E2E806AFDDD0}" type="pres">
      <dgm:prSet presAssocID="{420C4C6C-7277-4CAD-8687-B2F3476A418A}" presName="composite" presStyleCnt="0"/>
      <dgm:spPr/>
    </dgm:pt>
    <dgm:pt modelId="{702353FC-D9E5-4444-A276-AF5F04E6EF4B}" type="pres">
      <dgm:prSet presAssocID="{420C4C6C-7277-4CAD-8687-B2F3476A418A}" presName="background" presStyleLbl="node0" presStyleIdx="2" presStyleCnt="3"/>
      <dgm:spPr/>
    </dgm:pt>
    <dgm:pt modelId="{75DB7085-CABE-4A05-AD26-9491451EF7D7}" type="pres">
      <dgm:prSet presAssocID="{420C4C6C-7277-4CAD-8687-B2F3476A418A}" presName="text" presStyleLbl="fgAcc0" presStyleIdx="2" presStyleCnt="3">
        <dgm:presLayoutVars>
          <dgm:chPref val="3"/>
        </dgm:presLayoutVars>
      </dgm:prSet>
      <dgm:spPr/>
    </dgm:pt>
    <dgm:pt modelId="{37CB10A3-55C9-4AD5-A172-2E4DEFA7295A}" type="pres">
      <dgm:prSet presAssocID="{420C4C6C-7277-4CAD-8687-B2F3476A418A}" presName="hierChild2" presStyleCnt="0"/>
      <dgm:spPr/>
    </dgm:pt>
  </dgm:ptLst>
  <dgm:cxnLst>
    <dgm:cxn modelId="{2AC98617-D3A5-4CDF-904F-15E348537661}" type="presOf" srcId="{9EA2ED32-60BE-4AA6-BEE1-6F638C2C42E9}" destId="{C32B60B3-54FF-45D6-AED9-2F0C28461B25}" srcOrd="0" destOrd="0" presId="urn:microsoft.com/office/officeart/2005/8/layout/hierarchy1"/>
    <dgm:cxn modelId="{73118C20-CE49-4047-9111-AA6DD930D71B}" type="presOf" srcId="{FDB26108-FEDE-43A0-8878-92833D4E2676}" destId="{FFA693AC-1F96-4380-AD6A-4A27350ABA75}" srcOrd="0" destOrd="0" presId="urn:microsoft.com/office/officeart/2005/8/layout/hierarchy1"/>
    <dgm:cxn modelId="{F1763334-9CAF-444C-A2DE-5C0CC65B8F95}" type="presOf" srcId="{420C4C6C-7277-4CAD-8687-B2F3476A418A}" destId="{75DB7085-CABE-4A05-AD26-9491451EF7D7}" srcOrd="0" destOrd="0" presId="urn:microsoft.com/office/officeart/2005/8/layout/hierarchy1"/>
    <dgm:cxn modelId="{4BFB114A-9813-4490-99A5-A94F2B6A5714}" type="presOf" srcId="{5032D407-AFC3-44E5-B1F9-CAF3639A74A4}" destId="{8441A830-28BC-4AD4-8DF9-0AA1940B2F20}" srcOrd="0" destOrd="0" presId="urn:microsoft.com/office/officeart/2005/8/layout/hierarchy1"/>
    <dgm:cxn modelId="{3B4D1D4A-FD3A-49E3-82B8-CC2BB5B2682C}" srcId="{FDB26108-FEDE-43A0-8878-92833D4E2676}" destId="{9EA2ED32-60BE-4AA6-BEE1-6F638C2C42E9}" srcOrd="0" destOrd="0" parTransId="{4378B65A-5468-4F68-B3F3-D544B472B611}" sibTransId="{FAA1D8BA-E8A8-4285-A29F-C677621E25BB}"/>
    <dgm:cxn modelId="{88657AEB-098F-4777-9CC5-412FF124455E}" srcId="{FDB26108-FEDE-43A0-8878-92833D4E2676}" destId="{5032D407-AFC3-44E5-B1F9-CAF3639A74A4}" srcOrd="1" destOrd="0" parTransId="{D2847594-0A03-4FB8-AB7F-2FE1917A7C27}" sibTransId="{4C213560-0683-4552-858B-E21B2D68B25A}"/>
    <dgm:cxn modelId="{21E1B6FC-74C1-4C8D-BD14-7986D11C063B}" srcId="{FDB26108-FEDE-43A0-8878-92833D4E2676}" destId="{420C4C6C-7277-4CAD-8687-B2F3476A418A}" srcOrd="2" destOrd="0" parTransId="{E7B81442-74BD-4CCC-AB5A-28F669C0682F}" sibTransId="{7FDC6E5B-D73D-4118-BE6C-E01B1FA45F2C}"/>
    <dgm:cxn modelId="{6D8908D4-45E2-4A7F-80BC-E50138025209}" type="presParOf" srcId="{FFA693AC-1F96-4380-AD6A-4A27350ABA75}" destId="{2AFEC2C0-756B-436F-800A-CEDE5288A118}" srcOrd="0" destOrd="0" presId="urn:microsoft.com/office/officeart/2005/8/layout/hierarchy1"/>
    <dgm:cxn modelId="{6A8ED737-6680-4F5A-9D89-C922CE8F39FB}" type="presParOf" srcId="{2AFEC2C0-756B-436F-800A-CEDE5288A118}" destId="{C964C32A-3FA8-4258-ADC0-706656284650}" srcOrd="0" destOrd="0" presId="urn:microsoft.com/office/officeart/2005/8/layout/hierarchy1"/>
    <dgm:cxn modelId="{AA3A532B-D83B-403F-A273-5556418DD62D}" type="presParOf" srcId="{C964C32A-3FA8-4258-ADC0-706656284650}" destId="{78387CF7-FF88-445A-8B76-A3CE3B8B952F}" srcOrd="0" destOrd="0" presId="urn:microsoft.com/office/officeart/2005/8/layout/hierarchy1"/>
    <dgm:cxn modelId="{E63A5B10-292C-4B5B-A6E3-BA31FF8F25B7}" type="presParOf" srcId="{C964C32A-3FA8-4258-ADC0-706656284650}" destId="{C32B60B3-54FF-45D6-AED9-2F0C28461B25}" srcOrd="1" destOrd="0" presId="urn:microsoft.com/office/officeart/2005/8/layout/hierarchy1"/>
    <dgm:cxn modelId="{9C0B4710-A2E9-4F0C-B9AD-73B8CF65A9BD}" type="presParOf" srcId="{2AFEC2C0-756B-436F-800A-CEDE5288A118}" destId="{D2AB83A2-8031-44AA-A0A3-27D8509C0766}" srcOrd="1" destOrd="0" presId="urn:microsoft.com/office/officeart/2005/8/layout/hierarchy1"/>
    <dgm:cxn modelId="{91E6AD5D-ACDB-4859-847F-29CEAD6992CF}" type="presParOf" srcId="{FFA693AC-1F96-4380-AD6A-4A27350ABA75}" destId="{62535890-ED50-45D8-AC2A-745BE590CFC9}" srcOrd="1" destOrd="0" presId="urn:microsoft.com/office/officeart/2005/8/layout/hierarchy1"/>
    <dgm:cxn modelId="{F947DDE0-C250-42E8-95D5-7B9D9B353CC3}" type="presParOf" srcId="{62535890-ED50-45D8-AC2A-745BE590CFC9}" destId="{80729534-F0A5-456E-91CF-09989156CB4F}" srcOrd="0" destOrd="0" presId="urn:microsoft.com/office/officeart/2005/8/layout/hierarchy1"/>
    <dgm:cxn modelId="{97EA2FF5-918C-4C75-B6E6-BC2EC048E631}" type="presParOf" srcId="{80729534-F0A5-456E-91CF-09989156CB4F}" destId="{6ABB0A84-888E-45DB-AD27-64FF882D05A0}" srcOrd="0" destOrd="0" presId="urn:microsoft.com/office/officeart/2005/8/layout/hierarchy1"/>
    <dgm:cxn modelId="{7C998CC0-9CC6-427C-9392-C335C3F78335}" type="presParOf" srcId="{80729534-F0A5-456E-91CF-09989156CB4F}" destId="{8441A830-28BC-4AD4-8DF9-0AA1940B2F20}" srcOrd="1" destOrd="0" presId="urn:microsoft.com/office/officeart/2005/8/layout/hierarchy1"/>
    <dgm:cxn modelId="{0F6AE91F-DF83-4808-A7E2-DA5418D26045}" type="presParOf" srcId="{62535890-ED50-45D8-AC2A-745BE590CFC9}" destId="{7D236789-4D05-4C81-A6F5-E70B5B09157C}" srcOrd="1" destOrd="0" presId="urn:microsoft.com/office/officeart/2005/8/layout/hierarchy1"/>
    <dgm:cxn modelId="{634771C3-0E1E-47FD-ACD4-3AB78C7B8D6F}" type="presParOf" srcId="{FFA693AC-1F96-4380-AD6A-4A27350ABA75}" destId="{42D05680-BE4F-4240-8DD1-E760E6B7E33E}" srcOrd="2" destOrd="0" presId="urn:microsoft.com/office/officeart/2005/8/layout/hierarchy1"/>
    <dgm:cxn modelId="{43B877F6-A8AB-47D4-AE7E-1C29065A46CC}" type="presParOf" srcId="{42D05680-BE4F-4240-8DD1-E760E6B7E33E}" destId="{7E68C57E-5D7E-4E8E-9083-E2E806AFDDD0}" srcOrd="0" destOrd="0" presId="urn:microsoft.com/office/officeart/2005/8/layout/hierarchy1"/>
    <dgm:cxn modelId="{5FE957D8-E704-47F5-9615-52DC2297D757}" type="presParOf" srcId="{7E68C57E-5D7E-4E8E-9083-E2E806AFDDD0}" destId="{702353FC-D9E5-4444-A276-AF5F04E6EF4B}" srcOrd="0" destOrd="0" presId="urn:microsoft.com/office/officeart/2005/8/layout/hierarchy1"/>
    <dgm:cxn modelId="{4E54D0C2-7FC5-4159-B555-815D6EA0907D}" type="presParOf" srcId="{7E68C57E-5D7E-4E8E-9083-E2E806AFDDD0}" destId="{75DB7085-CABE-4A05-AD26-9491451EF7D7}" srcOrd="1" destOrd="0" presId="urn:microsoft.com/office/officeart/2005/8/layout/hierarchy1"/>
    <dgm:cxn modelId="{0C5E1CC7-5F19-45AC-A5FE-2934CF8B798D}" type="presParOf" srcId="{42D05680-BE4F-4240-8DD1-E760E6B7E33E}" destId="{37CB10A3-55C9-4AD5-A172-2E4DEFA729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0F8472-E965-4A39-BB48-02D2CA73FC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88D314-4DFB-4D0C-A4BD-F88E28286A2A}">
      <dgm:prSet/>
      <dgm:spPr/>
      <dgm:t>
        <a:bodyPr/>
        <a:lstStyle/>
        <a:p>
          <a:r>
            <a:rPr lang="en-US"/>
            <a:t>Turnover</a:t>
          </a:r>
        </a:p>
      </dgm:t>
    </dgm:pt>
    <dgm:pt modelId="{A220A9EF-73C8-4989-9A44-BB58EAB8F4D5}" type="parTrans" cxnId="{E9646556-7DA5-494D-AA97-90EE2FA584E6}">
      <dgm:prSet/>
      <dgm:spPr/>
      <dgm:t>
        <a:bodyPr/>
        <a:lstStyle/>
        <a:p>
          <a:endParaRPr lang="en-US"/>
        </a:p>
      </dgm:t>
    </dgm:pt>
    <dgm:pt modelId="{BD37D1C3-42A6-407C-A531-CA93D46D7715}" type="sibTrans" cxnId="{E9646556-7DA5-494D-AA97-90EE2FA584E6}">
      <dgm:prSet/>
      <dgm:spPr/>
      <dgm:t>
        <a:bodyPr/>
        <a:lstStyle/>
        <a:p>
          <a:endParaRPr lang="en-US"/>
        </a:p>
      </dgm:t>
    </dgm:pt>
    <dgm:pt modelId="{2E2C50CC-EFC3-4D55-9AA3-0818EF46EB48}">
      <dgm:prSet/>
      <dgm:spPr/>
      <dgm:t>
        <a:bodyPr/>
        <a:lstStyle/>
        <a:p>
          <a:r>
            <a:rPr lang="en-US"/>
            <a:t>Skill gaps</a:t>
          </a:r>
        </a:p>
      </dgm:t>
    </dgm:pt>
    <dgm:pt modelId="{0E9DD7CA-CEEC-4E9C-A492-CC62E1448815}" type="parTrans" cxnId="{B6515AAC-5801-47AB-B875-B82DF6CDC3B9}">
      <dgm:prSet/>
      <dgm:spPr/>
      <dgm:t>
        <a:bodyPr/>
        <a:lstStyle/>
        <a:p>
          <a:endParaRPr lang="en-US"/>
        </a:p>
      </dgm:t>
    </dgm:pt>
    <dgm:pt modelId="{8916BA11-B873-432F-9590-92432A336466}" type="sibTrans" cxnId="{B6515AAC-5801-47AB-B875-B82DF6CDC3B9}">
      <dgm:prSet/>
      <dgm:spPr/>
      <dgm:t>
        <a:bodyPr/>
        <a:lstStyle/>
        <a:p>
          <a:endParaRPr lang="en-US"/>
        </a:p>
      </dgm:t>
    </dgm:pt>
    <dgm:pt modelId="{093AEFBD-E39C-4134-B327-D88E9149DCC9}">
      <dgm:prSet/>
      <dgm:spPr/>
      <dgm:t>
        <a:bodyPr/>
        <a:lstStyle/>
        <a:p>
          <a:r>
            <a:rPr lang="en-US"/>
            <a:t>Resistance</a:t>
          </a:r>
        </a:p>
      </dgm:t>
    </dgm:pt>
    <dgm:pt modelId="{D9BD44BE-0E8A-4372-B6B4-28A487E47367}" type="parTrans" cxnId="{7500ADC8-407F-453A-B02E-D0F065DEB255}">
      <dgm:prSet/>
      <dgm:spPr/>
      <dgm:t>
        <a:bodyPr/>
        <a:lstStyle/>
        <a:p>
          <a:endParaRPr lang="en-US"/>
        </a:p>
      </dgm:t>
    </dgm:pt>
    <dgm:pt modelId="{A3C42890-894B-4C0E-92A9-08EC34C24E3F}" type="sibTrans" cxnId="{7500ADC8-407F-453A-B02E-D0F065DEB255}">
      <dgm:prSet/>
      <dgm:spPr/>
      <dgm:t>
        <a:bodyPr/>
        <a:lstStyle/>
        <a:p>
          <a:endParaRPr lang="en-US"/>
        </a:p>
      </dgm:t>
    </dgm:pt>
    <dgm:pt modelId="{44F5B797-FCE0-4BE0-B6FC-F3011137E959}" type="pres">
      <dgm:prSet presAssocID="{480F8472-E965-4A39-BB48-02D2CA73FCEF}" presName="linear" presStyleCnt="0">
        <dgm:presLayoutVars>
          <dgm:animLvl val="lvl"/>
          <dgm:resizeHandles val="exact"/>
        </dgm:presLayoutVars>
      </dgm:prSet>
      <dgm:spPr/>
    </dgm:pt>
    <dgm:pt modelId="{E6BABDD4-0F66-4D89-B346-9464332DBB09}" type="pres">
      <dgm:prSet presAssocID="{D088D314-4DFB-4D0C-A4BD-F88E28286A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C5F37C-C089-4547-A2B2-8535BB3995C7}" type="pres">
      <dgm:prSet presAssocID="{BD37D1C3-42A6-407C-A531-CA93D46D7715}" presName="spacer" presStyleCnt="0"/>
      <dgm:spPr/>
    </dgm:pt>
    <dgm:pt modelId="{588717CB-8E48-47AF-A57F-588E9B66E632}" type="pres">
      <dgm:prSet presAssocID="{2E2C50CC-EFC3-4D55-9AA3-0818EF46EB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2166F2-BA05-4246-8500-312057F2CB7C}" type="pres">
      <dgm:prSet presAssocID="{8916BA11-B873-432F-9590-92432A336466}" presName="spacer" presStyleCnt="0"/>
      <dgm:spPr/>
    </dgm:pt>
    <dgm:pt modelId="{6F889CFF-3AD1-4E6C-8225-C85CBEB76F3D}" type="pres">
      <dgm:prSet presAssocID="{093AEFBD-E39C-4134-B327-D88E9149DC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715C09-5C9A-453E-95C5-C7DB18D36C0C}" type="presOf" srcId="{2E2C50CC-EFC3-4D55-9AA3-0818EF46EB48}" destId="{588717CB-8E48-47AF-A57F-588E9B66E632}" srcOrd="0" destOrd="0" presId="urn:microsoft.com/office/officeart/2005/8/layout/vList2"/>
    <dgm:cxn modelId="{A9AF1F2A-2537-48D6-A6E9-D991FB12CEAD}" type="presOf" srcId="{093AEFBD-E39C-4134-B327-D88E9149DCC9}" destId="{6F889CFF-3AD1-4E6C-8225-C85CBEB76F3D}" srcOrd="0" destOrd="0" presId="urn:microsoft.com/office/officeart/2005/8/layout/vList2"/>
    <dgm:cxn modelId="{DB115F2D-3553-4332-A5B8-EC35DFE6BEBC}" type="presOf" srcId="{480F8472-E965-4A39-BB48-02D2CA73FCEF}" destId="{44F5B797-FCE0-4BE0-B6FC-F3011137E959}" srcOrd="0" destOrd="0" presId="urn:microsoft.com/office/officeart/2005/8/layout/vList2"/>
    <dgm:cxn modelId="{E9646556-7DA5-494D-AA97-90EE2FA584E6}" srcId="{480F8472-E965-4A39-BB48-02D2CA73FCEF}" destId="{D088D314-4DFB-4D0C-A4BD-F88E28286A2A}" srcOrd="0" destOrd="0" parTransId="{A220A9EF-73C8-4989-9A44-BB58EAB8F4D5}" sibTransId="{BD37D1C3-42A6-407C-A531-CA93D46D7715}"/>
    <dgm:cxn modelId="{B6515AAC-5801-47AB-B875-B82DF6CDC3B9}" srcId="{480F8472-E965-4A39-BB48-02D2CA73FCEF}" destId="{2E2C50CC-EFC3-4D55-9AA3-0818EF46EB48}" srcOrd="1" destOrd="0" parTransId="{0E9DD7CA-CEEC-4E9C-A492-CC62E1448815}" sibTransId="{8916BA11-B873-432F-9590-92432A336466}"/>
    <dgm:cxn modelId="{61F744BA-3A68-4347-9E3D-1A338091347B}" type="presOf" srcId="{D088D314-4DFB-4D0C-A4BD-F88E28286A2A}" destId="{E6BABDD4-0F66-4D89-B346-9464332DBB09}" srcOrd="0" destOrd="0" presId="urn:microsoft.com/office/officeart/2005/8/layout/vList2"/>
    <dgm:cxn modelId="{7500ADC8-407F-453A-B02E-D0F065DEB255}" srcId="{480F8472-E965-4A39-BB48-02D2CA73FCEF}" destId="{093AEFBD-E39C-4134-B327-D88E9149DCC9}" srcOrd="2" destOrd="0" parTransId="{D9BD44BE-0E8A-4372-B6B4-28A487E47367}" sibTransId="{A3C42890-894B-4C0E-92A9-08EC34C24E3F}"/>
    <dgm:cxn modelId="{5DD8FC1A-E9B9-47FA-8F80-8DD9179ACD2F}" type="presParOf" srcId="{44F5B797-FCE0-4BE0-B6FC-F3011137E959}" destId="{E6BABDD4-0F66-4D89-B346-9464332DBB09}" srcOrd="0" destOrd="0" presId="urn:microsoft.com/office/officeart/2005/8/layout/vList2"/>
    <dgm:cxn modelId="{19232D16-0C38-420E-80B5-6A8C473DA745}" type="presParOf" srcId="{44F5B797-FCE0-4BE0-B6FC-F3011137E959}" destId="{F9C5F37C-C089-4547-A2B2-8535BB3995C7}" srcOrd="1" destOrd="0" presId="urn:microsoft.com/office/officeart/2005/8/layout/vList2"/>
    <dgm:cxn modelId="{369B413B-7090-4DE4-962E-3948450F7212}" type="presParOf" srcId="{44F5B797-FCE0-4BE0-B6FC-F3011137E959}" destId="{588717CB-8E48-47AF-A57F-588E9B66E632}" srcOrd="2" destOrd="0" presId="urn:microsoft.com/office/officeart/2005/8/layout/vList2"/>
    <dgm:cxn modelId="{4C6F1D08-EC57-4DFB-AAE7-16E172FAE81C}" type="presParOf" srcId="{44F5B797-FCE0-4BE0-B6FC-F3011137E959}" destId="{962166F2-BA05-4246-8500-312057F2CB7C}" srcOrd="3" destOrd="0" presId="urn:microsoft.com/office/officeart/2005/8/layout/vList2"/>
    <dgm:cxn modelId="{8DADDCCA-5B06-4888-A142-BC04F219F354}" type="presParOf" srcId="{44F5B797-FCE0-4BE0-B6FC-F3011137E959}" destId="{6F889CFF-3AD1-4E6C-8225-C85CBEB76F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3DB497-8080-442A-BC49-AC6550F21B6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64D50F-7CA0-4A17-8802-0EE242CDC059}">
      <dgm:prSet/>
      <dgm:spPr/>
      <dgm:t>
        <a:bodyPr/>
        <a:lstStyle/>
        <a:p>
          <a:pPr>
            <a:defRPr cap="all"/>
          </a:pPr>
          <a:r>
            <a:rPr lang="en-US"/>
            <a:t>Identify</a:t>
          </a:r>
        </a:p>
      </dgm:t>
    </dgm:pt>
    <dgm:pt modelId="{22EB0D50-4AB8-4C58-BA4E-EE458FAABF37}" type="parTrans" cxnId="{7A05F50A-EFA6-452F-A2D5-E54CD0DCC194}">
      <dgm:prSet/>
      <dgm:spPr/>
      <dgm:t>
        <a:bodyPr/>
        <a:lstStyle/>
        <a:p>
          <a:endParaRPr lang="en-US"/>
        </a:p>
      </dgm:t>
    </dgm:pt>
    <dgm:pt modelId="{7311F591-FEA4-4A42-A74E-2CC9D2463AC4}" type="sibTrans" cxnId="{7A05F50A-EFA6-452F-A2D5-E54CD0DCC194}">
      <dgm:prSet/>
      <dgm:spPr/>
      <dgm:t>
        <a:bodyPr/>
        <a:lstStyle/>
        <a:p>
          <a:endParaRPr lang="en-US"/>
        </a:p>
      </dgm:t>
    </dgm:pt>
    <dgm:pt modelId="{E4A98DB1-AE41-4035-93A8-E47563D63936}">
      <dgm:prSet/>
      <dgm:spPr/>
      <dgm:t>
        <a:bodyPr/>
        <a:lstStyle/>
        <a:p>
          <a:pPr>
            <a:defRPr cap="all"/>
          </a:pPr>
          <a:r>
            <a:rPr lang="en-US"/>
            <a:t>Analyze</a:t>
          </a:r>
        </a:p>
      </dgm:t>
    </dgm:pt>
    <dgm:pt modelId="{F6E55D53-E7AF-4D65-BF58-9C4F746BCB00}" type="parTrans" cxnId="{B7D32055-8113-4FCF-B071-B0BB627B1637}">
      <dgm:prSet/>
      <dgm:spPr/>
      <dgm:t>
        <a:bodyPr/>
        <a:lstStyle/>
        <a:p>
          <a:endParaRPr lang="en-US"/>
        </a:p>
      </dgm:t>
    </dgm:pt>
    <dgm:pt modelId="{97799A71-B864-45AD-9E83-85FA0B52DC6D}" type="sibTrans" cxnId="{B7D32055-8113-4FCF-B071-B0BB627B1637}">
      <dgm:prSet/>
      <dgm:spPr/>
      <dgm:t>
        <a:bodyPr/>
        <a:lstStyle/>
        <a:p>
          <a:endParaRPr lang="en-US"/>
        </a:p>
      </dgm:t>
    </dgm:pt>
    <dgm:pt modelId="{E51E607E-50FD-457D-B963-F0B057CB5D28}">
      <dgm:prSet/>
      <dgm:spPr/>
      <dgm:t>
        <a:bodyPr/>
        <a:lstStyle/>
        <a:p>
          <a:pPr>
            <a:defRPr cap="all"/>
          </a:pPr>
          <a:r>
            <a:rPr lang="en-US"/>
            <a:t>Solve</a:t>
          </a:r>
        </a:p>
      </dgm:t>
    </dgm:pt>
    <dgm:pt modelId="{B39F0A38-D30C-4993-A605-5DEF65B2023D}" type="parTrans" cxnId="{A91C6631-2AC7-4283-B20E-B9A6F0326FEB}">
      <dgm:prSet/>
      <dgm:spPr/>
      <dgm:t>
        <a:bodyPr/>
        <a:lstStyle/>
        <a:p>
          <a:endParaRPr lang="en-US"/>
        </a:p>
      </dgm:t>
    </dgm:pt>
    <dgm:pt modelId="{80C96232-FCA1-4F1F-BF53-6C48EDB11596}" type="sibTrans" cxnId="{A91C6631-2AC7-4283-B20E-B9A6F0326FEB}">
      <dgm:prSet/>
      <dgm:spPr/>
      <dgm:t>
        <a:bodyPr/>
        <a:lstStyle/>
        <a:p>
          <a:endParaRPr lang="en-US"/>
        </a:p>
      </dgm:t>
    </dgm:pt>
    <dgm:pt modelId="{CCC39CCC-E036-48CD-8189-6E3E9507FFB1}">
      <dgm:prSet/>
      <dgm:spPr/>
      <dgm:t>
        <a:bodyPr/>
        <a:lstStyle/>
        <a:p>
          <a:pPr>
            <a:defRPr cap="all"/>
          </a:pPr>
          <a:r>
            <a:rPr lang="en-US"/>
            <a:t>Implement</a:t>
          </a:r>
        </a:p>
      </dgm:t>
    </dgm:pt>
    <dgm:pt modelId="{FD6BDFD9-D449-4468-8E1F-4B9D9914941F}" type="parTrans" cxnId="{3C1175C3-CC18-4116-A555-6944397AD00E}">
      <dgm:prSet/>
      <dgm:spPr/>
      <dgm:t>
        <a:bodyPr/>
        <a:lstStyle/>
        <a:p>
          <a:endParaRPr lang="en-US"/>
        </a:p>
      </dgm:t>
    </dgm:pt>
    <dgm:pt modelId="{39767C45-989F-4707-ACA7-957B6FCE53A3}" type="sibTrans" cxnId="{3C1175C3-CC18-4116-A555-6944397AD00E}">
      <dgm:prSet/>
      <dgm:spPr/>
      <dgm:t>
        <a:bodyPr/>
        <a:lstStyle/>
        <a:p>
          <a:endParaRPr lang="en-US"/>
        </a:p>
      </dgm:t>
    </dgm:pt>
    <dgm:pt modelId="{DD76C2DB-3993-4522-81FB-C2394A3FD270}">
      <dgm:prSet/>
      <dgm:spPr/>
      <dgm:t>
        <a:bodyPr/>
        <a:lstStyle/>
        <a:p>
          <a:pPr>
            <a:defRPr cap="all"/>
          </a:pPr>
          <a:r>
            <a:rPr lang="en-US"/>
            <a:t>Evaluate</a:t>
          </a:r>
        </a:p>
      </dgm:t>
    </dgm:pt>
    <dgm:pt modelId="{C68FAE30-352B-42F1-A200-E8A316FE2D13}" type="parTrans" cxnId="{50CE8EB2-4897-4D39-AA51-DE3D7D78A64D}">
      <dgm:prSet/>
      <dgm:spPr/>
      <dgm:t>
        <a:bodyPr/>
        <a:lstStyle/>
        <a:p>
          <a:endParaRPr lang="en-US"/>
        </a:p>
      </dgm:t>
    </dgm:pt>
    <dgm:pt modelId="{B81A99AE-E289-45C9-9D84-14D01E46040D}" type="sibTrans" cxnId="{50CE8EB2-4897-4D39-AA51-DE3D7D78A64D}">
      <dgm:prSet/>
      <dgm:spPr/>
      <dgm:t>
        <a:bodyPr/>
        <a:lstStyle/>
        <a:p>
          <a:endParaRPr lang="en-US"/>
        </a:p>
      </dgm:t>
    </dgm:pt>
    <dgm:pt modelId="{371C2F57-461B-4CCF-9800-971EB98217AA}" type="pres">
      <dgm:prSet presAssocID="{793DB497-8080-442A-BC49-AC6550F21B65}" presName="root" presStyleCnt="0">
        <dgm:presLayoutVars>
          <dgm:dir/>
          <dgm:resizeHandles val="exact"/>
        </dgm:presLayoutVars>
      </dgm:prSet>
      <dgm:spPr/>
    </dgm:pt>
    <dgm:pt modelId="{43029531-8F6E-4B45-A9E8-AE3375D2ECB4}" type="pres">
      <dgm:prSet presAssocID="{6A64D50F-7CA0-4A17-8802-0EE242CDC059}" presName="compNode" presStyleCnt="0"/>
      <dgm:spPr/>
    </dgm:pt>
    <dgm:pt modelId="{36BD7383-1288-49DC-B22F-71311A538D73}" type="pres">
      <dgm:prSet presAssocID="{6A64D50F-7CA0-4A17-8802-0EE242CDC059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69FBB29-1E6C-4954-A84B-FCB633C53CFF}" type="pres">
      <dgm:prSet presAssocID="{6A64D50F-7CA0-4A17-8802-0EE242CDC05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C247566E-CCDB-4B38-8B51-6772F2651DA0}" type="pres">
      <dgm:prSet presAssocID="{6A64D50F-7CA0-4A17-8802-0EE242CDC059}" presName="spaceRect" presStyleCnt="0"/>
      <dgm:spPr/>
    </dgm:pt>
    <dgm:pt modelId="{21E5C501-1093-44D9-93D7-7E565143EE77}" type="pres">
      <dgm:prSet presAssocID="{6A64D50F-7CA0-4A17-8802-0EE242CDC059}" presName="textRect" presStyleLbl="revTx" presStyleIdx="0" presStyleCnt="5">
        <dgm:presLayoutVars>
          <dgm:chMax val="1"/>
          <dgm:chPref val="1"/>
        </dgm:presLayoutVars>
      </dgm:prSet>
      <dgm:spPr/>
    </dgm:pt>
    <dgm:pt modelId="{652E197A-4CC4-4E3A-8A4A-8B1B15D7800C}" type="pres">
      <dgm:prSet presAssocID="{7311F591-FEA4-4A42-A74E-2CC9D2463AC4}" presName="sibTrans" presStyleCnt="0"/>
      <dgm:spPr/>
    </dgm:pt>
    <dgm:pt modelId="{A576F7C9-370A-4D5A-9E54-1E89388D1C48}" type="pres">
      <dgm:prSet presAssocID="{E4A98DB1-AE41-4035-93A8-E47563D63936}" presName="compNode" presStyleCnt="0"/>
      <dgm:spPr/>
    </dgm:pt>
    <dgm:pt modelId="{0427F912-EA05-4CFC-9585-4DD702B07664}" type="pres">
      <dgm:prSet presAssocID="{E4A98DB1-AE41-4035-93A8-E47563D63936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A835ED9-6552-4016-8D72-456AFB2991F6}" type="pres">
      <dgm:prSet presAssocID="{E4A98DB1-AE41-4035-93A8-E47563D63936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E9B466A-467C-44CE-AEDA-55B2B3337122}" type="pres">
      <dgm:prSet presAssocID="{E4A98DB1-AE41-4035-93A8-E47563D63936}" presName="spaceRect" presStyleCnt="0"/>
      <dgm:spPr/>
    </dgm:pt>
    <dgm:pt modelId="{0E329684-DD74-4A1C-8EFE-DC23EDCEE16D}" type="pres">
      <dgm:prSet presAssocID="{E4A98DB1-AE41-4035-93A8-E47563D63936}" presName="textRect" presStyleLbl="revTx" presStyleIdx="1" presStyleCnt="5">
        <dgm:presLayoutVars>
          <dgm:chMax val="1"/>
          <dgm:chPref val="1"/>
        </dgm:presLayoutVars>
      </dgm:prSet>
      <dgm:spPr/>
    </dgm:pt>
    <dgm:pt modelId="{864C3705-018E-4DE5-8192-020DBD1585B6}" type="pres">
      <dgm:prSet presAssocID="{97799A71-B864-45AD-9E83-85FA0B52DC6D}" presName="sibTrans" presStyleCnt="0"/>
      <dgm:spPr/>
    </dgm:pt>
    <dgm:pt modelId="{FFF8579A-7C6A-49B3-9A1F-0CF980DEBF3A}" type="pres">
      <dgm:prSet presAssocID="{E51E607E-50FD-457D-B963-F0B057CB5D28}" presName="compNode" presStyleCnt="0"/>
      <dgm:spPr/>
    </dgm:pt>
    <dgm:pt modelId="{88D2C2A5-3ABB-4AA8-B430-1D9573CA502A}" type="pres">
      <dgm:prSet presAssocID="{E51E607E-50FD-457D-B963-F0B057CB5D28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8CDA557-478C-4B82-A68E-E404CB6A0623}" type="pres">
      <dgm:prSet presAssocID="{E51E607E-50FD-457D-B963-F0B057CB5D28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16B3F48C-C62A-4AB0-9651-7C3493867A7D}" type="pres">
      <dgm:prSet presAssocID="{E51E607E-50FD-457D-B963-F0B057CB5D28}" presName="spaceRect" presStyleCnt="0"/>
      <dgm:spPr/>
    </dgm:pt>
    <dgm:pt modelId="{AF8C307E-27DD-414A-8E67-6FDF4DDF30B2}" type="pres">
      <dgm:prSet presAssocID="{E51E607E-50FD-457D-B963-F0B057CB5D28}" presName="textRect" presStyleLbl="revTx" presStyleIdx="2" presStyleCnt="5">
        <dgm:presLayoutVars>
          <dgm:chMax val="1"/>
          <dgm:chPref val="1"/>
        </dgm:presLayoutVars>
      </dgm:prSet>
      <dgm:spPr/>
    </dgm:pt>
    <dgm:pt modelId="{C2284378-462C-48F4-9890-EF1D2979CC24}" type="pres">
      <dgm:prSet presAssocID="{80C96232-FCA1-4F1F-BF53-6C48EDB11596}" presName="sibTrans" presStyleCnt="0"/>
      <dgm:spPr/>
    </dgm:pt>
    <dgm:pt modelId="{2A9E61AD-C1C3-4626-B93A-A399AD82D9E0}" type="pres">
      <dgm:prSet presAssocID="{CCC39CCC-E036-48CD-8189-6E3E9507FFB1}" presName="compNode" presStyleCnt="0"/>
      <dgm:spPr/>
    </dgm:pt>
    <dgm:pt modelId="{75935D27-3E03-4627-B297-7891AF6B2B18}" type="pres">
      <dgm:prSet presAssocID="{CCC39CCC-E036-48CD-8189-6E3E9507FFB1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8400776-2206-4965-8E89-A6825E821A1B}" type="pres">
      <dgm:prSet presAssocID="{CCC39CCC-E036-48CD-8189-6E3E9507FFB1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C0C55F36-A343-4CCA-88EA-3909B37BE44A}" type="pres">
      <dgm:prSet presAssocID="{CCC39CCC-E036-48CD-8189-6E3E9507FFB1}" presName="spaceRect" presStyleCnt="0"/>
      <dgm:spPr/>
    </dgm:pt>
    <dgm:pt modelId="{EC7F71FD-D6EC-4979-B4D7-FFEDB9D1CCE7}" type="pres">
      <dgm:prSet presAssocID="{CCC39CCC-E036-48CD-8189-6E3E9507FFB1}" presName="textRect" presStyleLbl="revTx" presStyleIdx="3" presStyleCnt="5">
        <dgm:presLayoutVars>
          <dgm:chMax val="1"/>
          <dgm:chPref val="1"/>
        </dgm:presLayoutVars>
      </dgm:prSet>
      <dgm:spPr/>
    </dgm:pt>
    <dgm:pt modelId="{69B812B4-AEE9-410E-A79F-91057CF5EC67}" type="pres">
      <dgm:prSet presAssocID="{39767C45-989F-4707-ACA7-957B6FCE53A3}" presName="sibTrans" presStyleCnt="0"/>
      <dgm:spPr/>
    </dgm:pt>
    <dgm:pt modelId="{08EC87CE-FD42-4DB5-91B8-3AD9BFD339A8}" type="pres">
      <dgm:prSet presAssocID="{DD76C2DB-3993-4522-81FB-C2394A3FD270}" presName="compNode" presStyleCnt="0"/>
      <dgm:spPr/>
    </dgm:pt>
    <dgm:pt modelId="{B2E98DCE-97B5-4B5A-ADF2-8899B2DEDDEA}" type="pres">
      <dgm:prSet presAssocID="{DD76C2DB-3993-4522-81FB-C2394A3FD27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11D0B4B-5FEB-46AF-B1E4-C0CE97B4A107}" type="pres">
      <dgm:prSet presAssocID="{DD76C2DB-3993-4522-81FB-C2394A3FD270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nostic"/>
        </a:ext>
      </dgm:extLst>
    </dgm:pt>
    <dgm:pt modelId="{94D70EF6-78D2-4157-A822-027EF762D196}" type="pres">
      <dgm:prSet presAssocID="{DD76C2DB-3993-4522-81FB-C2394A3FD270}" presName="spaceRect" presStyleCnt="0"/>
      <dgm:spPr/>
    </dgm:pt>
    <dgm:pt modelId="{3D160E0E-84E7-40F2-A994-5FA6C16B61F0}" type="pres">
      <dgm:prSet presAssocID="{DD76C2DB-3993-4522-81FB-C2394A3FD27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27AC200-968F-40C4-9FC2-99DF5A3C4DB3}" type="presOf" srcId="{E51E607E-50FD-457D-B963-F0B057CB5D28}" destId="{AF8C307E-27DD-414A-8E67-6FDF4DDF30B2}" srcOrd="0" destOrd="0" presId="urn:microsoft.com/office/officeart/2018/5/layout/IconLeafLabelList"/>
    <dgm:cxn modelId="{7A05F50A-EFA6-452F-A2D5-E54CD0DCC194}" srcId="{793DB497-8080-442A-BC49-AC6550F21B65}" destId="{6A64D50F-7CA0-4A17-8802-0EE242CDC059}" srcOrd="0" destOrd="0" parTransId="{22EB0D50-4AB8-4C58-BA4E-EE458FAABF37}" sibTransId="{7311F591-FEA4-4A42-A74E-2CC9D2463AC4}"/>
    <dgm:cxn modelId="{12BBDC22-F344-4D2F-8638-A97860B3E0D4}" type="presOf" srcId="{CCC39CCC-E036-48CD-8189-6E3E9507FFB1}" destId="{EC7F71FD-D6EC-4979-B4D7-FFEDB9D1CCE7}" srcOrd="0" destOrd="0" presId="urn:microsoft.com/office/officeart/2018/5/layout/IconLeafLabelList"/>
    <dgm:cxn modelId="{A91C6631-2AC7-4283-B20E-B9A6F0326FEB}" srcId="{793DB497-8080-442A-BC49-AC6550F21B65}" destId="{E51E607E-50FD-457D-B963-F0B057CB5D28}" srcOrd="2" destOrd="0" parTransId="{B39F0A38-D30C-4993-A605-5DEF65B2023D}" sibTransId="{80C96232-FCA1-4F1F-BF53-6C48EDB11596}"/>
    <dgm:cxn modelId="{6B3FF463-C32A-425F-A871-41F286AE10A2}" type="presOf" srcId="{DD76C2DB-3993-4522-81FB-C2394A3FD270}" destId="{3D160E0E-84E7-40F2-A994-5FA6C16B61F0}" srcOrd="0" destOrd="0" presId="urn:microsoft.com/office/officeart/2018/5/layout/IconLeafLabelList"/>
    <dgm:cxn modelId="{B7D32055-8113-4FCF-B071-B0BB627B1637}" srcId="{793DB497-8080-442A-BC49-AC6550F21B65}" destId="{E4A98DB1-AE41-4035-93A8-E47563D63936}" srcOrd="1" destOrd="0" parTransId="{F6E55D53-E7AF-4D65-BF58-9C4F746BCB00}" sibTransId="{97799A71-B864-45AD-9E83-85FA0B52DC6D}"/>
    <dgm:cxn modelId="{18CDC183-341B-4CA8-B8E1-16194ACA69EB}" type="presOf" srcId="{6A64D50F-7CA0-4A17-8802-0EE242CDC059}" destId="{21E5C501-1093-44D9-93D7-7E565143EE77}" srcOrd="0" destOrd="0" presId="urn:microsoft.com/office/officeart/2018/5/layout/IconLeafLabelList"/>
    <dgm:cxn modelId="{50CE8EB2-4897-4D39-AA51-DE3D7D78A64D}" srcId="{793DB497-8080-442A-BC49-AC6550F21B65}" destId="{DD76C2DB-3993-4522-81FB-C2394A3FD270}" srcOrd="4" destOrd="0" parTransId="{C68FAE30-352B-42F1-A200-E8A316FE2D13}" sibTransId="{B81A99AE-E289-45C9-9D84-14D01E46040D}"/>
    <dgm:cxn modelId="{3C1175C3-CC18-4116-A555-6944397AD00E}" srcId="{793DB497-8080-442A-BC49-AC6550F21B65}" destId="{CCC39CCC-E036-48CD-8189-6E3E9507FFB1}" srcOrd="3" destOrd="0" parTransId="{FD6BDFD9-D449-4468-8E1F-4B9D9914941F}" sibTransId="{39767C45-989F-4707-ACA7-957B6FCE53A3}"/>
    <dgm:cxn modelId="{C388A6DB-3CCA-4C92-8C78-B6184CE4380F}" type="presOf" srcId="{E4A98DB1-AE41-4035-93A8-E47563D63936}" destId="{0E329684-DD74-4A1C-8EFE-DC23EDCEE16D}" srcOrd="0" destOrd="0" presId="urn:microsoft.com/office/officeart/2018/5/layout/IconLeafLabelList"/>
    <dgm:cxn modelId="{EE5131F2-2FC2-4FE4-8D44-E50CDB2FC75A}" type="presOf" srcId="{793DB497-8080-442A-BC49-AC6550F21B65}" destId="{371C2F57-461B-4CCF-9800-971EB98217AA}" srcOrd="0" destOrd="0" presId="urn:microsoft.com/office/officeart/2018/5/layout/IconLeafLabelList"/>
    <dgm:cxn modelId="{5EB95D11-80C6-4DBB-967E-104B517DF44A}" type="presParOf" srcId="{371C2F57-461B-4CCF-9800-971EB98217AA}" destId="{43029531-8F6E-4B45-A9E8-AE3375D2ECB4}" srcOrd="0" destOrd="0" presId="urn:microsoft.com/office/officeart/2018/5/layout/IconLeafLabelList"/>
    <dgm:cxn modelId="{3ADD5A43-8B15-484D-8F98-E58011E9EFDC}" type="presParOf" srcId="{43029531-8F6E-4B45-A9E8-AE3375D2ECB4}" destId="{36BD7383-1288-49DC-B22F-71311A538D73}" srcOrd="0" destOrd="0" presId="urn:microsoft.com/office/officeart/2018/5/layout/IconLeafLabelList"/>
    <dgm:cxn modelId="{6B2498B0-8DFD-4AE6-920D-8DADE5EA81AF}" type="presParOf" srcId="{43029531-8F6E-4B45-A9E8-AE3375D2ECB4}" destId="{E69FBB29-1E6C-4954-A84B-FCB633C53CFF}" srcOrd="1" destOrd="0" presId="urn:microsoft.com/office/officeart/2018/5/layout/IconLeafLabelList"/>
    <dgm:cxn modelId="{414CBA2A-DF31-49DB-BE19-F4D0626166AA}" type="presParOf" srcId="{43029531-8F6E-4B45-A9E8-AE3375D2ECB4}" destId="{C247566E-CCDB-4B38-8B51-6772F2651DA0}" srcOrd="2" destOrd="0" presId="urn:microsoft.com/office/officeart/2018/5/layout/IconLeafLabelList"/>
    <dgm:cxn modelId="{4213A727-B0FA-4B1C-942C-13CB14FFD3F3}" type="presParOf" srcId="{43029531-8F6E-4B45-A9E8-AE3375D2ECB4}" destId="{21E5C501-1093-44D9-93D7-7E565143EE77}" srcOrd="3" destOrd="0" presId="urn:microsoft.com/office/officeart/2018/5/layout/IconLeafLabelList"/>
    <dgm:cxn modelId="{E48C713B-5D6B-4C86-B2C8-41F0F4A1AFEA}" type="presParOf" srcId="{371C2F57-461B-4CCF-9800-971EB98217AA}" destId="{652E197A-4CC4-4E3A-8A4A-8B1B15D7800C}" srcOrd="1" destOrd="0" presId="urn:microsoft.com/office/officeart/2018/5/layout/IconLeafLabelList"/>
    <dgm:cxn modelId="{CFBE4B40-82C2-4027-89DC-3E381EDC7F1D}" type="presParOf" srcId="{371C2F57-461B-4CCF-9800-971EB98217AA}" destId="{A576F7C9-370A-4D5A-9E54-1E89388D1C48}" srcOrd="2" destOrd="0" presId="urn:microsoft.com/office/officeart/2018/5/layout/IconLeafLabelList"/>
    <dgm:cxn modelId="{6880A0FA-943B-44EB-B157-74820A8B994F}" type="presParOf" srcId="{A576F7C9-370A-4D5A-9E54-1E89388D1C48}" destId="{0427F912-EA05-4CFC-9585-4DD702B07664}" srcOrd="0" destOrd="0" presId="urn:microsoft.com/office/officeart/2018/5/layout/IconLeafLabelList"/>
    <dgm:cxn modelId="{B689E539-5255-4638-9A80-DA2D24342F7A}" type="presParOf" srcId="{A576F7C9-370A-4D5A-9E54-1E89388D1C48}" destId="{5A835ED9-6552-4016-8D72-456AFB2991F6}" srcOrd="1" destOrd="0" presId="urn:microsoft.com/office/officeart/2018/5/layout/IconLeafLabelList"/>
    <dgm:cxn modelId="{C29979DF-34A1-499F-A4C3-D812F8A8E80E}" type="presParOf" srcId="{A576F7C9-370A-4D5A-9E54-1E89388D1C48}" destId="{AE9B466A-467C-44CE-AEDA-55B2B3337122}" srcOrd="2" destOrd="0" presId="urn:microsoft.com/office/officeart/2018/5/layout/IconLeafLabelList"/>
    <dgm:cxn modelId="{8A0FDE9E-1CD0-4E71-8FAE-46C15479F2A9}" type="presParOf" srcId="{A576F7C9-370A-4D5A-9E54-1E89388D1C48}" destId="{0E329684-DD74-4A1C-8EFE-DC23EDCEE16D}" srcOrd="3" destOrd="0" presId="urn:microsoft.com/office/officeart/2018/5/layout/IconLeafLabelList"/>
    <dgm:cxn modelId="{63B94EF7-678E-4DE4-AC32-9C57FA3CE0D5}" type="presParOf" srcId="{371C2F57-461B-4CCF-9800-971EB98217AA}" destId="{864C3705-018E-4DE5-8192-020DBD1585B6}" srcOrd="3" destOrd="0" presId="urn:microsoft.com/office/officeart/2018/5/layout/IconLeafLabelList"/>
    <dgm:cxn modelId="{2EBA06C8-C0BA-492A-8833-672401C23F3F}" type="presParOf" srcId="{371C2F57-461B-4CCF-9800-971EB98217AA}" destId="{FFF8579A-7C6A-49B3-9A1F-0CF980DEBF3A}" srcOrd="4" destOrd="0" presId="urn:microsoft.com/office/officeart/2018/5/layout/IconLeafLabelList"/>
    <dgm:cxn modelId="{ADC55D42-AABA-4195-ACCE-20204AAD0DCE}" type="presParOf" srcId="{FFF8579A-7C6A-49B3-9A1F-0CF980DEBF3A}" destId="{88D2C2A5-3ABB-4AA8-B430-1D9573CA502A}" srcOrd="0" destOrd="0" presId="urn:microsoft.com/office/officeart/2018/5/layout/IconLeafLabelList"/>
    <dgm:cxn modelId="{22F97AD1-F9C8-4387-86DC-C8D86242BB0B}" type="presParOf" srcId="{FFF8579A-7C6A-49B3-9A1F-0CF980DEBF3A}" destId="{28CDA557-478C-4B82-A68E-E404CB6A0623}" srcOrd="1" destOrd="0" presId="urn:microsoft.com/office/officeart/2018/5/layout/IconLeafLabelList"/>
    <dgm:cxn modelId="{071DBA1E-BCEF-4F6D-A692-9CE961B9633A}" type="presParOf" srcId="{FFF8579A-7C6A-49B3-9A1F-0CF980DEBF3A}" destId="{16B3F48C-C62A-4AB0-9651-7C3493867A7D}" srcOrd="2" destOrd="0" presId="urn:microsoft.com/office/officeart/2018/5/layout/IconLeafLabelList"/>
    <dgm:cxn modelId="{AEDF354C-F212-4BC7-B91A-7F9619CA095E}" type="presParOf" srcId="{FFF8579A-7C6A-49B3-9A1F-0CF980DEBF3A}" destId="{AF8C307E-27DD-414A-8E67-6FDF4DDF30B2}" srcOrd="3" destOrd="0" presId="urn:microsoft.com/office/officeart/2018/5/layout/IconLeafLabelList"/>
    <dgm:cxn modelId="{A014E719-DF2D-4985-9B26-72262051CB0D}" type="presParOf" srcId="{371C2F57-461B-4CCF-9800-971EB98217AA}" destId="{C2284378-462C-48F4-9890-EF1D2979CC24}" srcOrd="5" destOrd="0" presId="urn:microsoft.com/office/officeart/2018/5/layout/IconLeafLabelList"/>
    <dgm:cxn modelId="{8058A06D-B266-4274-9EE2-56D806B1BD39}" type="presParOf" srcId="{371C2F57-461B-4CCF-9800-971EB98217AA}" destId="{2A9E61AD-C1C3-4626-B93A-A399AD82D9E0}" srcOrd="6" destOrd="0" presId="urn:microsoft.com/office/officeart/2018/5/layout/IconLeafLabelList"/>
    <dgm:cxn modelId="{FE43F084-524A-445A-B346-7B54E1F9D7CA}" type="presParOf" srcId="{2A9E61AD-C1C3-4626-B93A-A399AD82D9E0}" destId="{75935D27-3E03-4627-B297-7891AF6B2B18}" srcOrd="0" destOrd="0" presId="urn:microsoft.com/office/officeart/2018/5/layout/IconLeafLabelList"/>
    <dgm:cxn modelId="{4B937788-A020-43A3-ACFC-374DFB2742CA}" type="presParOf" srcId="{2A9E61AD-C1C3-4626-B93A-A399AD82D9E0}" destId="{F8400776-2206-4965-8E89-A6825E821A1B}" srcOrd="1" destOrd="0" presId="urn:microsoft.com/office/officeart/2018/5/layout/IconLeafLabelList"/>
    <dgm:cxn modelId="{A8CD8DDA-BC10-4A07-8299-4946182269B5}" type="presParOf" srcId="{2A9E61AD-C1C3-4626-B93A-A399AD82D9E0}" destId="{C0C55F36-A343-4CCA-88EA-3909B37BE44A}" srcOrd="2" destOrd="0" presId="urn:microsoft.com/office/officeart/2018/5/layout/IconLeafLabelList"/>
    <dgm:cxn modelId="{5BD05DDA-7159-4B43-8C36-61A9B909CD7A}" type="presParOf" srcId="{2A9E61AD-C1C3-4626-B93A-A399AD82D9E0}" destId="{EC7F71FD-D6EC-4979-B4D7-FFEDB9D1CCE7}" srcOrd="3" destOrd="0" presId="urn:microsoft.com/office/officeart/2018/5/layout/IconLeafLabelList"/>
    <dgm:cxn modelId="{E9204615-8052-41BD-B098-49B0141E7729}" type="presParOf" srcId="{371C2F57-461B-4CCF-9800-971EB98217AA}" destId="{69B812B4-AEE9-410E-A79F-91057CF5EC67}" srcOrd="7" destOrd="0" presId="urn:microsoft.com/office/officeart/2018/5/layout/IconLeafLabelList"/>
    <dgm:cxn modelId="{2C04E8DF-7B88-4535-8A69-7A326C8F9C81}" type="presParOf" srcId="{371C2F57-461B-4CCF-9800-971EB98217AA}" destId="{08EC87CE-FD42-4DB5-91B8-3AD9BFD339A8}" srcOrd="8" destOrd="0" presId="urn:microsoft.com/office/officeart/2018/5/layout/IconLeafLabelList"/>
    <dgm:cxn modelId="{1528C97F-A6A4-402A-9CAF-70C0F3A8F355}" type="presParOf" srcId="{08EC87CE-FD42-4DB5-91B8-3AD9BFD339A8}" destId="{B2E98DCE-97B5-4B5A-ADF2-8899B2DEDDEA}" srcOrd="0" destOrd="0" presId="urn:microsoft.com/office/officeart/2018/5/layout/IconLeafLabelList"/>
    <dgm:cxn modelId="{63388079-CCCA-4821-83B9-C4B72CB70172}" type="presParOf" srcId="{08EC87CE-FD42-4DB5-91B8-3AD9BFD339A8}" destId="{811D0B4B-5FEB-46AF-B1E4-C0CE97B4A107}" srcOrd="1" destOrd="0" presId="urn:microsoft.com/office/officeart/2018/5/layout/IconLeafLabelList"/>
    <dgm:cxn modelId="{018E2C11-9B3F-44F4-AF46-4B6513B3508E}" type="presParOf" srcId="{08EC87CE-FD42-4DB5-91B8-3AD9BFD339A8}" destId="{94D70EF6-78D2-4157-A822-027EF762D196}" srcOrd="2" destOrd="0" presId="urn:microsoft.com/office/officeart/2018/5/layout/IconLeafLabelList"/>
    <dgm:cxn modelId="{B6B4137B-BC1F-40A6-995A-C79C629D228E}" type="presParOf" srcId="{08EC87CE-FD42-4DB5-91B8-3AD9BFD339A8}" destId="{3D160E0E-84E7-40F2-A994-5FA6C16B61F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19271F-DCF4-4759-A28D-643788440BD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272B61-0204-46F5-8880-AC52393DB262}">
      <dgm:prSet/>
      <dgm:spPr/>
      <dgm:t>
        <a:bodyPr/>
        <a:lstStyle/>
        <a:p>
          <a:r>
            <a:rPr lang="en-US"/>
            <a:t>5 Whys</a:t>
          </a:r>
        </a:p>
      </dgm:t>
    </dgm:pt>
    <dgm:pt modelId="{3735A38F-9E72-40CA-B396-D755BB6EBC0C}" type="parTrans" cxnId="{3B412DE8-8E43-4BBA-81A4-A56076604B11}">
      <dgm:prSet/>
      <dgm:spPr/>
      <dgm:t>
        <a:bodyPr/>
        <a:lstStyle/>
        <a:p>
          <a:endParaRPr lang="en-US"/>
        </a:p>
      </dgm:t>
    </dgm:pt>
    <dgm:pt modelId="{95D1AB0B-7A52-44A9-905A-EC2C2C8594F4}" type="sibTrans" cxnId="{3B412DE8-8E43-4BBA-81A4-A56076604B11}">
      <dgm:prSet/>
      <dgm:spPr/>
      <dgm:t>
        <a:bodyPr/>
        <a:lstStyle/>
        <a:p>
          <a:endParaRPr lang="en-US"/>
        </a:p>
      </dgm:t>
    </dgm:pt>
    <dgm:pt modelId="{DA4B4A93-EE8F-4264-95AD-ED727E2A9617}">
      <dgm:prSet/>
      <dgm:spPr/>
      <dgm:t>
        <a:bodyPr/>
        <a:lstStyle/>
        <a:p>
          <a:r>
            <a:rPr lang="en-US"/>
            <a:t>Fishbone</a:t>
          </a:r>
        </a:p>
      </dgm:t>
    </dgm:pt>
    <dgm:pt modelId="{3A40A923-62F3-4B03-AA5D-9BB768368F67}" type="parTrans" cxnId="{C85FC229-B21E-4D6B-8FA5-1CBBE16337AC}">
      <dgm:prSet/>
      <dgm:spPr/>
      <dgm:t>
        <a:bodyPr/>
        <a:lstStyle/>
        <a:p>
          <a:endParaRPr lang="en-US"/>
        </a:p>
      </dgm:t>
    </dgm:pt>
    <dgm:pt modelId="{8DD8119C-6312-4386-82A1-55D0E869485A}" type="sibTrans" cxnId="{C85FC229-B21E-4D6B-8FA5-1CBBE16337AC}">
      <dgm:prSet/>
      <dgm:spPr/>
      <dgm:t>
        <a:bodyPr/>
        <a:lstStyle/>
        <a:p>
          <a:endParaRPr lang="en-US"/>
        </a:p>
      </dgm:t>
    </dgm:pt>
    <dgm:pt modelId="{307F5E5B-48CD-4D46-A3AE-16D57F2875AA}">
      <dgm:prSet/>
      <dgm:spPr/>
      <dgm:t>
        <a:bodyPr/>
        <a:lstStyle/>
        <a:p>
          <a:r>
            <a:rPr lang="en-US"/>
            <a:t>Pareto</a:t>
          </a:r>
        </a:p>
      </dgm:t>
    </dgm:pt>
    <dgm:pt modelId="{DE79CD01-3D51-4CD1-A214-700FB603334A}" type="parTrans" cxnId="{B4137686-4FE2-46EE-B74D-B3859915D843}">
      <dgm:prSet/>
      <dgm:spPr/>
      <dgm:t>
        <a:bodyPr/>
        <a:lstStyle/>
        <a:p>
          <a:endParaRPr lang="en-US"/>
        </a:p>
      </dgm:t>
    </dgm:pt>
    <dgm:pt modelId="{D6C5F9DC-8E06-4A18-9326-E3B617351DF5}" type="sibTrans" cxnId="{B4137686-4FE2-46EE-B74D-B3859915D843}">
      <dgm:prSet/>
      <dgm:spPr/>
      <dgm:t>
        <a:bodyPr/>
        <a:lstStyle/>
        <a:p>
          <a:endParaRPr lang="en-US"/>
        </a:p>
      </dgm:t>
    </dgm:pt>
    <dgm:pt modelId="{0213EB95-F8A3-477E-82F4-515C539CF952}" type="pres">
      <dgm:prSet presAssocID="{7619271F-DCF4-4759-A28D-643788440BDF}" presName="linear" presStyleCnt="0">
        <dgm:presLayoutVars>
          <dgm:animLvl val="lvl"/>
          <dgm:resizeHandles val="exact"/>
        </dgm:presLayoutVars>
      </dgm:prSet>
      <dgm:spPr/>
    </dgm:pt>
    <dgm:pt modelId="{351DD3B6-7979-4DDA-B212-CDCCEFF9E0AC}" type="pres">
      <dgm:prSet presAssocID="{B2272B61-0204-46F5-8880-AC52393DB2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659D57-2C63-4FE9-98FF-98AB09187184}" type="pres">
      <dgm:prSet presAssocID="{95D1AB0B-7A52-44A9-905A-EC2C2C8594F4}" presName="spacer" presStyleCnt="0"/>
      <dgm:spPr/>
    </dgm:pt>
    <dgm:pt modelId="{66B8BD92-630E-4654-9517-15E57F1078F3}" type="pres">
      <dgm:prSet presAssocID="{DA4B4A93-EE8F-4264-95AD-ED727E2A96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649CBF-9A67-4F62-95BA-4A5EC523D7AD}" type="pres">
      <dgm:prSet presAssocID="{8DD8119C-6312-4386-82A1-55D0E869485A}" presName="spacer" presStyleCnt="0"/>
      <dgm:spPr/>
    </dgm:pt>
    <dgm:pt modelId="{C3005AC7-16C0-458D-829B-0C0B76A4ABC3}" type="pres">
      <dgm:prSet presAssocID="{307F5E5B-48CD-4D46-A3AE-16D57F2875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5FC229-B21E-4D6B-8FA5-1CBBE16337AC}" srcId="{7619271F-DCF4-4759-A28D-643788440BDF}" destId="{DA4B4A93-EE8F-4264-95AD-ED727E2A9617}" srcOrd="1" destOrd="0" parTransId="{3A40A923-62F3-4B03-AA5D-9BB768368F67}" sibTransId="{8DD8119C-6312-4386-82A1-55D0E869485A}"/>
    <dgm:cxn modelId="{672A4E2B-CFD7-43ED-8F82-49B3F197153A}" type="presOf" srcId="{7619271F-DCF4-4759-A28D-643788440BDF}" destId="{0213EB95-F8A3-477E-82F4-515C539CF952}" srcOrd="0" destOrd="0" presId="urn:microsoft.com/office/officeart/2005/8/layout/vList2"/>
    <dgm:cxn modelId="{70BBDE5B-2387-4E99-A44D-35723678CCFA}" type="presOf" srcId="{307F5E5B-48CD-4D46-A3AE-16D57F2875AA}" destId="{C3005AC7-16C0-458D-829B-0C0B76A4ABC3}" srcOrd="0" destOrd="0" presId="urn:microsoft.com/office/officeart/2005/8/layout/vList2"/>
    <dgm:cxn modelId="{A4111168-C64D-4610-ACB7-C1C14AA6DC78}" type="presOf" srcId="{DA4B4A93-EE8F-4264-95AD-ED727E2A9617}" destId="{66B8BD92-630E-4654-9517-15E57F1078F3}" srcOrd="0" destOrd="0" presId="urn:microsoft.com/office/officeart/2005/8/layout/vList2"/>
    <dgm:cxn modelId="{B4137686-4FE2-46EE-B74D-B3859915D843}" srcId="{7619271F-DCF4-4759-A28D-643788440BDF}" destId="{307F5E5B-48CD-4D46-A3AE-16D57F2875AA}" srcOrd="2" destOrd="0" parTransId="{DE79CD01-3D51-4CD1-A214-700FB603334A}" sibTransId="{D6C5F9DC-8E06-4A18-9326-E3B617351DF5}"/>
    <dgm:cxn modelId="{0D7293B1-239C-4694-9EEC-839F382AC3C0}" type="presOf" srcId="{B2272B61-0204-46F5-8880-AC52393DB262}" destId="{351DD3B6-7979-4DDA-B212-CDCCEFF9E0AC}" srcOrd="0" destOrd="0" presId="urn:microsoft.com/office/officeart/2005/8/layout/vList2"/>
    <dgm:cxn modelId="{3B412DE8-8E43-4BBA-81A4-A56076604B11}" srcId="{7619271F-DCF4-4759-A28D-643788440BDF}" destId="{B2272B61-0204-46F5-8880-AC52393DB262}" srcOrd="0" destOrd="0" parTransId="{3735A38F-9E72-40CA-B396-D755BB6EBC0C}" sibTransId="{95D1AB0B-7A52-44A9-905A-EC2C2C8594F4}"/>
    <dgm:cxn modelId="{44DB8F1E-49CC-4399-9E03-8D52B00C692E}" type="presParOf" srcId="{0213EB95-F8A3-477E-82F4-515C539CF952}" destId="{351DD3B6-7979-4DDA-B212-CDCCEFF9E0AC}" srcOrd="0" destOrd="0" presId="urn:microsoft.com/office/officeart/2005/8/layout/vList2"/>
    <dgm:cxn modelId="{DE113FB1-F10A-4BB5-970A-B37C097DDA0E}" type="presParOf" srcId="{0213EB95-F8A3-477E-82F4-515C539CF952}" destId="{7A659D57-2C63-4FE9-98FF-98AB09187184}" srcOrd="1" destOrd="0" presId="urn:microsoft.com/office/officeart/2005/8/layout/vList2"/>
    <dgm:cxn modelId="{451826F7-6364-493A-A5FD-9D94DF6FD7AD}" type="presParOf" srcId="{0213EB95-F8A3-477E-82F4-515C539CF952}" destId="{66B8BD92-630E-4654-9517-15E57F1078F3}" srcOrd="2" destOrd="0" presId="urn:microsoft.com/office/officeart/2005/8/layout/vList2"/>
    <dgm:cxn modelId="{37986E6F-3B8E-4268-9B5E-BE5A36D311A0}" type="presParOf" srcId="{0213EB95-F8A3-477E-82F4-515C539CF952}" destId="{58649CBF-9A67-4F62-95BA-4A5EC523D7AD}" srcOrd="3" destOrd="0" presId="urn:microsoft.com/office/officeart/2005/8/layout/vList2"/>
    <dgm:cxn modelId="{CB62EAF6-571E-4147-890E-7DCC8951BE37}" type="presParOf" srcId="{0213EB95-F8A3-477E-82F4-515C539CF952}" destId="{C3005AC7-16C0-458D-829B-0C0B76A4AB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F5E62-FBAE-4C12-8FF9-D87175A756C9}">
      <dsp:nvSpPr>
        <dsp:cNvPr id="0" name=""/>
        <dsp:cNvSpPr/>
      </dsp:nvSpPr>
      <dsp:spPr>
        <a:xfrm>
          <a:off x="848329" y="605903"/>
          <a:ext cx="978295" cy="9782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321AF-544E-4BB2-90A1-9122807F377D}">
      <dsp:nvSpPr>
        <dsp:cNvPr id="0" name=""/>
        <dsp:cNvSpPr/>
      </dsp:nvSpPr>
      <dsp:spPr>
        <a:xfrm>
          <a:off x="250482" y="1883998"/>
          <a:ext cx="21739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strategy</a:t>
          </a:r>
        </a:p>
      </dsp:txBody>
      <dsp:txXfrm>
        <a:off x="250482" y="1883998"/>
        <a:ext cx="2173989" cy="720000"/>
      </dsp:txXfrm>
    </dsp:sp>
    <dsp:sp modelId="{D0FE0067-EFD6-44BC-99C0-275E84A4ADE1}">
      <dsp:nvSpPr>
        <dsp:cNvPr id="0" name=""/>
        <dsp:cNvSpPr/>
      </dsp:nvSpPr>
      <dsp:spPr>
        <a:xfrm>
          <a:off x="3402767" y="605903"/>
          <a:ext cx="978295" cy="9782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5FDAB-2E8E-4D03-82FA-BF59F1117AC3}">
      <dsp:nvSpPr>
        <dsp:cNvPr id="0" name=""/>
        <dsp:cNvSpPr/>
      </dsp:nvSpPr>
      <dsp:spPr>
        <a:xfrm>
          <a:off x="2804920" y="1883998"/>
          <a:ext cx="21739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Apply problem-solving</a:t>
          </a:r>
        </a:p>
      </dsp:txBody>
      <dsp:txXfrm>
        <a:off x="2804920" y="1883998"/>
        <a:ext cx="2173989" cy="720000"/>
      </dsp:txXfrm>
    </dsp:sp>
    <dsp:sp modelId="{B6F9821A-B9A6-4153-9615-DDCA1F585BFD}">
      <dsp:nvSpPr>
        <dsp:cNvPr id="0" name=""/>
        <dsp:cNvSpPr/>
      </dsp:nvSpPr>
      <dsp:spPr>
        <a:xfrm>
          <a:off x="5957204" y="605903"/>
          <a:ext cx="978295" cy="9782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97A6D-2DBC-4222-8D8D-34BB96D634F0}">
      <dsp:nvSpPr>
        <dsp:cNvPr id="0" name=""/>
        <dsp:cNvSpPr/>
      </dsp:nvSpPr>
      <dsp:spPr>
        <a:xfrm>
          <a:off x="5359357" y="1883998"/>
          <a:ext cx="21739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Manage change effectively</a:t>
          </a:r>
        </a:p>
      </dsp:txBody>
      <dsp:txXfrm>
        <a:off x="5359357" y="1883998"/>
        <a:ext cx="2173989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89414-C7EC-4574-931A-167645C2BF7B}">
      <dsp:nvSpPr>
        <dsp:cNvPr id="0" name=""/>
        <dsp:cNvSpPr/>
      </dsp:nvSpPr>
      <dsp:spPr>
        <a:xfrm>
          <a:off x="1130743" y="7450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E6A36-5748-472C-8055-52674858015F}">
      <dsp:nvSpPr>
        <dsp:cNvPr id="0" name=""/>
        <dsp:cNvSpPr/>
      </dsp:nvSpPr>
      <dsp:spPr>
        <a:xfrm>
          <a:off x="1532930" y="409638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540D-C23F-4E94-9376-820D4E865A68}">
      <dsp:nvSpPr>
        <dsp:cNvPr id="0" name=""/>
        <dsp:cNvSpPr/>
      </dsp:nvSpPr>
      <dsp:spPr>
        <a:xfrm>
          <a:off x="527461" y="248245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Predict trends</a:t>
          </a:r>
        </a:p>
      </dsp:txBody>
      <dsp:txXfrm>
        <a:off x="527461" y="2482451"/>
        <a:ext cx="3093750" cy="720000"/>
      </dsp:txXfrm>
    </dsp:sp>
    <dsp:sp modelId="{D9D8902A-21FB-4C87-81E3-BB47326A7ACD}">
      <dsp:nvSpPr>
        <dsp:cNvPr id="0" name=""/>
        <dsp:cNvSpPr/>
      </dsp:nvSpPr>
      <dsp:spPr>
        <a:xfrm>
          <a:off x="4765899" y="7450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44DB6-3310-4B1F-88DC-20F5528B0C46}">
      <dsp:nvSpPr>
        <dsp:cNvPr id="0" name=""/>
        <dsp:cNvSpPr/>
      </dsp:nvSpPr>
      <dsp:spPr>
        <a:xfrm>
          <a:off x="5168086" y="409638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8A72D-1F00-4574-8668-A097B55BB6FC}">
      <dsp:nvSpPr>
        <dsp:cNvPr id="0" name=""/>
        <dsp:cNvSpPr/>
      </dsp:nvSpPr>
      <dsp:spPr>
        <a:xfrm>
          <a:off x="4162618" y="248245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Improve decisions</a:t>
          </a:r>
        </a:p>
      </dsp:txBody>
      <dsp:txXfrm>
        <a:off x="4162618" y="2482451"/>
        <a:ext cx="30937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B0ACC-E4F0-4326-BF1B-1E0F2E0EC2FA}">
      <dsp:nvSpPr>
        <dsp:cNvPr id="0" name=""/>
        <dsp:cNvSpPr/>
      </dsp:nvSpPr>
      <dsp:spPr>
        <a:xfrm>
          <a:off x="919" y="643676"/>
          <a:ext cx="3584650" cy="2150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Reduce bias</a:t>
          </a:r>
        </a:p>
      </dsp:txBody>
      <dsp:txXfrm>
        <a:off x="919" y="643676"/>
        <a:ext cx="3584650" cy="2150790"/>
      </dsp:txXfrm>
    </dsp:sp>
    <dsp:sp modelId="{FA47900D-5C69-43E0-AAA0-8E5BF34668B1}">
      <dsp:nvSpPr>
        <dsp:cNvPr id="0" name=""/>
        <dsp:cNvSpPr/>
      </dsp:nvSpPr>
      <dsp:spPr>
        <a:xfrm>
          <a:off x="3944034" y="643676"/>
          <a:ext cx="3584650" cy="215079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Evaluate options</a:t>
          </a:r>
        </a:p>
      </dsp:txBody>
      <dsp:txXfrm>
        <a:off x="3944034" y="643676"/>
        <a:ext cx="3584650" cy="21507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CDB0D-E6CD-4CE7-A748-01325A122414}">
      <dsp:nvSpPr>
        <dsp:cNvPr id="0" name=""/>
        <dsp:cNvSpPr/>
      </dsp:nvSpPr>
      <dsp:spPr>
        <a:xfrm>
          <a:off x="0" y="11793"/>
          <a:ext cx="778383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Fear</a:t>
          </a:r>
        </a:p>
      </dsp:txBody>
      <dsp:txXfrm>
        <a:off x="48005" y="59798"/>
        <a:ext cx="7687820" cy="887374"/>
      </dsp:txXfrm>
    </dsp:sp>
    <dsp:sp modelId="{4922B62C-FD05-4EF0-ACEF-D5D9BB9A0323}">
      <dsp:nvSpPr>
        <dsp:cNvPr id="0" name=""/>
        <dsp:cNvSpPr/>
      </dsp:nvSpPr>
      <dsp:spPr>
        <a:xfrm>
          <a:off x="0" y="1113258"/>
          <a:ext cx="7783830" cy="98338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Uncertainty</a:t>
          </a:r>
        </a:p>
      </dsp:txBody>
      <dsp:txXfrm>
        <a:off x="48005" y="1161263"/>
        <a:ext cx="7687820" cy="887374"/>
      </dsp:txXfrm>
    </dsp:sp>
    <dsp:sp modelId="{64A42289-A8A8-4E4E-9220-5CAE7FBCBA35}">
      <dsp:nvSpPr>
        <dsp:cNvPr id="0" name=""/>
        <dsp:cNvSpPr/>
      </dsp:nvSpPr>
      <dsp:spPr>
        <a:xfrm>
          <a:off x="0" y="2214723"/>
          <a:ext cx="7783830" cy="983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Poor communication</a:t>
          </a:r>
        </a:p>
      </dsp:txBody>
      <dsp:txXfrm>
        <a:off x="48005" y="2262728"/>
        <a:ext cx="7687820" cy="8873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9AFDF-F67D-4C57-B75A-D4DDA7EEB26A}">
      <dsp:nvSpPr>
        <dsp:cNvPr id="0" name=""/>
        <dsp:cNvSpPr/>
      </dsp:nvSpPr>
      <dsp:spPr>
        <a:xfrm>
          <a:off x="0" y="11793"/>
          <a:ext cx="778383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Vision</a:t>
          </a:r>
        </a:p>
      </dsp:txBody>
      <dsp:txXfrm>
        <a:off x="48005" y="59798"/>
        <a:ext cx="7687820" cy="887374"/>
      </dsp:txXfrm>
    </dsp:sp>
    <dsp:sp modelId="{F46A7906-40D5-4FDF-B5EE-9A2816598118}">
      <dsp:nvSpPr>
        <dsp:cNvPr id="0" name=""/>
        <dsp:cNvSpPr/>
      </dsp:nvSpPr>
      <dsp:spPr>
        <a:xfrm>
          <a:off x="0" y="1113258"/>
          <a:ext cx="7783830" cy="98338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Influence</a:t>
          </a:r>
        </a:p>
      </dsp:txBody>
      <dsp:txXfrm>
        <a:off x="48005" y="1161263"/>
        <a:ext cx="7687820" cy="887374"/>
      </dsp:txXfrm>
    </dsp:sp>
    <dsp:sp modelId="{82F1D5A6-DCA1-4B7B-B80E-1CDAEDC94D15}">
      <dsp:nvSpPr>
        <dsp:cNvPr id="0" name=""/>
        <dsp:cNvSpPr/>
      </dsp:nvSpPr>
      <dsp:spPr>
        <a:xfrm>
          <a:off x="0" y="2214723"/>
          <a:ext cx="7783830" cy="983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Support</a:t>
          </a:r>
        </a:p>
      </dsp:txBody>
      <dsp:txXfrm>
        <a:off x="48005" y="2262728"/>
        <a:ext cx="7687820" cy="887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386C-6CFC-47A4-B16F-35FE12ED4D88}">
      <dsp:nvSpPr>
        <dsp:cNvPr id="0" name=""/>
        <dsp:cNvSpPr/>
      </dsp:nvSpPr>
      <dsp:spPr>
        <a:xfrm>
          <a:off x="0" y="11793"/>
          <a:ext cx="778383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Rational</a:t>
          </a:r>
        </a:p>
      </dsp:txBody>
      <dsp:txXfrm>
        <a:off x="48005" y="59798"/>
        <a:ext cx="7687820" cy="887374"/>
      </dsp:txXfrm>
    </dsp:sp>
    <dsp:sp modelId="{7FB43D81-A9F5-4F5E-B5DB-FFDCC1FBA044}">
      <dsp:nvSpPr>
        <dsp:cNvPr id="0" name=""/>
        <dsp:cNvSpPr/>
      </dsp:nvSpPr>
      <dsp:spPr>
        <a:xfrm>
          <a:off x="0" y="1113258"/>
          <a:ext cx="7783830" cy="98338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Bounded</a:t>
          </a:r>
        </a:p>
      </dsp:txBody>
      <dsp:txXfrm>
        <a:off x="48005" y="1161263"/>
        <a:ext cx="7687820" cy="887374"/>
      </dsp:txXfrm>
    </dsp:sp>
    <dsp:sp modelId="{BB16FA45-6A58-4B45-A3A6-3ACB2CE9D610}">
      <dsp:nvSpPr>
        <dsp:cNvPr id="0" name=""/>
        <dsp:cNvSpPr/>
      </dsp:nvSpPr>
      <dsp:spPr>
        <a:xfrm>
          <a:off x="0" y="2214723"/>
          <a:ext cx="7783830" cy="983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Intuitive</a:t>
          </a:r>
        </a:p>
      </dsp:txBody>
      <dsp:txXfrm>
        <a:off x="48005" y="2262728"/>
        <a:ext cx="7687820" cy="8873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535F9-697F-4CAB-A434-9A6A243CC4AC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5609C-2FFD-4C8E-BEBC-89AA7A289452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AI</a:t>
          </a:r>
        </a:p>
      </dsp:txBody>
      <dsp:txXfrm>
        <a:off x="283960" y="1066136"/>
        <a:ext cx="2107770" cy="1308711"/>
      </dsp:txXfrm>
    </dsp:sp>
    <dsp:sp modelId="{CE183FE2-CB8E-4A01-A902-41DB55F7C8B2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3D5C3-691D-478E-9FF8-87FAD08AA6E2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Automation</a:t>
          </a:r>
        </a:p>
      </dsp:txBody>
      <dsp:txXfrm>
        <a:off x="2959652" y="1066136"/>
        <a:ext cx="2107770" cy="1308711"/>
      </dsp:txXfrm>
    </dsp:sp>
    <dsp:sp modelId="{B22A8D58-04CA-4C8A-99CD-CB954C025CF4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708B5-3F44-412E-98D3-F299E277DFB2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Chatbots</a:t>
          </a:r>
        </a:p>
      </dsp:txBody>
      <dsp:txXfrm>
        <a:off x="5635343" y="1066136"/>
        <a:ext cx="2107770" cy="130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BF238-CB49-46ED-98BB-E44EB47EBDA8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Long-term vision</a:t>
          </a:r>
        </a:p>
      </dsp:txBody>
      <dsp:txXfrm>
        <a:off x="429570" y="472"/>
        <a:ext cx="3346456" cy="2007873"/>
      </dsp:txXfrm>
    </dsp:sp>
    <dsp:sp modelId="{DE880922-6304-4D90-8E43-18C3F0A5294B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Alignment with goals</a:t>
          </a:r>
        </a:p>
      </dsp:txBody>
      <dsp:txXfrm>
        <a:off x="4110672" y="472"/>
        <a:ext cx="3346456" cy="2007873"/>
      </dsp:txXfrm>
    </dsp:sp>
    <dsp:sp modelId="{C382A99F-4213-4C60-926B-64E6751B44D2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Innovation focus</a:t>
          </a:r>
        </a:p>
      </dsp:txBody>
      <dsp:txXfrm>
        <a:off x="2270121" y="2342991"/>
        <a:ext cx="3346456" cy="2007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E31D9-70E5-47CD-9279-23280FCA9F09}">
      <dsp:nvSpPr>
        <dsp:cNvPr id="0" name=""/>
        <dsp:cNvSpPr/>
      </dsp:nvSpPr>
      <dsp:spPr>
        <a:xfrm>
          <a:off x="848329" y="605903"/>
          <a:ext cx="978295" cy="9782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22C5C-A88C-4793-8BDC-C60F11A0FFA8}">
      <dsp:nvSpPr>
        <dsp:cNvPr id="0" name=""/>
        <dsp:cNvSpPr/>
      </dsp:nvSpPr>
      <dsp:spPr>
        <a:xfrm>
          <a:off x="250482" y="1883998"/>
          <a:ext cx="21739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People as assets</a:t>
          </a:r>
        </a:p>
      </dsp:txBody>
      <dsp:txXfrm>
        <a:off x="250482" y="1883998"/>
        <a:ext cx="2173989" cy="720000"/>
      </dsp:txXfrm>
    </dsp:sp>
    <dsp:sp modelId="{B75A2779-FEA7-4CF5-87D2-98431F2CB1BE}">
      <dsp:nvSpPr>
        <dsp:cNvPr id="0" name=""/>
        <dsp:cNvSpPr/>
      </dsp:nvSpPr>
      <dsp:spPr>
        <a:xfrm>
          <a:off x="3402767" y="605903"/>
          <a:ext cx="978295" cy="9782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A6C50-EB39-4F4D-AC5A-7B4387F07A9A}">
      <dsp:nvSpPr>
        <dsp:cNvPr id="0" name=""/>
        <dsp:cNvSpPr/>
      </dsp:nvSpPr>
      <dsp:spPr>
        <a:xfrm>
          <a:off x="2804920" y="1883998"/>
          <a:ext cx="21739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Talent development</a:t>
          </a:r>
        </a:p>
      </dsp:txBody>
      <dsp:txXfrm>
        <a:off x="2804920" y="1883998"/>
        <a:ext cx="2173989" cy="720000"/>
      </dsp:txXfrm>
    </dsp:sp>
    <dsp:sp modelId="{2E853CBE-8DD1-46D1-AED5-7F07ABD1C61F}">
      <dsp:nvSpPr>
        <dsp:cNvPr id="0" name=""/>
        <dsp:cNvSpPr/>
      </dsp:nvSpPr>
      <dsp:spPr>
        <a:xfrm>
          <a:off x="5957204" y="605903"/>
          <a:ext cx="978295" cy="9782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4D3F9-4C32-4218-BCF2-CBFBCAB8D255}">
      <dsp:nvSpPr>
        <dsp:cNvPr id="0" name=""/>
        <dsp:cNvSpPr/>
      </dsp:nvSpPr>
      <dsp:spPr>
        <a:xfrm>
          <a:off x="5359357" y="1883998"/>
          <a:ext cx="21739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&amp; retention</a:t>
          </a:r>
        </a:p>
      </dsp:txBody>
      <dsp:txXfrm>
        <a:off x="5359357" y="1883998"/>
        <a:ext cx="2173989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6D3A7-980A-4280-AB59-1FADEF7A9DCA}">
      <dsp:nvSpPr>
        <dsp:cNvPr id="0" name=""/>
        <dsp:cNvSpPr/>
      </dsp:nvSpPr>
      <dsp:spPr>
        <a:xfrm>
          <a:off x="962" y="1049272"/>
          <a:ext cx="3754654" cy="2252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Align HR with strategy</a:t>
          </a:r>
        </a:p>
      </dsp:txBody>
      <dsp:txXfrm>
        <a:off x="962" y="1049272"/>
        <a:ext cx="3754654" cy="2252792"/>
      </dsp:txXfrm>
    </dsp:sp>
    <dsp:sp modelId="{41261C5A-A401-4152-B0F2-8359D1E56A8C}">
      <dsp:nvSpPr>
        <dsp:cNvPr id="0" name=""/>
        <dsp:cNvSpPr/>
      </dsp:nvSpPr>
      <dsp:spPr>
        <a:xfrm>
          <a:off x="4131082" y="1049272"/>
          <a:ext cx="3754654" cy="2252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Value creation</a:t>
          </a:r>
        </a:p>
      </dsp:txBody>
      <dsp:txXfrm>
        <a:off x="4131082" y="1049272"/>
        <a:ext cx="3754654" cy="2252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3DFA-DA38-4EA4-94E9-C2997B1CC8F1}">
      <dsp:nvSpPr>
        <dsp:cNvPr id="0" name=""/>
        <dsp:cNvSpPr/>
      </dsp:nvSpPr>
      <dsp:spPr>
        <a:xfrm>
          <a:off x="0" y="36251"/>
          <a:ext cx="778383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Valuable</a:t>
          </a:r>
        </a:p>
      </dsp:txBody>
      <dsp:txXfrm>
        <a:off x="35125" y="71376"/>
        <a:ext cx="7713580" cy="649299"/>
      </dsp:txXfrm>
    </dsp:sp>
    <dsp:sp modelId="{17885CC3-29C5-4576-B751-5CA392BDF8E9}">
      <dsp:nvSpPr>
        <dsp:cNvPr id="0" name=""/>
        <dsp:cNvSpPr/>
      </dsp:nvSpPr>
      <dsp:spPr>
        <a:xfrm>
          <a:off x="0" y="842201"/>
          <a:ext cx="7783830" cy="71954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Rare</a:t>
          </a:r>
        </a:p>
      </dsp:txBody>
      <dsp:txXfrm>
        <a:off x="35125" y="877326"/>
        <a:ext cx="7713580" cy="649299"/>
      </dsp:txXfrm>
    </dsp:sp>
    <dsp:sp modelId="{3C20D3D3-5289-4C88-BF78-E2C7D43B1F7E}">
      <dsp:nvSpPr>
        <dsp:cNvPr id="0" name=""/>
        <dsp:cNvSpPr/>
      </dsp:nvSpPr>
      <dsp:spPr>
        <a:xfrm>
          <a:off x="0" y="1648150"/>
          <a:ext cx="7783830" cy="71954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Inimitable</a:t>
          </a:r>
        </a:p>
      </dsp:txBody>
      <dsp:txXfrm>
        <a:off x="35125" y="1683275"/>
        <a:ext cx="7713580" cy="649299"/>
      </dsp:txXfrm>
    </dsp:sp>
    <dsp:sp modelId="{6E521216-5FF9-4FE4-A58C-D5767DE8C3A2}">
      <dsp:nvSpPr>
        <dsp:cNvPr id="0" name=""/>
        <dsp:cNvSpPr/>
      </dsp:nvSpPr>
      <dsp:spPr>
        <a:xfrm>
          <a:off x="0" y="2454101"/>
          <a:ext cx="7783830" cy="7195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Non-substitutable</a:t>
          </a:r>
        </a:p>
      </dsp:txBody>
      <dsp:txXfrm>
        <a:off x="35125" y="2489226"/>
        <a:ext cx="7713580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87CF7-FF88-445A-8B76-A3CE3B8B952F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B60B3-54FF-45D6-AED9-2F0C28461B25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Facilitator</a:t>
          </a:r>
        </a:p>
      </dsp:txBody>
      <dsp:txXfrm>
        <a:off x="283960" y="1066136"/>
        <a:ext cx="2107770" cy="1308711"/>
      </dsp:txXfrm>
    </dsp:sp>
    <dsp:sp modelId="{6ABB0A84-888E-45DB-AD27-64FF882D05A0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1A830-28BC-4AD4-8DF9-0AA1940B2F20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Communicator</a:t>
          </a:r>
        </a:p>
      </dsp:txBody>
      <dsp:txXfrm>
        <a:off x="2959652" y="1066136"/>
        <a:ext cx="2107770" cy="1308711"/>
      </dsp:txXfrm>
    </dsp:sp>
    <dsp:sp modelId="{702353FC-D9E5-4444-A276-AF5F04E6EF4B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7085-CABE-4A05-AD26-9491451EF7D7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Culture builder</a:t>
          </a:r>
        </a:p>
      </dsp:txBody>
      <dsp:txXfrm>
        <a:off x="5635343" y="1066136"/>
        <a:ext cx="2107770" cy="1308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BDD4-0F66-4D89-B346-9464332DBB09}">
      <dsp:nvSpPr>
        <dsp:cNvPr id="0" name=""/>
        <dsp:cNvSpPr/>
      </dsp:nvSpPr>
      <dsp:spPr>
        <a:xfrm>
          <a:off x="0" y="11793"/>
          <a:ext cx="778383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Turnover</a:t>
          </a:r>
        </a:p>
      </dsp:txBody>
      <dsp:txXfrm>
        <a:off x="48005" y="59798"/>
        <a:ext cx="7687820" cy="887374"/>
      </dsp:txXfrm>
    </dsp:sp>
    <dsp:sp modelId="{588717CB-8E48-47AF-A57F-588E9B66E632}">
      <dsp:nvSpPr>
        <dsp:cNvPr id="0" name=""/>
        <dsp:cNvSpPr/>
      </dsp:nvSpPr>
      <dsp:spPr>
        <a:xfrm>
          <a:off x="0" y="1113258"/>
          <a:ext cx="7783830" cy="98338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Skill gaps</a:t>
          </a:r>
        </a:p>
      </dsp:txBody>
      <dsp:txXfrm>
        <a:off x="48005" y="1161263"/>
        <a:ext cx="7687820" cy="887374"/>
      </dsp:txXfrm>
    </dsp:sp>
    <dsp:sp modelId="{6F889CFF-3AD1-4E6C-8225-C85CBEB76F3D}">
      <dsp:nvSpPr>
        <dsp:cNvPr id="0" name=""/>
        <dsp:cNvSpPr/>
      </dsp:nvSpPr>
      <dsp:spPr>
        <a:xfrm>
          <a:off x="0" y="2214723"/>
          <a:ext cx="7783830" cy="983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Resistance</a:t>
          </a:r>
        </a:p>
      </dsp:txBody>
      <dsp:txXfrm>
        <a:off x="48005" y="2262728"/>
        <a:ext cx="7687820" cy="8873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D7383-1288-49DC-B22F-71311A538D73}">
      <dsp:nvSpPr>
        <dsp:cNvPr id="0" name=""/>
        <dsp:cNvSpPr/>
      </dsp:nvSpPr>
      <dsp:spPr>
        <a:xfrm>
          <a:off x="270329" y="786513"/>
          <a:ext cx="832078" cy="8320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FBB29-1E6C-4954-A84B-FCB633C53CFF}">
      <dsp:nvSpPr>
        <dsp:cNvPr id="0" name=""/>
        <dsp:cNvSpPr/>
      </dsp:nvSpPr>
      <dsp:spPr>
        <a:xfrm>
          <a:off x="447657" y="963841"/>
          <a:ext cx="477421" cy="47742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5C501-1093-44D9-93D7-7E565143EE77}">
      <dsp:nvSpPr>
        <dsp:cNvPr id="0" name=""/>
        <dsp:cNvSpPr/>
      </dsp:nvSpPr>
      <dsp:spPr>
        <a:xfrm>
          <a:off x="4336" y="1877763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Identify</a:t>
          </a:r>
        </a:p>
      </dsp:txBody>
      <dsp:txXfrm>
        <a:off x="4336" y="1877763"/>
        <a:ext cx="1364062" cy="545625"/>
      </dsp:txXfrm>
    </dsp:sp>
    <dsp:sp modelId="{0427F912-EA05-4CFC-9585-4DD702B07664}">
      <dsp:nvSpPr>
        <dsp:cNvPr id="0" name=""/>
        <dsp:cNvSpPr/>
      </dsp:nvSpPr>
      <dsp:spPr>
        <a:xfrm>
          <a:off x="1873102" y="786513"/>
          <a:ext cx="832078" cy="8320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35ED9-6552-4016-8D72-456AFB2991F6}">
      <dsp:nvSpPr>
        <dsp:cNvPr id="0" name=""/>
        <dsp:cNvSpPr/>
      </dsp:nvSpPr>
      <dsp:spPr>
        <a:xfrm>
          <a:off x="2050430" y="963841"/>
          <a:ext cx="477421" cy="47742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29684-DD74-4A1C-8EFE-DC23EDCEE16D}">
      <dsp:nvSpPr>
        <dsp:cNvPr id="0" name=""/>
        <dsp:cNvSpPr/>
      </dsp:nvSpPr>
      <dsp:spPr>
        <a:xfrm>
          <a:off x="1607110" y="1877763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Analyze</a:t>
          </a:r>
        </a:p>
      </dsp:txBody>
      <dsp:txXfrm>
        <a:off x="1607110" y="1877763"/>
        <a:ext cx="1364062" cy="545625"/>
      </dsp:txXfrm>
    </dsp:sp>
    <dsp:sp modelId="{88D2C2A5-3ABB-4AA8-B430-1D9573CA502A}">
      <dsp:nvSpPr>
        <dsp:cNvPr id="0" name=""/>
        <dsp:cNvSpPr/>
      </dsp:nvSpPr>
      <dsp:spPr>
        <a:xfrm>
          <a:off x="3475875" y="786513"/>
          <a:ext cx="832078" cy="8320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DA557-478C-4B82-A68E-E404CB6A0623}">
      <dsp:nvSpPr>
        <dsp:cNvPr id="0" name=""/>
        <dsp:cNvSpPr/>
      </dsp:nvSpPr>
      <dsp:spPr>
        <a:xfrm>
          <a:off x="3653204" y="963841"/>
          <a:ext cx="477421" cy="47742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C307E-27DD-414A-8E67-6FDF4DDF30B2}">
      <dsp:nvSpPr>
        <dsp:cNvPr id="0" name=""/>
        <dsp:cNvSpPr/>
      </dsp:nvSpPr>
      <dsp:spPr>
        <a:xfrm>
          <a:off x="3209883" y="1877763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Solve</a:t>
          </a:r>
        </a:p>
      </dsp:txBody>
      <dsp:txXfrm>
        <a:off x="3209883" y="1877763"/>
        <a:ext cx="1364062" cy="545625"/>
      </dsp:txXfrm>
    </dsp:sp>
    <dsp:sp modelId="{75935D27-3E03-4627-B297-7891AF6B2B18}">
      <dsp:nvSpPr>
        <dsp:cNvPr id="0" name=""/>
        <dsp:cNvSpPr/>
      </dsp:nvSpPr>
      <dsp:spPr>
        <a:xfrm>
          <a:off x="5078649" y="786513"/>
          <a:ext cx="832078" cy="8320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0776-2206-4965-8E89-A6825E821A1B}">
      <dsp:nvSpPr>
        <dsp:cNvPr id="0" name=""/>
        <dsp:cNvSpPr/>
      </dsp:nvSpPr>
      <dsp:spPr>
        <a:xfrm>
          <a:off x="5255977" y="963841"/>
          <a:ext cx="477421" cy="47742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F71FD-D6EC-4979-B4D7-FFEDB9D1CCE7}">
      <dsp:nvSpPr>
        <dsp:cNvPr id="0" name=""/>
        <dsp:cNvSpPr/>
      </dsp:nvSpPr>
      <dsp:spPr>
        <a:xfrm>
          <a:off x="4812657" y="1877763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Implement</a:t>
          </a:r>
        </a:p>
      </dsp:txBody>
      <dsp:txXfrm>
        <a:off x="4812657" y="1877763"/>
        <a:ext cx="1364062" cy="545625"/>
      </dsp:txXfrm>
    </dsp:sp>
    <dsp:sp modelId="{B2E98DCE-97B5-4B5A-ADF2-8899B2DEDDEA}">
      <dsp:nvSpPr>
        <dsp:cNvPr id="0" name=""/>
        <dsp:cNvSpPr/>
      </dsp:nvSpPr>
      <dsp:spPr>
        <a:xfrm>
          <a:off x="6681422" y="786513"/>
          <a:ext cx="832078" cy="8320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D0B4B-5FEB-46AF-B1E4-C0CE97B4A107}">
      <dsp:nvSpPr>
        <dsp:cNvPr id="0" name=""/>
        <dsp:cNvSpPr/>
      </dsp:nvSpPr>
      <dsp:spPr>
        <a:xfrm>
          <a:off x="6858750" y="963841"/>
          <a:ext cx="477421" cy="47742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60E0E-84E7-40F2-A994-5FA6C16B61F0}">
      <dsp:nvSpPr>
        <dsp:cNvPr id="0" name=""/>
        <dsp:cNvSpPr/>
      </dsp:nvSpPr>
      <dsp:spPr>
        <a:xfrm>
          <a:off x="6415430" y="1877763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Evaluate</a:t>
          </a:r>
        </a:p>
      </dsp:txBody>
      <dsp:txXfrm>
        <a:off x="6415430" y="1877763"/>
        <a:ext cx="1364062" cy="5456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DD3B6-7979-4DDA-B212-CDCCEFF9E0AC}">
      <dsp:nvSpPr>
        <dsp:cNvPr id="0" name=""/>
        <dsp:cNvSpPr/>
      </dsp:nvSpPr>
      <dsp:spPr>
        <a:xfrm>
          <a:off x="0" y="11793"/>
          <a:ext cx="778383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 Whys</a:t>
          </a:r>
        </a:p>
      </dsp:txBody>
      <dsp:txXfrm>
        <a:off x="48005" y="59798"/>
        <a:ext cx="7687820" cy="887374"/>
      </dsp:txXfrm>
    </dsp:sp>
    <dsp:sp modelId="{66B8BD92-630E-4654-9517-15E57F1078F3}">
      <dsp:nvSpPr>
        <dsp:cNvPr id="0" name=""/>
        <dsp:cNvSpPr/>
      </dsp:nvSpPr>
      <dsp:spPr>
        <a:xfrm>
          <a:off x="0" y="1113258"/>
          <a:ext cx="7783830" cy="98338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Fishbone</a:t>
          </a:r>
        </a:p>
      </dsp:txBody>
      <dsp:txXfrm>
        <a:off x="48005" y="1161263"/>
        <a:ext cx="7687820" cy="887374"/>
      </dsp:txXfrm>
    </dsp:sp>
    <dsp:sp modelId="{C3005AC7-16C0-458D-829B-0C0B76A4ABC3}">
      <dsp:nvSpPr>
        <dsp:cNvPr id="0" name=""/>
        <dsp:cNvSpPr/>
      </dsp:nvSpPr>
      <dsp:spPr>
        <a:xfrm>
          <a:off x="0" y="2214723"/>
          <a:ext cx="7783830" cy="983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Pareto</a:t>
          </a:r>
        </a:p>
      </dsp:txBody>
      <dsp:txXfrm>
        <a:off x="48005" y="2262728"/>
        <a:ext cx="768782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1A364-77A2-0149-B4AA-F0D011F74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9" r="4611" b="-2"/>
          <a:stretch>
            <a:fillRect/>
          </a:stretch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620"/>
            <a:ext cx="4174944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08502" y="1500874"/>
            <a:ext cx="6887365" cy="3870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48"/>
            <a:ext cx="1559634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80082" y="3068761"/>
            <a:ext cx="3378495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80917" y="-6485"/>
            <a:ext cx="257037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38276" y="464574"/>
            <a:ext cx="3682024" cy="9158579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7639"/>
            <a:ext cx="3659866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71" y="2155188"/>
            <a:ext cx="3120174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Strategic Thinking &amp; Problem-Solving in HCM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Problem-Solving Steps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B98ACD-E037-AC67-5532-AE601F52C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73444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Root Cause Analysis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A8CED3-E291-9400-27C7-7C4CD39D3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268172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535FF99-2C3E-F816-E249-BF79E5CB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24" r="3794" b="6"/>
          <a:stretch>
            <a:fillRect/>
          </a:stretch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620"/>
            <a:ext cx="4174944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08502" y="1500874"/>
            <a:ext cx="6887365" cy="3870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48"/>
            <a:ext cx="1559634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80082" y="3068761"/>
            <a:ext cx="3378495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80917" y="-6485"/>
            <a:ext cx="257037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38276" y="464574"/>
            <a:ext cx="3682024" cy="9158579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7639"/>
            <a:ext cx="3659866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71" y="2155188"/>
            <a:ext cx="3120174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Evidence-Based 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71" y="5166367"/>
            <a:ext cx="3120174" cy="8509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>
                <a:solidFill>
                  <a:srgbClr val="FFFFFF"/>
                </a:solidFill>
              </a:rPr>
              <a:t>Use data &amp; analytics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HR Analytics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A29E9D-378B-7A67-E12D-DBF71E250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93932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/>
              <a:t>Critical Thinking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909165E8-6A2D-E090-BA91-846041E93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76548"/>
              </p:ext>
            </p:extLst>
          </p:nvPr>
        </p:nvGraphicFramePr>
        <p:xfrm>
          <a:off x="618948" y="2598710"/>
          <a:ext cx="7529604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 Management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942" y="1687486"/>
            <a:ext cx="2475117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Planned transformation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en-US" sz="6300"/>
              <a:t>Lewin Model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sz="2100"/>
              <a:t>Unfreeze</a:t>
            </a:r>
          </a:p>
          <a:p>
            <a:r>
              <a:rPr sz="2100"/>
              <a:t>Change</a:t>
            </a:r>
          </a:p>
          <a:p>
            <a:r>
              <a:rPr sz="2100"/>
              <a:t>Refreeze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83" y="841664"/>
            <a:ext cx="3866304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Kotter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015" y="841664"/>
            <a:ext cx="3451888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8-step structured change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Resistance to Change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A9D7DF-7478-EFFF-C76A-0A9377426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027513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Leadership Role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C0F0D1-AA04-A692-3DE5-A2F15DABB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42650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Learning Objectives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2BFB80-D8C7-D440-1614-3EC5500C2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36246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Decision Models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4A8962-3290-B665-1B37-D6E875406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7945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Strategic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US" sz="1700"/>
              <a:t>HR + Business goals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EB3099DB-D8AE-6FFE-2B89-72C11580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2" r="27326" b="8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Digital HR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C616B-93E1-E57B-D459-B547BDDF3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2901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7233F33C-3C6C-834D-C49F-5BC021D1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3" r="-3" b="-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950" y="1860919"/>
            <a:ext cx="373146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896" y="2299176"/>
            <a:ext cx="3098526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/>
              <a:t>Case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896" y="4199213"/>
            <a:ext cx="3143954" cy="5985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/>
              <a:t>Turnover solved via engagement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2377" y="403477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 Activity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942" y="1687486"/>
            <a:ext cx="2475117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 HR change scenario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28E958-BADF-FDAF-6931-F7E96FB0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1133" r="-3" b="-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Strategic Thinking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B0FC27-13B9-4CAB-247E-C2C144F5C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10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Human Capital Management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DBBBEC-AF1D-2D34-9BC2-BCCEF4DCC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29995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651EE2-C98C-3E9A-C6C2-0024FD46A0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890" t="9090" r="15328" b="8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Strategic HRM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5FD070-8D21-5766-38D1-B600B0539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797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Resource-Based View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B2D936-63AE-9489-AF95-A75B10F54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140558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HR Role in Change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76C937-A67E-726E-06BC-E356CE3B0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970115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HR Challenges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34021CA-4A3F-16DC-65EC-3E5A355B2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932853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Problem-Solving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514052"/>
            <a:ext cx="6858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Structured approach to HR issues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Strategic Thinking &amp; Problem-Solving in HCM</vt:lpstr>
      <vt:lpstr>Learning Objectives</vt:lpstr>
      <vt:lpstr>Strategic Thinking</vt:lpstr>
      <vt:lpstr>Human Capital Management</vt:lpstr>
      <vt:lpstr>Strategic HRM</vt:lpstr>
      <vt:lpstr>Resource-Based View</vt:lpstr>
      <vt:lpstr>HR Role in Change</vt:lpstr>
      <vt:lpstr>HR Challenges</vt:lpstr>
      <vt:lpstr>Problem-Solving Definition</vt:lpstr>
      <vt:lpstr>Problem-Solving Steps</vt:lpstr>
      <vt:lpstr>Root Cause Analysis</vt:lpstr>
      <vt:lpstr>Evidence-Based HR</vt:lpstr>
      <vt:lpstr>HR Analytics</vt:lpstr>
      <vt:lpstr>Critical Thinking</vt:lpstr>
      <vt:lpstr>Change Management</vt:lpstr>
      <vt:lpstr>Lewin Model</vt:lpstr>
      <vt:lpstr>Kotter Model</vt:lpstr>
      <vt:lpstr>Resistance to Change</vt:lpstr>
      <vt:lpstr>Leadership Role</vt:lpstr>
      <vt:lpstr>Decision Models</vt:lpstr>
      <vt:lpstr>Strategic Alignment</vt:lpstr>
      <vt:lpstr>Digital HR</vt:lpstr>
      <vt:lpstr>Case Example</vt:lpstr>
      <vt:lpstr>Class Activity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Muhammad</dc:creator>
  <cp:keywords/>
  <dc:description>generated using python-pptx</dc:description>
  <cp:lastModifiedBy>shahid.kh</cp:lastModifiedBy>
  <cp:revision>27</cp:revision>
  <dcterms:created xsi:type="dcterms:W3CDTF">2013-01-27T09:14:16Z</dcterms:created>
  <dcterms:modified xsi:type="dcterms:W3CDTF">2026-03-28T19:47:13Z</dcterms:modified>
  <cp:category/>
</cp:coreProperties>
</file>