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25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57594"/>
            <a:ext cx="7556421" cy="1559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การนำเสนองานด้วย A3 Report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6280190" y="455699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เครื่องมือเพื่อการสื่อสารที่มีประสิทธิภาพ ช่วยให้การนำเสนอชัดเจนและเข้าใจง่าย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19195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19957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175052"/>
            <a:ext cx="234910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นันทิยา น้อยจันทร์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41565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A3 Report คืออะไร?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316134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แนวคิดและหลักการพื้นฐานของ A3 Report คืออะไร ทำไมถึงเป็นเครื่องมือที่สำคัญ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79401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4573191"/>
            <a:ext cx="229195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แนวคิด</a:t>
            </a:r>
            <a:endParaRPr lang="en-US" sz="2450" dirty="0"/>
          </a:p>
        </p:txBody>
      </p:sp>
      <p:sp>
        <p:nvSpPr>
          <p:cNvPr id="7" name="Text 3"/>
          <p:cNvSpPr/>
          <p:nvPr/>
        </p:nvSpPr>
        <p:spPr>
          <a:xfrm>
            <a:off x="793790" y="5099209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สรุปปัญหาและแนวทางแก้ไขในหน้าเดียว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779401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425904" y="4573191"/>
            <a:ext cx="229207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หลักการ</a:t>
            </a:r>
            <a:endParaRPr lang="en-US" sz="2450" dirty="0"/>
          </a:p>
        </p:txBody>
      </p:sp>
      <p:sp>
        <p:nvSpPr>
          <p:cNvPr id="10" name="Text 5"/>
          <p:cNvSpPr/>
          <p:nvPr/>
        </p:nvSpPr>
        <p:spPr>
          <a:xfrm>
            <a:off x="3425904" y="5099209"/>
            <a:ext cx="22920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PDCA: Plan-Do-Check-Act วงจรการปรับปรุงต่อเนื่อง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779401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58138" y="4573191"/>
            <a:ext cx="2291953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สื่อสาร</a:t>
            </a:r>
            <a:endParaRPr lang="en-US" sz="2450" dirty="0"/>
          </a:p>
        </p:txBody>
      </p:sp>
      <p:sp>
        <p:nvSpPr>
          <p:cNvPr id="13" name="Text 7"/>
          <p:cNvSpPr/>
          <p:nvPr/>
        </p:nvSpPr>
        <p:spPr>
          <a:xfrm>
            <a:off x="6058138" y="5099209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เครื่องมือสื่อสารที่มีประสิทธิภาพ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9953" y="456128"/>
            <a:ext cx="4556760" cy="5694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kern="0" spc="-72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โครงสร้างของ A3 Report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579953" y="1356955"/>
            <a:ext cx="1347049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ส่วนประกอบสำคัญและการใช้งานของแต่ละส่วนใน A3 Report คืออะไร</a:t>
            </a:r>
            <a:endParaRPr lang="en-US" sz="13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53" y="1808440"/>
            <a:ext cx="828437" cy="99417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56874" y="1974056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Background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1656874" y="2358271"/>
            <a:ext cx="1239357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ข้อมูลพื้นฐานของปัญหา</a:t>
            </a:r>
            <a:endParaRPr lang="en-US" sz="13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53" y="2802612"/>
            <a:ext cx="828437" cy="99417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656874" y="2968228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Current Condition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656874" y="3352443"/>
            <a:ext cx="1239357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สถานการณ์ปัจจุบัน</a:t>
            </a:r>
            <a:endParaRPr lang="en-US" sz="13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53" y="3796784"/>
            <a:ext cx="828437" cy="99417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656874" y="3962400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Analysis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1656874" y="4346615"/>
            <a:ext cx="1239357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การวิเคราะห์หาสาเหตุ</a:t>
            </a:r>
            <a:endParaRPr lang="en-US" sz="13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53" y="4790956"/>
            <a:ext cx="828437" cy="99417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656874" y="4956572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Proposed Solution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1656874" y="5340787"/>
            <a:ext cx="1239357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แนวทางแก้ไขที่เสนอ</a:t>
            </a:r>
            <a:endParaRPr lang="en-US" sz="13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953" y="5785128"/>
            <a:ext cx="828437" cy="994172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656874" y="5950744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Plan</a:t>
            </a:r>
            <a:endParaRPr lang="en-US" sz="1750" dirty="0"/>
          </a:p>
        </p:txBody>
      </p:sp>
      <p:sp>
        <p:nvSpPr>
          <p:cNvPr id="18" name="Text 11"/>
          <p:cNvSpPr/>
          <p:nvPr/>
        </p:nvSpPr>
        <p:spPr>
          <a:xfrm>
            <a:off x="1656874" y="6334958"/>
            <a:ext cx="1239357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แผนการดำเนินงาน</a:t>
            </a:r>
            <a:endParaRPr lang="en-US" sz="13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53" y="6779300"/>
            <a:ext cx="828437" cy="994172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1656874" y="6944916"/>
            <a:ext cx="2278380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36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Results</a:t>
            </a:r>
            <a:endParaRPr lang="en-US" sz="1750" dirty="0"/>
          </a:p>
        </p:txBody>
      </p:sp>
      <p:sp>
        <p:nvSpPr>
          <p:cNvPr id="21" name="Text 13"/>
          <p:cNvSpPr/>
          <p:nvPr/>
        </p:nvSpPr>
        <p:spPr>
          <a:xfrm>
            <a:off x="1656874" y="7329130"/>
            <a:ext cx="1239357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ผลลัพธ์ที่คาดหวัง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5081" y="506849"/>
            <a:ext cx="5577364" cy="633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kern="0" spc="-80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ขั้นตอนการจัดทำ A3 Report</a:t>
            </a:r>
            <a:endParaRPr lang="en-US" sz="3950" dirty="0"/>
          </a:p>
        </p:txBody>
      </p:sp>
      <p:sp>
        <p:nvSpPr>
          <p:cNvPr id="3" name="Text 1"/>
          <p:cNvSpPr/>
          <p:nvPr/>
        </p:nvSpPr>
        <p:spPr>
          <a:xfrm>
            <a:off x="645081" y="1508998"/>
            <a:ext cx="13340239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ตั้งแต่การระบุปัญหาจนถึงการนำเสนอ A3 Report มีขั้นตอนอะไรบ้าง</a:t>
            </a:r>
            <a:endParaRPr lang="en-US" sz="1450" dirty="0"/>
          </a:p>
        </p:txBody>
      </p:sp>
      <p:sp>
        <p:nvSpPr>
          <p:cNvPr id="4" name="Shape 2"/>
          <p:cNvSpPr/>
          <p:nvPr/>
        </p:nvSpPr>
        <p:spPr>
          <a:xfrm>
            <a:off x="7303770" y="2011085"/>
            <a:ext cx="22860" cy="5714167"/>
          </a:xfrm>
          <a:prstGeom prst="roundRect">
            <a:avLst>
              <a:gd name="adj" fmla="val 338664"/>
            </a:avLst>
          </a:prstGeom>
          <a:solidFill>
            <a:srgbClr val="C6BDDA"/>
          </a:solidFill>
          <a:ln/>
        </p:spPr>
      </p:sp>
      <p:sp>
        <p:nvSpPr>
          <p:cNvPr id="5" name="Shape 3"/>
          <p:cNvSpPr/>
          <p:nvPr/>
        </p:nvSpPr>
        <p:spPr>
          <a:xfrm>
            <a:off x="6577786" y="2414230"/>
            <a:ext cx="552926" cy="22860"/>
          </a:xfrm>
          <a:prstGeom prst="roundRect">
            <a:avLst>
              <a:gd name="adj" fmla="val 338664"/>
            </a:avLst>
          </a:prstGeom>
          <a:solidFill>
            <a:srgbClr val="C6BDDA"/>
          </a:solidFill>
          <a:ln/>
        </p:spPr>
      </p:sp>
      <p:sp>
        <p:nvSpPr>
          <p:cNvPr id="6" name="Shape 4"/>
          <p:cNvSpPr/>
          <p:nvPr/>
        </p:nvSpPr>
        <p:spPr>
          <a:xfrm>
            <a:off x="7107853" y="2218373"/>
            <a:ext cx="414695" cy="414695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163098" y="2235577"/>
            <a:ext cx="30408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6"/>
          <p:cNvSpPr/>
          <p:nvPr/>
        </p:nvSpPr>
        <p:spPr>
          <a:xfrm>
            <a:off x="3859173" y="2195393"/>
            <a:ext cx="253448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4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ระบุปัญหา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645081" y="2622709"/>
            <a:ext cx="574857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กำหนดปัญหาที่ต้องการแก้ไข</a:t>
            </a:r>
            <a:endParaRPr lang="en-US" sz="1450" dirty="0"/>
          </a:p>
        </p:txBody>
      </p:sp>
      <p:sp>
        <p:nvSpPr>
          <p:cNvPr id="10" name="Shape 8"/>
          <p:cNvSpPr/>
          <p:nvPr/>
        </p:nvSpPr>
        <p:spPr>
          <a:xfrm>
            <a:off x="7499687" y="3335774"/>
            <a:ext cx="552926" cy="22860"/>
          </a:xfrm>
          <a:prstGeom prst="roundRect">
            <a:avLst>
              <a:gd name="adj" fmla="val 338664"/>
            </a:avLst>
          </a:prstGeom>
          <a:solidFill>
            <a:srgbClr val="C6BDDA"/>
          </a:solidFill>
          <a:ln/>
        </p:spPr>
      </p:sp>
      <p:sp>
        <p:nvSpPr>
          <p:cNvPr id="11" name="Shape 9"/>
          <p:cNvSpPr/>
          <p:nvPr/>
        </p:nvSpPr>
        <p:spPr>
          <a:xfrm>
            <a:off x="7107853" y="3139916"/>
            <a:ext cx="414695" cy="414695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163098" y="3157121"/>
            <a:ext cx="30408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1"/>
          <p:cNvSpPr/>
          <p:nvPr/>
        </p:nvSpPr>
        <p:spPr>
          <a:xfrm>
            <a:off x="8236744" y="3116937"/>
            <a:ext cx="253448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4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เก็บข้อมูล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8236744" y="3544252"/>
            <a:ext cx="574857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รวบรวมข้อมูลที่เกี่ยวข้อง</a:t>
            </a:r>
            <a:endParaRPr lang="en-US" sz="1450" dirty="0"/>
          </a:p>
        </p:txBody>
      </p:sp>
      <p:sp>
        <p:nvSpPr>
          <p:cNvPr id="15" name="Shape 13"/>
          <p:cNvSpPr/>
          <p:nvPr/>
        </p:nvSpPr>
        <p:spPr>
          <a:xfrm>
            <a:off x="6577786" y="4165163"/>
            <a:ext cx="552926" cy="22860"/>
          </a:xfrm>
          <a:prstGeom prst="roundRect">
            <a:avLst>
              <a:gd name="adj" fmla="val 338664"/>
            </a:avLst>
          </a:prstGeom>
          <a:solidFill>
            <a:srgbClr val="C6BDDA"/>
          </a:solidFill>
          <a:ln/>
        </p:spPr>
      </p:sp>
      <p:sp>
        <p:nvSpPr>
          <p:cNvPr id="16" name="Shape 14"/>
          <p:cNvSpPr/>
          <p:nvPr/>
        </p:nvSpPr>
        <p:spPr>
          <a:xfrm>
            <a:off x="7107853" y="3969306"/>
            <a:ext cx="414695" cy="414695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163098" y="3986510"/>
            <a:ext cx="30408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6"/>
          <p:cNvSpPr/>
          <p:nvPr/>
        </p:nvSpPr>
        <p:spPr>
          <a:xfrm>
            <a:off x="3859173" y="3946327"/>
            <a:ext cx="253448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4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วิเคราะห์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645081" y="4373642"/>
            <a:ext cx="574857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วิเคราะห์หาสาเหตุของปัญหา</a:t>
            </a:r>
            <a:endParaRPr lang="en-US" sz="1450" dirty="0"/>
          </a:p>
        </p:txBody>
      </p:sp>
      <p:sp>
        <p:nvSpPr>
          <p:cNvPr id="20" name="Shape 18"/>
          <p:cNvSpPr/>
          <p:nvPr/>
        </p:nvSpPr>
        <p:spPr>
          <a:xfrm>
            <a:off x="7499687" y="4994672"/>
            <a:ext cx="552926" cy="22860"/>
          </a:xfrm>
          <a:prstGeom prst="roundRect">
            <a:avLst>
              <a:gd name="adj" fmla="val 338664"/>
            </a:avLst>
          </a:prstGeom>
          <a:solidFill>
            <a:srgbClr val="C6BDDA"/>
          </a:solidFill>
          <a:ln/>
        </p:spPr>
      </p:sp>
      <p:sp>
        <p:nvSpPr>
          <p:cNvPr id="21" name="Shape 19"/>
          <p:cNvSpPr/>
          <p:nvPr/>
        </p:nvSpPr>
        <p:spPr>
          <a:xfrm>
            <a:off x="7107853" y="4798814"/>
            <a:ext cx="414695" cy="414695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163098" y="4816019"/>
            <a:ext cx="30408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1"/>
          <p:cNvSpPr/>
          <p:nvPr/>
        </p:nvSpPr>
        <p:spPr>
          <a:xfrm>
            <a:off x="8236744" y="4775835"/>
            <a:ext cx="253448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4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เสนอแนวทาง</a:t>
            </a:r>
            <a:endParaRPr lang="en-US" sz="1950" dirty="0"/>
          </a:p>
        </p:txBody>
      </p:sp>
      <p:sp>
        <p:nvSpPr>
          <p:cNvPr id="24" name="Text 22"/>
          <p:cNvSpPr/>
          <p:nvPr/>
        </p:nvSpPr>
        <p:spPr>
          <a:xfrm>
            <a:off x="8236744" y="5203150"/>
            <a:ext cx="574857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เสนอแนวทางแก้ไขที่เป็นไปได้</a:t>
            </a:r>
            <a:endParaRPr lang="en-US" sz="1450" dirty="0"/>
          </a:p>
        </p:txBody>
      </p:sp>
      <p:sp>
        <p:nvSpPr>
          <p:cNvPr id="25" name="Shape 23"/>
          <p:cNvSpPr/>
          <p:nvPr/>
        </p:nvSpPr>
        <p:spPr>
          <a:xfrm>
            <a:off x="6577786" y="5824180"/>
            <a:ext cx="552926" cy="22860"/>
          </a:xfrm>
          <a:prstGeom prst="roundRect">
            <a:avLst>
              <a:gd name="adj" fmla="val 338664"/>
            </a:avLst>
          </a:prstGeom>
          <a:solidFill>
            <a:srgbClr val="C6BDDA"/>
          </a:solidFill>
          <a:ln/>
        </p:spPr>
      </p:sp>
      <p:sp>
        <p:nvSpPr>
          <p:cNvPr id="26" name="Shape 24"/>
          <p:cNvSpPr/>
          <p:nvPr/>
        </p:nvSpPr>
        <p:spPr>
          <a:xfrm>
            <a:off x="7107853" y="5628323"/>
            <a:ext cx="414695" cy="414695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7163098" y="5645527"/>
            <a:ext cx="30408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5</a:t>
            </a:r>
            <a:endParaRPr lang="en-US" sz="2350" dirty="0"/>
          </a:p>
        </p:txBody>
      </p:sp>
      <p:sp>
        <p:nvSpPr>
          <p:cNvPr id="28" name="Text 26"/>
          <p:cNvSpPr/>
          <p:nvPr/>
        </p:nvSpPr>
        <p:spPr>
          <a:xfrm>
            <a:off x="3859173" y="5605343"/>
            <a:ext cx="253448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50" b="1" kern="0" spc="-4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วางแผน</a:t>
            </a:r>
            <a:endParaRPr lang="en-US" sz="1950" dirty="0"/>
          </a:p>
        </p:txBody>
      </p:sp>
      <p:sp>
        <p:nvSpPr>
          <p:cNvPr id="29" name="Text 27"/>
          <p:cNvSpPr/>
          <p:nvPr/>
        </p:nvSpPr>
        <p:spPr>
          <a:xfrm>
            <a:off x="645081" y="6032659"/>
            <a:ext cx="574857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วางแผนการดำเนินงาน</a:t>
            </a:r>
            <a:endParaRPr lang="en-US" sz="1450" dirty="0"/>
          </a:p>
        </p:txBody>
      </p:sp>
      <p:sp>
        <p:nvSpPr>
          <p:cNvPr id="30" name="Shape 28"/>
          <p:cNvSpPr/>
          <p:nvPr/>
        </p:nvSpPr>
        <p:spPr>
          <a:xfrm>
            <a:off x="7499687" y="6653689"/>
            <a:ext cx="552926" cy="22860"/>
          </a:xfrm>
          <a:prstGeom prst="roundRect">
            <a:avLst>
              <a:gd name="adj" fmla="val 338664"/>
            </a:avLst>
          </a:prstGeom>
          <a:solidFill>
            <a:srgbClr val="C6BDDA"/>
          </a:solidFill>
          <a:ln/>
        </p:spPr>
      </p:sp>
      <p:sp>
        <p:nvSpPr>
          <p:cNvPr id="31" name="Shape 29"/>
          <p:cNvSpPr/>
          <p:nvPr/>
        </p:nvSpPr>
        <p:spPr>
          <a:xfrm>
            <a:off x="7107853" y="6457831"/>
            <a:ext cx="414695" cy="414695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7163098" y="6475035"/>
            <a:ext cx="30408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kern="0" spc="-48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6</a:t>
            </a:r>
            <a:endParaRPr lang="en-US" sz="2350" dirty="0"/>
          </a:p>
        </p:txBody>
      </p:sp>
      <p:sp>
        <p:nvSpPr>
          <p:cNvPr id="33" name="Text 31"/>
          <p:cNvSpPr/>
          <p:nvPr/>
        </p:nvSpPr>
        <p:spPr>
          <a:xfrm>
            <a:off x="8236744" y="6434852"/>
            <a:ext cx="2534483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40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นำเสนอ</a:t>
            </a:r>
            <a:endParaRPr lang="en-US" sz="1950" dirty="0"/>
          </a:p>
        </p:txBody>
      </p:sp>
      <p:sp>
        <p:nvSpPr>
          <p:cNvPr id="34" name="Text 32"/>
          <p:cNvSpPr/>
          <p:nvPr/>
        </p:nvSpPr>
        <p:spPr>
          <a:xfrm>
            <a:off x="8236744" y="6862167"/>
            <a:ext cx="5748576" cy="294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นำเสนอ A3 Report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2361" y="624245"/>
            <a:ext cx="6610469" cy="778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เทคนิคการเขียน A3 Report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2361" y="1742003"/>
            <a:ext cx="7559278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เทคนิคการเขียน A3 Report ที่กระชับและเข้าใจง่าย ทำให้ผู้อ่านเข้าใจสาระสำคัญได้ทันที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2361" y="2613660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60286" y="2634853"/>
            <a:ext cx="373499" cy="466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kern="0" spc="-5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900" dirty="0"/>
          </a:p>
        </p:txBody>
      </p:sp>
      <p:sp>
        <p:nvSpPr>
          <p:cNvPr id="7" name="Text 4"/>
          <p:cNvSpPr/>
          <p:nvPr/>
        </p:nvSpPr>
        <p:spPr>
          <a:xfrm>
            <a:off x="1528048" y="2613660"/>
            <a:ext cx="3113008" cy="389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ใช้ภาษาที่ชัดเจน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1528048" y="3138488"/>
            <a:ext cx="68235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หลีกเลี่ยงคำศัพท์เฉพาะทางที่เข้าใจยาก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92361" y="3981807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60286" y="4003000"/>
            <a:ext cx="373499" cy="466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kern="0" spc="-5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900" dirty="0"/>
          </a:p>
        </p:txBody>
      </p:sp>
      <p:sp>
        <p:nvSpPr>
          <p:cNvPr id="11" name="Text 8"/>
          <p:cNvSpPr/>
          <p:nvPr/>
        </p:nvSpPr>
        <p:spPr>
          <a:xfrm>
            <a:off x="1528048" y="3981807"/>
            <a:ext cx="3113008" cy="389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เน้นภาพ</a:t>
            </a:r>
            <a:endParaRPr lang="en-US" sz="2450" dirty="0"/>
          </a:p>
        </p:txBody>
      </p:sp>
      <p:sp>
        <p:nvSpPr>
          <p:cNvPr id="12" name="Text 9"/>
          <p:cNvSpPr/>
          <p:nvPr/>
        </p:nvSpPr>
        <p:spPr>
          <a:xfrm>
            <a:off x="1528048" y="4506635"/>
            <a:ext cx="68235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ใช้กราฟและแผนภูมิเพื่อแสดงข้อมูล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2361" y="5349954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60286" y="5371148"/>
            <a:ext cx="373499" cy="466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kern="0" spc="-5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900" dirty="0"/>
          </a:p>
        </p:txBody>
      </p:sp>
      <p:sp>
        <p:nvSpPr>
          <p:cNvPr id="15" name="Text 12"/>
          <p:cNvSpPr/>
          <p:nvPr/>
        </p:nvSpPr>
        <p:spPr>
          <a:xfrm>
            <a:off x="1528048" y="5349954"/>
            <a:ext cx="3113008" cy="389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กระชับ</a:t>
            </a:r>
            <a:endParaRPr lang="en-US" sz="2450" dirty="0"/>
          </a:p>
        </p:txBody>
      </p:sp>
      <p:sp>
        <p:nvSpPr>
          <p:cNvPr id="16" name="Text 13"/>
          <p:cNvSpPr/>
          <p:nvPr/>
        </p:nvSpPr>
        <p:spPr>
          <a:xfrm>
            <a:off x="1528048" y="5874782"/>
            <a:ext cx="68235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สรุปประเด็นสำคัญในแต่ละส่วน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92361" y="6718102"/>
            <a:ext cx="509349" cy="509349"/>
          </a:xfrm>
          <a:prstGeom prst="roundRect">
            <a:avLst>
              <a:gd name="adj" fmla="val 18669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60286" y="6739295"/>
            <a:ext cx="373499" cy="466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900" b="1" kern="0" spc="-5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900" dirty="0"/>
          </a:p>
        </p:txBody>
      </p:sp>
      <p:sp>
        <p:nvSpPr>
          <p:cNvPr id="19" name="Text 16"/>
          <p:cNvSpPr/>
          <p:nvPr/>
        </p:nvSpPr>
        <p:spPr>
          <a:xfrm>
            <a:off x="1528048" y="6718102"/>
            <a:ext cx="3113008" cy="3890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เป็นระบบ</a:t>
            </a:r>
            <a:endParaRPr lang="en-US" sz="2450" dirty="0"/>
          </a:p>
        </p:txBody>
      </p:sp>
      <p:sp>
        <p:nvSpPr>
          <p:cNvPr id="20" name="Text 17"/>
          <p:cNvSpPr/>
          <p:nvPr/>
        </p:nvSpPr>
        <p:spPr>
          <a:xfrm>
            <a:off x="1528048" y="7242929"/>
            <a:ext cx="6823591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เรียงลำดับข้อมูลอย่างเป็นเหตุเป็นผล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83882"/>
            <a:ext cx="7472839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ตัวอย่างการนำ A3 Report ไปใช้</a:t>
            </a:r>
            <a:endParaRPr lang="en-US" sz="4900" dirty="0"/>
          </a:p>
        </p:txBody>
      </p:sp>
      <p:sp>
        <p:nvSpPr>
          <p:cNvPr id="3" name="Text 1"/>
          <p:cNvSpPr/>
          <p:nvPr/>
        </p:nvSpPr>
        <p:spPr>
          <a:xfrm>
            <a:off x="793790" y="371713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ตัวอย่างการนำ A3 Report ไปใช้ในสถานการณ์ต่างๆ ในองค์กร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561999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ปรับปรุงกระบวนการ</a:t>
            </a:r>
            <a:endParaRPr lang="en-US" sz="2450" dirty="0"/>
          </a:p>
        </p:txBody>
      </p:sp>
      <p:sp>
        <p:nvSpPr>
          <p:cNvPr id="5" name="Text 3"/>
          <p:cNvSpPr/>
          <p:nvPr/>
        </p:nvSpPr>
        <p:spPr>
          <a:xfrm>
            <a:off x="793790" y="517874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ลดระยะเวลาการผลิต, เพิ่มผลผลิต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561999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แก้ไขปัญหาคุณภาพ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5332928" y="517874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ลดของเสีย, เพิ่มความพึงพอใจลูกค้า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561999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พัฒนางาน</a:t>
            </a:r>
            <a:endParaRPr lang="en-US" sz="2450" dirty="0"/>
          </a:p>
        </p:txBody>
      </p:sp>
      <p:sp>
        <p:nvSpPr>
          <p:cNvPr id="9" name="Text 7"/>
          <p:cNvSpPr/>
          <p:nvPr/>
        </p:nvSpPr>
        <p:spPr>
          <a:xfrm>
            <a:off x="9872067" y="517874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ปรับปรุงประสิทธิภาพ, สร้างนวัตกรรม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4546"/>
            <a:ext cx="7760375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ข้อดีและข้อจำกัดของ A3 Report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510432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ข้อดีและข้อจำกัดของการใช้ A3 Report ที่ควรพิจารณาก่อนนำไปใช้จริง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722382"/>
            <a:ext cx="6408063" cy="1357789"/>
          </a:xfrm>
          <a:prstGeom prst="roundRect">
            <a:avLst>
              <a:gd name="adj" fmla="val 701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595681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ข้อดี</a:t>
            </a:r>
            <a:endParaRPr lang="en-US" sz="2450" dirty="0"/>
          </a:p>
        </p:txBody>
      </p:sp>
      <p:sp>
        <p:nvSpPr>
          <p:cNvPr id="7" name="Text 4"/>
          <p:cNvSpPr/>
          <p:nvPr/>
        </p:nvSpPr>
        <p:spPr>
          <a:xfrm>
            <a:off x="1028224" y="6482834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สื่อสารชัดเจน, แก้ปัญหาตรงจุด, พัฒนาต่อเนื่อง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5722382"/>
            <a:ext cx="6408063" cy="1357789"/>
          </a:xfrm>
          <a:prstGeom prst="roundRect">
            <a:avLst>
              <a:gd name="adj" fmla="val 7016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3101" y="5956816"/>
            <a:ext cx="3118842" cy="389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450" b="1" kern="0" spc="-49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ข้อจำกัด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7663101" y="6482834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ต้องใช้เวลา, ต้องการข้อมูล, ต้องฝึกฝน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81989"/>
            <a:ext cx="6237684" cy="779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100"/>
              </a:lnSpc>
              <a:buNone/>
            </a:pPr>
            <a:r>
              <a:rPr lang="en-US" sz="4900" b="1" kern="0" spc="-98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สรุปและข้อเสนอแนะ</a:t>
            </a:r>
            <a:endParaRPr lang="en-US" sz="4900" dirty="0"/>
          </a:p>
        </p:txBody>
      </p:sp>
      <p:sp>
        <p:nvSpPr>
          <p:cNvPr id="4" name="Text 1"/>
          <p:cNvSpPr/>
          <p:nvPr/>
        </p:nvSpPr>
        <p:spPr>
          <a:xfrm>
            <a:off x="793790" y="560177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สรุปและข้อเสนอแนะในการนำ A3 Report ไปประยุกต์ใช้ในองค์กรให้เกิดประโยชน์สูงสุด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621982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A3 Report เป็นเครื่องมือที่มีประสิทธิภาพในการสื่อสารและแก้ไขปัญหา ควรนำไปปรับใช้ให้เหมาะสมกับบริบทขององค์กร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Custom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Inter</vt:lpstr>
      <vt:lpstr>Petrona Bold</vt:lpstr>
      <vt:lpstr>Inter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2025-03-21T03:55:36Z</dcterms:created>
  <dcterms:modified xsi:type="dcterms:W3CDTF">2025-03-21T03:56:21Z</dcterms:modified>
</cp:coreProperties>
</file>