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3828" y="-19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B436-5945-4750-B0B3-1F3D4C774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FFF7D-7AFC-4388-802F-BFB394601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2F785-3575-4ED1-AD8C-2E6BE258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06331-6595-4317-93FC-DA534E79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F846F-F22C-463D-BD17-F42634EC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9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7338-B67F-412A-BF68-805E7FA1A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BDE3C-441F-4FE6-A76A-57BCBFCF5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7E0BB-C88D-4B02-A39C-E14880A83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E3E7F-B100-4C32-9760-E4A02809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CA38D-A69F-4BC2-B70A-578A039A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3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4F40B1-6CC2-49C5-8A5F-39AD1F491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F7133-DF3F-4222-AB98-38A3070E3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8E7AC-F4CC-4AC0-9AE7-8ADCA94E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5599F-9774-49CF-95C6-982B788B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D455-0F9C-4FD0-9A89-F5905BC63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1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E320-D3EF-492A-9DDA-26E35E10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729CE-CFB9-4B41-8932-957D475CD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AF7C3-D1C0-4474-A15B-6580D671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B78D0-1F0D-42A9-BAE5-3AB380C9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91B2B-9AA8-4941-B832-48490E28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6E6E8-7404-4637-A195-845C18731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98BEB-C58D-4FDE-A94C-4A2B7C6CD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913F0-CF46-4E77-BAE6-CA622A52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CA16B-909E-4EA2-A8B4-6C97668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72F2B-DFCF-453E-B122-909FAE7C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0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C9E14-0F64-445B-B626-9E5FE25D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ECBF7-2DD4-4A51-9060-6083DB7AD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5CEE7C-FBF1-45D1-8999-A67C849E9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58F6B-534A-401F-9EF2-3CA3CFBA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084DA-8155-4F37-861D-03CC3F7EE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12451-B5F6-4FE8-A6E3-84DE2F68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78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AF1E-555F-45C8-84DD-9DEF69B48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3E623-54E8-43CC-B9AB-C843C6727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64EA8-7E8F-45DB-89FC-1695BC87B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4C44EC-BE5E-4C32-B49C-1FBB2843C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8B3C32-08AC-4172-B76C-5C7C8E3D82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32FE6-A8CE-4E7B-B16A-35E82F2B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B4024D-9D2F-4868-ACCC-FFDBC667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5F5B6-BC0E-4B80-BB95-DCE8A1D1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0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79166-AFE0-4937-9194-5A15970A1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809964-8FED-4E32-99C0-7B66A5DE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A051D-6338-49B2-B64F-4F5D96C37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81D2E-4A8C-4161-8978-0892B394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4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910D7-C319-491C-8F7C-DF168EBF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D6A9F3-9E78-489A-89F2-ADDB0731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FBB52-8BBD-4F5F-B9FE-DB63D6A1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0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DDB9-9303-4063-8023-AB81BDCE1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B1F5B-55CD-4C6B-97C9-45D53CA75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1394F3-5874-4C3A-B291-0937F7A8F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2647C-7452-4B78-9944-3909A210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E933A-7D47-4B8D-87B3-EE6942A2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17821-6ACE-45AC-B769-E03055B8C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7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8D5D6-B0B4-4276-A02A-7E1C69249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3B009D-55DD-481D-BAE5-A53B06C9C9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7FE70-CD38-4037-B07E-1B7DF7058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28081-AFD7-4795-8951-E556010E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61854-0DE9-4B16-ACAA-C5F81818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55359-FF61-4C7F-81C4-494C9F51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A5178-3DC2-4707-AE89-30392ECE7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FA990-754D-4FD6-A054-5FC7B1A35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37D22-AF71-403B-9E92-8F537D7D0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AFA5D-DD15-41C2-A0F5-C5CEFECB2DDD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89E0F-37F4-4F12-AE24-D27E3D521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9D04D-633D-472A-BB01-282EE8645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E129-D07D-4E5B-A7B5-E150E7C73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1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file:///C:\Program%20Files\Inknoe%20ClassPoint%202\Images\mc_green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file:///C:\Program%20Files\Inknoe%20ClassPoint%202\Images\mc_green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%202\Images\mc_green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%202\Images\mc_green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file:///C:\Program%20Files\Inknoe%20ClassPoint%202\Images\mc_green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file:///C:\Program%20Files\Inknoe%20ClassPoint%202\Images\mc_green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file:///C:\Program%20Files\Inknoe%20ClassPoint%202\Images\mc_green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file:///C:\Program%20Files\Inknoe%20ClassPoint%202\Images\mc_green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file:///C:\Program%20Files\Inknoe%20ClassPoint%202\Images\mc_green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file:///C:\Program%20Files\Inknoe%20ClassPoint%202\Images\mc_green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1B93B-EE67-4857-BCB5-06E3FB70D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79057"/>
            <a:ext cx="9144000" cy="14309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dirty="0"/>
              <a:t>漢字２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0AD03-063E-46AC-9AB5-D89CE45C7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0219" y="4177364"/>
            <a:ext cx="2123975" cy="6184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Pretest</a:t>
            </a:r>
          </a:p>
        </p:txBody>
      </p:sp>
    </p:spTree>
    <p:extLst>
      <p:ext uri="{BB962C8B-B14F-4D97-AF65-F5344CB8AC3E}">
        <p14:creationId xmlns:p14="http://schemas.microsoft.com/office/powerpoint/2010/main" val="2354479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行います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2"/>
            <a:ext cx="3305276" cy="96635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おこないます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いいます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いきいます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こいます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D044F44A-D0BD-43E1-8F8B-0B897C111D4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056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事務所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2"/>
            <a:ext cx="3305276" cy="96635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じむところ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ことむしょ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じむしょ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じどところ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3EC2D1CF-5FF1-4486-AD61-EFDE91C73B2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6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9064" y="1994865"/>
            <a:ext cx="4019693" cy="128488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8700" dirty="0"/>
              <a:t>そうだん</a:t>
            </a:r>
            <a:endParaRPr lang="en-US" sz="5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22934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送信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4" y="3522934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値段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相談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暖房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DD32D47B-DE34-45D1-8EDD-5B159A15349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88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8698" y="1835492"/>
            <a:ext cx="4969712" cy="14496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7200" dirty="0"/>
              <a:t>のうりょく</a:t>
            </a:r>
            <a:endParaRPr lang="en-US" altLang="ja-JP" sz="7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22934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能力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4" y="3522934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能性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努力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力者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153380A6-F6E4-433D-9805-77A81E6BCDF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35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じゅぎょう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22934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農業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4" y="3522934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業務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教室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授業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A1760ED1-689D-457C-AB47-31C3980752D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5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しょくじ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1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食品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食事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食度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食目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477EECE5-52C4-472B-83AB-E61155A2E54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04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時計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1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ときい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とけい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とうけい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とぎい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A4A73EEB-179C-4E12-8B36-90EB93939FB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04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9600" dirty="0"/>
              <a:t>準</a:t>
            </a:r>
            <a:r>
              <a:rPr lang="ja-JP" altLang="en-US" sz="6000" dirty="0"/>
              <a:t> </a:t>
            </a:r>
            <a:r>
              <a:rPr lang="ja-JP" altLang="en-US" sz="11500" dirty="0"/>
              <a:t>備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1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しゅんび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じゅんひ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じゅんび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ちゅんび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4DA3688B-2AE2-450D-BD92-446AC9DF4AE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64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戦争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1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ぜんそう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ぜんぞう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せんぞう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せんそう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495494D9-8B58-4097-93EB-FEF8C982453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11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9402-D9E8-4D35-BA8D-25C5E2EA55D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เลือกคำตอบให้ถูกต้อง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5BB4-CE80-401D-A51B-3D4BF799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765" y="1741793"/>
            <a:ext cx="4526469" cy="149251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ja-JP" altLang="en-US" sz="6000" dirty="0"/>
              <a:t>場合</a:t>
            </a:r>
            <a:endParaRPr lang="en-US" altLang="ja-JP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873911-9119-4D13-A7CE-7ACC821D088D}"/>
              </a:ext>
            </a:extLst>
          </p:cNvPr>
          <p:cNvSpPr txBox="1">
            <a:spLocks/>
          </p:cNvSpPr>
          <p:nvPr/>
        </p:nvSpPr>
        <p:spPr>
          <a:xfrm>
            <a:off x="1167572" y="3572591"/>
            <a:ext cx="2934903" cy="110690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None/>
            </a:pPr>
            <a:r>
              <a:rPr lang="en-US" altLang="ja-JP" sz="6000" dirty="0"/>
              <a:t>A</a:t>
            </a:r>
            <a:r>
              <a:rPr lang="ja-JP" altLang="en-US" sz="6000" dirty="0"/>
              <a:t>　ばあい</a:t>
            </a:r>
            <a:endParaRPr lang="en-US" sz="60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3ABCC9-50EA-4654-A5B7-BF998A71790D}"/>
              </a:ext>
            </a:extLst>
          </p:cNvPr>
          <p:cNvSpPr txBox="1">
            <a:spLocks/>
          </p:cNvSpPr>
          <p:nvPr/>
        </p:nvSpPr>
        <p:spPr>
          <a:xfrm>
            <a:off x="6797032" y="3572590"/>
            <a:ext cx="2934903" cy="1106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ja-JP" altLang="en-US" sz="6000" dirty="0"/>
              <a:t>　ばめん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8C0CB8-C87D-4711-8495-951B3BD81ABC}"/>
              </a:ext>
            </a:extLst>
          </p:cNvPr>
          <p:cNvSpPr txBox="1">
            <a:spLocks/>
          </p:cNvSpPr>
          <p:nvPr/>
        </p:nvSpPr>
        <p:spPr>
          <a:xfrm>
            <a:off x="1167572" y="5116207"/>
            <a:ext cx="2934903" cy="1106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ja-JP" altLang="en-US" sz="6000" dirty="0"/>
              <a:t>　ばしょ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C13F10-1950-411E-9E4D-E4AA02D1831B}"/>
              </a:ext>
            </a:extLst>
          </p:cNvPr>
          <p:cNvSpPr txBox="1">
            <a:spLocks/>
          </p:cNvSpPr>
          <p:nvPr/>
        </p:nvSpPr>
        <p:spPr>
          <a:xfrm>
            <a:off x="6797033" y="5251273"/>
            <a:ext cx="2934903" cy="11069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sz="6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　ところ</a:t>
            </a:r>
            <a:endParaRPr lang="en-US" dirty="0"/>
          </a:p>
        </p:txBody>
      </p:sp>
      <p:pic>
        <p:nvPicPr>
          <p:cNvPr id="11" name="btnInknoeActivityCp2">
            <a:extLst>
              <a:ext uri="{FF2B5EF4-FFF2-40B4-BE49-F238E27FC236}">
                <a16:creationId xmlns:a16="http://schemas.microsoft.com/office/drawing/2014/main" id="{3CF9A471-0A07-4E91-93C6-7F8B245A15E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76" y="1902106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30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&quot;mc25671201130220262XAKS&quot;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0,&quot;correctSpeedBonus&quot;:null,&quot;HasCorrectAnswers&quot;:true,&quot;activityId&quot;:&quot;mc25671202013759779VPXI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0,&quot;correctSpeedBonus&quot;:null,&quot;HasCorrectAnswers&quot;:true,&quot;activityId&quot;:&quot;mc25671202020905290DSCK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0,&quot;correctSpeedBonus&quot;:null,&quot;HasCorrectAnswers&quot;:true,&quot;activityId&quot;:&quot;mc25671202014140274SRLP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D&quot;]},&quot;isQuizMode&quot;:false,&quot;correctPoints&quot;:0,&quot;correctSpeedBonus&quot;:null,&quot;HasCorrectAnswers&quot;:true,&quot;activityId&quot;:&quot;mc25671202014612877YYTC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0,&quot;correctSpeedBonus&quot;:null,&quot;HasCorrectAnswers&quot;:true,&quot;activityId&quot;:&quot;mc25671202015024581MCEO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0,&quot;correctSpeedBonus&quot;:null,&quot;HasCorrectAnswers&quot;:true,&quot;activityId&quot;:&quot;mc25671202015419061AFJO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0,&quot;correctSpeedBonus&quot;:null,&quot;HasCorrectAnswers&quot;:true,&quot;activityId&quot;:&quot;mc25671202015551527FJEK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D&quot;]},&quot;isQuizMode&quot;:false,&quot;correctPoints&quot;:0,&quot;correctSpeedBonus&quot;:null,&quot;HasCorrectAnswers&quot;:true,&quot;activityId&quot;:&quot;mc25671202015858415QNCF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0,&quot;correctSpeedBonus&quot;:null,&quot;HasCorrectAnswers&quot;:true,&quot;activityId&quot;:&quot;mc25671202020226758MFWB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0,&quot;correctSpeedBonus&quot;:null,&quot;HasCorrectAnswers&quot;:true,&quot;activityId&quot;:&quot;mc25671202020549671GJRJ&quot;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244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漢字２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  <vt:lpstr>เลือกคำตอบให้ถูกต้อง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漢字２</dc:title>
  <dc:creator>SSRU</dc:creator>
  <cp:lastModifiedBy>SSRU</cp:lastModifiedBy>
  <cp:revision>21</cp:revision>
  <dcterms:created xsi:type="dcterms:W3CDTF">2024-12-01T12:29:17Z</dcterms:created>
  <dcterms:modified xsi:type="dcterms:W3CDTF">2024-12-02T02:38:42Z</dcterms:modified>
</cp:coreProperties>
</file>