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6" r:id="rId4"/>
    <p:sldId id="265" r:id="rId5"/>
    <p:sldId id="264" r:id="rId6"/>
    <p:sldId id="263" r:id="rId7"/>
    <p:sldId id="262" r:id="rId8"/>
    <p:sldId id="261" r:id="rId9"/>
    <p:sldId id="260" r:id="rId10"/>
    <p:sldId id="259" r:id="rId11"/>
    <p:sldId id="276" r:id="rId12"/>
    <p:sldId id="275" r:id="rId13"/>
    <p:sldId id="274" r:id="rId14"/>
    <p:sldId id="273" r:id="rId15"/>
    <p:sldId id="272" r:id="rId16"/>
    <p:sldId id="271" r:id="rId17"/>
    <p:sldId id="270" r:id="rId18"/>
    <p:sldId id="269" r:id="rId19"/>
    <p:sldId id="268" r:id="rId20"/>
    <p:sldId id="267" r:id="rId21"/>
    <p:sldId id="258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0" autoAdjust="0"/>
    <p:restoredTop sz="94660"/>
  </p:normalViewPr>
  <p:slideViewPr>
    <p:cSldViewPr snapToGrid="0">
      <p:cViewPr varScale="1">
        <p:scale>
          <a:sx n="51" d="100"/>
          <a:sy n="51" d="100"/>
        </p:scale>
        <p:origin x="114" y="8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5/16/2025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pFill/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pFill/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5/16/2025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Type of television program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Lectures, Q&amp;A </a:t>
            </a:r>
            <a:r>
              <a:rPr lang="en-US" dirty="0" smtClean="0"/>
              <a:t>PowerPoint </a:t>
            </a:r>
            <a:endParaRPr lang="th-TH" dirty="0" smtClean="0"/>
          </a:p>
          <a:p>
            <a:r>
              <a:rPr lang="en-US" dirty="0"/>
              <a:t>Credit : https://www.myenglishpages.com/english/vocabulary-lesson-types-of-tv-shows.php</a:t>
            </a:r>
          </a:p>
        </p:txBody>
      </p:sp>
    </p:spTree>
    <p:extLst>
      <p:ext uri="{BB962C8B-B14F-4D97-AF65-F5344CB8AC3E}">
        <p14:creationId xmlns:p14="http://schemas.microsoft.com/office/powerpoint/2010/main" val="31902113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Digital Media and Streaming Production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ผลิตสื่อดิจิทัลและการสตรีมมิ่งมีเดียเป็นกระบวนการที่สำคัญในยุคดิจิทัลปัจจุบัน ซึ่งครอบคลุมทั้งการสร้างเนื้อหา การเผยแพร่ และการกระจายสารไปยังผู้ชมผ่านช่องทางออนไลน์ต่างๆ เช่น สื่อสังคมออนไลน์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Social Media), YouTube, Twitch, Facebook Live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และอื่นๆ </a:t>
            </a:r>
            <a:endParaRPr lang="en-US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5213395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1. ความรู้พื้นฐานเกี่ยวกับการผลิตสื่อดิจิทัล</a:t>
            </a:r>
            <a:endParaRPr lang="en-US" sz="5400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ผลิตสื่อดิจิทัลหมายถึงการสร้างเนื้อหาในรูปแบบต่างๆ เช่น วิดีโอ, เสียง (พอดแคสต์), ภาพกราฟิก, ข้อความ (บล็อก, อินโฟกราฟิก) และแอนิเมชัน โดยมีขั้นตอนหลักดังนี้:</a:t>
            </a:r>
            <a:endParaRPr lang="en-US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1657947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038832"/>
          </a:xfrm>
        </p:spPr>
        <p:txBody>
          <a:bodyPr>
            <a:normAutofit/>
          </a:bodyPr>
          <a:lstStyle/>
          <a:p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1.1 ขั้นตอนการผลิตสื่อดิจิทัล</a:t>
            </a:r>
            <a:endParaRPr lang="en-US" sz="5400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790700"/>
            <a:ext cx="9905999" cy="487679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การวางแผน (</a:t>
            </a:r>
            <a:r>
              <a:rPr lang="en-US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Pre-production)*</a:t>
            </a:r>
            <a:r>
              <a:rPr lang="en-US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en-US" sz="3600" dirty="0" smtClean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กำหนดเป้าหมายและกลุ่มเป้าหมาย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ออกแบบเนื้อหา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Content Planning)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เขียนสคริปต์หรือสตอรี่บอร์ด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เตรียมอุปกรณ์ (กล้อง, ไมโครโฟน, โปรแกรมตัดต่อ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การผลิต (</a:t>
            </a:r>
            <a:r>
              <a:rPr lang="en-US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Production)*</a:t>
            </a:r>
            <a:r>
              <a:rPr lang="en-US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en-US" sz="3600" dirty="0" smtClean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ถ่ายทำ บันทึก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วิดีโอ/เสียง </a:t>
            </a: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ถ่ายภาพหรือออกแบบกราฟิก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สร้างแอนิเมชันหรือโมชัน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กราฟิก</a:t>
            </a:r>
            <a:r>
              <a:rPr lang="th-TH" dirty="0"/>
              <a:t/>
            </a:r>
            <a:br>
              <a:rPr lang="th-TH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27346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2" y="-1724632"/>
            <a:ext cx="9905998" cy="147857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514350"/>
            <a:ext cx="9905999" cy="527685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การตัดต่อ (</a:t>
            </a:r>
            <a:r>
              <a:rPr lang="en-US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Post-production)*</a:t>
            </a:r>
            <a:r>
              <a:rPr lang="en-US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</a:p>
          <a:p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ตัดต่อวิดีโอด้วยโปรแกรมเช่น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Adobe Premiere Pro, Final Cut Pro, </a:t>
            </a:r>
            <a:r>
              <a:rPr lang="en-US" sz="36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DaVinci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Resolve </a:t>
            </a:r>
          </a:p>
          <a:p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ตกแต่งภาพด้วย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Photoshop, Illustrator 	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เพิ่มเสียงและเอฟเฟกต์ด้วย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Audacity, Adobe Audition </a:t>
            </a:r>
          </a:p>
          <a:p>
            <a:pPr marL="0" indent="0">
              <a:buNone/>
            </a:pPr>
            <a:r>
              <a:rPr lang="th-TH" sz="36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en-US" sz="36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การเผยแพร่ (</a:t>
            </a:r>
            <a:r>
              <a:rPr lang="en-US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Distribution)*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</a:p>
          <a:p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อัปโหลดไปยัง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YouTube, Facebook, </a:t>
            </a:r>
            <a:r>
              <a:rPr lang="en-US" sz="36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TikTok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แชร์ผ่านเว็บไซต์หรืออีเมล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3836809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1.2 ประเภทของสื่อดิจิทัล</a:t>
            </a:r>
            <a:endParaRPr lang="en-US" sz="5400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2249486"/>
            <a:ext cx="9905999" cy="4265614"/>
          </a:xfrm>
        </p:spPr>
        <p:txBody>
          <a:bodyPr>
            <a:normAutofit/>
          </a:bodyPr>
          <a:lstStyle/>
          <a:p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*วิดีโอ*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YouTube, </a:t>
            </a:r>
            <a:r>
              <a:rPr lang="en-US" sz="36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TikTok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, Instagram Reels)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พอดแคสต์*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Spotify, Apple Podcasts)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ภาพและอินโฟกราฟิก*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Instagram, Pinterest)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ข้อความและบล็อก*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Website, Medium)</a:t>
            </a:r>
            <a:endParaRPr lang="en-US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1396484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2. ความรู้พื้นฐานเกี่ยวกับการสตรีมมิ่งมีเดีย</a:t>
            </a:r>
            <a:endParaRPr lang="en-US" sz="5400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h-TH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การสตรีมมิ่ง (</a:t>
            </a:r>
            <a:r>
              <a:rPr lang="en-US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Streaming) </a:t>
            </a:r>
            <a:endParaRPr lang="th-TH" sz="3600" dirty="0" smtClean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คือ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การถ่ายทอดสดหรือเผยแพร่เนื้อหาผ่านอินเทอร์เน็ตแบบเรียลไทม์ โดยไม่ต้องดาวน์โหลดไฟล์ทั้งหมดก่อน</a:t>
            </a:r>
            <a:endParaRPr lang="en-US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3387612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2.1 ประเภทของการสตรีมมิ่ง</a:t>
            </a:r>
            <a:endParaRPr lang="en-US" sz="5400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Live Streaming (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ถ่ายทอดสด)*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เช่น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Facebook Live, YouTube Live, Twitch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Video on Demand (VOD)*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เช่น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Netflix, YouTube (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วิดีโอที่บันทึกไว้)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Interactive Streaming*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เช่น การสตรีมเกม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Twitch),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เวิร์กช็อปออนไลน์</a:t>
            </a:r>
            <a:endParaRPr lang="en-US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1676000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2.2 อุปกรณ์และซอฟต์แวร์สำหรับสตรีมมิ่ง</a:t>
            </a:r>
            <a:endParaRPr lang="en-US" sz="5400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2249486"/>
            <a:ext cx="9905999" cy="4608513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th-TH" sz="36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อุปกรณ์*</a:t>
            </a:r>
            <a:r>
              <a:rPr lang="th-TH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th-TH" sz="3600" dirty="0" smtClean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กล้อง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DSLR, Webcam) 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ไมโครโฟน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USB Mic, XLR Mic)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การ์ดจับภาพ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Capture Card) 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คอมพิวเตอร์ประสิทธิภาพสูง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3600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*ซอฟต์แวร์*</a:t>
            </a:r>
            <a:r>
              <a:rPr lang="th-TH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th-TH" sz="3600" dirty="0" smtClean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OBS Studio (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ฟรี) - </a:t>
            </a:r>
            <a:r>
              <a:rPr lang="en-US" sz="36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Streamlabs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- </a:t>
            </a:r>
            <a:r>
              <a:rPr lang="en-US" sz="36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Wirecast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, </a:t>
            </a:r>
            <a:r>
              <a:rPr lang="en-US" sz="36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vMix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สำหรับสตรีมมิ่งระดับมืออาชีพ)</a:t>
            </a:r>
            <a:endParaRPr lang="en-US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8529609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2.3 ขั้นตอนการสตรีมมิ่ง</a:t>
            </a:r>
            <a:endParaRPr lang="en-US" sz="5400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2249486"/>
            <a:ext cx="9905999" cy="4608513"/>
          </a:xfrm>
        </p:spPr>
        <p:txBody>
          <a:bodyPr>
            <a:normAutofit/>
          </a:bodyPr>
          <a:lstStyle/>
          <a:p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1.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*ตั้งค่าโปรแกรมสตรีม*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(เช่น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OBS)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.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เชื่อมต่อกับแพลตฟอร์ม*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YouTube, Twitch, Facebook)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3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.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ทดสอบสัญญาณและเสียง*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4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.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*เริ่มสตรีมและโต้ตอบกับผู้ชม*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5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.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*บันทึกและเผยแพร่เป็น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VOD*</a:t>
            </a:r>
            <a:endParaRPr lang="en-US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3725709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3. แพลตฟอร์มยอดนิยมสำหรับการสตรีมมิ่งและเผยแพร่สื่อดิจิทัล</a:t>
            </a:r>
            <a:endParaRPr lang="en-US" sz="5400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17421"/>
          <a:stretch/>
        </p:blipFill>
        <p:spPr>
          <a:xfrm>
            <a:off x="647700" y="2305050"/>
            <a:ext cx="10872801" cy="3829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97642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 of television program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752600"/>
            <a:ext cx="9905999" cy="4762500"/>
          </a:xfrm>
        </p:spPr>
        <p:txBody>
          <a:bodyPr/>
          <a:lstStyle/>
          <a:p>
            <a:r>
              <a:rPr lang="en-US" dirty="0"/>
              <a:t>Types Of TV Shows Vocabulary List</a:t>
            </a:r>
          </a:p>
          <a:p>
            <a:r>
              <a:rPr lang="en-US" dirty="0"/>
              <a:t>The following vocabulary list is about types of TV shows.</a:t>
            </a:r>
          </a:p>
          <a:p>
            <a:r>
              <a:rPr lang="en-US" dirty="0"/>
              <a:t>Genres of TV shows and concise descriptions of each are provided for English language learners</a:t>
            </a:r>
            <a:r>
              <a:rPr lang="en-US" dirty="0" smtClean="0"/>
              <a:t>.</a:t>
            </a:r>
            <a:r>
              <a:rPr lang="th-TH" dirty="0" smtClean="0"/>
              <a:t> 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32539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60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*สรุป*</a:t>
            </a:r>
            <a:endParaRPr lang="en-US" sz="6000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885950"/>
            <a:ext cx="9905999" cy="478155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การ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ผลิตสื่อดิจิทัลและการสตรีมมิ่งมีเดียจำเป็นต้องมีความรู้ทั้งด้านเทคนิคและความคิดสร้างสรรค์ ผู้ผลิตควรเข้าใจกระบวนการตั้งแต่การวางแผน การบันทึกเนื้อหา การตัดต่อ และการเผยแพร่ผ่านแพลตฟอร์มที่เหมาะสม เพื่อให้เนื้อหามีประสิทธิภาพและเข้าถึงกลุ่มเป้าหมายได้ดี </a:t>
            </a:r>
            <a:endParaRPr lang="th-TH" sz="32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หาก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ต้องการเริ่มต้น แนะนำให้ฝึกใช้โปรแกรมพื้นฐาน เช่น 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OBS Studio, Adobe Premiere Pro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หรือ </a:t>
            </a:r>
            <a:r>
              <a:rPr lang="en-US" sz="32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Canva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และทดลองสตรีมหรืออัปโหลดวิดีโอสั้นๆ บนแพลตฟอร์มต่างๆ เพื่อพัฒนาทักษะต่อไป!</a:t>
            </a:r>
            <a:endParaRPr lang="en-US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87757776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8451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 of television program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141413" y="2090210"/>
            <a:ext cx="9334500" cy="363166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152352" rIns="0" bIns="152352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-apple-system"/>
              </a:rPr>
              <a:t>Cartoon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636363"/>
                </a:solidFill>
                <a:effectLst/>
              </a:rPr>
              <a:t>A cartoon is a program that features animated characters. </a:t>
            </a:r>
            <a:endParaRPr kumimoji="0" lang="th-TH" altLang="en-US" b="0" i="0" u="none" strike="noStrike" cap="none" normalizeH="0" baseline="0" dirty="0" smtClean="0">
              <a:ln>
                <a:noFill/>
              </a:ln>
              <a:solidFill>
                <a:srgbClr val="636363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636363"/>
                </a:solidFill>
                <a:effectLst/>
              </a:rPr>
              <a:t>Examples: Tom &amp; Jerry, Goofy, The Simpsons, etc.</a:t>
            </a:r>
            <a:b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636363"/>
                </a:solidFill>
                <a:effectLst/>
              </a:rPr>
            </a:br>
            <a:endParaRPr kumimoji="0" lang="en-US" altLang="en-US" sz="3200" b="0" i="0" u="none" strike="noStrike" cap="none" normalizeH="0" baseline="0" dirty="0" smtClean="0">
              <a:ln>
                <a:noFill/>
              </a:ln>
              <a:solidFill>
                <a:srgbClr val="212529"/>
              </a:solidFill>
              <a:effectLst/>
              <a:latin typeface="-apple-system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-apple-system"/>
              </a:rPr>
              <a:t>Chat Show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636363"/>
                </a:solidFill>
                <a:effectLst/>
              </a:rPr>
              <a:t>A talk show or chat show is a television programming or radio programming </a:t>
            </a:r>
            <a:endParaRPr kumimoji="0" lang="th-TH" altLang="en-US" b="0" i="0" u="none" strike="noStrike" cap="none" normalizeH="0" baseline="0" dirty="0" smtClean="0">
              <a:ln>
                <a:noFill/>
              </a:ln>
              <a:solidFill>
                <a:srgbClr val="636363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636363"/>
                </a:solidFill>
                <a:effectLst/>
              </a:rPr>
              <a:t>genre structured around the act of spontaneous conversation. </a:t>
            </a:r>
            <a:endParaRPr kumimoji="0" lang="th-TH" altLang="en-US" b="0" i="0" u="none" strike="noStrike" cap="none" normalizeH="0" baseline="0" dirty="0" smtClean="0">
              <a:ln>
                <a:noFill/>
              </a:ln>
              <a:solidFill>
                <a:srgbClr val="636363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636363"/>
                </a:solidFill>
                <a:effectLst/>
              </a:rPr>
              <a:t>Examples: The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636363"/>
                </a:solidFill>
                <a:effectLst/>
              </a:rPr>
              <a:t>Orpah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636363"/>
                </a:solidFill>
                <a:effectLst/>
              </a:rPr>
              <a:t> Winfrey Show, Dr. Phil, The Tonight Show, etc.</a:t>
            </a:r>
            <a:endParaRPr kumimoji="0" lang="en-US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3207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 of television program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141412" y="2019845"/>
            <a:ext cx="9371733" cy="400099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152352" rIns="0" bIns="152352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-apple-system"/>
              </a:rPr>
              <a:t>Cookery Program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636363"/>
                </a:solidFill>
                <a:effectLst/>
              </a:rPr>
              <a:t>A cooking show, cookery show or cooking program is a television </a:t>
            </a:r>
            <a:endParaRPr kumimoji="0" lang="th-TH" altLang="en-US" b="0" i="0" u="none" strike="noStrike" cap="none" normalizeH="0" baseline="0" dirty="0" smtClean="0">
              <a:ln>
                <a:noFill/>
              </a:ln>
              <a:solidFill>
                <a:srgbClr val="636363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636363"/>
                </a:solidFill>
                <a:effectLst/>
              </a:rPr>
              <a:t>genre that presents food preparation</a:t>
            </a:r>
            <a:b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636363"/>
                </a:solidFill>
                <a:effectLst/>
              </a:rPr>
            </a:br>
            <a:endParaRPr kumimoji="0" lang="en-US" altLang="en-US" sz="3200" b="0" i="0" u="none" strike="noStrike" cap="none" normalizeH="0" baseline="0" dirty="0" smtClean="0">
              <a:ln>
                <a:noFill/>
              </a:ln>
              <a:solidFill>
                <a:srgbClr val="212529"/>
              </a:solidFill>
              <a:effectLst/>
              <a:latin typeface="-apple-system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-apple-system"/>
              </a:rPr>
              <a:t>DIY Program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636363"/>
                </a:solidFill>
                <a:effectLst/>
              </a:rPr>
              <a:t>DIY (Do It Yourself) TV shows are programs that cover the different activities </a:t>
            </a:r>
            <a:endParaRPr kumimoji="0" lang="th-TH" altLang="en-US" b="0" i="0" u="none" strike="noStrike" cap="none" normalizeH="0" baseline="0" dirty="0" smtClean="0">
              <a:ln>
                <a:noFill/>
              </a:ln>
              <a:solidFill>
                <a:srgbClr val="636363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636363"/>
                </a:solidFill>
                <a:effectLst/>
              </a:rPr>
              <a:t>that amateurs can perform at home by themselves. </a:t>
            </a:r>
            <a:endParaRPr kumimoji="0" lang="th-TH" altLang="en-US" b="0" i="0" u="none" strike="noStrike" cap="none" normalizeH="0" baseline="0" dirty="0" smtClean="0">
              <a:ln>
                <a:noFill/>
              </a:ln>
              <a:solidFill>
                <a:srgbClr val="636363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636363"/>
                </a:solidFill>
                <a:effectLst/>
              </a:rPr>
              <a:t>Examples of these activities include home construction </a:t>
            </a:r>
            <a:endParaRPr kumimoji="0" lang="th-TH" altLang="en-US" b="0" i="0" u="none" strike="noStrike" cap="none" normalizeH="0" baseline="0" dirty="0" smtClean="0">
              <a:ln>
                <a:noFill/>
              </a:ln>
              <a:solidFill>
                <a:srgbClr val="636363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636363"/>
                </a:solidFill>
                <a:effectLst/>
              </a:rPr>
              <a:t>and repair, gardening, plumbing, etc.</a:t>
            </a:r>
            <a:endParaRPr kumimoji="0" lang="en-US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35336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 of television program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141412" y="2081400"/>
            <a:ext cx="9533828" cy="387788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152352" rIns="0" bIns="152352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-apple-system"/>
              </a:rPr>
              <a:t>Documentary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636363"/>
                </a:solidFill>
                <a:effectLst/>
              </a:rPr>
              <a:t>A documentary is a non-fictional, motion picture intended to document reality. </a:t>
            </a:r>
            <a:endParaRPr kumimoji="0" lang="th-TH" altLang="en-US" b="0" i="0" u="none" strike="noStrike" cap="none" normalizeH="0" baseline="0" dirty="0" smtClean="0">
              <a:ln>
                <a:noFill/>
              </a:ln>
              <a:solidFill>
                <a:srgbClr val="636363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636363"/>
                </a:solidFill>
                <a:effectLst/>
              </a:rPr>
              <a:t>The objective is mainly to instruct, educate, </a:t>
            </a:r>
            <a:endParaRPr kumimoji="0" lang="th-TH" altLang="en-US" b="0" i="0" u="none" strike="noStrike" cap="none" normalizeH="0" baseline="0" dirty="0" smtClean="0">
              <a:ln>
                <a:noFill/>
              </a:ln>
              <a:solidFill>
                <a:srgbClr val="636363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636363"/>
                </a:solidFill>
                <a:effectLst/>
              </a:rPr>
              <a:t>or maintain a historical record.</a:t>
            </a:r>
            <a:endParaRPr kumimoji="0" lang="th-TH" altLang="en-US" b="0" i="0" u="none" strike="noStrike" cap="none" normalizeH="0" baseline="0" dirty="0" smtClean="0">
              <a:ln>
                <a:noFill/>
              </a:ln>
              <a:solidFill>
                <a:srgbClr val="636363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b="0" i="0" u="none" strike="noStrike" cap="none" normalizeH="0" baseline="0" dirty="0" smtClean="0">
              <a:ln>
                <a:noFill/>
              </a:ln>
              <a:solidFill>
                <a:srgbClr val="212529"/>
              </a:solidFill>
              <a:effectLst/>
              <a:latin typeface="-apple-system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-apple-system"/>
              </a:rPr>
              <a:t>Game Show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636363"/>
                </a:solidFill>
                <a:effectLst/>
              </a:rPr>
              <a:t>A game show is a stage show in which contestants, individually or as teams, </a:t>
            </a:r>
            <a:endParaRPr kumimoji="0" lang="th-TH" altLang="en-US" b="0" i="0" u="none" strike="noStrike" cap="none" normalizeH="0" baseline="0" dirty="0" smtClean="0">
              <a:ln>
                <a:noFill/>
              </a:ln>
              <a:solidFill>
                <a:srgbClr val="636363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636363"/>
                </a:solidFill>
                <a:effectLst/>
              </a:rPr>
              <a:t>play a game that involves answering questions </a:t>
            </a:r>
            <a:endParaRPr kumimoji="0" lang="th-TH" altLang="en-US" b="0" i="0" u="none" strike="noStrike" cap="none" normalizeH="0" baseline="0" dirty="0" smtClean="0">
              <a:ln>
                <a:noFill/>
              </a:ln>
              <a:solidFill>
                <a:srgbClr val="636363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636363"/>
                </a:solidFill>
                <a:effectLst/>
              </a:rPr>
              <a:t>or solving puzzles, usually for money or prizes.</a:t>
            </a:r>
            <a:endParaRPr kumimoji="0" lang="en-US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07596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 of television program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141412" y="2820064"/>
            <a:ext cx="8642109" cy="240056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152352" rIns="0" bIns="152352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-apple-system"/>
              </a:rPr>
              <a:t>Movie/Film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636363"/>
                </a:solidFill>
                <a:effectLst/>
                <a:cs typeface="Arial" panose="020B0604020202020204" pitchFamily="34" charset="0"/>
              </a:rPr>
              <a:t>film or movie refers to a recording of moving pictures that tells a story.</a:t>
            </a:r>
            <a:endParaRPr kumimoji="0" lang="th-TH" altLang="en-US" b="0" i="0" u="none" strike="noStrike" cap="none" normalizeH="0" baseline="0" dirty="0" smtClean="0">
              <a:ln>
                <a:noFill/>
              </a:ln>
              <a:solidFill>
                <a:srgbClr val="636363"/>
              </a:solidFill>
              <a:effectLst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b="0" i="0" u="none" strike="noStrike" cap="none" normalizeH="0" baseline="0" dirty="0" smtClean="0">
              <a:ln>
                <a:noFill/>
              </a:ln>
              <a:solidFill>
                <a:srgbClr val="212529"/>
              </a:solidFill>
              <a:effectLst/>
              <a:latin typeface="-apple-system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-apple-system"/>
              </a:rPr>
              <a:t>News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636363"/>
                </a:solidFill>
                <a:effectLst/>
              </a:rPr>
              <a:t>News is information about current events.</a:t>
            </a:r>
            <a:endParaRPr kumimoji="0" lang="en-US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77673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 of television program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141412" y="2081400"/>
            <a:ext cx="8694431" cy="387788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152352" rIns="0" bIns="152352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-apple-system"/>
              </a:rPr>
              <a:t>Reality Show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636363"/>
                </a:solidFill>
                <a:effectLst/>
              </a:rPr>
              <a:t>Reality television is a program that documents supposedly unscripted </a:t>
            </a:r>
            <a:endParaRPr kumimoji="0" lang="th-TH" altLang="en-US" b="0" i="0" u="none" strike="noStrike" cap="none" normalizeH="0" baseline="0" dirty="0" smtClean="0">
              <a:ln>
                <a:noFill/>
              </a:ln>
              <a:solidFill>
                <a:srgbClr val="636363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636363"/>
                </a:solidFill>
                <a:effectLst/>
              </a:rPr>
              <a:t>real-life situations, often starring unknown individuals rather than </a:t>
            </a:r>
            <a:endParaRPr kumimoji="0" lang="th-TH" altLang="en-US" b="0" i="0" u="none" strike="noStrike" cap="none" normalizeH="0" baseline="0" dirty="0" smtClean="0">
              <a:ln>
                <a:noFill/>
              </a:ln>
              <a:solidFill>
                <a:srgbClr val="636363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636363"/>
                </a:solidFill>
                <a:effectLst/>
              </a:rPr>
              <a:t>professional actors. Examples: Survivor,</a:t>
            </a:r>
            <a:r>
              <a:rPr lang="th-TH" altLang="en-US" dirty="0">
                <a:solidFill>
                  <a:srgbClr val="636363"/>
                </a:solidFill>
              </a:rPr>
              <a:t> 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636363"/>
                </a:solidFill>
                <a:effectLst/>
              </a:rPr>
              <a:t>Idols, and Big Brother.</a:t>
            </a:r>
            <a:endParaRPr kumimoji="0" lang="th-TH" altLang="en-US" b="0" i="0" u="none" strike="noStrike" cap="none" normalizeH="0" baseline="0" dirty="0" smtClean="0">
              <a:ln>
                <a:noFill/>
              </a:ln>
              <a:solidFill>
                <a:srgbClr val="636363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b="0" i="0" u="none" strike="noStrike" cap="none" normalizeH="0" baseline="0" dirty="0" smtClean="0">
              <a:ln>
                <a:noFill/>
              </a:ln>
              <a:solidFill>
                <a:srgbClr val="212529"/>
              </a:solidFill>
              <a:effectLst/>
              <a:latin typeface="-apple-system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-apple-system"/>
              </a:rPr>
              <a:t>Sitcom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636363"/>
                </a:solidFill>
                <a:effectLst/>
              </a:rPr>
              <a:t>A sitcom is short for a situation comedy (situational comedy in the U.S.). </a:t>
            </a:r>
            <a:endParaRPr kumimoji="0" lang="th-TH" altLang="en-US" b="0" i="0" u="none" strike="noStrike" cap="none" normalizeH="0" baseline="0" dirty="0" smtClean="0">
              <a:ln>
                <a:noFill/>
              </a:ln>
              <a:solidFill>
                <a:srgbClr val="636363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636363"/>
                </a:solidFill>
                <a:effectLst/>
              </a:rPr>
              <a:t>It is a genre of comedy</a:t>
            </a:r>
            <a:r>
              <a:rPr lang="th-TH" altLang="en-US" dirty="0">
                <a:solidFill>
                  <a:srgbClr val="636363"/>
                </a:solidFill>
              </a:rPr>
              <a:t> 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636363"/>
                </a:solidFill>
                <a:effectLst/>
              </a:rPr>
              <a:t>that revolves around a fixed set of characters </a:t>
            </a:r>
            <a:endParaRPr kumimoji="0" lang="th-TH" altLang="en-US" b="0" i="0" u="none" strike="noStrike" cap="none" normalizeH="0" baseline="0" dirty="0" smtClean="0">
              <a:ln>
                <a:noFill/>
              </a:ln>
              <a:solidFill>
                <a:srgbClr val="636363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636363"/>
                </a:solidFill>
                <a:effectLst/>
              </a:rPr>
              <a:t>involved in amusing situations in each episode.</a:t>
            </a:r>
            <a:endParaRPr kumimoji="0" lang="en-US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0416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 of television program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141413" y="2097088"/>
            <a:ext cx="9678988" cy="387788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152352" rIns="0" bIns="152352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-apple-system"/>
              </a:rPr>
              <a:t>Soap Opera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636363"/>
                </a:solidFill>
                <a:effectLst/>
              </a:rPr>
              <a:t>A soap opera is a television serial dealing especially with domestic situations </a:t>
            </a:r>
            <a:endParaRPr kumimoji="0" lang="th-TH" altLang="en-US" b="0" i="0" u="none" strike="noStrike" cap="none" normalizeH="0" baseline="0" dirty="0" smtClean="0">
              <a:ln>
                <a:noFill/>
              </a:ln>
              <a:solidFill>
                <a:srgbClr val="636363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636363"/>
                </a:solidFill>
                <a:effectLst/>
              </a:rPr>
              <a:t>and frequently characterized by melodrama and sentimentality. </a:t>
            </a:r>
            <a:endParaRPr kumimoji="0" lang="th-TH" altLang="en-US" b="0" i="0" u="none" strike="noStrike" cap="none" normalizeH="0" baseline="0" dirty="0" smtClean="0">
              <a:ln>
                <a:noFill/>
              </a:ln>
              <a:solidFill>
                <a:srgbClr val="636363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636363"/>
                </a:solidFill>
                <a:effectLst/>
              </a:rPr>
              <a:t>The term soap opera originated from radio dramas being sponsored by soap </a:t>
            </a:r>
            <a:endParaRPr kumimoji="0" lang="th-TH" altLang="en-US" b="0" i="0" u="none" strike="noStrike" cap="none" normalizeH="0" baseline="0" dirty="0" smtClean="0">
              <a:ln>
                <a:noFill/>
              </a:ln>
              <a:solidFill>
                <a:srgbClr val="636363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636363"/>
                </a:solidFill>
                <a:effectLst/>
              </a:rPr>
              <a:t>manufacturers.</a:t>
            </a:r>
            <a:endParaRPr kumimoji="0" lang="th-TH" altLang="en-US" b="0" i="0" u="none" strike="noStrike" cap="none" normalizeH="0" baseline="0" dirty="0" smtClean="0">
              <a:ln>
                <a:noFill/>
              </a:ln>
              <a:solidFill>
                <a:srgbClr val="636363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b="0" i="0" u="none" strike="noStrike" cap="none" normalizeH="0" baseline="0" dirty="0" smtClean="0">
              <a:ln>
                <a:noFill/>
              </a:ln>
              <a:solidFill>
                <a:srgbClr val="212529"/>
              </a:solidFill>
              <a:effectLst/>
              <a:latin typeface="-apple-system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-apple-system"/>
              </a:rPr>
              <a:t>TV Series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Tx/>
              <a:buNone/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636363"/>
                </a:solidFill>
                <a:effectLst/>
              </a:rPr>
              <a:t>A television series is a </a:t>
            </a:r>
            <a:r>
              <a:rPr lang="en-US" altLang="en-US" dirty="0">
                <a:solidFill>
                  <a:srgbClr val="636363"/>
                </a:solidFill>
              </a:rPr>
              <a:t>television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636363"/>
                </a:solidFill>
                <a:effectLst/>
              </a:rPr>
              <a:t> fiction usually released in episodes that follow </a:t>
            </a:r>
            <a:endParaRPr kumimoji="0" lang="th-TH" altLang="en-US" b="0" i="0" u="none" strike="noStrike" cap="none" normalizeH="0" baseline="0" dirty="0" smtClean="0">
              <a:ln>
                <a:noFill/>
              </a:ln>
              <a:solidFill>
                <a:srgbClr val="636363"/>
              </a:solidFill>
              <a:effectLst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Tx/>
              <a:buNone/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636363"/>
                </a:solidFill>
                <a:effectLst/>
              </a:rPr>
              <a:t>a narrative, and are usually divided into seasons</a:t>
            </a:r>
            <a:r>
              <a:rPr kumimoji="0" lang="th-TH" altLang="en-US" b="0" i="0" u="none" strike="noStrike" cap="none" normalizeH="0" baseline="0" dirty="0" smtClean="0">
                <a:ln>
                  <a:noFill/>
                </a:ln>
                <a:solidFill>
                  <a:srgbClr val="636363"/>
                </a:solidFill>
                <a:effectLst/>
              </a:rPr>
              <a:t>.</a:t>
            </a:r>
            <a:endParaRPr kumimoji="0" lang="en-US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4208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 of television program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141412" y="3250951"/>
            <a:ext cx="9312549" cy="1538786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152352" rIns="0" bIns="152352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-apple-system"/>
              </a:rPr>
              <a:t>Wildlife Program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636363"/>
                </a:solidFill>
                <a:effectLst/>
              </a:rPr>
              <a:t>A nature documentary or wildlife documentary is a program about animals, </a:t>
            </a:r>
            <a:endParaRPr kumimoji="0" lang="th-TH" altLang="en-US" b="0" i="0" u="none" strike="noStrike" cap="none" normalizeH="0" baseline="0" dirty="0" smtClean="0">
              <a:ln>
                <a:noFill/>
              </a:ln>
              <a:solidFill>
                <a:srgbClr val="636363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636363"/>
                </a:solidFill>
                <a:effectLst/>
              </a:rPr>
              <a:t>plants, or other non-human living creatures.</a:t>
            </a:r>
            <a:endParaRPr kumimoji="0" lang="en-US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18710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252C36"/>
      </a:dk2>
      <a:lt2>
        <a:srgbClr val="7C96A3"/>
      </a:lt2>
      <a:accent1>
        <a:srgbClr val="4FD093"/>
      </a:accent1>
      <a:accent2>
        <a:srgbClr val="54BCDF"/>
      </a:accent2>
      <a:accent3>
        <a:srgbClr val="A262D0"/>
      </a:accent3>
      <a:accent4>
        <a:srgbClr val="D7537B"/>
      </a:accent4>
      <a:accent5>
        <a:srgbClr val="E78045"/>
      </a:accent5>
      <a:accent6>
        <a:srgbClr val="84C350"/>
      </a:accent6>
      <a:hlink>
        <a:srgbClr val="22FFFF"/>
      </a:hlink>
      <a:folHlink>
        <a:srgbClr val="9BF3FD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4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4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  <a:hueMod val="106000"/>
                <a:satMod val="140000"/>
                <a:lumMod val="42000"/>
              </a:schemeClr>
              <a:schemeClr val="phClr">
                <a:tint val="98000"/>
                <a:hueMod val="92000"/>
                <a:satMod val="220000"/>
                <a:lumMod val="9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142578CA-DEC9-49C3-80AF-C113973CC9A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1159</TotalTime>
  <Words>637</Words>
  <Application>Microsoft Office PowerPoint</Application>
  <PresentationFormat>Widescreen</PresentationFormat>
  <Paragraphs>109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-apple-system</vt:lpstr>
      <vt:lpstr>Arial</vt:lpstr>
      <vt:lpstr>Cordia New</vt:lpstr>
      <vt:lpstr>TH SarabunPSK</vt:lpstr>
      <vt:lpstr>Trebuchet MS</vt:lpstr>
      <vt:lpstr>Tw Cen MT</vt:lpstr>
      <vt:lpstr>Circuit</vt:lpstr>
      <vt:lpstr>Type of television program</vt:lpstr>
      <vt:lpstr>Type of television program</vt:lpstr>
      <vt:lpstr>Type of television program</vt:lpstr>
      <vt:lpstr>Type of television program</vt:lpstr>
      <vt:lpstr>Type of television program</vt:lpstr>
      <vt:lpstr>Type of television program</vt:lpstr>
      <vt:lpstr>Type of television program</vt:lpstr>
      <vt:lpstr>Type of television program</vt:lpstr>
      <vt:lpstr>Type of television program</vt:lpstr>
      <vt:lpstr>Digital Media and Streaming Production</vt:lpstr>
      <vt:lpstr>1. ความรู้พื้นฐานเกี่ยวกับการผลิตสื่อดิจิทัล</vt:lpstr>
      <vt:lpstr>1.1 ขั้นตอนการผลิตสื่อดิจิทัล</vt:lpstr>
      <vt:lpstr>PowerPoint Presentation</vt:lpstr>
      <vt:lpstr>1.2 ประเภทของสื่อดิจิทัล</vt:lpstr>
      <vt:lpstr>2. ความรู้พื้นฐานเกี่ยวกับการสตรีมมิ่งมีเดีย</vt:lpstr>
      <vt:lpstr>2.1 ประเภทของการสตรีมมิ่ง</vt:lpstr>
      <vt:lpstr>2.2 อุปกรณ์และซอฟต์แวร์สำหรับสตรีมมิ่ง</vt:lpstr>
      <vt:lpstr>2.3 ขั้นตอนการสตรีมมิ่ง</vt:lpstr>
      <vt:lpstr>3. แพลตฟอร์มยอดนิยมสำหรับการสตรีมมิ่งและเผยแพร่สื่อดิจิทัล</vt:lpstr>
      <vt:lpstr>*สรุป*</vt:lpstr>
      <vt:lpstr>PowerPoint Presentation</vt:lpstr>
    </vt:vector>
  </TitlesOfParts>
  <Company>SSRU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knowledge of radio and television program production</dc:title>
  <dc:creator>SSRU</dc:creator>
  <cp:lastModifiedBy>SSRU</cp:lastModifiedBy>
  <cp:revision>19</cp:revision>
  <dcterms:created xsi:type="dcterms:W3CDTF">2023-02-12T06:18:08Z</dcterms:created>
  <dcterms:modified xsi:type="dcterms:W3CDTF">2025-05-16T15:33:30Z</dcterms:modified>
</cp:coreProperties>
</file>