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659" r:id="rId2"/>
    <p:sldMasterId id="2147483664" r:id="rId3"/>
    <p:sldMasterId id="2147483683" r:id="rId4"/>
  </p:sldMasterIdLst>
  <p:notesMasterIdLst>
    <p:notesMasterId r:id="rId60"/>
  </p:notesMasterIdLst>
  <p:handoutMasterIdLst>
    <p:handoutMasterId r:id="rId61"/>
  </p:handoutMasterIdLst>
  <p:sldIdLst>
    <p:sldId id="256" r:id="rId5"/>
    <p:sldId id="294" r:id="rId6"/>
    <p:sldId id="308" r:id="rId7"/>
    <p:sldId id="257" r:id="rId8"/>
    <p:sldId id="358" r:id="rId9"/>
    <p:sldId id="306" r:id="rId10"/>
    <p:sldId id="307" r:id="rId11"/>
    <p:sldId id="361" r:id="rId12"/>
    <p:sldId id="334" r:id="rId13"/>
    <p:sldId id="356" r:id="rId14"/>
    <p:sldId id="326" r:id="rId15"/>
    <p:sldId id="327" r:id="rId16"/>
    <p:sldId id="314" r:id="rId17"/>
    <p:sldId id="312" r:id="rId18"/>
    <p:sldId id="310" r:id="rId19"/>
    <p:sldId id="311" r:id="rId20"/>
    <p:sldId id="315" r:id="rId21"/>
    <p:sldId id="316" r:id="rId22"/>
    <p:sldId id="313" r:id="rId23"/>
    <p:sldId id="317" r:id="rId24"/>
    <p:sldId id="354" r:id="rId25"/>
    <p:sldId id="355" r:id="rId26"/>
    <p:sldId id="319" r:id="rId27"/>
    <p:sldId id="292" r:id="rId28"/>
    <p:sldId id="328" r:id="rId29"/>
    <p:sldId id="320" r:id="rId30"/>
    <p:sldId id="322" r:id="rId31"/>
    <p:sldId id="324" r:id="rId32"/>
    <p:sldId id="325" r:id="rId33"/>
    <p:sldId id="329" r:id="rId34"/>
    <p:sldId id="330" r:id="rId35"/>
    <p:sldId id="331" r:id="rId36"/>
    <p:sldId id="336" r:id="rId37"/>
    <p:sldId id="335" r:id="rId38"/>
    <p:sldId id="333" r:id="rId39"/>
    <p:sldId id="332" r:id="rId40"/>
    <p:sldId id="305" r:id="rId41"/>
    <p:sldId id="349" r:id="rId42"/>
    <p:sldId id="357" r:id="rId43"/>
    <p:sldId id="359" r:id="rId44"/>
    <p:sldId id="261" r:id="rId45"/>
    <p:sldId id="340" r:id="rId46"/>
    <p:sldId id="360" r:id="rId47"/>
    <p:sldId id="343" r:id="rId48"/>
    <p:sldId id="341" r:id="rId49"/>
    <p:sldId id="342" r:id="rId50"/>
    <p:sldId id="344" r:id="rId51"/>
    <p:sldId id="345" r:id="rId52"/>
    <p:sldId id="346" r:id="rId53"/>
    <p:sldId id="347" r:id="rId54"/>
    <p:sldId id="348" r:id="rId55"/>
    <p:sldId id="351" r:id="rId56"/>
    <p:sldId id="352" r:id="rId57"/>
    <p:sldId id="353" r:id="rId58"/>
    <p:sldId id="296" r:id="rId5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322F0E-9E0C-4A56-9819-BC79372E25DB}" v="48" dt="2025-11-12T08:38:15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4660"/>
  </p:normalViewPr>
  <p:slideViewPr>
    <p:cSldViewPr showGuides="1">
      <p:cViewPr varScale="1">
        <p:scale>
          <a:sx n="78" d="100"/>
          <a:sy n="78" d="100"/>
        </p:scale>
        <p:origin x="984" y="52"/>
      </p:cViewPr>
      <p:guideLst>
        <p:guide orient="horz" pos="18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microsoft.com/office/2016/11/relationships/changesInfo" Target="changesInfos/changesInfo1.xml"/><Relationship Id="rId5" Type="http://schemas.openxmlformats.org/officeDocument/2006/relationships/slide" Target="slides/slide1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erawit  Tinprapa" userId="816b75de-fdcf-492f-83d4-7bf23dab54d2" providerId="ADAL" clId="{D78FB1EC-8CA9-4224-9EBF-FE6A2D5A7901}"/>
    <pc:docChg chg="custSel addSld modSld">
      <pc:chgData name="Teerawit  Tinprapa" userId="816b75de-fdcf-492f-83d4-7bf23dab54d2" providerId="ADAL" clId="{D78FB1EC-8CA9-4224-9EBF-FE6A2D5A7901}" dt="2024-11-10T04:54:59.689" v="280" actId="1076"/>
      <pc:docMkLst>
        <pc:docMk/>
      </pc:docMkLst>
      <pc:sldChg chg="modSp mod">
        <pc:chgData name="Teerawit  Tinprapa" userId="816b75de-fdcf-492f-83d4-7bf23dab54d2" providerId="ADAL" clId="{D78FB1EC-8CA9-4224-9EBF-FE6A2D5A7901}" dt="2024-11-10T04:53:07.595" v="276" actId="552"/>
        <pc:sldMkLst>
          <pc:docMk/>
          <pc:sldMk cId="746801068" sldId="334"/>
        </pc:sldMkLst>
      </pc:sldChg>
      <pc:sldChg chg="modSp add mod">
        <pc:chgData name="Teerawit  Tinprapa" userId="816b75de-fdcf-492f-83d4-7bf23dab54d2" providerId="ADAL" clId="{D78FB1EC-8CA9-4224-9EBF-FE6A2D5A7901}" dt="2024-11-10T04:52:42.336" v="272" actId="465"/>
        <pc:sldMkLst>
          <pc:docMk/>
          <pc:sldMk cId="2896407598" sldId="356"/>
        </pc:sldMkLst>
      </pc:sldChg>
      <pc:sldChg chg="addSp delSp modSp new mod">
        <pc:chgData name="Teerawit  Tinprapa" userId="816b75de-fdcf-492f-83d4-7bf23dab54d2" providerId="ADAL" clId="{D78FB1EC-8CA9-4224-9EBF-FE6A2D5A7901}" dt="2024-11-10T04:54:59.689" v="280" actId="1076"/>
        <pc:sldMkLst>
          <pc:docMk/>
          <pc:sldMk cId="3767815333" sldId="357"/>
        </pc:sldMkLst>
      </pc:sldChg>
    </pc:docChg>
  </pc:docChgLst>
  <pc:docChgLst>
    <pc:chgData name="Teerawit  Tinprapa" userId="816b75de-fdcf-492f-83d4-7bf23dab54d2" providerId="ADAL" clId="{9B421694-2C8C-4B84-B653-2B9C0B198306}"/>
    <pc:docChg chg="undo custSel addSld modSld sldOrd">
      <pc:chgData name="Teerawit  Tinprapa" userId="816b75de-fdcf-492f-83d4-7bf23dab54d2" providerId="ADAL" clId="{9B421694-2C8C-4B84-B653-2B9C0B198306}" dt="2025-11-12T08:42:39.318" v="211" actId="403"/>
      <pc:docMkLst>
        <pc:docMk/>
      </pc:docMkLst>
      <pc:sldChg chg="modSp mod">
        <pc:chgData name="Teerawit  Tinprapa" userId="816b75de-fdcf-492f-83d4-7bf23dab54d2" providerId="ADAL" clId="{9B421694-2C8C-4B84-B653-2B9C0B198306}" dt="2025-11-12T08:30:51.068" v="42" actId="1076"/>
        <pc:sldMkLst>
          <pc:docMk/>
          <pc:sldMk cId="891274517" sldId="257"/>
        </pc:sldMkLst>
        <pc:spChg chg="mod">
          <ac:chgData name="Teerawit  Tinprapa" userId="816b75de-fdcf-492f-83d4-7bf23dab54d2" providerId="ADAL" clId="{9B421694-2C8C-4B84-B653-2B9C0B198306}" dt="2025-11-12T08:30:51.068" v="42" actId="1076"/>
          <ac:spMkLst>
            <pc:docMk/>
            <pc:sldMk cId="891274517" sldId="257"/>
            <ac:spMk id="5" creationId="{BDCA3F00-2B24-0A38-2F55-5564E1712A57}"/>
          </ac:spMkLst>
        </pc:spChg>
      </pc:sldChg>
      <pc:sldChg chg="delSp mod">
        <pc:chgData name="Teerawit  Tinprapa" userId="816b75de-fdcf-492f-83d4-7bf23dab54d2" providerId="ADAL" clId="{9B421694-2C8C-4B84-B653-2B9C0B198306}" dt="2025-11-12T08:29:23.107" v="34" actId="478"/>
        <pc:sldMkLst>
          <pc:docMk/>
          <pc:sldMk cId="3917025553" sldId="261"/>
        </pc:sldMkLst>
        <pc:spChg chg="del">
          <ac:chgData name="Teerawit  Tinprapa" userId="816b75de-fdcf-492f-83d4-7bf23dab54d2" providerId="ADAL" clId="{9B421694-2C8C-4B84-B653-2B9C0B198306}" dt="2025-11-12T08:29:23.107" v="34" actId="478"/>
          <ac:spMkLst>
            <pc:docMk/>
            <pc:sldMk cId="3917025553" sldId="261"/>
            <ac:spMk id="7" creationId="{00000000-0000-0000-0000-000000000000}"/>
          </ac:spMkLst>
        </pc:spChg>
      </pc:sldChg>
      <pc:sldChg chg="modSp mod">
        <pc:chgData name="Teerawit  Tinprapa" userId="816b75de-fdcf-492f-83d4-7bf23dab54d2" providerId="ADAL" clId="{9B421694-2C8C-4B84-B653-2B9C0B198306}" dt="2025-11-12T08:42:39.318" v="211" actId="403"/>
        <pc:sldMkLst>
          <pc:docMk/>
          <pc:sldMk cId="1362792728" sldId="292"/>
        </pc:sldMkLst>
        <pc:spChg chg="mod">
          <ac:chgData name="Teerawit  Tinprapa" userId="816b75de-fdcf-492f-83d4-7bf23dab54d2" providerId="ADAL" clId="{9B421694-2C8C-4B84-B653-2B9C0B198306}" dt="2025-11-12T08:39:34.664" v="165" actId="2711"/>
          <ac:spMkLst>
            <pc:docMk/>
            <pc:sldMk cId="1362792728" sldId="292"/>
            <ac:spMk id="2" creationId="{00000000-0000-0000-0000-000000000000}"/>
          </ac:spMkLst>
        </pc:spChg>
        <pc:spChg chg="mod">
          <ac:chgData name="Teerawit  Tinprapa" userId="816b75de-fdcf-492f-83d4-7bf23dab54d2" providerId="ADAL" clId="{9B421694-2C8C-4B84-B653-2B9C0B198306}" dt="2025-11-12T08:42:39.318" v="211" actId="403"/>
          <ac:spMkLst>
            <pc:docMk/>
            <pc:sldMk cId="1362792728" sldId="292"/>
            <ac:spMk id="19" creationId="{00000000-0000-0000-0000-000000000000}"/>
          </ac:spMkLst>
        </pc:spChg>
        <pc:spChg chg="mod">
          <ac:chgData name="Teerawit  Tinprapa" userId="816b75de-fdcf-492f-83d4-7bf23dab54d2" providerId="ADAL" clId="{9B421694-2C8C-4B84-B653-2B9C0B198306}" dt="2025-11-12T08:42:39.318" v="211" actId="403"/>
          <ac:spMkLst>
            <pc:docMk/>
            <pc:sldMk cId="1362792728" sldId="292"/>
            <ac:spMk id="20" creationId="{00000000-0000-0000-0000-000000000000}"/>
          </ac:spMkLst>
        </pc:spChg>
        <pc:spChg chg="mod">
          <ac:chgData name="Teerawit  Tinprapa" userId="816b75de-fdcf-492f-83d4-7bf23dab54d2" providerId="ADAL" clId="{9B421694-2C8C-4B84-B653-2B9C0B198306}" dt="2025-11-12T08:42:39.318" v="211" actId="403"/>
          <ac:spMkLst>
            <pc:docMk/>
            <pc:sldMk cId="1362792728" sldId="292"/>
            <ac:spMk id="21" creationId="{00000000-0000-0000-0000-000000000000}"/>
          </ac:spMkLst>
        </pc:spChg>
        <pc:spChg chg="mod">
          <ac:chgData name="Teerawit  Tinprapa" userId="816b75de-fdcf-492f-83d4-7bf23dab54d2" providerId="ADAL" clId="{9B421694-2C8C-4B84-B653-2B9C0B198306}" dt="2025-11-12T08:42:39.318" v="211" actId="403"/>
          <ac:spMkLst>
            <pc:docMk/>
            <pc:sldMk cId="1362792728" sldId="292"/>
            <ac:spMk id="22" creationId="{00000000-0000-0000-0000-000000000000}"/>
          </ac:spMkLst>
        </pc:spChg>
      </pc:sldChg>
      <pc:sldChg chg="modSp mod">
        <pc:chgData name="Teerawit  Tinprapa" userId="816b75de-fdcf-492f-83d4-7bf23dab54d2" providerId="ADAL" clId="{9B421694-2C8C-4B84-B653-2B9C0B198306}" dt="2025-11-12T08:31:34.888" v="50" actId="122"/>
        <pc:sldMkLst>
          <pc:docMk/>
          <pc:sldMk cId="3674331210" sldId="306"/>
        </pc:sldMkLst>
        <pc:spChg chg="mod">
          <ac:chgData name="Teerawit  Tinprapa" userId="816b75de-fdcf-492f-83d4-7bf23dab54d2" providerId="ADAL" clId="{9B421694-2C8C-4B84-B653-2B9C0B198306}" dt="2025-11-12T08:31:09.473" v="44" actId="1076"/>
          <ac:spMkLst>
            <pc:docMk/>
            <pc:sldMk cId="3674331210" sldId="306"/>
            <ac:spMk id="2" creationId="{D9B290F0-8E56-F2C1-31F5-8CBCFD328563}"/>
          </ac:spMkLst>
        </pc:spChg>
        <pc:spChg chg="mod">
          <ac:chgData name="Teerawit  Tinprapa" userId="816b75de-fdcf-492f-83d4-7bf23dab54d2" providerId="ADAL" clId="{9B421694-2C8C-4B84-B653-2B9C0B198306}" dt="2025-11-12T08:31:34.888" v="50" actId="122"/>
          <ac:spMkLst>
            <pc:docMk/>
            <pc:sldMk cId="3674331210" sldId="306"/>
            <ac:spMk id="3" creationId="{1DDCF358-3CF6-37BE-B08C-5F0C40461B76}"/>
          </ac:spMkLst>
        </pc:spChg>
      </pc:sldChg>
      <pc:sldChg chg="modSp mod">
        <pc:chgData name="Teerawit  Tinprapa" userId="816b75de-fdcf-492f-83d4-7bf23dab54d2" providerId="ADAL" clId="{9B421694-2C8C-4B84-B653-2B9C0B198306}" dt="2025-11-12T08:30:44.800" v="41" actId="1076"/>
        <pc:sldMkLst>
          <pc:docMk/>
          <pc:sldMk cId="237700878" sldId="308"/>
        </pc:sldMkLst>
        <pc:spChg chg="mod">
          <ac:chgData name="Teerawit  Tinprapa" userId="816b75de-fdcf-492f-83d4-7bf23dab54d2" providerId="ADAL" clId="{9B421694-2C8C-4B84-B653-2B9C0B198306}" dt="2025-11-12T08:30:44.800" v="41" actId="1076"/>
          <ac:spMkLst>
            <pc:docMk/>
            <pc:sldMk cId="237700878" sldId="308"/>
            <ac:spMk id="2" creationId="{D188B6E7-9D52-7833-5BE2-5FF35748EE11}"/>
          </ac:spMkLst>
        </pc:spChg>
      </pc:sldChg>
      <pc:sldChg chg="modSp mod">
        <pc:chgData name="Teerawit  Tinprapa" userId="816b75de-fdcf-492f-83d4-7bf23dab54d2" providerId="ADAL" clId="{9B421694-2C8C-4B84-B653-2B9C0B198306}" dt="2025-11-12T08:38:49.907" v="137" actId="1076"/>
        <pc:sldMkLst>
          <pc:docMk/>
          <pc:sldMk cId="2799528661" sldId="310"/>
        </pc:sldMkLst>
        <pc:spChg chg="mod">
          <ac:chgData name="Teerawit  Tinprapa" userId="816b75de-fdcf-492f-83d4-7bf23dab54d2" providerId="ADAL" clId="{9B421694-2C8C-4B84-B653-2B9C0B198306}" dt="2025-11-12T08:38:49.907" v="137" actId="1076"/>
          <ac:spMkLst>
            <pc:docMk/>
            <pc:sldMk cId="2799528661" sldId="310"/>
            <ac:spMk id="3" creationId="{ACEA89B3-2F62-C757-C2E9-417154C14C77}"/>
          </ac:spMkLst>
        </pc:spChg>
      </pc:sldChg>
      <pc:sldChg chg="modSp mod">
        <pc:chgData name="Teerawit  Tinprapa" userId="816b75de-fdcf-492f-83d4-7bf23dab54d2" providerId="ADAL" clId="{9B421694-2C8C-4B84-B653-2B9C0B198306}" dt="2025-11-12T08:38:54.016" v="138" actId="1076"/>
        <pc:sldMkLst>
          <pc:docMk/>
          <pc:sldMk cId="2070728564" sldId="311"/>
        </pc:sldMkLst>
        <pc:spChg chg="mod">
          <ac:chgData name="Teerawit  Tinprapa" userId="816b75de-fdcf-492f-83d4-7bf23dab54d2" providerId="ADAL" clId="{9B421694-2C8C-4B84-B653-2B9C0B198306}" dt="2025-11-12T08:38:54.016" v="138" actId="1076"/>
          <ac:spMkLst>
            <pc:docMk/>
            <pc:sldMk cId="2070728564" sldId="311"/>
            <ac:spMk id="3" creationId="{ACEA89B3-2F62-C757-C2E9-417154C14C77}"/>
          </ac:spMkLst>
        </pc:spChg>
      </pc:sldChg>
      <pc:sldChg chg="modSp mod">
        <pc:chgData name="Teerawit  Tinprapa" userId="816b75de-fdcf-492f-83d4-7bf23dab54d2" providerId="ADAL" clId="{9B421694-2C8C-4B84-B653-2B9C0B198306}" dt="2025-11-12T08:27:40.122" v="7" actId="1076"/>
        <pc:sldMkLst>
          <pc:docMk/>
          <pc:sldMk cId="3301781601" sldId="312"/>
        </pc:sldMkLst>
        <pc:spChg chg="mod">
          <ac:chgData name="Teerawit  Tinprapa" userId="816b75de-fdcf-492f-83d4-7bf23dab54d2" providerId="ADAL" clId="{9B421694-2C8C-4B84-B653-2B9C0B198306}" dt="2025-11-12T08:27:40.122" v="7" actId="1076"/>
          <ac:spMkLst>
            <pc:docMk/>
            <pc:sldMk cId="3301781601" sldId="312"/>
            <ac:spMk id="3" creationId="{34AA7D36-9524-6BCF-945C-3BFBE28F63FB}"/>
          </ac:spMkLst>
        </pc:spChg>
      </pc:sldChg>
      <pc:sldChg chg="modSp mod">
        <pc:chgData name="Teerawit  Tinprapa" userId="816b75de-fdcf-492f-83d4-7bf23dab54d2" providerId="ADAL" clId="{9B421694-2C8C-4B84-B653-2B9C0B198306}" dt="2025-11-12T08:27:13.826" v="3" actId="1076"/>
        <pc:sldMkLst>
          <pc:docMk/>
          <pc:sldMk cId="35565942" sldId="313"/>
        </pc:sldMkLst>
        <pc:spChg chg="mod">
          <ac:chgData name="Teerawit  Tinprapa" userId="816b75de-fdcf-492f-83d4-7bf23dab54d2" providerId="ADAL" clId="{9B421694-2C8C-4B84-B653-2B9C0B198306}" dt="2025-11-12T08:27:13.826" v="3" actId="1076"/>
          <ac:spMkLst>
            <pc:docMk/>
            <pc:sldMk cId="35565942" sldId="313"/>
            <ac:spMk id="3" creationId="{F6CFFF51-A12B-DB0E-0E88-45524C98DA3D}"/>
          </ac:spMkLst>
        </pc:spChg>
      </pc:sldChg>
      <pc:sldChg chg="modSp mod">
        <pc:chgData name="Teerawit  Tinprapa" userId="816b75de-fdcf-492f-83d4-7bf23dab54d2" providerId="ADAL" clId="{9B421694-2C8C-4B84-B653-2B9C0B198306}" dt="2025-11-12T08:27:24.859" v="5" actId="1076"/>
        <pc:sldMkLst>
          <pc:docMk/>
          <pc:sldMk cId="2555670262" sldId="315"/>
        </pc:sldMkLst>
        <pc:spChg chg="mod">
          <ac:chgData name="Teerawit  Tinprapa" userId="816b75de-fdcf-492f-83d4-7bf23dab54d2" providerId="ADAL" clId="{9B421694-2C8C-4B84-B653-2B9C0B198306}" dt="2025-11-12T08:27:24.859" v="5" actId="1076"/>
          <ac:spMkLst>
            <pc:docMk/>
            <pc:sldMk cId="2555670262" sldId="315"/>
            <ac:spMk id="3" creationId="{ACEA89B3-2F62-C757-C2E9-417154C14C77}"/>
          </ac:spMkLst>
        </pc:spChg>
      </pc:sldChg>
      <pc:sldChg chg="modSp mod">
        <pc:chgData name="Teerawit  Tinprapa" userId="816b75de-fdcf-492f-83d4-7bf23dab54d2" providerId="ADAL" clId="{9B421694-2C8C-4B84-B653-2B9C0B198306}" dt="2025-11-12T08:27:20.426" v="4" actId="1076"/>
        <pc:sldMkLst>
          <pc:docMk/>
          <pc:sldMk cId="2941413522" sldId="316"/>
        </pc:sldMkLst>
        <pc:spChg chg="mod">
          <ac:chgData name="Teerawit  Tinprapa" userId="816b75de-fdcf-492f-83d4-7bf23dab54d2" providerId="ADAL" clId="{9B421694-2C8C-4B84-B653-2B9C0B198306}" dt="2025-11-12T08:27:20.426" v="4" actId="1076"/>
          <ac:spMkLst>
            <pc:docMk/>
            <pc:sldMk cId="2941413522" sldId="316"/>
            <ac:spMk id="3" creationId="{ACEA89B3-2F62-C757-C2E9-417154C14C77}"/>
          </ac:spMkLst>
        </pc:spChg>
      </pc:sldChg>
      <pc:sldChg chg="modSp mod">
        <pc:chgData name="Teerawit  Tinprapa" userId="816b75de-fdcf-492f-83d4-7bf23dab54d2" providerId="ADAL" clId="{9B421694-2C8C-4B84-B653-2B9C0B198306}" dt="2025-11-12T08:27:51.251" v="8" actId="1076"/>
        <pc:sldMkLst>
          <pc:docMk/>
          <pc:sldMk cId="3805157420" sldId="319"/>
        </pc:sldMkLst>
        <pc:spChg chg="mod">
          <ac:chgData name="Teerawit  Tinprapa" userId="816b75de-fdcf-492f-83d4-7bf23dab54d2" providerId="ADAL" clId="{9B421694-2C8C-4B84-B653-2B9C0B198306}" dt="2025-11-12T08:27:51.251" v="8" actId="1076"/>
          <ac:spMkLst>
            <pc:docMk/>
            <pc:sldMk cId="3805157420" sldId="319"/>
            <ac:spMk id="3" creationId="{F6CFFF51-A12B-DB0E-0E88-45524C98DA3D}"/>
          </ac:spMkLst>
        </pc:spChg>
      </pc:sldChg>
      <pc:sldChg chg="modSp mod">
        <pc:chgData name="Teerawit  Tinprapa" userId="816b75de-fdcf-492f-83d4-7bf23dab54d2" providerId="ADAL" clId="{9B421694-2C8C-4B84-B653-2B9C0B198306}" dt="2025-11-12T08:28:35.755" v="31" actId="2711"/>
        <pc:sldMkLst>
          <pc:docMk/>
          <pc:sldMk cId="1282704338" sldId="330"/>
        </pc:sldMkLst>
        <pc:spChg chg="mod">
          <ac:chgData name="Teerawit  Tinprapa" userId="816b75de-fdcf-492f-83d4-7bf23dab54d2" providerId="ADAL" clId="{9B421694-2C8C-4B84-B653-2B9C0B198306}" dt="2025-11-12T08:28:35.755" v="31" actId="2711"/>
          <ac:spMkLst>
            <pc:docMk/>
            <pc:sldMk cId="1282704338" sldId="330"/>
            <ac:spMk id="2" creationId="{00000000-0000-0000-0000-000000000000}"/>
          </ac:spMkLst>
        </pc:spChg>
      </pc:sldChg>
      <pc:sldChg chg="modSp mod">
        <pc:chgData name="Teerawit  Tinprapa" userId="816b75de-fdcf-492f-83d4-7bf23dab54d2" providerId="ADAL" clId="{9B421694-2C8C-4B84-B653-2B9C0B198306}" dt="2025-11-12T08:29:02.118" v="32" actId="1076"/>
        <pc:sldMkLst>
          <pc:docMk/>
          <pc:sldMk cId="1682779445" sldId="333"/>
        </pc:sldMkLst>
        <pc:spChg chg="mod">
          <ac:chgData name="Teerawit  Tinprapa" userId="816b75de-fdcf-492f-83d4-7bf23dab54d2" providerId="ADAL" clId="{9B421694-2C8C-4B84-B653-2B9C0B198306}" dt="2025-11-12T08:29:02.118" v="32" actId="1076"/>
          <ac:spMkLst>
            <pc:docMk/>
            <pc:sldMk cId="1682779445" sldId="333"/>
            <ac:spMk id="2" creationId="{E79AC2E6-D4EC-B07D-DE01-C39927C9F6CD}"/>
          </ac:spMkLst>
        </pc:spChg>
      </pc:sldChg>
      <pc:sldChg chg="modSp mod">
        <pc:chgData name="Teerawit  Tinprapa" userId="816b75de-fdcf-492f-83d4-7bf23dab54d2" providerId="ADAL" clId="{9B421694-2C8C-4B84-B653-2B9C0B198306}" dt="2025-11-12T08:31:53.565" v="51" actId="1076"/>
        <pc:sldMkLst>
          <pc:docMk/>
          <pc:sldMk cId="746801068" sldId="334"/>
        </pc:sldMkLst>
        <pc:spChg chg="mod">
          <ac:chgData name="Teerawit  Tinprapa" userId="816b75de-fdcf-492f-83d4-7bf23dab54d2" providerId="ADAL" clId="{9B421694-2C8C-4B84-B653-2B9C0B198306}" dt="2025-11-12T08:31:53.565" v="51" actId="1076"/>
          <ac:spMkLst>
            <pc:docMk/>
            <pc:sldMk cId="746801068" sldId="334"/>
            <ac:spMk id="2" creationId="{D9B290F0-8E56-F2C1-31F5-8CBCFD328563}"/>
          </ac:spMkLst>
        </pc:spChg>
      </pc:sldChg>
      <pc:sldChg chg="modSp mod">
        <pc:chgData name="Teerawit  Tinprapa" userId="816b75de-fdcf-492f-83d4-7bf23dab54d2" providerId="ADAL" clId="{9B421694-2C8C-4B84-B653-2B9C0B198306}" dt="2025-11-12T08:29:19.368" v="33" actId="1076"/>
        <pc:sldMkLst>
          <pc:docMk/>
          <pc:sldMk cId="1587501452" sldId="349"/>
        </pc:sldMkLst>
        <pc:spChg chg="mod">
          <ac:chgData name="Teerawit  Tinprapa" userId="816b75de-fdcf-492f-83d4-7bf23dab54d2" providerId="ADAL" clId="{9B421694-2C8C-4B84-B653-2B9C0B198306}" dt="2025-11-12T08:29:19.368" v="33" actId="1076"/>
          <ac:spMkLst>
            <pc:docMk/>
            <pc:sldMk cId="1587501452" sldId="349"/>
            <ac:spMk id="5" creationId="{BDCA3F00-2B24-0A38-2F55-5564E1712A57}"/>
          </ac:spMkLst>
        </pc:spChg>
      </pc:sldChg>
      <pc:sldChg chg="modSp mod">
        <pc:chgData name="Teerawit  Tinprapa" userId="816b75de-fdcf-492f-83d4-7bf23dab54d2" providerId="ADAL" clId="{9B421694-2C8C-4B84-B653-2B9C0B198306}" dt="2025-11-12T08:30:27.497" v="40" actId="1076"/>
        <pc:sldMkLst>
          <pc:docMk/>
          <pc:sldMk cId="3671767511" sldId="352"/>
        </pc:sldMkLst>
        <pc:spChg chg="mod">
          <ac:chgData name="Teerawit  Tinprapa" userId="816b75de-fdcf-492f-83d4-7bf23dab54d2" providerId="ADAL" clId="{9B421694-2C8C-4B84-B653-2B9C0B198306}" dt="2025-11-12T08:30:27.497" v="40" actId="1076"/>
          <ac:spMkLst>
            <pc:docMk/>
            <pc:sldMk cId="3671767511" sldId="352"/>
            <ac:spMk id="5" creationId="{BDCA3F00-2B24-0A38-2F55-5564E1712A57}"/>
          </ac:spMkLst>
        </pc:spChg>
      </pc:sldChg>
      <pc:sldChg chg="modSp mod">
        <pc:chgData name="Teerawit  Tinprapa" userId="816b75de-fdcf-492f-83d4-7bf23dab54d2" providerId="ADAL" clId="{9B421694-2C8C-4B84-B653-2B9C0B198306}" dt="2025-11-12T08:27:09.705" v="2" actId="1076"/>
        <pc:sldMkLst>
          <pc:docMk/>
          <pc:sldMk cId="1106090585" sldId="354"/>
        </pc:sldMkLst>
        <pc:spChg chg="mod">
          <ac:chgData name="Teerawit  Tinprapa" userId="816b75de-fdcf-492f-83d4-7bf23dab54d2" providerId="ADAL" clId="{9B421694-2C8C-4B84-B653-2B9C0B198306}" dt="2025-11-12T08:27:09.705" v="2" actId="1076"/>
          <ac:spMkLst>
            <pc:docMk/>
            <pc:sldMk cId="1106090585" sldId="354"/>
            <ac:spMk id="2" creationId="{03BF87BF-4389-2B84-3179-C870B003E144}"/>
          </ac:spMkLst>
        </pc:spChg>
      </pc:sldChg>
      <pc:sldChg chg="modSp mod">
        <pc:chgData name="Teerawit  Tinprapa" userId="816b75de-fdcf-492f-83d4-7bf23dab54d2" providerId="ADAL" clId="{9B421694-2C8C-4B84-B653-2B9C0B198306}" dt="2025-11-12T08:32:01.810" v="53" actId="2711"/>
        <pc:sldMkLst>
          <pc:docMk/>
          <pc:sldMk cId="2896407598" sldId="356"/>
        </pc:sldMkLst>
        <pc:spChg chg="mod">
          <ac:chgData name="Teerawit  Tinprapa" userId="816b75de-fdcf-492f-83d4-7bf23dab54d2" providerId="ADAL" clId="{9B421694-2C8C-4B84-B653-2B9C0B198306}" dt="2025-11-12T08:32:01.810" v="53" actId="2711"/>
          <ac:spMkLst>
            <pc:docMk/>
            <pc:sldMk cId="2896407598" sldId="356"/>
            <ac:spMk id="2" creationId="{A5B70011-61DC-29E8-8069-9F3B421C1467}"/>
          </ac:spMkLst>
        </pc:spChg>
      </pc:sldChg>
      <pc:sldChg chg="ord">
        <pc:chgData name="Teerawit  Tinprapa" userId="816b75de-fdcf-492f-83d4-7bf23dab54d2" providerId="ADAL" clId="{9B421694-2C8C-4B84-B653-2B9C0B198306}" dt="2025-11-12T08:30:01.167" v="38"/>
        <pc:sldMkLst>
          <pc:docMk/>
          <pc:sldMk cId="3767815333" sldId="357"/>
        </pc:sldMkLst>
      </pc:sldChg>
      <pc:sldChg chg="delSp modSp add mod delAnim">
        <pc:chgData name="Teerawit  Tinprapa" userId="816b75de-fdcf-492f-83d4-7bf23dab54d2" providerId="ADAL" clId="{9B421694-2C8C-4B84-B653-2B9C0B198306}" dt="2025-11-12T08:31:02.911" v="43" actId="1076"/>
        <pc:sldMkLst>
          <pc:docMk/>
          <pc:sldMk cId="1201618122" sldId="358"/>
        </pc:sldMkLst>
        <pc:spChg chg="mod">
          <ac:chgData name="Teerawit  Tinprapa" userId="816b75de-fdcf-492f-83d4-7bf23dab54d2" providerId="ADAL" clId="{9B421694-2C8C-4B84-B653-2B9C0B198306}" dt="2025-11-12T08:31:02.911" v="43" actId="1076"/>
          <ac:spMkLst>
            <pc:docMk/>
            <pc:sldMk cId="1201618122" sldId="358"/>
            <ac:spMk id="2" creationId="{AEFD67A8-30CD-06CB-9996-26F1D9B57F94}"/>
          </ac:spMkLst>
        </pc:spChg>
        <pc:spChg chg="del">
          <ac:chgData name="Teerawit  Tinprapa" userId="816b75de-fdcf-492f-83d4-7bf23dab54d2" providerId="ADAL" clId="{9B421694-2C8C-4B84-B653-2B9C0B198306}" dt="2025-11-12T08:26:48.106" v="1" actId="478"/>
          <ac:spMkLst>
            <pc:docMk/>
            <pc:sldMk cId="1201618122" sldId="358"/>
            <ac:spMk id="3" creationId="{92839C0E-989F-4FA9-6657-1385AE77E3A6}"/>
          </ac:spMkLst>
        </pc:spChg>
      </pc:sldChg>
      <pc:sldChg chg="delSp add mod delAnim">
        <pc:chgData name="Teerawit  Tinprapa" userId="816b75de-fdcf-492f-83d4-7bf23dab54d2" providerId="ADAL" clId="{9B421694-2C8C-4B84-B653-2B9C0B198306}" dt="2025-11-12T08:29:40.616" v="36" actId="478"/>
        <pc:sldMkLst>
          <pc:docMk/>
          <pc:sldMk cId="2726561838" sldId="359"/>
        </pc:sldMkLst>
        <pc:spChg chg="del">
          <ac:chgData name="Teerawit  Tinprapa" userId="816b75de-fdcf-492f-83d4-7bf23dab54d2" providerId="ADAL" clId="{9B421694-2C8C-4B84-B653-2B9C0B198306}" dt="2025-11-12T08:29:40.616" v="36" actId="478"/>
          <ac:spMkLst>
            <pc:docMk/>
            <pc:sldMk cId="2726561838" sldId="359"/>
            <ac:spMk id="3" creationId="{7E232E04-6907-E18B-957C-85E7F645859A}"/>
          </ac:spMkLst>
        </pc:spChg>
      </pc:sldChg>
      <pc:sldChg chg="add">
        <pc:chgData name="Teerawit  Tinprapa" userId="816b75de-fdcf-492f-83d4-7bf23dab54d2" providerId="ADAL" clId="{9B421694-2C8C-4B84-B653-2B9C0B198306}" dt="2025-11-12T08:30:06.923" v="39"/>
        <pc:sldMkLst>
          <pc:docMk/>
          <pc:sldMk cId="2947692655" sldId="360"/>
        </pc:sldMkLst>
      </pc:sldChg>
      <pc:sldChg chg="addSp delSp modSp new mod">
        <pc:chgData name="Teerawit  Tinprapa" userId="816b75de-fdcf-492f-83d4-7bf23dab54d2" providerId="ADAL" clId="{9B421694-2C8C-4B84-B653-2B9C0B198306}" dt="2025-11-12T08:38:27.226" v="136" actId="1076"/>
        <pc:sldMkLst>
          <pc:docMk/>
          <pc:sldMk cId="1089454004" sldId="361"/>
        </pc:sldMkLst>
        <pc:spChg chg="del">
          <ac:chgData name="Teerawit  Tinprapa" userId="816b75de-fdcf-492f-83d4-7bf23dab54d2" providerId="ADAL" clId="{9B421694-2C8C-4B84-B653-2B9C0B198306}" dt="2025-11-12T08:32:21.717" v="55" actId="478"/>
          <ac:spMkLst>
            <pc:docMk/>
            <pc:sldMk cId="1089454004" sldId="361"/>
            <ac:spMk id="2" creationId="{28646588-BB8A-B4C7-FCF1-1FFBCBDA0E8B}"/>
          </ac:spMkLst>
        </pc:spChg>
        <pc:spChg chg="add del mod">
          <ac:chgData name="Teerawit  Tinprapa" userId="816b75de-fdcf-492f-83d4-7bf23dab54d2" providerId="ADAL" clId="{9B421694-2C8C-4B84-B653-2B9C0B198306}" dt="2025-11-12T08:34:06.098" v="74"/>
          <ac:spMkLst>
            <pc:docMk/>
            <pc:sldMk cId="1089454004" sldId="361"/>
            <ac:spMk id="3" creationId="{12F51618-D367-B3C9-65C0-D40F4FBD71FA}"/>
          </ac:spMkLst>
        </pc:spChg>
        <pc:graphicFrameChg chg="add mod">
          <ac:chgData name="Teerawit  Tinprapa" userId="816b75de-fdcf-492f-83d4-7bf23dab54d2" providerId="ADAL" clId="{9B421694-2C8C-4B84-B653-2B9C0B198306}" dt="2025-11-12T08:38:04.984" v="128" actId="1076"/>
          <ac:graphicFrameMkLst>
            <pc:docMk/>
            <pc:sldMk cId="1089454004" sldId="361"/>
            <ac:graphicFrameMk id="4" creationId="{F8EE285E-3DBF-21D1-3A47-7360BF80977B}"/>
          </ac:graphicFrameMkLst>
        </pc:graphicFrameChg>
        <pc:graphicFrameChg chg="add mod">
          <ac:chgData name="Teerawit  Tinprapa" userId="816b75de-fdcf-492f-83d4-7bf23dab54d2" providerId="ADAL" clId="{9B421694-2C8C-4B84-B653-2B9C0B198306}" dt="2025-11-12T08:38:22.147" v="134" actId="1076"/>
          <ac:graphicFrameMkLst>
            <pc:docMk/>
            <pc:sldMk cId="1089454004" sldId="361"/>
            <ac:graphicFrameMk id="5" creationId="{CD88DD42-1C1D-C68B-3E5C-8007DA7A48D3}"/>
          </ac:graphicFrameMkLst>
        </pc:graphicFrameChg>
        <pc:graphicFrameChg chg="add del mod">
          <ac:chgData name="Teerawit  Tinprapa" userId="816b75de-fdcf-492f-83d4-7bf23dab54d2" providerId="ADAL" clId="{9B421694-2C8C-4B84-B653-2B9C0B198306}" dt="2025-11-12T08:35:18.413" v="92" actId="478"/>
          <ac:graphicFrameMkLst>
            <pc:docMk/>
            <pc:sldMk cId="1089454004" sldId="361"/>
            <ac:graphicFrameMk id="7" creationId="{D18FB939-5DFD-2AFE-F412-BA54B9108E1E}"/>
          </ac:graphicFrameMkLst>
        </pc:graphicFrameChg>
        <pc:graphicFrameChg chg="add del mod">
          <ac:chgData name="Teerawit  Tinprapa" userId="816b75de-fdcf-492f-83d4-7bf23dab54d2" providerId="ADAL" clId="{9B421694-2C8C-4B84-B653-2B9C0B198306}" dt="2025-11-12T08:35:17.113" v="91" actId="478"/>
          <ac:graphicFrameMkLst>
            <pc:docMk/>
            <pc:sldMk cId="1089454004" sldId="361"/>
            <ac:graphicFrameMk id="9" creationId="{97E99494-3B2D-245E-076A-57F5A27FCEF3}"/>
          </ac:graphicFrameMkLst>
        </pc:graphicFrameChg>
        <pc:graphicFrameChg chg="add mod">
          <ac:chgData name="Teerawit  Tinprapa" userId="816b75de-fdcf-492f-83d4-7bf23dab54d2" providerId="ADAL" clId="{9B421694-2C8C-4B84-B653-2B9C0B198306}" dt="2025-11-12T08:38:24.944" v="135" actId="1076"/>
          <ac:graphicFrameMkLst>
            <pc:docMk/>
            <pc:sldMk cId="1089454004" sldId="361"/>
            <ac:graphicFrameMk id="10" creationId="{9F406CB4-7A48-E18F-5E2A-692922706972}"/>
          </ac:graphicFrameMkLst>
        </pc:graphicFrameChg>
        <pc:graphicFrameChg chg="add mod">
          <ac:chgData name="Teerawit  Tinprapa" userId="816b75de-fdcf-492f-83d4-7bf23dab54d2" providerId="ADAL" clId="{9B421694-2C8C-4B84-B653-2B9C0B198306}" dt="2025-11-12T08:38:19.744" v="133" actId="1076"/>
          <ac:graphicFrameMkLst>
            <pc:docMk/>
            <pc:sldMk cId="1089454004" sldId="361"/>
            <ac:graphicFrameMk id="11" creationId="{E2AD0E95-DC4E-4B28-87D2-63ED27477197}"/>
          </ac:graphicFrameMkLst>
        </pc:graphicFrameChg>
        <pc:graphicFrameChg chg="add mod">
          <ac:chgData name="Teerawit  Tinprapa" userId="816b75de-fdcf-492f-83d4-7bf23dab54d2" providerId="ADAL" clId="{9B421694-2C8C-4B84-B653-2B9C0B198306}" dt="2025-11-12T08:38:27.226" v="136" actId="1076"/>
          <ac:graphicFrameMkLst>
            <pc:docMk/>
            <pc:sldMk cId="1089454004" sldId="361"/>
            <ac:graphicFrameMk id="12" creationId="{17418BF5-E787-E21C-2D01-492BA7B4F507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67FA01-3D4A-4F61-BB31-0638E0F09781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697E1CBC-FDF2-4C89-BF16-A55A24C62773}">
      <dgm:prSet phldrT="[Text]"/>
      <dgm:spPr/>
      <dgm:t>
        <a:bodyPr/>
        <a:lstStyle/>
        <a:p>
          <a:r>
            <a:rPr lang="th-TH" dirty="0"/>
            <a:t>เศษส่วน</a:t>
          </a:r>
          <a:endParaRPr lang="en-IN" dirty="0"/>
        </a:p>
      </dgm:t>
    </dgm:pt>
    <dgm:pt modelId="{038239A9-377E-4E71-9B9F-8B1A5233AF06}" type="parTrans" cxnId="{ECC8DB30-8CB0-44CB-A29E-B827C8456BF8}">
      <dgm:prSet/>
      <dgm:spPr/>
      <dgm:t>
        <a:bodyPr/>
        <a:lstStyle/>
        <a:p>
          <a:endParaRPr lang="en-IN"/>
        </a:p>
      </dgm:t>
    </dgm:pt>
    <dgm:pt modelId="{144C8B18-DE57-46A7-9B69-72ED29DA7EBC}" type="sibTrans" cxnId="{ECC8DB30-8CB0-44CB-A29E-B827C8456BF8}">
      <dgm:prSet/>
      <dgm:spPr/>
      <dgm:t>
        <a:bodyPr/>
        <a:lstStyle/>
        <a:p>
          <a:endParaRPr lang="en-IN"/>
        </a:p>
      </dgm:t>
    </dgm:pt>
    <dgm:pt modelId="{4C63BD9C-FCE5-4F2E-9B89-7503BB0EA872}">
      <dgm:prSet phldrT="[Text]"/>
      <dgm:spPr/>
      <dgm:t>
        <a:bodyPr/>
        <a:lstStyle/>
        <a:p>
          <a:r>
            <a:rPr lang="th-TH" dirty="0"/>
            <a:t>ทศนิยม</a:t>
          </a:r>
          <a:endParaRPr lang="en-IN" dirty="0"/>
        </a:p>
      </dgm:t>
    </dgm:pt>
    <dgm:pt modelId="{74E16FC5-4918-43C5-8E25-60A21C7F6DE0}" type="parTrans" cxnId="{A4156B12-B77F-4F87-87D3-C8C834505080}">
      <dgm:prSet/>
      <dgm:spPr/>
      <dgm:t>
        <a:bodyPr/>
        <a:lstStyle/>
        <a:p>
          <a:endParaRPr lang="en-IN"/>
        </a:p>
      </dgm:t>
    </dgm:pt>
    <dgm:pt modelId="{A6B58CF8-D816-417D-BB5A-7D13260448FF}" type="sibTrans" cxnId="{A4156B12-B77F-4F87-87D3-C8C834505080}">
      <dgm:prSet/>
      <dgm:spPr/>
      <dgm:t>
        <a:bodyPr/>
        <a:lstStyle/>
        <a:p>
          <a:endParaRPr lang="en-IN"/>
        </a:p>
      </dgm:t>
    </dgm:pt>
    <dgm:pt modelId="{E7E7F2C5-0772-4752-9E76-C9F7766D5AE4}">
      <dgm:prSet phldrT="[Text]"/>
      <dgm:spPr/>
      <dgm:t>
        <a:bodyPr/>
        <a:lstStyle/>
        <a:p>
          <a:r>
            <a:rPr lang="th-TH" dirty="0"/>
            <a:t>เปอร์เซ็นต์</a:t>
          </a:r>
          <a:endParaRPr lang="en-IN" dirty="0"/>
        </a:p>
      </dgm:t>
    </dgm:pt>
    <dgm:pt modelId="{9C39F424-F3EC-4941-86BC-70D5174E5580}" type="parTrans" cxnId="{DF5DD2BB-7EA7-41E8-B523-5571BC639E7D}">
      <dgm:prSet/>
      <dgm:spPr/>
      <dgm:t>
        <a:bodyPr/>
        <a:lstStyle/>
        <a:p>
          <a:endParaRPr lang="en-IN"/>
        </a:p>
      </dgm:t>
    </dgm:pt>
    <dgm:pt modelId="{A9851D39-80F7-40D7-B25C-4E661AB5EF84}" type="sibTrans" cxnId="{DF5DD2BB-7EA7-41E8-B523-5571BC639E7D}">
      <dgm:prSet/>
      <dgm:spPr/>
      <dgm:t>
        <a:bodyPr/>
        <a:lstStyle/>
        <a:p>
          <a:endParaRPr lang="en-IN"/>
        </a:p>
      </dgm:t>
    </dgm:pt>
    <dgm:pt modelId="{0ACD9B70-B046-4454-97F0-4007789F2B3B}" type="pres">
      <dgm:prSet presAssocID="{3367FA01-3D4A-4F61-BB31-0638E0F09781}" presName="Name0" presStyleCnt="0">
        <dgm:presLayoutVars>
          <dgm:dir/>
          <dgm:resizeHandles val="exact"/>
        </dgm:presLayoutVars>
      </dgm:prSet>
      <dgm:spPr/>
    </dgm:pt>
    <dgm:pt modelId="{F5641150-E89C-468F-914D-C5D0E9B84B41}" type="pres">
      <dgm:prSet presAssocID="{697E1CBC-FDF2-4C89-BF16-A55A24C62773}" presName="node" presStyleLbl="node1" presStyleIdx="0" presStyleCnt="3">
        <dgm:presLayoutVars>
          <dgm:bulletEnabled val="1"/>
        </dgm:presLayoutVars>
      </dgm:prSet>
      <dgm:spPr/>
    </dgm:pt>
    <dgm:pt modelId="{D9E5D255-759C-4201-97A4-7C39285CE651}" type="pres">
      <dgm:prSet presAssocID="{144C8B18-DE57-46A7-9B69-72ED29DA7EBC}" presName="sibTrans" presStyleLbl="sibTrans2D1" presStyleIdx="0" presStyleCnt="2"/>
      <dgm:spPr/>
    </dgm:pt>
    <dgm:pt modelId="{7C796FC9-44E8-46C9-9699-A3EFEFE0A97C}" type="pres">
      <dgm:prSet presAssocID="{144C8B18-DE57-46A7-9B69-72ED29DA7EBC}" presName="connectorText" presStyleLbl="sibTrans2D1" presStyleIdx="0" presStyleCnt="2"/>
      <dgm:spPr/>
    </dgm:pt>
    <dgm:pt modelId="{3223F1C4-8A87-4F95-88A9-E5A0B8591A64}" type="pres">
      <dgm:prSet presAssocID="{4C63BD9C-FCE5-4F2E-9B89-7503BB0EA872}" presName="node" presStyleLbl="node1" presStyleIdx="1" presStyleCnt="3">
        <dgm:presLayoutVars>
          <dgm:bulletEnabled val="1"/>
        </dgm:presLayoutVars>
      </dgm:prSet>
      <dgm:spPr/>
    </dgm:pt>
    <dgm:pt modelId="{81A07C7F-3A36-4829-BA19-E86ECE721284}" type="pres">
      <dgm:prSet presAssocID="{A6B58CF8-D816-417D-BB5A-7D13260448FF}" presName="sibTrans" presStyleLbl="sibTrans2D1" presStyleIdx="1" presStyleCnt="2"/>
      <dgm:spPr/>
    </dgm:pt>
    <dgm:pt modelId="{D6637D04-3D86-4084-A1B9-32CFD1EDD907}" type="pres">
      <dgm:prSet presAssocID="{A6B58CF8-D816-417D-BB5A-7D13260448FF}" presName="connectorText" presStyleLbl="sibTrans2D1" presStyleIdx="1" presStyleCnt="2"/>
      <dgm:spPr/>
    </dgm:pt>
    <dgm:pt modelId="{1681EB1B-869A-4B5B-8A1B-F172776C864C}" type="pres">
      <dgm:prSet presAssocID="{E7E7F2C5-0772-4752-9E76-C9F7766D5AE4}" presName="node" presStyleLbl="node1" presStyleIdx="2" presStyleCnt="3">
        <dgm:presLayoutVars>
          <dgm:bulletEnabled val="1"/>
        </dgm:presLayoutVars>
      </dgm:prSet>
      <dgm:spPr/>
    </dgm:pt>
  </dgm:ptLst>
  <dgm:cxnLst>
    <dgm:cxn modelId="{A4156B12-B77F-4F87-87D3-C8C834505080}" srcId="{3367FA01-3D4A-4F61-BB31-0638E0F09781}" destId="{4C63BD9C-FCE5-4F2E-9B89-7503BB0EA872}" srcOrd="1" destOrd="0" parTransId="{74E16FC5-4918-43C5-8E25-60A21C7F6DE0}" sibTransId="{A6B58CF8-D816-417D-BB5A-7D13260448FF}"/>
    <dgm:cxn modelId="{8404371B-54D1-48CA-8AD9-D6C9CEAA5BD4}" type="presOf" srcId="{E7E7F2C5-0772-4752-9E76-C9F7766D5AE4}" destId="{1681EB1B-869A-4B5B-8A1B-F172776C864C}" srcOrd="0" destOrd="0" presId="urn:microsoft.com/office/officeart/2005/8/layout/process1"/>
    <dgm:cxn modelId="{BC31E122-15A2-4615-A1DA-D587A24DF16A}" type="presOf" srcId="{4C63BD9C-FCE5-4F2E-9B89-7503BB0EA872}" destId="{3223F1C4-8A87-4F95-88A9-E5A0B8591A64}" srcOrd="0" destOrd="0" presId="urn:microsoft.com/office/officeart/2005/8/layout/process1"/>
    <dgm:cxn modelId="{D66CF727-4B27-4C74-933E-C99454C0531A}" type="presOf" srcId="{144C8B18-DE57-46A7-9B69-72ED29DA7EBC}" destId="{7C796FC9-44E8-46C9-9699-A3EFEFE0A97C}" srcOrd="1" destOrd="0" presId="urn:microsoft.com/office/officeart/2005/8/layout/process1"/>
    <dgm:cxn modelId="{ECC8DB30-8CB0-44CB-A29E-B827C8456BF8}" srcId="{3367FA01-3D4A-4F61-BB31-0638E0F09781}" destId="{697E1CBC-FDF2-4C89-BF16-A55A24C62773}" srcOrd="0" destOrd="0" parTransId="{038239A9-377E-4E71-9B9F-8B1A5233AF06}" sibTransId="{144C8B18-DE57-46A7-9B69-72ED29DA7EBC}"/>
    <dgm:cxn modelId="{F701406A-8D6F-448D-9678-CD2CB01A9986}" type="presOf" srcId="{3367FA01-3D4A-4F61-BB31-0638E0F09781}" destId="{0ACD9B70-B046-4454-97F0-4007789F2B3B}" srcOrd="0" destOrd="0" presId="urn:microsoft.com/office/officeart/2005/8/layout/process1"/>
    <dgm:cxn modelId="{66642C53-7F47-4C73-9E87-987920550F49}" type="presOf" srcId="{697E1CBC-FDF2-4C89-BF16-A55A24C62773}" destId="{F5641150-E89C-468F-914D-C5D0E9B84B41}" srcOrd="0" destOrd="0" presId="urn:microsoft.com/office/officeart/2005/8/layout/process1"/>
    <dgm:cxn modelId="{17FC377D-04E4-4BB0-B69C-6F94BCE5A5DE}" type="presOf" srcId="{A6B58CF8-D816-417D-BB5A-7D13260448FF}" destId="{81A07C7F-3A36-4829-BA19-E86ECE721284}" srcOrd="0" destOrd="0" presId="urn:microsoft.com/office/officeart/2005/8/layout/process1"/>
    <dgm:cxn modelId="{F8C14191-25EE-41B9-92C3-F0814632C893}" type="presOf" srcId="{A6B58CF8-D816-417D-BB5A-7D13260448FF}" destId="{D6637D04-3D86-4084-A1B9-32CFD1EDD907}" srcOrd="1" destOrd="0" presId="urn:microsoft.com/office/officeart/2005/8/layout/process1"/>
    <dgm:cxn modelId="{DF5DD2BB-7EA7-41E8-B523-5571BC639E7D}" srcId="{3367FA01-3D4A-4F61-BB31-0638E0F09781}" destId="{E7E7F2C5-0772-4752-9E76-C9F7766D5AE4}" srcOrd="2" destOrd="0" parTransId="{9C39F424-F3EC-4941-86BC-70D5174E5580}" sibTransId="{A9851D39-80F7-40D7-B25C-4E661AB5EF84}"/>
    <dgm:cxn modelId="{5461D1F9-BD9A-49BD-A4F2-2808C3928DF7}" type="presOf" srcId="{144C8B18-DE57-46A7-9B69-72ED29DA7EBC}" destId="{D9E5D255-759C-4201-97A4-7C39285CE651}" srcOrd="0" destOrd="0" presId="urn:microsoft.com/office/officeart/2005/8/layout/process1"/>
    <dgm:cxn modelId="{2E8282DC-115C-4E51-AC92-D59E8851859D}" type="presParOf" srcId="{0ACD9B70-B046-4454-97F0-4007789F2B3B}" destId="{F5641150-E89C-468F-914D-C5D0E9B84B41}" srcOrd="0" destOrd="0" presId="urn:microsoft.com/office/officeart/2005/8/layout/process1"/>
    <dgm:cxn modelId="{DD4380D3-F874-4A0F-950D-2DF3FA6AE8E1}" type="presParOf" srcId="{0ACD9B70-B046-4454-97F0-4007789F2B3B}" destId="{D9E5D255-759C-4201-97A4-7C39285CE651}" srcOrd="1" destOrd="0" presId="urn:microsoft.com/office/officeart/2005/8/layout/process1"/>
    <dgm:cxn modelId="{AF51B4C7-3C3D-420F-BB9F-D780F3C9884C}" type="presParOf" srcId="{D9E5D255-759C-4201-97A4-7C39285CE651}" destId="{7C796FC9-44E8-46C9-9699-A3EFEFE0A97C}" srcOrd="0" destOrd="0" presId="urn:microsoft.com/office/officeart/2005/8/layout/process1"/>
    <dgm:cxn modelId="{B989A79D-DB3D-457A-A318-3B88CE8902E5}" type="presParOf" srcId="{0ACD9B70-B046-4454-97F0-4007789F2B3B}" destId="{3223F1C4-8A87-4F95-88A9-E5A0B8591A64}" srcOrd="2" destOrd="0" presId="urn:microsoft.com/office/officeart/2005/8/layout/process1"/>
    <dgm:cxn modelId="{66E797CB-A768-4772-ACC4-E567B4E91FA7}" type="presParOf" srcId="{0ACD9B70-B046-4454-97F0-4007789F2B3B}" destId="{81A07C7F-3A36-4829-BA19-E86ECE721284}" srcOrd="3" destOrd="0" presId="urn:microsoft.com/office/officeart/2005/8/layout/process1"/>
    <dgm:cxn modelId="{EC4024C8-A997-4071-94A1-28B5EA693E8A}" type="presParOf" srcId="{81A07C7F-3A36-4829-BA19-E86ECE721284}" destId="{D6637D04-3D86-4084-A1B9-32CFD1EDD907}" srcOrd="0" destOrd="0" presId="urn:microsoft.com/office/officeart/2005/8/layout/process1"/>
    <dgm:cxn modelId="{F996A798-BFFF-420E-92CE-45289CC52220}" type="presParOf" srcId="{0ACD9B70-B046-4454-97F0-4007789F2B3B}" destId="{1681EB1B-869A-4B5B-8A1B-F172776C864C}" srcOrd="4" destOrd="0" presId="urn:microsoft.com/office/officeart/2005/8/layout/process1"/>
  </dgm:cxnLst>
  <dgm:bg/>
  <dgm:whole>
    <a:ln>
      <a:solidFill>
        <a:srgbClr val="7030A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67FA01-3D4A-4F61-BB31-0638E0F0978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1" csCatId="mainScheme" phldr="1"/>
      <dgm:spPr/>
    </dgm:pt>
    <dgm:pt modelId="{697E1CBC-FDF2-4C89-BF16-A55A24C62773}">
      <dgm:prSet phldrT="[Text]"/>
      <dgm:spPr/>
      <dgm:t>
        <a:bodyPr/>
        <a:lstStyle/>
        <a:p>
          <a:r>
            <a:rPr lang="th-TH" dirty="0"/>
            <a:t>เศษส่วน</a:t>
          </a:r>
          <a:endParaRPr lang="en-IN" dirty="0"/>
        </a:p>
      </dgm:t>
    </dgm:pt>
    <dgm:pt modelId="{038239A9-377E-4E71-9B9F-8B1A5233AF06}" type="parTrans" cxnId="{ECC8DB30-8CB0-44CB-A29E-B827C8456BF8}">
      <dgm:prSet/>
      <dgm:spPr/>
      <dgm:t>
        <a:bodyPr/>
        <a:lstStyle/>
        <a:p>
          <a:endParaRPr lang="en-IN"/>
        </a:p>
      </dgm:t>
    </dgm:pt>
    <dgm:pt modelId="{144C8B18-DE57-46A7-9B69-72ED29DA7EBC}" type="sibTrans" cxnId="{ECC8DB30-8CB0-44CB-A29E-B827C8456BF8}">
      <dgm:prSet/>
      <dgm:spPr/>
      <dgm:t>
        <a:bodyPr/>
        <a:lstStyle/>
        <a:p>
          <a:endParaRPr lang="en-IN"/>
        </a:p>
      </dgm:t>
    </dgm:pt>
    <dgm:pt modelId="{4C63BD9C-FCE5-4F2E-9B89-7503BB0EA872}">
      <dgm:prSet phldrT="[Text]"/>
      <dgm:spPr/>
      <dgm:t>
        <a:bodyPr/>
        <a:lstStyle/>
        <a:p>
          <a:r>
            <a:rPr lang="th-TH" dirty="0"/>
            <a:t>ทศนิยม</a:t>
          </a:r>
          <a:endParaRPr lang="en-IN" dirty="0"/>
        </a:p>
      </dgm:t>
    </dgm:pt>
    <dgm:pt modelId="{74E16FC5-4918-43C5-8E25-60A21C7F6DE0}" type="parTrans" cxnId="{A4156B12-B77F-4F87-87D3-C8C834505080}">
      <dgm:prSet/>
      <dgm:spPr/>
      <dgm:t>
        <a:bodyPr/>
        <a:lstStyle/>
        <a:p>
          <a:endParaRPr lang="en-IN"/>
        </a:p>
      </dgm:t>
    </dgm:pt>
    <dgm:pt modelId="{A6B58CF8-D816-417D-BB5A-7D13260448FF}" type="sibTrans" cxnId="{A4156B12-B77F-4F87-87D3-C8C834505080}">
      <dgm:prSet/>
      <dgm:spPr/>
      <dgm:t>
        <a:bodyPr/>
        <a:lstStyle/>
        <a:p>
          <a:endParaRPr lang="en-IN"/>
        </a:p>
      </dgm:t>
    </dgm:pt>
    <dgm:pt modelId="{E7E7F2C5-0772-4752-9E76-C9F7766D5AE4}">
      <dgm:prSet phldrT="[Text]"/>
      <dgm:spPr/>
      <dgm:t>
        <a:bodyPr/>
        <a:lstStyle/>
        <a:p>
          <a:r>
            <a:rPr lang="th-TH" dirty="0"/>
            <a:t>เปอร์เซ็นต์</a:t>
          </a:r>
          <a:endParaRPr lang="en-IN" dirty="0"/>
        </a:p>
      </dgm:t>
    </dgm:pt>
    <dgm:pt modelId="{9C39F424-F3EC-4941-86BC-70D5174E5580}" type="parTrans" cxnId="{DF5DD2BB-7EA7-41E8-B523-5571BC639E7D}">
      <dgm:prSet/>
      <dgm:spPr/>
      <dgm:t>
        <a:bodyPr/>
        <a:lstStyle/>
        <a:p>
          <a:endParaRPr lang="en-IN"/>
        </a:p>
      </dgm:t>
    </dgm:pt>
    <dgm:pt modelId="{A9851D39-80F7-40D7-B25C-4E661AB5EF84}" type="sibTrans" cxnId="{DF5DD2BB-7EA7-41E8-B523-5571BC639E7D}">
      <dgm:prSet/>
      <dgm:spPr/>
      <dgm:t>
        <a:bodyPr/>
        <a:lstStyle/>
        <a:p>
          <a:endParaRPr lang="en-IN"/>
        </a:p>
      </dgm:t>
    </dgm:pt>
    <dgm:pt modelId="{6CEDF757-5F99-4446-8804-6428A7D31851}" type="pres">
      <dgm:prSet presAssocID="{3367FA01-3D4A-4F61-BB31-0638E0F09781}" presName="rootnode" presStyleCnt="0">
        <dgm:presLayoutVars>
          <dgm:chMax/>
          <dgm:chPref/>
          <dgm:dir/>
          <dgm:animLvl val="lvl"/>
        </dgm:presLayoutVars>
      </dgm:prSet>
      <dgm:spPr/>
    </dgm:pt>
    <dgm:pt modelId="{15B869D7-D12D-4E52-8B71-402F3DDFBB1A}" type="pres">
      <dgm:prSet presAssocID="{697E1CBC-FDF2-4C89-BF16-A55A24C62773}" presName="composite" presStyleCnt="0"/>
      <dgm:spPr/>
    </dgm:pt>
    <dgm:pt modelId="{26644A4F-4968-46F1-9D6E-3B7391FA5B24}" type="pres">
      <dgm:prSet presAssocID="{697E1CBC-FDF2-4C89-BF16-A55A24C62773}" presName="bentUpArrow1" presStyleLbl="alignImgPlace1" presStyleIdx="0" presStyleCnt="2"/>
      <dgm:spPr/>
    </dgm:pt>
    <dgm:pt modelId="{194028AC-0182-4486-8F15-BEC82CDC7BC0}" type="pres">
      <dgm:prSet presAssocID="{697E1CBC-FDF2-4C89-BF16-A55A24C62773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E9FEC363-5DE1-41C3-A64B-4548EACFF0B5}" type="pres">
      <dgm:prSet presAssocID="{697E1CBC-FDF2-4C89-BF16-A55A24C62773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AE669C32-1C4C-41EE-B67C-2FD7E59BFB69}" type="pres">
      <dgm:prSet presAssocID="{144C8B18-DE57-46A7-9B69-72ED29DA7EBC}" presName="sibTrans" presStyleCnt="0"/>
      <dgm:spPr/>
    </dgm:pt>
    <dgm:pt modelId="{5AECB394-6415-4E93-B997-0DCC01FA5640}" type="pres">
      <dgm:prSet presAssocID="{4C63BD9C-FCE5-4F2E-9B89-7503BB0EA872}" presName="composite" presStyleCnt="0"/>
      <dgm:spPr/>
    </dgm:pt>
    <dgm:pt modelId="{85FD0DED-15A7-47F8-AE1C-5623C6487248}" type="pres">
      <dgm:prSet presAssocID="{4C63BD9C-FCE5-4F2E-9B89-7503BB0EA872}" presName="bentUpArrow1" presStyleLbl="alignImgPlace1" presStyleIdx="1" presStyleCnt="2"/>
      <dgm:spPr/>
    </dgm:pt>
    <dgm:pt modelId="{9EDE0CC9-67CD-4EAC-826B-8A45064942F4}" type="pres">
      <dgm:prSet presAssocID="{4C63BD9C-FCE5-4F2E-9B89-7503BB0EA872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FE041C67-914B-4F8B-828F-CE09754663A4}" type="pres">
      <dgm:prSet presAssocID="{4C63BD9C-FCE5-4F2E-9B89-7503BB0EA872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531A1DA6-95ED-4172-8BFB-504923B81044}" type="pres">
      <dgm:prSet presAssocID="{A6B58CF8-D816-417D-BB5A-7D13260448FF}" presName="sibTrans" presStyleCnt="0"/>
      <dgm:spPr/>
    </dgm:pt>
    <dgm:pt modelId="{32FE463D-42C3-4E8C-A9EE-59E47ABD24A2}" type="pres">
      <dgm:prSet presAssocID="{E7E7F2C5-0772-4752-9E76-C9F7766D5AE4}" presName="composite" presStyleCnt="0"/>
      <dgm:spPr/>
    </dgm:pt>
    <dgm:pt modelId="{6C6DE208-A608-4FC5-B2C3-53A0CC8C1A01}" type="pres">
      <dgm:prSet presAssocID="{E7E7F2C5-0772-4752-9E76-C9F7766D5AE4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A4156B12-B77F-4F87-87D3-C8C834505080}" srcId="{3367FA01-3D4A-4F61-BB31-0638E0F09781}" destId="{4C63BD9C-FCE5-4F2E-9B89-7503BB0EA872}" srcOrd="1" destOrd="0" parTransId="{74E16FC5-4918-43C5-8E25-60A21C7F6DE0}" sibTransId="{A6B58CF8-D816-417D-BB5A-7D13260448FF}"/>
    <dgm:cxn modelId="{A8460520-349A-44CC-87FD-A2F788D7E540}" type="presOf" srcId="{E7E7F2C5-0772-4752-9E76-C9F7766D5AE4}" destId="{6C6DE208-A608-4FC5-B2C3-53A0CC8C1A01}" srcOrd="0" destOrd="0" presId="urn:microsoft.com/office/officeart/2005/8/layout/StepDownProcess"/>
    <dgm:cxn modelId="{ECC8DB30-8CB0-44CB-A29E-B827C8456BF8}" srcId="{3367FA01-3D4A-4F61-BB31-0638E0F09781}" destId="{697E1CBC-FDF2-4C89-BF16-A55A24C62773}" srcOrd="0" destOrd="0" parTransId="{038239A9-377E-4E71-9B9F-8B1A5233AF06}" sibTransId="{144C8B18-DE57-46A7-9B69-72ED29DA7EBC}"/>
    <dgm:cxn modelId="{68CA67AC-7864-423B-BAB6-5695D5F5C304}" type="presOf" srcId="{4C63BD9C-FCE5-4F2E-9B89-7503BB0EA872}" destId="{9EDE0CC9-67CD-4EAC-826B-8A45064942F4}" srcOrd="0" destOrd="0" presId="urn:microsoft.com/office/officeart/2005/8/layout/StepDownProcess"/>
    <dgm:cxn modelId="{DF5DD2BB-7EA7-41E8-B523-5571BC639E7D}" srcId="{3367FA01-3D4A-4F61-BB31-0638E0F09781}" destId="{E7E7F2C5-0772-4752-9E76-C9F7766D5AE4}" srcOrd="2" destOrd="0" parTransId="{9C39F424-F3EC-4941-86BC-70D5174E5580}" sibTransId="{A9851D39-80F7-40D7-B25C-4E661AB5EF84}"/>
    <dgm:cxn modelId="{A6585BD1-622C-4F48-AC0C-EBC1B848E417}" type="presOf" srcId="{697E1CBC-FDF2-4C89-BF16-A55A24C62773}" destId="{194028AC-0182-4486-8F15-BEC82CDC7BC0}" srcOrd="0" destOrd="0" presId="urn:microsoft.com/office/officeart/2005/8/layout/StepDownProcess"/>
    <dgm:cxn modelId="{31CC24D4-2BBC-4B3F-AA0F-A0D4E9E6BF82}" type="presOf" srcId="{3367FA01-3D4A-4F61-BB31-0638E0F09781}" destId="{6CEDF757-5F99-4446-8804-6428A7D31851}" srcOrd="0" destOrd="0" presId="urn:microsoft.com/office/officeart/2005/8/layout/StepDownProcess"/>
    <dgm:cxn modelId="{6F0CC8FC-A33B-4630-A67C-2A838B0BB3A8}" type="presParOf" srcId="{6CEDF757-5F99-4446-8804-6428A7D31851}" destId="{15B869D7-D12D-4E52-8B71-402F3DDFBB1A}" srcOrd="0" destOrd="0" presId="urn:microsoft.com/office/officeart/2005/8/layout/StepDownProcess"/>
    <dgm:cxn modelId="{BFB9AF3D-49F1-4D85-BF2E-2031293CF970}" type="presParOf" srcId="{15B869D7-D12D-4E52-8B71-402F3DDFBB1A}" destId="{26644A4F-4968-46F1-9D6E-3B7391FA5B24}" srcOrd="0" destOrd="0" presId="urn:microsoft.com/office/officeart/2005/8/layout/StepDownProcess"/>
    <dgm:cxn modelId="{B1B080FA-6F61-4A98-A64C-2E9B6B844DB5}" type="presParOf" srcId="{15B869D7-D12D-4E52-8B71-402F3DDFBB1A}" destId="{194028AC-0182-4486-8F15-BEC82CDC7BC0}" srcOrd="1" destOrd="0" presId="urn:microsoft.com/office/officeart/2005/8/layout/StepDownProcess"/>
    <dgm:cxn modelId="{76A8F164-BE49-4CF3-85E6-42A90F592A84}" type="presParOf" srcId="{15B869D7-D12D-4E52-8B71-402F3DDFBB1A}" destId="{E9FEC363-5DE1-41C3-A64B-4548EACFF0B5}" srcOrd="2" destOrd="0" presId="urn:microsoft.com/office/officeart/2005/8/layout/StepDownProcess"/>
    <dgm:cxn modelId="{C412B3F4-4170-4CB8-9D0B-404B4C97FAB2}" type="presParOf" srcId="{6CEDF757-5F99-4446-8804-6428A7D31851}" destId="{AE669C32-1C4C-41EE-B67C-2FD7E59BFB69}" srcOrd="1" destOrd="0" presId="urn:microsoft.com/office/officeart/2005/8/layout/StepDownProcess"/>
    <dgm:cxn modelId="{8D61E728-2639-4FF3-9C40-F1FABE58F87B}" type="presParOf" srcId="{6CEDF757-5F99-4446-8804-6428A7D31851}" destId="{5AECB394-6415-4E93-B997-0DCC01FA5640}" srcOrd="2" destOrd="0" presId="urn:microsoft.com/office/officeart/2005/8/layout/StepDownProcess"/>
    <dgm:cxn modelId="{7A538CFA-273A-4D70-BDDE-F3635C1D34B3}" type="presParOf" srcId="{5AECB394-6415-4E93-B997-0DCC01FA5640}" destId="{85FD0DED-15A7-47F8-AE1C-5623C6487248}" srcOrd="0" destOrd="0" presId="urn:microsoft.com/office/officeart/2005/8/layout/StepDownProcess"/>
    <dgm:cxn modelId="{9BF3CD79-1BA6-4D25-931A-0A97295812B4}" type="presParOf" srcId="{5AECB394-6415-4E93-B997-0DCC01FA5640}" destId="{9EDE0CC9-67CD-4EAC-826B-8A45064942F4}" srcOrd="1" destOrd="0" presId="urn:microsoft.com/office/officeart/2005/8/layout/StepDownProcess"/>
    <dgm:cxn modelId="{53E31FDF-0103-4E18-A6F3-9167D9AB92B4}" type="presParOf" srcId="{5AECB394-6415-4E93-B997-0DCC01FA5640}" destId="{FE041C67-914B-4F8B-828F-CE09754663A4}" srcOrd="2" destOrd="0" presId="urn:microsoft.com/office/officeart/2005/8/layout/StepDownProcess"/>
    <dgm:cxn modelId="{8882E232-10A0-4E66-B8FB-81AE58369D71}" type="presParOf" srcId="{6CEDF757-5F99-4446-8804-6428A7D31851}" destId="{531A1DA6-95ED-4172-8BFB-504923B81044}" srcOrd="3" destOrd="0" presId="urn:microsoft.com/office/officeart/2005/8/layout/StepDownProcess"/>
    <dgm:cxn modelId="{6BC292C7-15EB-4FE1-BEB4-F60F3E67F832}" type="presParOf" srcId="{6CEDF757-5F99-4446-8804-6428A7D31851}" destId="{32FE463D-42C3-4E8C-A9EE-59E47ABD24A2}" srcOrd="4" destOrd="0" presId="urn:microsoft.com/office/officeart/2005/8/layout/StepDownProcess"/>
    <dgm:cxn modelId="{25810A0E-4F31-4472-AC05-EC4D4350FF48}" type="presParOf" srcId="{32FE463D-42C3-4E8C-A9EE-59E47ABD24A2}" destId="{6C6DE208-A608-4FC5-B2C3-53A0CC8C1A01}" srcOrd="0" destOrd="0" presId="urn:microsoft.com/office/officeart/2005/8/layout/StepDownProcess"/>
  </dgm:cxnLst>
  <dgm:bg/>
  <dgm:whole>
    <a:ln>
      <a:solidFill>
        <a:schemeClr val="bg1">
          <a:lumMod val="9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641150-E89C-468F-914D-C5D0E9B84B41}">
      <dsp:nvSpPr>
        <dsp:cNvPr id="0" name=""/>
        <dsp:cNvSpPr/>
      </dsp:nvSpPr>
      <dsp:spPr>
        <a:xfrm>
          <a:off x="5906" y="730514"/>
          <a:ext cx="1765419" cy="1059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700" kern="1200" dirty="0"/>
            <a:t>เศษส่วน</a:t>
          </a:r>
          <a:endParaRPr lang="en-IN" sz="3700" kern="1200" dirty="0"/>
        </a:p>
      </dsp:txBody>
      <dsp:txXfrm>
        <a:off x="36930" y="761538"/>
        <a:ext cx="1703371" cy="997203"/>
      </dsp:txXfrm>
    </dsp:sp>
    <dsp:sp modelId="{D9E5D255-759C-4201-97A4-7C39285CE651}">
      <dsp:nvSpPr>
        <dsp:cNvPr id="0" name=""/>
        <dsp:cNvSpPr/>
      </dsp:nvSpPr>
      <dsp:spPr>
        <a:xfrm>
          <a:off x="1947868" y="1041227"/>
          <a:ext cx="374268" cy="4378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1947868" y="1128792"/>
        <a:ext cx="261988" cy="262694"/>
      </dsp:txXfrm>
    </dsp:sp>
    <dsp:sp modelId="{3223F1C4-8A87-4F95-88A9-E5A0B8591A64}">
      <dsp:nvSpPr>
        <dsp:cNvPr id="0" name=""/>
        <dsp:cNvSpPr/>
      </dsp:nvSpPr>
      <dsp:spPr>
        <a:xfrm>
          <a:off x="2477494" y="730514"/>
          <a:ext cx="1765419" cy="10592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700" kern="1200" dirty="0"/>
            <a:t>ทศนิยม</a:t>
          </a:r>
          <a:endParaRPr lang="en-IN" sz="3700" kern="1200" dirty="0"/>
        </a:p>
      </dsp:txBody>
      <dsp:txXfrm>
        <a:off x="2508518" y="761538"/>
        <a:ext cx="1703371" cy="997203"/>
      </dsp:txXfrm>
    </dsp:sp>
    <dsp:sp modelId="{81A07C7F-3A36-4829-BA19-E86ECE721284}">
      <dsp:nvSpPr>
        <dsp:cNvPr id="0" name=""/>
        <dsp:cNvSpPr/>
      </dsp:nvSpPr>
      <dsp:spPr>
        <a:xfrm>
          <a:off x="4419455" y="1041227"/>
          <a:ext cx="374268" cy="4378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900" kern="1200"/>
        </a:p>
      </dsp:txBody>
      <dsp:txXfrm>
        <a:off x="4419455" y="1128792"/>
        <a:ext cx="261988" cy="262694"/>
      </dsp:txXfrm>
    </dsp:sp>
    <dsp:sp modelId="{1681EB1B-869A-4B5B-8A1B-F172776C864C}">
      <dsp:nvSpPr>
        <dsp:cNvPr id="0" name=""/>
        <dsp:cNvSpPr/>
      </dsp:nvSpPr>
      <dsp:spPr>
        <a:xfrm>
          <a:off x="4949081" y="730514"/>
          <a:ext cx="1765419" cy="10592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700" kern="1200" dirty="0"/>
            <a:t>เปอร์เซ็นต์</a:t>
          </a:r>
          <a:endParaRPr lang="en-IN" sz="3700" kern="1200" dirty="0"/>
        </a:p>
      </dsp:txBody>
      <dsp:txXfrm>
        <a:off x="4980105" y="761538"/>
        <a:ext cx="1703371" cy="9972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644A4F-4968-46F1-9D6E-3B7391FA5B24}">
      <dsp:nvSpPr>
        <dsp:cNvPr id="0" name=""/>
        <dsp:cNvSpPr/>
      </dsp:nvSpPr>
      <dsp:spPr>
        <a:xfrm rot="5400000">
          <a:off x="1494921" y="1241272"/>
          <a:ext cx="1097798" cy="12498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4028AC-0182-4486-8F15-BEC82CDC7BC0}">
      <dsp:nvSpPr>
        <dsp:cNvPr id="0" name=""/>
        <dsp:cNvSpPr/>
      </dsp:nvSpPr>
      <dsp:spPr>
        <a:xfrm>
          <a:off x="1204071" y="24340"/>
          <a:ext cx="1848046" cy="1293572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เศษส่วน</a:t>
          </a:r>
          <a:endParaRPr lang="en-IN" sz="3900" kern="1200" dirty="0"/>
        </a:p>
      </dsp:txBody>
      <dsp:txXfrm>
        <a:off x="1267229" y="87498"/>
        <a:ext cx="1721730" cy="1167256"/>
      </dsp:txXfrm>
    </dsp:sp>
    <dsp:sp modelId="{E9FEC363-5DE1-41C3-A64B-4548EACFF0B5}">
      <dsp:nvSpPr>
        <dsp:cNvPr id="0" name=""/>
        <dsp:cNvSpPr/>
      </dsp:nvSpPr>
      <dsp:spPr>
        <a:xfrm>
          <a:off x="3052118" y="147712"/>
          <a:ext cx="1344092" cy="1045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FD0DED-15A7-47F8-AE1C-5623C6487248}">
      <dsp:nvSpPr>
        <dsp:cNvPr id="0" name=""/>
        <dsp:cNvSpPr/>
      </dsp:nvSpPr>
      <dsp:spPr>
        <a:xfrm rot="5400000">
          <a:off x="3027148" y="2694381"/>
          <a:ext cx="1097798" cy="12498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DE0CC9-67CD-4EAC-826B-8A45064942F4}">
      <dsp:nvSpPr>
        <dsp:cNvPr id="0" name=""/>
        <dsp:cNvSpPr/>
      </dsp:nvSpPr>
      <dsp:spPr>
        <a:xfrm>
          <a:off x="2736298" y="1477449"/>
          <a:ext cx="1848046" cy="1293572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ทศนิยม</a:t>
          </a:r>
          <a:endParaRPr lang="en-IN" sz="3900" kern="1200" dirty="0"/>
        </a:p>
      </dsp:txBody>
      <dsp:txXfrm>
        <a:off x="2799456" y="1540607"/>
        <a:ext cx="1721730" cy="1167256"/>
      </dsp:txXfrm>
    </dsp:sp>
    <dsp:sp modelId="{FE041C67-914B-4F8B-828F-CE09754663A4}">
      <dsp:nvSpPr>
        <dsp:cNvPr id="0" name=""/>
        <dsp:cNvSpPr/>
      </dsp:nvSpPr>
      <dsp:spPr>
        <a:xfrm>
          <a:off x="4584345" y="1600821"/>
          <a:ext cx="1344092" cy="1045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6DE208-A608-4FC5-B2C3-53A0CC8C1A01}">
      <dsp:nvSpPr>
        <dsp:cNvPr id="0" name=""/>
        <dsp:cNvSpPr/>
      </dsp:nvSpPr>
      <dsp:spPr>
        <a:xfrm>
          <a:off x="4268525" y="2930558"/>
          <a:ext cx="1848046" cy="1293572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900" kern="1200" dirty="0"/>
            <a:t>เปอร์เซ็นต์</a:t>
          </a:r>
          <a:endParaRPr lang="en-IN" sz="3900" kern="1200" dirty="0"/>
        </a:p>
      </dsp:txBody>
      <dsp:txXfrm>
        <a:off x="4331683" y="2993716"/>
        <a:ext cx="1721730" cy="1167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1E857-FA80-42FD-B162-41B2A2E1E1C0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5F6BE-D3C4-49DD-B713-542D433C8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5008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3F161-EA16-4540-AD6C-54BDB9687A6A}" type="datetimeFigureOut">
              <a:rPr lang="ko-KR" altLang="en-US" smtClean="0"/>
              <a:t>2025-11-12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AE9C2-5881-4A10-94B1-2302DB8795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3359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AE9C2-5881-4A10-94B1-2302DB8795F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96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981" y="543613"/>
            <a:ext cx="174011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C64DFBE-D021-44BF-84ED-0689DA97925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969062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68088BE3-25C4-4317-8E12-7D1A9D090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17417"/>
            <a:ext cx="914399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76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55776" y="1263998"/>
            <a:ext cx="2772000" cy="345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33752" y="1263998"/>
            <a:ext cx="1835776" cy="17281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733752" y="2991806"/>
            <a:ext cx="1835776" cy="17281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9108504" cy="864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3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1" y="105782"/>
            <a:ext cx="477240" cy="71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815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411760" y="3939902"/>
            <a:ext cx="2160240" cy="12035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572000" y="0"/>
            <a:ext cx="2160240" cy="12035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11760" y="0"/>
            <a:ext cx="2160000" cy="39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572240" y="1183500"/>
            <a:ext cx="2160000" cy="39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2871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" y="0"/>
            <a:ext cx="9108504" cy="864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026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11484"/>
            <a:ext cx="3394308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75616" y="1443924"/>
            <a:ext cx="3104295" cy="21359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pic>
        <p:nvPicPr>
          <p:cNvPr id="7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1" y="105782"/>
            <a:ext cx="477240" cy="71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780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 userDrawn="1"/>
        </p:nvSpPr>
        <p:spPr>
          <a:xfrm>
            <a:off x="0" y="2890433"/>
            <a:ext cx="9144000" cy="22530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920696" y="1552933"/>
            <a:ext cx="1298551" cy="2242953"/>
            <a:chOff x="2627784" y="1825002"/>
            <a:chExt cx="1198166" cy="2069560"/>
          </a:xfrm>
        </p:grpSpPr>
        <p:sp>
          <p:nvSpPr>
            <p:cNvPr id="9" name="Rounded Rectangle 8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3" name="Oval 12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Rounded Rectangle 13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7" name="Picture Placeholder 2"/>
          <p:cNvSpPr>
            <a:spLocks noGrp="1"/>
          </p:cNvSpPr>
          <p:nvPr userDrawn="1">
            <p:ph type="pic" idx="1" hasCustomPrompt="1"/>
          </p:nvPr>
        </p:nvSpPr>
        <p:spPr>
          <a:xfrm>
            <a:off x="994588" y="1742834"/>
            <a:ext cx="1143174" cy="1802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2910527" y="2088604"/>
            <a:ext cx="1298551" cy="2242953"/>
            <a:chOff x="2627784" y="1825002"/>
            <a:chExt cx="1198166" cy="2069560"/>
          </a:xfrm>
        </p:grpSpPr>
        <p:sp>
          <p:nvSpPr>
            <p:cNvPr id="17" name="Rounded Rectangle 16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20" name="Oval 19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Rounded Rectangle 20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2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984419" y="2291784"/>
            <a:ext cx="1143174" cy="1802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4900358" y="1383368"/>
            <a:ext cx="1298551" cy="2242953"/>
            <a:chOff x="2627784" y="1825002"/>
            <a:chExt cx="1198166" cy="2069560"/>
          </a:xfrm>
        </p:grpSpPr>
        <p:sp>
          <p:nvSpPr>
            <p:cNvPr id="24" name="Rounded Rectangle 23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27" name="Oval 26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Rounded Rectangle 27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974250" y="1586548"/>
            <a:ext cx="1143174" cy="1802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30" name="Group 29"/>
          <p:cNvGrpSpPr/>
          <p:nvPr userDrawn="1"/>
        </p:nvGrpSpPr>
        <p:grpSpPr>
          <a:xfrm>
            <a:off x="6890188" y="2345021"/>
            <a:ext cx="1298551" cy="2242953"/>
            <a:chOff x="2627784" y="1825002"/>
            <a:chExt cx="1198166" cy="2069560"/>
          </a:xfrm>
        </p:grpSpPr>
        <p:sp>
          <p:nvSpPr>
            <p:cNvPr id="31" name="Rounded Rectangle 30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34" name="Oval 33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Rounded Rectangle 34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4080" y="2548201"/>
            <a:ext cx="1143174" cy="1802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1" y="0"/>
            <a:ext cx="9108504" cy="864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41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1" y="105782"/>
            <a:ext cx="477240" cy="71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119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lt"/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0292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3003550"/>
            <a:ext cx="9144001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5576" y="2157550"/>
            <a:ext cx="1692000" cy="1692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AFCF31D-C6CE-4C4C-AE5A-2A4429FEF2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5979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699792" y="1851670"/>
            <a:ext cx="6444208" cy="144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619671" cy="5143500"/>
          </a:xfrm>
          <a:prstGeom prst="rect">
            <a:avLst/>
          </a:prstGeom>
          <a:gradFill>
            <a:gsLst>
              <a:gs pos="42000">
                <a:srgbClr val="F6F6F6">
                  <a:lumMod val="97000"/>
                </a:srgbClr>
              </a:gs>
              <a:gs pos="0">
                <a:schemeClr val="bg1">
                  <a:lumMod val="92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9" name="Straight Arrow Connector 8"/>
          <p:cNvCxnSpPr>
            <a:stCxn id="7" idx="2"/>
          </p:cNvCxnSpPr>
          <p:nvPr userDrawn="1"/>
        </p:nvCxnSpPr>
        <p:spPr>
          <a:xfrm>
            <a:off x="711746" y="4952174"/>
            <a:ext cx="8432254" cy="0"/>
          </a:xfrm>
          <a:prstGeom prst="straightConnector1">
            <a:avLst/>
          </a:prstGeom>
          <a:ln w="127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131840" y="2233427"/>
            <a:ext cx="5472608" cy="39998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3600" b="1" baseline="0">
                <a:solidFill>
                  <a:schemeClr val="bg1"/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2683835"/>
            <a:ext cx="5472608" cy="197606"/>
          </a:xfrm>
          <a:prstGeom prst="rect">
            <a:avLst/>
          </a:prstGeom>
        </p:spPr>
        <p:txBody>
          <a:bodyPr lIns="108000" anchor="ctr"/>
          <a:lstStyle>
            <a:lvl1pPr marL="0" indent="0" algn="l">
              <a:buNone/>
              <a:defRPr sz="1200" baseline="0">
                <a:solidFill>
                  <a:schemeClr val="bg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Add text</a:t>
            </a:r>
            <a:endParaRPr lang="ko-KR" altLang="en-US" dirty="0"/>
          </a:p>
        </p:txBody>
      </p:sp>
      <p:pic>
        <p:nvPicPr>
          <p:cNvPr id="7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20" y="3332174"/>
            <a:ext cx="1087451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 userDrawn="1"/>
        </p:nvCxnSpPr>
        <p:spPr>
          <a:xfrm>
            <a:off x="0" y="195486"/>
            <a:ext cx="9143999" cy="0"/>
          </a:xfrm>
          <a:prstGeom prst="straightConnector1">
            <a:avLst/>
          </a:prstGeom>
          <a:ln w="127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728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010210"/>
            <a:ext cx="7667244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3224773"/>
            <a:ext cx="7667244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113584"/>
            <a:ext cx="7667244" cy="20574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3051692"/>
            <a:ext cx="810678" cy="810677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074167"/>
            <a:ext cx="7475220" cy="227685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3291840"/>
            <a:ext cx="5918454" cy="802386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tx1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3217001"/>
            <a:ext cx="895401" cy="480060"/>
          </a:xfrm>
        </p:spPr>
        <p:txBody>
          <a:bodyPr/>
          <a:lstStyle>
            <a:lvl1pPr>
              <a:defRPr sz="21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794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612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688492"/>
            <a:ext cx="9144000" cy="1455008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918972"/>
            <a:ext cx="6960870" cy="264033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3765042"/>
            <a:ext cx="6789420" cy="800100"/>
          </a:xfrm>
        </p:spPr>
        <p:txBody>
          <a:bodyPr anchor="t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4704588"/>
            <a:ext cx="1983232" cy="273844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4704588"/>
            <a:ext cx="4745736" cy="273844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73049" y="1744386"/>
            <a:ext cx="810678" cy="810677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1879600"/>
            <a:ext cx="891224" cy="540249"/>
          </a:xfrm>
        </p:spPr>
        <p:txBody>
          <a:bodyPr/>
          <a:lstStyle>
            <a:lvl1pPr>
              <a:defRPr sz="21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12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3003550"/>
            <a:ext cx="9144001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5576" y="2157550"/>
            <a:ext cx="1692000" cy="1692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AFCF31D-C6CE-4C4C-AE5A-2A4429FEF2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1251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1645920"/>
            <a:ext cx="3566160" cy="298323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1645920"/>
            <a:ext cx="3566160" cy="298323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725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1536192"/>
            <a:ext cx="3566160" cy="480060"/>
          </a:xfrm>
        </p:spPr>
        <p:txBody>
          <a:bodyPr anchor="ctr">
            <a:normAutofit/>
          </a:bodyPr>
          <a:lstStyle>
            <a:lvl1pPr marL="0" indent="0">
              <a:buNone/>
              <a:defRPr sz="1500" b="1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057400"/>
            <a:ext cx="3566160" cy="24688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1536192"/>
            <a:ext cx="3566160" cy="480060"/>
          </a:xfrm>
        </p:spPr>
        <p:txBody>
          <a:bodyPr anchor="ctr">
            <a:normAutofit/>
          </a:bodyPr>
          <a:lstStyle>
            <a:lvl1pPr marL="0" indent="0">
              <a:buNone/>
              <a:defRPr sz="1500" b="1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057400"/>
            <a:ext cx="3566160" cy="24688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795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835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1755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51434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514350"/>
            <a:ext cx="2400300" cy="1303020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14350"/>
            <a:ext cx="5033772" cy="376504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1817370"/>
            <a:ext cx="2400300" cy="24688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148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51434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514350"/>
            <a:ext cx="2400300" cy="1303020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51435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1817370"/>
            <a:ext cx="2400300" cy="24688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11/12/2025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800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4886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00050"/>
            <a:ext cx="1914525" cy="4229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400050"/>
            <a:ext cx="5629275" cy="4229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4019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981" y="543613"/>
            <a:ext cx="174011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C64DFBE-D021-44BF-84ED-0689DA97925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969062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68088BE3-25C4-4317-8E12-7D1A9D090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417417"/>
            <a:ext cx="914399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31119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3003550"/>
            <a:ext cx="9144001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5576" y="2157550"/>
            <a:ext cx="1692000" cy="1692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51471"/>
            <a:ext cx="9144000" cy="648071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AFCF31D-C6CE-4C4C-AE5A-2A4429FEF2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699566"/>
            <a:ext cx="9143999" cy="21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con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98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046842" y="807554"/>
            <a:ext cx="7050317" cy="3528392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403648" y="1131590"/>
            <a:ext cx="6336704" cy="28803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제목 1"/>
          <p:cNvSpPr>
            <a:spLocks noGrp="1"/>
          </p:cNvSpPr>
          <p:nvPr>
            <p:ph type="title" hasCustomPrompt="1"/>
          </p:nvPr>
        </p:nvSpPr>
        <p:spPr>
          <a:xfrm>
            <a:off x="1043608" y="2924944"/>
            <a:ext cx="7056784" cy="5333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43608" y="3513851"/>
            <a:ext cx="7056784" cy="263475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pic>
        <p:nvPicPr>
          <p:cNvPr id="3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915" y="1318423"/>
            <a:ext cx="985234" cy="146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1324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046842" y="807554"/>
            <a:ext cx="7050317" cy="3528392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403648" y="1131590"/>
            <a:ext cx="6336704" cy="28803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제목 1"/>
          <p:cNvSpPr>
            <a:spLocks noGrp="1"/>
          </p:cNvSpPr>
          <p:nvPr>
            <p:ph type="title" hasCustomPrompt="1"/>
          </p:nvPr>
        </p:nvSpPr>
        <p:spPr>
          <a:xfrm>
            <a:off x="1043608" y="2924944"/>
            <a:ext cx="7056784" cy="533308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43608" y="3513851"/>
            <a:ext cx="7056784" cy="263475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  <p:pic>
        <p:nvPicPr>
          <p:cNvPr id="3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915" y="1318423"/>
            <a:ext cx="985234" cy="1467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6637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619671" cy="5143500"/>
          </a:xfrm>
          <a:prstGeom prst="rect">
            <a:avLst/>
          </a:prstGeom>
          <a:gradFill>
            <a:gsLst>
              <a:gs pos="42000">
                <a:srgbClr val="F6F6F6">
                  <a:lumMod val="97000"/>
                </a:srgbClr>
              </a:gs>
              <a:gs pos="0">
                <a:schemeClr val="bg1">
                  <a:lumMod val="92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584000" y="25735"/>
            <a:ext cx="7560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pic>
        <p:nvPicPr>
          <p:cNvPr id="8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20" y="3332174"/>
            <a:ext cx="1087451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 userDrawn="1"/>
        </p:nvCxnSpPr>
        <p:spPr>
          <a:xfrm>
            <a:off x="711746" y="4952174"/>
            <a:ext cx="8432254" cy="0"/>
          </a:xfrm>
          <a:prstGeom prst="straightConnector1">
            <a:avLst/>
          </a:prstGeom>
          <a:ln w="127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8857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568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108504" cy="864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1" y="105782"/>
            <a:ext cx="477240" cy="71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69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619671" cy="5143500"/>
          </a:xfrm>
          <a:prstGeom prst="rect">
            <a:avLst/>
          </a:prstGeom>
          <a:gradFill>
            <a:gsLst>
              <a:gs pos="42000">
                <a:srgbClr val="F6F6F6">
                  <a:lumMod val="97000"/>
                </a:srgbClr>
              </a:gs>
              <a:gs pos="0">
                <a:schemeClr val="bg1">
                  <a:lumMod val="92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584000" y="25735"/>
            <a:ext cx="7560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pic>
        <p:nvPicPr>
          <p:cNvPr id="8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20" y="3332174"/>
            <a:ext cx="1087451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 userDrawn="1"/>
        </p:nvCxnSpPr>
        <p:spPr>
          <a:xfrm>
            <a:off x="711746" y="4952174"/>
            <a:ext cx="8432254" cy="0"/>
          </a:xfrm>
          <a:prstGeom prst="straightConnector1">
            <a:avLst/>
          </a:prstGeom>
          <a:ln w="127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14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76326" y="1262118"/>
            <a:ext cx="1584176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9108504" cy="82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179884" y="1352118"/>
            <a:ext cx="144016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723433" y="1437715"/>
            <a:ext cx="1296144" cy="1619999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516784" y="1352118"/>
            <a:ext cx="144016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7113226" y="1442119"/>
            <a:ext cx="1296144" cy="1619999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pic>
        <p:nvPicPr>
          <p:cNvPr id="12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1" y="105782"/>
            <a:ext cx="477240" cy="71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67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0000" y="179550"/>
            <a:ext cx="8784000" cy="4784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844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20000" y="442505"/>
            <a:ext cx="7704000" cy="42813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275856" y="0"/>
            <a:ext cx="2592288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230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0" y="1635646"/>
            <a:ext cx="4217146" cy="2310733"/>
          </a:xfrm>
          <a:prstGeom prst="rect">
            <a:avLst/>
          </a:prstGeom>
        </p:spPr>
      </p:pic>
      <p:sp>
        <p:nvSpPr>
          <p:cNvPr id="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7764" y="1731146"/>
            <a:ext cx="2952328" cy="19057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1" y="0"/>
            <a:ext cx="9108504" cy="864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4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8" name="Picture 2" descr="D:\KBM-정애\014-Fullppt\PNG이미지\paper-bul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681" y="105782"/>
            <a:ext cx="477240" cy="710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72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135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8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013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0" r:id="rId4"/>
    <p:sldLayoutId id="2147483674" r:id="rId5"/>
    <p:sldLayoutId id="2147483673" r:id="rId6"/>
    <p:sldLayoutId id="2147483672" r:id="rId7"/>
    <p:sldLayoutId id="2147483675" r:id="rId8"/>
    <p:sldLayoutId id="2147483677" r:id="rId9"/>
    <p:sldLayoutId id="2147483676" r:id="rId10"/>
    <p:sldLayoutId id="2147483682" r:id="rId11"/>
    <p:sldLayoutId id="2147483699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78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363474"/>
            <a:ext cx="7543800" cy="1207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1591056"/>
            <a:ext cx="7543800" cy="3038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4704588"/>
            <a:ext cx="245516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4704588"/>
            <a:ext cx="47457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8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9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4704588"/>
            <a:ext cx="48006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03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700" r:id="rId1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kern="1200" cap="all" baseline="0">
          <a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oleObject" Target="../embeddings/oleObject13.bin"/><Relationship Id="rId7" Type="http://schemas.openxmlformats.org/officeDocument/2006/relationships/image" Target="../media/image28.e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31.emf"/><Relationship Id="rId4" Type="http://schemas.openxmlformats.org/officeDocument/2006/relationships/image" Target="../media/image26.wmf"/><Relationship Id="rId9" Type="http://schemas.openxmlformats.org/officeDocument/2006/relationships/image" Target="../media/image30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35.wmf"/><Relationship Id="rId1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9.emf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4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4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3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4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3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39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61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59.wmf"/><Relationship Id="rId10" Type="http://schemas.openxmlformats.org/officeDocument/2006/relationships/image" Target="../media/image64.wmf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3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oleObject" Target="../embeddings/oleObject48.bin"/><Relationship Id="rId3" Type="http://schemas.openxmlformats.org/officeDocument/2006/relationships/image" Target="../media/image65.wmf"/><Relationship Id="rId7" Type="http://schemas.openxmlformats.org/officeDocument/2006/relationships/image" Target="../media/image66.wmf"/><Relationship Id="rId12" Type="http://schemas.openxmlformats.org/officeDocument/2006/relationships/image" Target="../media/image6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47.bin"/><Relationship Id="rId5" Type="http://schemas.openxmlformats.org/officeDocument/2006/relationships/image" Target="../media/image59.wmf"/><Relationship Id="rId15" Type="http://schemas.openxmlformats.org/officeDocument/2006/relationships/image" Target="../media/image71.emf"/><Relationship Id="rId10" Type="http://schemas.openxmlformats.org/officeDocument/2006/relationships/image" Target="../media/image68.e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67.wmf"/><Relationship Id="rId14" Type="http://schemas.openxmlformats.org/officeDocument/2006/relationships/image" Target="../media/image70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75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56.bin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png"/><Relationship Id="rId7" Type="http://schemas.openxmlformats.org/officeDocument/2006/relationships/image" Target="../media/image12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3393" y="4227934"/>
            <a:ext cx="9143999" cy="432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altLang="ko-KR" sz="1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ผู้ช่วยศาสตราจารย์ตีรวิชช์ ทินประภา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altLang="ko-KR" sz="16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สาขาวิชาคณิตศาสตร์ </a:t>
            </a:r>
            <a:r>
              <a:rPr lang="th-TH" altLang="ko-KR" sz="1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คณะครุศาสตร์ มหาวิทยาลัยราชภัฏสวนสุนันทา</a:t>
            </a:r>
            <a:endParaRPr lang="en-US" altLang="ko-KR" sz="1600" b="1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th-TH" altLang="ko-KR" sz="3200" dirty="0">
                <a:latin typeface="TH SarabunPSK" panose="020B0500040200020003" pitchFamily="34" charset="-34"/>
                <a:ea typeface="맑은 고딕" pitchFamily="50" charset="-127"/>
                <a:cs typeface="TH SarabunPSK" panose="020B0500040200020003" pitchFamily="34" charset="-34"/>
              </a:rPr>
              <a:t>เศษส่วน ทศนิยม และเปอร์เซ็นต์</a:t>
            </a:r>
            <a:endParaRPr lang="ko-KR" alt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0287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D5D45-76E7-E546-0820-B50E291B6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70011-61DC-29E8-8069-9F3B421C1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600" y="224243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5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เศษส่วนแต่ละชนิด</a:t>
            </a:r>
            <a:endParaRPr lang="en-IN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FC3C39-E490-C946-11E1-71712B4701D0}"/>
              </a:ext>
            </a:extLst>
          </p:cNvPr>
          <p:cNvSpPr txBox="1"/>
          <p:nvPr/>
        </p:nvSpPr>
        <p:spPr>
          <a:xfrm>
            <a:off x="971600" y="1076116"/>
            <a:ext cx="44486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เศษส่วนแท้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</a:p>
          <a:p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เศษส่วนที่มีตัวเศษน้อยกว่าตัวส่วน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5B7E39-DBB2-2163-848C-1D035FCEAC77}"/>
              </a:ext>
            </a:extLst>
          </p:cNvPr>
          <p:cNvSpPr txBox="1"/>
          <p:nvPr/>
        </p:nvSpPr>
        <p:spPr>
          <a:xfrm>
            <a:off x="971600" y="3089904"/>
            <a:ext cx="82809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เศษส่วนอย่างต่ำ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เศษส่วนที่ไม่มีจำนวนนับใดที่มากกว่า </a:t>
            </a:r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หารทั้งตัวเศษและตัวส่วนได้ลงตัว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460A5A-FD84-FDEB-B65E-0ABA12F858B7}"/>
              </a:ext>
            </a:extLst>
          </p:cNvPr>
          <p:cNvSpPr txBox="1"/>
          <p:nvPr/>
        </p:nvSpPr>
        <p:spPr>
          <a:xfrm>
            <a:off x="971600" y="2083010"/>
            <a:ext cx="58459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เศษเกิน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เศษส่วนที่มีตัวเศษเท่ากับหรือมากกว่าตัวส่วน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244108-37B6-B7FF-6ECE-9C805F841936}"/>
              </a:ext>
            </a:extLst>
          </p:cNvPr>
          <p:cNvSpPr txBox="1"/>
          <p:nvPr/>
        </p:nvSpPr>
        <p:spPr>
          <a:xfrm>
            <a:off x="971600" y="4096797"/>
            <a:ext cx="61633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จำนวนคละ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จำนวนที่เขียนในรูปจำนวนนับกับเศษส่วนแท้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BF142F3-F677-48D0-530E-D6B767BB3E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81440" progId="Equation.DSMT4">
                  <p:embed/>
                </p:oleObj>
              </mc:Choice>
              <mc:Fallback>
                <p:oleObj name="Equation" r:id="rId2" imgW="914400" imgH="1814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BF142F3-F677-48D0-530E-D6B767BB3E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640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opy of the workspace">
            <a:extLst>
              <a:ext uri="{FF2B5EF4-FFF2-40B4-BE49-F238E27FC236}">
                <a16:creationId xmlns:a16="http://schemas.microsoft.com/office/drawing/2014/main" id="{56BF9580-9E02-0425-8F70-51FA4F8779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4" t="17801" r="23628" b="26200"/>
          <a:stretch/>
        </p:blipFill>
        <p:spPr bwMode="auto">
          <a:xfrm>
            <a:off x="1331640" y="1131590"/>
            <a:ext cx="4680521" cy="288032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1E19142-944D-45E8-0B18-B8A4B4255ECC}"/>
              </a:ext>
            </a:extLst>
          </p:cNvPr>
          <p:cNvGrpSpPr/>
          <p:nvPr/>
        </p:nvGrpSpPr>
        <p:grpSpPr>
          <a:xfrm>
            <a:off x="6156176" y="1217190"/>
            <a:ext cx="1555835" cy="703559"/>
            <a:chOff x="1558898" y="3774684"/>
            <a:chExt cx="1555835" cy="70355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42C16C4-335C-DAD0-5833-9875DD0A2689}"/>
                </a:ext>
              </a:extLst>
            </p:cNvPr>
            <p:cNvSpPr txBox="1"/>
            <p:nvPr/>
          </p:nvSpPr>
          <p:spPr>
            <a:xfrm>
              <a:off x="1558898" y="3895632"/>
              <a:ext cx="14302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ระบายสีแสดง 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31D869E5-F272-A59A-425A-5D00963E66E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3784564"/>
                </p:ext>
              </p:extLst>
            </p:nvPr>
          </p:nvGraphicFramePr>
          <p:xfrm>
            <a:off x="2863462" y="3774684"/>
            <a:ext cx="251271" cy="7035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0" imgH="355320" progId="Equation.DSMT4">
                    <p:embed/>
                  </p:oleObj>
                </mc:Choice>
                <mc:Fallback>
                  <p:oleObj name="Equation" r:id="rId3" imgW="126720" imgH="35532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31D869E5-F272-A59A-425A-5D00963E66E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863462" y="3774684"/>
                          <a:ext cx="251271" cy="70355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AB20E26-2407-0087-ECFE-7B55063E0EC1}"/>
              </a:ext>
            </a:extLst>
          </p:cNvPr>
          <p:cNvGrpSpPr/>
          <p:nvPr/>
        </p:nvGrpSpPr>
        <p:grpSpPr>
          <a:xfrm>
            <a:off x="6156176" y="2870972"/>
            <a:ext cx="1555835" cy="703559"/>
            <a:chOff x="1558898" y="3774684"/>
            <a:chExt cx="1555835" cy="70355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3424925-2719-BC9D-AB7F-8001209949AA}"/>
                </a:ext>
              </a:extLst>
            </p:cNvPr>
            <p:cNvSpPr txBox="1"/>
            <p:nvPr/>
          </p:nvSpPr>
          <p:spPr>
            <a:xfrm>
              <a:off x="1558898" y="3895632"/>
              <a:ext cx="14302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ระบายสีแสดง 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B431A412-FB58-A4D2-52DD-B2089D8A70F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7786030"/>
                </p:ext>
              </p:extLst>
            </p:nvPr>
          </p:nvGraphicFramePr>
          <p:xfrm>
            <a:off x="2863462" y="3774684"/>
            <a:ext cx="251271" cy="7035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26720" imgH="355320" progId="Equation.DSMT4">
                    <p:embed/>
                  </p:oleObj>
                </mc:Choice>
                <mc:Fallback>
                  <p:oleObj name="Equation" r:id="rId5" imgW="126720" imgH="3553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B431A412-FB58-A4D2-52DD-B2089D8A70F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863462" y="3774684"/>
                          <a:ext cx="251271" cy="70355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84227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opy of the workspace">
            <a:extLst>
              <a:ext uri="{FF2B5EF4-FFF2-40B4-BE49-F238E27FC236}">
                <a16:creationId xmlns:a16="http://schemas.microsoft.com/office/drawing/2014/main" id="{673B691C-5818-831F-7A6A-E9D9667E61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1" t="33201" r="60744" b="57000"/>
          <a:stretch/>
        </p:blipFill>
        <p:spPr bwMode="auto">
          <a:xfrm>
            <a:off x="1763688" y="2067694"/>
            <a:ext cx="1872209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98B6058-77A3-E409-E8DF-8EB137F9264D}"/>
              </a:ext>
            </a:extLst>
          </p:cNvPr>
          <p:cNvGrpSpPr/>
          <p:nvPr/>
        </p:nvGrpSpPr>
        <p:grpSpPr>
          <a:xfrm>
            <a:off x="3779912" y="1980791"/>
            <a:ext cx="4567276" cy="677862"/>
            <a:chOff x="1558898" y="3787099"/>
            <a:chExt cx="4567276" cy="67786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8B23382-A3BA-E66F-2594-8517A166FAD0}"/>
                </a:ext>
              </a:extLst>
            </p:cNvPr>
            <p:cNvSpPr txBox="1"/>
            <p:nvPr/>
          </p:nvSpPr>
          <p:spPr>
            <a:xfrm>
              <a:off x="1558898" y="3895632"/>
              <a:ext cx="45672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ส่วนที่กำหนดให้แสดง     จงวาดรูปแสดงพื้นที่ทั้งหมด 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6E93AB4D-E2E0-AB1E-DC02-C7E70BA9A5C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6763842"/>
                </p:ext>
              </p:extLst>
            </p:nvPr>
          </p:nvGraphicFramePr>
          <p:xfrm>
            <a:off x="3386154" y="3787099"/>
            <a:ext cx="250825" cy="677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0" imgH="342720" progId="Equation.DSMT4">
                    <p:embed/>
                  </p:oleObj>
                </mc:Choice>
                <mc:Fallback>
                  <p:oleObj name="Equation" r:id="rId3" imgW="126720" imgH="34272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6E93AB4D-E2E0-AB1E-DC02-C7E70BA9A5C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386154" y="3787099"/>
                          <a:ext cx="250825" cy="6778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450690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E49A61-BCC4-8EC6-CC33-BDAA7C27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25735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เศษส่วนที่เท่ากัน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3076" name="Picture 4" descr="Copy of the workspace">
            <a:extLst>
              <a:ext uri="{FF2B5EF4-FFF2-40B4-BE49-F238E27FC236}">
                <a16:creationId xmlns:a16="http://schemas.microsoft.com/office/drawing/2014/main" id="{B5A67D99-2496-50AD-B8C2-277D87FA69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00" b="36000"/>
          <a:stretch/>
        </p:blipFill>
        <p:spPr bwMode="auto">
          <a:xfrm>
            <a:off x="1378069" y="1779662"/>
            <a:ext cx="7667244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479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4AA7D36-9524-6BCF-945C-3BFBE28F6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1923678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การเปรียบเทียบเศษส่วน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1781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CEA89B3-2F62-C757-C2E9-417154C1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86455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การเปรียบเทียบเศษส่วน 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กรณีตัวส่วนเท่ากัน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2050" name="Picture 2" descr="Copy of the workspace">
            <a:extLst>
              <a:ext uri="{FF2B5EF4-FFF2-40B4-BE49-F238E27FC236}">
                <a16:creationId xmlns:a16="http://schemas.microsoft.com/office/drawing/2014/main" id="{E20DC9A3-7532-E55E-30D3-FD0BE0B226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21" t="33200" r="38271" b="40200"/>
          <a:stretch/>
        </p:blipFill>
        <p:spPr bwMode="auto">
          <a:xfrm>
            <a:off x="1584000" y="987574"/>
            <a:ext cx="3026844" cy="1513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9B4C9390-9DF9-3302-8EFF-63C95922B601}"/>
              </a:ext>
            </a:extLst>
          </p:cNvPr>
          <p:cNvGrpSpPr/>
          <p:nvPr/>
        </p:nvGrpSpPr>
        <p:grpSpPr>
          <a:xfrm>
            <a:off x="4610844" y="1012869"/>
            <a:ext cx="3255107" cy="670706"/>
            <a:chOff x="4610844" y="1732949"/>
            <a:chExt cx="3255107" cy="67070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946624D-1BC2-CA7D-091F-78B121B392B1}"/>
                </a:ext>
              </a:extLst>
            </p:cNvPr>
            <p:cNvSpPr txBox="1"/>
            <p:nvPr/>
          </p:nvSpPr>
          <p:spPr>
            <a:xfrm>
              <a:off x="4610844" y="1851670"/>
              <a:ext cx="30155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ส่วนที่ระบายสีเขียนเป็นเศษส่วนได้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A41C4497-F639-3259-AE4E-5160CD39155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50984747"/>
                </p:ext>
              </p:extLst>
            </p:nvPr>
          </p:nvGraphicFramePr>
          <p:xfrm>
            <a:off x="7626413" y="1732949"/>
            <a:ext cx="239538" cy="670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0" imgH="355320" progId="Equation.DSMT4">
                    <p:embed/>
                  </p:oleObj>
                </mc:Choice>
                <mc:Fallback>
                  <p:oleObj name="Equation" r:id="rId3" imgW="126720" imgH="35532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A41C4497-F639-3259-AE4E-5160CD39155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626413" y="1732949"/>
                          <a:ext cx="239538" cy="6707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ADC3C06-2940-D5F0-2FAA-779B3FB5BF4A}"/>
              </a:ext>
            </a:extLst>
          </p:cNvPr>
          <p:cNvGrpSpPr/>
          <p:nvPr/>
        </p:nvGrpSpPr>
        <p:grpSpPr>
          <a:xfrm>
            <a:off x="4610844" y="1802296"/>
            <a:ext cx="3255107" cy="670706"/>
            <a:chOff x="4610844" y="2522376"/>
            <a:chExt cx="3255107" cy="67070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772B2A2-1577-DEA3-4DF5-717BB664AEF0}"/>
                </a:ext>
              </a:extLst>
            </p:cNvPr>
            <p:cNvSpPr txBox="1"/>
            <p:nvPr/>
          </p:nvSpPr>
          <p:spPr>
            <a:xfrm>
              <a:off x="4610844" y="2581533"/>
              <a:ext cx="30155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ส่วนที่ระบายสีเขียนเป็นเศษส่วนได้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B5C23553-E6D5-557F-9B5F-E5623848B4B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139286"/>
                </p:ext>
              </p:extLst>
            </p:nvPr>
          </p:nvGraphicFramePr>
          <p:xfrm>
            <a:off x="7626413" y="2522376"/>
            <a:ext cx="239538" cy="670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26720" imgH="355320" progId="Equation.DSMT4">
                    <p:embed/>
                  </p:oleObj>
                </mc:Choice>
                <mc:Fallback>
                  <p:oleObj name="Equation" r:id="rId5" imgW="126720" imgH="3553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B5C23553-E6D5-557F-9B5F-E5623848B4B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626413" y="2522376"/>
                          <a:ext cx="239538" cy="6707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AB892D9-2CEB-11E8-AF38-64B7F49FEE3C}"/>
              </a:ext>
            </a:extLst>
          </p:cNvPr>
          <p:cNvGrpSpPr/>
          <p:nvPr/>
        </p:nvGrpSpPr>
        <p:grpSpPr>
          <a:xfrm>
            <a:off x="2483097" y="2816662"/>
            <a:ext cx="4177806" cy="688717"/>
            <a:chOff x="1558898" y="3791501"/>
            <a:chExt cx="4177806" cy="68871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969373A-9273-C6FA-3F79-6164FFFD2EFA}"/>
                </a:ext>
              </a:extLst>
            </p:cNvPr>
            <p:cNvSpPr txBox="1"/>
            <p:nvPr/>
          </p:nvSpPr>
          <p:spPr>
            <a:xfrm>
              <a:off x="1558898" y="3895632"/>
              <a:ext cx="39709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solidFill>
                    <a:srgbClr val="C0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ส่วนที่ระบายสีของ     มากกว่า     ดังนั้น      </a:t>
              </a:r>
              <a:r>
                <a:rPr lang="en-US" sz="2400" dirty="0">
                  <a:solidFill>
                    <a:srgbClr val="C0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&gt;</a:t>
              </a:r>
              <a:endParaRPr lang="en-IN" sz="2400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9C83876F-615C-1228-A882-C660A28F316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5950704"/>
                </p:ext>
              </p:extLst>
            </p:nvPr>
          </p:nvGraphicFramePr>
          <p:xfrm>
            <a:off x="4157004" y="3791501"/>
            <a:ext cx="239713" cy="669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39418" imgH="670704" progId="Equation.DSMT4">
                    <p:embed/>
                  </p:oleObj>
                </mc:Choice>
                <mc:Fallback>
                  <p:oleObj name="Equation" r:id="rId3" imgW="239418" imgH="670704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9C83876F-615C-1228-A882-C660A28F316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157004" y="3791501"/>
                          <a:ext cx="239713" cy="669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BD2C26D2-7D3F-63CC-73B7-C1D47719337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84487523"/>
                </p:ext>
              </p:extLst>
            </p:nvPr>
          </p:nvGraphicFramePr>
          <p:xfrm>
            <a:off x="3197211" y="3795886"/>
            <a:ext cx="239713" cy="669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39418" imgH="670704" progId="Equation.DSMT4">
                    <p:embed/>
                  </p:oleObj>
                </mc:Choice>
                <mc:Fallback>
                  <p:oleObj name="Equation" r:id="rId5" imgW="239418" imgH="670704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BD2C26D2-7D3F-63CC-73B7-C1D47719337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197211" y="3795886"/>
                          <a:ext cx="239713" cy="669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953B44D7-C0A5-0AD9-5FE2-54F824D0F5D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8306591"/>
                </p:ext>
              </p:extLst>
            </p:nvPr>
          </p:nvGraphicFramePr>
          <p:xfrm>
            <a:off x="4938328" y="3791501"/>
            <a:ext cx="239713" cy="669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39418" imgH="670704" progId="Equation.DSMT4">
                    <p:embed/>
                  </p:oleObj>
                </mc:Choice>
                <mc:Fallback>
                  <p:oleObj name="Equation" r:id="rId5" imgW="239418" imgH="670704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953B44D7-C0A5-0AD9-5FE2-54F824D0F5D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938328" y="3791501"/>
                          <a:ext cx="239713" cy="669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F72CD020-2B7E-015F-2216-53C999E64A4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4476352"/>
                </p:ext>
              </p:extLst>
            </p:nvPr>
          </p:nvGraphicFramePr>
          <p:xfrm>
            <a:off x="5496991" y="3810293"/>
            <a:ext cx="239713" cy="669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39418" imgH="670704" progId="Equation.DSMT4">
                    <p:embed/>
                  </p:oleObj>
                </mc:Choice>
                <mc:Fallback>
                  <p:oleObj name="Equation" r:id="rId3" imgW="239418" imgH="670704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F72CD020-2B7E-015F-2216-53C999E64A4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496991" y="3810293"/>
                          <a:ext cx="239713" cy="669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9C064553-23A6-F46D-48B4-5AB2072DE198}"/>
              </a:ext>
            </a:extLst>
          </p:cNvPr>
          <p:cNvSpPr txBox="1"/>
          <p:nvPr/>
        </p:nvSpPr>
        <p:spPr>
          <a:xfrm>
            <a:off x="1869293" y="3899798"/>
            <a:ext cx="698941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สรุป </a:t>
            </a:r>
            <a:r>
              <a:rPr lang="th-TH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กรณีตัวส่วนเท่ากัน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ให้เปรียบเทียบตัวเศษ ตัวเศษใดมากกว่าเศษส่วนนั้นก็มากกว่า</a:t>
            </a:r>
            <a:endParaRPr lang="en-IN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995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CEA89B3-2F62-C757-C2E9-417154C1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44" y="120620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การเปรียบเทียบเศษส่วน 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กรณีตัวเศษเท่ากัน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B4C9390-9DF9-3302-8EFF-63C95922B601}"/>
              </a:ext>
            </a:extLst>
          </p:cNvPr>
          <p:cNvGrpSpPr/>
          <p:nvPr/>
        </p:nvGrpSpPr>
        <p:grpSpPr>
          <a:xfrm>
            <a:off x="4610844" y="1255633"/>
            <a:ext cx="3255107" cy="670706"/>
            <a:chOff x="4610844" y="1732949"/>
            <a:chExt cx="3255107" cy="67070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946624D-1BC2-CA7D-091F-78B121B392B1}"/>
                </a:ext>
              </a:extLst>
            </p:cNvPr>
            <p:cNvSpPr txBox="1"/>
            <p:nvPr/>
          </p:nvSpPr>
          <p:spPr>
            <a:xfrm>
              <a:off x="4610844" y="1851670"/>
              <a:ext cx="30155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ส่วนที่ระบายสีเขียนเป็นเศษส่วนได้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A41C4497-F639-3259-AE4E-5160CD39155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0617412"/>
                </p:ext>
              </p:extLst>
            </p:nvPr>
          </p:nvGraphicFramePr>
          <p:xfrm>
            <a:off x="7626413" y="1732949"/>
            <a:ext cx="239538" cy="670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6720" imgH="355320" progId="Equation.DSMT4">
                    <p:embed/>
                  </p:oleObj>
                </mc:Choice>
                <mc:Fallback>
                  <p:oleObj name="Equation" r:id="rId2" imgW="126720" imgH="35532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A41C4497-F639-3259-AE4E-5160CD39155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626413" y="1732949"/>
                          <a:ext cx="239538" cy="6707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ADC3C06-2940-D5F0-2FAA-779B3FB5BF4A}"/>
              </a:ext>
            </a:extLst>
          </p:cNvPr>
          <p:cNvGrpSpPr/>
          <p:nvPr/>
        </p:nvGrpSpPr>
        <p:grpSpPr>
          <a:xfrm>
            <a:off x="4610844" y="2045060"/>
            <a:ext cx="3255107" cy="670706"/>
            <a:chOff x="4610844" y="2522376"/>
            <a:chExt cx="3255107" cy="67070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772B2A2-1577-DEA3-4DF5-717BB664AEF0}"/>
                </a:ext>
              </a:extLst>
            </p:cNvPr>
            <p:cNvSpPr txBox="1"/>
            <p:nvPr/>
          </p:nvSpPr>
          <p:spPr>
            <a:xfrm>
              <a:off x="4610844" y="2581533"/>
              <a:ext cx="30155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ส่วนที่ระบายสีเขียนเป็นเศษส่วนได้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B5C23553-E6D5-557F-9B5F-E5623848B4B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79510418"/>
                </p:ext>
              </p:extLst>
            </p:nvPr>
          </p:nvGraphicFramePr>
          <p:xfrm>
            <a:off x="7626413" y="2522376"/>
            <a:ext cx="239538" cy="670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6720" imgH="355320" progId="Equation.DSMT4">
                    <p:embed/>
                  </p:oleObj>
                </mc:Choice>
                <mc:Fallback>
                  <p:oleObj name="Equation" r:id="rId4" imgW="126720" imgH="3553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B5C23553-E6D5-557F-9B5F-E5623848B4B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7626413" y="2522376"/>
                          <a:ext cx="239538" cy="6707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AB892D9-2CEB-11E8-AF38-64B7F49FEE3C}"/>
              </a:ext>
            </a:extLst>
          </p:cNvPr>
          <p:cNvGrpSpPr/>
          <p:nvPr/>
        </p:nvGrpSpPr>
        <p:grpSpPr>
          <a:xfrm>
            <a:off x="2512231" y="3160418"/>
            <a:ext cx="4119537" cy="722607"/>
            <a:chOff x="1558898" y="3774005"/>
            <a:chExt cx="4119537" cy="72260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969373A-9273-C6FA-3F79-6164FFFD2EFA}"/>
                </a:ext>
              </a:extLst>
            </p:cNvPr>
            <p:cNvSpPr txBox="1"/>
            <p:nvPr/>
          </p:nvSpPr>
          <p:spPr>
            <a:xfrm>
              <a:off x="1558898" y="3895632"/>
              <a:ext cx="39709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solidFill>
                    <a:srgbClr val="C0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ส่วนที่ระบายสีของ     มากกว่า     ดังนั้น      </a:t>
              </a:r>
              <a:r>
                <a:rPr lang="en-US" sz="2400" dirty="0">
                  <a:solidFill>
                    <a:srgbClr val="C0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&gt;</a:t>
              </a:r>
              <a:endParaRPr lang="en-IN" sz="2400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9C83876F-615C-1228-A882-C660A28F316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5523977"/>
                </p:ext>
              </p:extLst>
            </p:nvPr>
          </p:nvGraphicFramePr>
          <p:xfrm>
            <a:off x="4103438" y="3774005"/>
            <a:ext cx="251270" cy="703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0" imgH="355320" progId="Equation.DSMT4">
                    <p:embed/>
                  </p:oleObj>
                </mc:Choice>
                <mc:Fallback>
                  <p:oleObj name="Equation" r:id="rId6" imgW="126720" imgH="35532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9C83876F-615C-1228-A882-C660A28F316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103438" y="3774005"/>
                          <a:ext cx="251270" cy="703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BD2C26D2-7D3F-63CC-73B7-C1D47719337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79754787"/>
                </p:ext>
              </p:extLst>
            </p:nvPr>
          </p:nvGraphicFramePr>
          <p:xfrm>
            <a:off x="3143745" y="3793053"/>
            <a:ext cx="251271" cy="7035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26720" imgH="355320" progId="Equation.DSMT4">
                    <p:embed/>
                  </p:oleObj>
                </mc:Choice>
                <mc:Fallback>
                  <p:oleObj name="Equation" r:id="rId8" imgW="126720" imgH="35532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BD2C26D2-7D3F-63CC-73B7-C1D47719337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143745" y="3793053"/>
                          <a:ext cx="251271" cy="70355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953B44D7-C0A5-0AD9-5FE2-54F824D0F5D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3194989"/>
                </p:ext>
              </p:extLst>
            </p:nvPr>
          </p:nvGraphicFramePr>
          <p:xfrm>
            <a:off x="4943159" y="3774005"/>
            <a:ext cx="251270" cy="703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6720" imgH="355320" progId="Equation.DSMT4">
                    <p:embed/>
                  </p:oleObj>
                </mc:Choice>
                <mc:Fallback>
                  <p:oleObj name="Equation" r:id="rId10" imgW="126720" imgH="355320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953B44D7-C0A5-0AD9-5FE2-54F824D0F5D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943159" y="3774005"/>
                          <a:ext cx="251270" cy="703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F72CD020-2B7E-015F-2216-53C999E64A4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1076602"/>
                </p:ext>
              </p:extLst>
            </p:nvPr>
          </p:nvGraphicFramePr>
          <p:xfrm>
            <a:off x="5427165" y="3774005"/>
            <a:ext cx="251270" cy="703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720" imgH="355320" progId="Equation.DSMT4">
                    <p:embed/>
                  </p:oleObj>
                </mc:Choice>
                <mc:Fallback>
                  <p:oleObj name="Equation" r:id="rId12" imgW="126720" imgH="35532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F72CD020-2B7E-015F-2216-53C999E64A4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5427165" y="3774005"/>
                          <a:ext cx="251270" cy="703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5A3E3CE9-4DD7-30AA-0DFA-F0B2F35902CD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26562" t="35459" r="41210" b="40834"/>
          <a:stretch/>
        </p:blipFill>
        <p:spPr>
          <a:xfrm>
            <a:off x="1953019" y="1264348"/>
            <a:ext cx="2580138" cy="132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2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CEA89B3-2F62-C757-C2E9-417154C1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207287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การเปรียบเทียบเศษส่วน 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กรณีเปรียบเทียบกับครึ่ง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8D79ECB-B4BD-169F-438C-61CF88049935}"/>
              </a:ext>
            </a:extLst>
          </p:cNvPr>
          <p:cNvGrpSpPr/>
          <p:nvPr/>
        </p:nvGrpSpPr>
        <p:grpSpPr>
          <a:xfrm>
            <a:off x="1539950" y="1304812"/>
            <a:ext cx="1995848" cy="703559"/>
            <a:chOff x="1558898" y="3761092"/>
            <a:chExt cx="1995848" cy="703559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CBA9A3C-BE98-53DC-7711-B4DCA39F95AB}"/>
                </a:ext>
              </a:extLst>
            </p:cNvPr>
            <p:cNvSpPr txBox="1"/>
            <p:nvPr/>
          </p:nvSpPr>
          <p:spPr>
            <a:xfrm>
              <a:off x="1558898" y="3895632"/>
              <a:ext cx="1943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เปรียบเทียบ      กับ 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58314696-8DEB-E013-AC54-BD7B7D1331E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63144287"/>
                </p:ext>
              </p:extLst>
            </p:nvPr>
          </p:nvGraphicFramePr>
          <p:xfrm>
            <a:off x="3303475" y="3761092"/>
            <a:ext cx="251271" cy="7035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6720" imgH="355320" progId="Equation.DSMT4">
                    <p:embed/>
                  </p:oleObj>
                </mc:Choice>
                <mc:Fallback>
                  <p:oleObj name="Equation" r:id="rId2" imgW="126720" imgH="355320" progId="Equation.DSMT4">
                    <p:embed/>
                    <p:pic>
                      <p:nvPicPr>
                        <p:cNvPr id="20" name="Object 19">
                          <a:extLst>
                            <a:ext uri="{FF2B5EF4-FFF2-40B4-BE49-F238E27FC236}">
                              <a16:creationId xmlns:a16="http://schemas.microsoft.com/office/drawing/2014/main" id="{58314696-8DEB-E013-AC54-BD7B7D1331E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303475" y="3761092"/>
                          <a:ext cx="251271" cy="70355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3E47C9A-16C2-1A38-5025-989C8B5CF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906163"/>
              </p:ext>
            </p:extLst>
          </p:nvPr>
        </p:nvGraphicFramePr>
        <p:xfrm>
          <a:off x="2678229" y="1313902"/>
          <a:ext cx="23971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9418" imgH="669264" progId="Equation.DSMT4">
                  <p:embed/>
                </p:oleObj>
              </mc:Choice>
              <mc:Fallback>
                <p:oleObj name="Equation" r:id="rId4" imgW="239418" imgH="669264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3E47C9A-16C2-1A38-5025-989C8B5CF8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78229" y="1313902"/>
                        <a:ext cx="239713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5670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CEA89B3-2F62-C757-C2E9-417154C1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213056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การเปรียบเทียบเศษส่วน 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กรณีเปลี่ยนมุมมอง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8D79ECB-B4BD-169F-438C-61CF88049935}"/>
              </a:ext>
            </a:extLst>
          </p:cNvPr>
          <p:cNvGrpSpPr/>
          <p:nvPr/>
        </p:nvGrpSpPr>
        <p:grpSpPr>
          <a:xfrm>
            <a:off x="1539950" y="1289935"/>
            <a:ext cx="1943161" cy="703559"/>
            <a:chOff x="1558898" y="3746215"/>
            <a:chExt cx="1943161" cy="703559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CBA9A3C-BE98-53DC-7711-B4DCA39F95AB}"/>
                </a:ext>
              </a:extLst>
            </p:cNvPr>
            <p:cNvSpPr txBox="1"/>
            <p:nvPr/>
          </p:nvSpPr>
          <p:spPr>
            <a:xfrm>
              <a:off x="1558898" y="3895632"/>
              <a:ext cx="1943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เปรียบเทียบ      กับ 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58314696-8DEB-E013-AC54-BD7B7D1331E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2045397"/>
                </p:ext>
              </p:extLst>
            </p:nvPr>
          </p:nvGraphicFramePr>
          <p:xfrm>
            <a:off x="2670482" y="3746215"/>
            <a:ext cx="251271" cy="7035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6720" imgH="355320" progId="Equation.DSMT4">
                    <p:embed/>
                  </p:oleObj>
                </mc:Choice>
                <mc:Fallback>
                  <p:oleObj name="Equation" r:id="rId2" imgW="126720" imgH="355320" progId="Equation.DSMT4">
                    <p:embed/>
                    <p:pic>
                      <p:nvPicPr>
                        <p:cNvPr id="20" name="Object 19">
                          <a:extLst>
                            <a:ext uri="{FF2B5EF4-FFF2-40B4-BE49-F238E27FC236}">
                              <a16:creationId xmlns:a16="http://schemas.microsoft.com/office/drawing/2014/main" id="{58314696-8DEB-E013-AC54-BD7B7D1331E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670482" y="3746215"/>
                          <a:ext cx="251271" cy="70355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3E47C9A-16C2-1A38-5025-989C8B5CF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430582"/>
              </p:ext>
            </p:extLst>
          </p:nvPr>
        </p:nvGraphicFramePr>
        <p:xfrm>
          <a:off x="3275856" y="1279362"/>
          <a:ext cx="251270" cy="703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355320" progId="Equation.DSMT4">
                  <p:embed/>
                </p:oleObj>
              </mc:Choice>
              <mc:Fallback>
                <p:oleObj name="Equation" r:id="rId4" imgW="126720" imgH="35532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3E47C9A-16C2-1A38-5025-989C8B5CF8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5856" y="1279362"/>
                        <a:ext cx="251270" cy="7035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1413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6CFFF51-A12B-DB0E-0E88-45524C98D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1923678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การบวก ลบเศษส่วน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56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2371759"/>
            <a:ext cx="5472608" cy="399981"/>
          </a:xfrm>
        </p:spPr>
        <p:txBody>
          <a:bodyPr/>
          <a:lstStyle/>
          <a:p>
            <a:r>
              <a:rPr lang="th-TH" altLang="ko-KR" sz="72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 (</a:t>
            </a:r>
            <a:r>
              <a:rPr lang="en-US" altLang="ko-KR" sz="7200" dirty="0">
                <a:solidFill>
                  <a:schemeClr val="bg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Fraction)</a:t>
            </a:r>
            <a:endParaRPr lang="ko-KR" altLang="en-US" sz="7200" dirty="0">
              <a:solidFill>
                <a:schemeClr val="bg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31364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1E8B0-D2B0-5245-D77E-C4E85384C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000" y="264688"/>
            <a:ext cx="2223883" cy="776530"/>
          </a:xfrm>
        </p:spPr>
        <p:txBody>
          <a:bodyPr/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หาผลบวก</a:t>
            </a:r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9218" name="Picture 2" descr="Copy of the workspace">
            <a:extLst>
              <a:ext uri="{FF2B5EF4-FFF2-40B4-BE49-F238E27FC236}">
                <a16:creationId xmlns:a16="http://schemas.microsoft.com/office/drawing/2014/main" id="{74D8CA62-585D-39EC-710D-D621E5208D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38" t="43000" r="14837" b="44400"/>
          <a:stretch/>
        </p:blipFill>
        <p:spPr bwMode="auto">
          <a:xfrm>
            <a:off x="1935675" y="1311162"/>
            <a:ext cx="5184576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AE01DCB-9D05-D29D-F2A0-CE0F7FE9DE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826363"/>
              </p:ext>
            </p:extLst>
          </p:nvPr>
        </p:nvGraphicFramePr>
        <p:xfrm>
          <a:off x="2843808" y="245170"/>
          <a:ext cx="721064" cy="776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355320" progId="Equation.DSMT4">
                  <p:embed/>
                </p:oleObj>
              </mc:Choice>
              <mc:Fallback>
                <p:oleObj name="Equation" r:id="rId3" imgW="330120" imgH="3553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AE01DCB-9D05-D29D-F2A0-CE0F7FE9DE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808" y="245170"/>
                        <a:ext cx="721064" cy="776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0CE0A616-19D8-3104-AEF5-D94600F16F2D}"/>
              </a:ext>
            </a:extLst>
          </p:cNvPr>
          <p:cNvSpPr txBox="1"/>
          <p:nvPr/>
        </p:nvSpPr>
        <p:spPr>
          <a:xfrm>
            <a:off x="1951444" y="2319274"/>
            <a:ext cx="45791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ระบายสีเพิ่มอีก 3 ส่วนจาก 7 ส่วนที่เท่ากันจะได้ </a:t>
            </a:r>
            <a:endParaRPr lang="en-IN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E12A5B-3BC3-D488-BE15-91C51AAB04D3}"/>
              </a:ext>
            </a:extLst>
          </p:cNvPr>
          <p:cNvGrpSpPr/>
          <p:nvPr/>
        </p:nvGrpSpPr>
        <p:grpSpPr>
          <a:xfrm>
            <a:off x="1854902" y="2772175"/>
            <a:ext cx="5265349" cy="864096"/>
            <a:chOff x="1637745" y="2859782"/>
            <a:chExt cx="5265349" cy="864096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B288DCA-2F4B-7F63-331C-DE5CC4DD53FB}"/>
                </a:ext>
              </a:extLst>
            </p:cNvPr>
            <p:cNvGrpSpPr/>
            <p:nvPr/>
          </p:nvGrpSpPr>
          <p:grpSpPr>
            <a:xfrm>
              <a:off x="1718518" y="2931790"/>
              <a:ext cx="5184576" cy="648072"/>
              <a:chOff x="1979712" y="2715766"/>
              <a:chExt cx="5184576" cy="648072"/>
            </a:xfrm>
          </p:grpSpPr>
          <p:pic>
            <p:nvPicPr>
              <p:cNvPr id="4" name="Picture 2" descr="Copy of the workspace">
                <a:extLst>
                  <a:ext uri="{FF2B5EF4-FFF2-40B4-BE49-F238E27FC236}">
                    <a16:creationId xmlns:a16="http://schemas.microsoft.com/office/drawing/2014/main" id="{37272696-C712-6B74-57CE-AA8C505660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838" t="43000" r="14837" b="44400"/>
              <a:stretch/>
            </p:blipFill>
            <p:spPr bwMode="auto">
              <a:xfrm>
                <a:off x="1979712" y="2715766"/>
                <a:ext cx="5184576" cy="6480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320EE9B-5581-41B3-9574-41578350CB8F}"/>
                  </a:ext>
                </a:extLst>
              </p:cNvPr>
              <p:cNvSpPr/>
              <p:nvPr/>
            </p:nvSpPr>
            <p:spPr>
              <a:xfrm>
                <a:off x="3851920" y="2832802"/>
                <a:ext cx="630000" cy="414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86542D4-785C-6B36-085C-73403EF38DEA}"/>
                  </a:ext>
                </a:extLst>
              </p:cNvPr>
              <p:cNvSpPr/>
              <p:nvPr/>
            </p:nvSpPr>
            <p:spPr>
              <a:xfrm>
                <a:off x="4502210" y="2832802"/>
                <a:ext cx="630000" cy="414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FCD7F0-3BC7-5E6B-6ABB-6B1656A67DD6}"/>
                  </a:ext>
                </a:extLst>
              </p:cNvPr>
              <p:cNvSpPr/>
              <p:nvPr/>
            </p:nvSpPr>
            <p:spPr>
              <a:xfrm>
                <a:off x="5132210" y="2822054"/>
                <a:ext cx="630000" cy="4140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301CFA9A-7FE5-8C12-4DB4-8E4F6F263B65}"/>
                  </a:ext>
                </a:extLst>
              </p:cNvPr>
              <p:cNvCxnSpPr/>
              <p:nvPr/>
            </p:nvCxnSpPr>
            <p:spPr>
              <a:xfrm>
                <a:off x="4502210" y="2832802"/>
                <a:ext cx="0" cy="414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A16E3F5C-E201-10CA-1883-C2B58C8B8F8A}"/>
                  </a:ext>
                </a:extLst>
              </p:cNvPr>
              <p:cNvCxnSpPr/>
              <p:nvPr/>
            </p:nvCxnSpPr>
            <p:spPr>
              <a:xfrm>
                <a:off x="5129095" y="2822054"/>
                <a:ext cx="0" cy="414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20C0E78-5ACE-8ED6-A6CC-0DFEF7D4C3AD}"/>
                </a:ext>
              </a:extLst>
            </p:cNvPr>
            <p:cNvSpPr/>
            <p:nvPr/>
          </p:nvSpPr>
          <p:spPr>
            <a:xfrm>
              <a:off x="1637745" y="2859782"/>
              <a:ext cx="629999" cy="8640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7501074-8895-05BD-C337-A7301F068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607764"/>
              </p:ext>
            </p:extLst>
          </p:nvPr>
        </p:nvGraphicFramePr>
        <p:xfrm>
          <a:off x="5868144" y="2229178"/>
          <a:ext cx="215056" cy="602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355320" progId="Equation.DSMT4">
                  <p:embed/>
                </p:oleObj>
              </mc:Choice>
              <mc:Fallback>
                <p:oleObj name="Equation" r:id="rId5" imgW="126720" imgH="3553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7501074-8895-05BD-C337-A7301F0689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68144" y="2229178"/>
                        <a:ext cx="215056" cy="6021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02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87BF-4389-2B84-3179-C870B003E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1563638"/>
            <a:ext cx="7560000" cy="1368152"/>
          </a:xfrm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หลักการบวกหรือลบเศษส่วนต้องทำตัวส่วนให้เท่ากันก่อน แล้วจึงนำตัวเศษมาบวกหรือลบ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06090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4030A8-2723-F687-13D2-AFAC97CE5F27}"/>
              </a:ext>
            </a:extLst>
          </p:cNvPr>
          <p:cNvSpPr txBox="1"/>
          <p:nvPr/>
        </p:nvSpPr>
        <p:spPr>
          <a:xfrm>
            <a:off x="1589088" y="488499"/>
            <a:ext cx="140936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หาผลบวก</a:t>
            </a:r>
            <a:endParaRPr lang="en-IN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1D5E4C1-4F22-3CF6-968A-17567B88F9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388141"/>
              </p:ext>
            </p:extLst>
          </p:nvPr>
        </p:nvGraphicFramePr>
        <p:xfrm>
          <a:off x="1589088" y="1347788"/>
          <a:ext cx="756171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355320" progId="Equation.DSMT4">
                  <p:embed/>
                </p:oleObj>
              </mc:Choice>
              <mc:Fallback>
                <p:oleObj name="Equation" r:id="rId2" imgW="419040" imgH="355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1D5E4C1-4F22-3CF6-968A-17567B88F9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9088" y="1347788"/>
                        <a:ext cx="756171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6B1B187-176D-0731-812B-40A8A77D4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810764"/>
              </p:ext>
            </p:extLst>
          </p:nvPr>
        </p:nvGraphicFramePr>
        <p:xfrm>
          <a:off x="1589088" y="2011454"/>
          <a:ext cx="840111" cy="618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355320" progId="Equation.DSMT4">
                  <p:embed/>
                </p:oleObj>
              </mc:Choice>
              <mc:Fallback>
                <p:oleObj name="Equation" r:id="rId4" imgW="482400" imgH="355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6B1B187-176D-0731-812B-40A8A77D4E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088" y="2011454"/>
                        <a:ext cx="840111" cy="618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82307C7-CA5F-A7CD-F2CE-9DB0537FB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742629"/>
              </p:ext>
            </p:extLst>
          </p:nvPr>
        </p:nvGraphicFramePr>
        <p:xfrm>
          <a:off x="1589088" y="2651965"/>
          <a:ext cx="729672" cy="618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355320" progId="Equation.DSMT4">
                  <p:embed/>
                </p:oleObj>
              </mc:Choice>
              <mc:Fallback>
                <p:oleObj name="Equation" r:id="rId6" imgW="419040" imgH="3553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82307C7-CA5F-A7CD-F2CE-9DB0537FBA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088" y="2651965"/>
                        <a:ext cx="729672" cy="618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44C87AC-C7E9-5207-ABBA-6A0B992566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35198"/>
              </p:ext>
            </p:extLst>
          </p:nvPr>
        </p:nvGraphicFramePr>
        <p:xfrm>
          <a:off x="1589088" y="3292475"/>
          <a:ext cx="750664" cy="618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355320" progId="Equation.DSMT4">
                  <p:embed/>
                </p:oleObj>
              </mc:Choice>
              <mc:Fallback>
                <p:oleObj name="Equation" r:id="rId8" imgW="431640" imgH="3553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44C87AC-C7E9-5207-ABBA-6A0B992566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9088" y="3292475"/>
                        <a:ext cx="750664" cy="618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804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6CFFF51-A12B-DB0E-0E88-45524C98D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1995686"/>
            <a:ext cx="7560000" cy="776530"/>
          </a:xfr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05157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th-TH" altLang="ko-KR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การคูณเศษส่วน</a:t>
            </a:r>
            <a:endParaRPr lang="ko-KR" alt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3" name="Straight Connector 2"/>
          <p:cNvCxnSpPr>
            <a:cxnSpLocks/>
            <a:stCxn id="9" idx="6"/>
            <a:endCxn id="18" idx="2"/>
          </p:cNvCxnSpPr>
          <p:nvPr/>
        </p:nvCxnSpPr>
        <p:spPr>
          <a:xfrm flipV="1">
            <a:off x="2492113" y="2995254"/>
            <a:ext cx="4084193" cy="1115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276089" y="2862391"/>
            <a:ext cx="288032" cy="288032"/>
            <a:chOff x="611560" y="2851238"/>
            <a:chExt cx="288032" cy="288032"/>
          </a:xfrm>
        </p:grpSpPr>
        <p:sp>
          <p:nvSpPr>
            <p:cNvPr id="8" name="Oval 7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685492" y="2851238"/>
            <a:ext cx="288032" cy="288032"/>
            <a:chOff x="611560" y="2851238"/>
            <a:chExt cx="288032" cy="288032"/>
          </a:xfrm>
        </p:grpSpPr>
        <p:sp>
          <p:nvSpPr>
            <p:cNvPr id="11" name="Oval 10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94895" y="2851238"/>
            <a:ext cx="288032" cy="288032"/>
            <a:chOff x="611560" y="2851238"/>
            <a:chExt cx="288032" cy="288032"/>
          </a:xfrm>
        </p:grpSpPr>
        <p:sp>
          <p:nvSpPr>
            <p:cNvPr id="14" name="Oval 13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504298" y="2851238"/>
            <a:ext cx="288032" cy="288032"/>
            <a:chOff x="611560" y="2851238"/>
            <a:chExt cx="288032" cy="288032"/>
          </a:xfrm>
        </p:grpSpPr>
        <p:sp>
          <p:nvSpPr>
            <p:cNvPr id="17" name="Oval 16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 Placeholder 17"/>
          <p:cNvSpPr txBox="1">
            <a:spLocks/>
          </p:cNvSpPr>
          <p:nvPr/>
        </p:nvSpPr>
        <p:spPr>
          <a:xfrm>
            <a:off x="6126047" y="2281436"/>
            <a:ext cx="1024939" cy="360040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ป.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</a:p>
        </p:txBody>
      </p:sp>
      <p:sp>
        <p:nvSpPr>
          <p:cNvPr id="20" name="Text Placeholder 17"/>
          <p:cNvSpPr txBox="1">
            <a:spLocks/>
          </p:cNvSpPr>
          <p:nvPr/>
        </p:nvSpPr>
        <p:spPr>
          <a:xfrm>
            <a:off x="4719910" y="3301074"/>
            <a:ext cx="1024939" cy="360040"/>
          </a:xfrm>
          <a:prstGeom prst="rect">
            <a:avLst/>
          </a:prstGeom>
          <a:ln w="25400">
            <a:solidFill>
              <a:schemeClr val="accent3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ป.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</a:p>
        </p:txBody>
      </p:sp>
      <p:sp>
        <p:nvSpPr>
          <p:cNvPr id="21" name="Text Placeholder 17"/>
          <p:cNvSpPr txBox="1">
            <a:spLocks/>
          </p:cNvSpPr>
          <p:nvPr/>
        </p:nvSpPr>
        <p:spPr>
          <a:xfrm>
            <a:off x="3313773" y="2283718"/>
            <a:ext cx="1024939" cy="360040"/>
          </a:xfrm>
          <a:prstGeom prst="rect">
            <a:avLst/>
          </a:prstGeom>
          <a:ln w="25400">
            <a:solidFill>
              <a:schemeClr val="accent4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ป.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</a:p>
        </p:txBody>
      </p:sp>
      <p:sp>
        <p:nvSpPr>
          <p:cNvPr id="22" name="Text Placeholder 17"/>
          <p:cNvSpPr txBox="1">
            <a:spLocks/>
          </p:cNvSpPr>
          <p:nvPr/>
        </p:nvSpPr>
        <p:spPr>
          <a:xfrm>
            <a:off x="1907636" y="3301034"/>
            <a:ext cx="1024939" cy="360040"/>
          </a:xfrm>
          <a:prstGeom prst="rect">
            <a:avLst/>
          </a:prstGeom>
          <a:ln w="25400">
            <a:solidFill>
              <a:schemeClr val="accent5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ป.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90277" y="3775284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</a:t>
            </a:r>
          </a:p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กับจำนวนนับ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02551" y="3775324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การคูณเศษส่วนแท้</a:t>
            </a:r>
          </a:p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กับเศษเกินหรือจำนวนคละ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608687" y="1345332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การคูณจำนวนคละ</a:t>
            </a:r>
            <a:b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กับจำนวนคละ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96414" y="1347614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การคูณเศษส่วนแท้</a:t>
            </a:r>
            <a:b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กับเศษส่วนแท้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0" name="Block Arc 14"/>
          <p:cNvSpPr/>
          <p:nvPr/>
        </p:nvSpPr>
        <p:spPr>
          <a:xfrm rot="16200000">
            <a:off x="7562530" y="911528"/>
            <a:ext cx="428579" cy="42886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792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56" y="123478"/>
            <a:ext cx="3924104" cy="776530"/>
          </a:xfrm>
          <a:ln>
            <a:solidFill>
              <a:srgbClr val="7030A0"/>
            </a:solidFill>
          </a:ln>
        </p:spPr>
        <p:txBody>
          <a:bodyPr/>
          <a:lstStyle/>
          <a:p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การคูณเศษส่วนกับจำนวนนับ</a:t>
            </a:r>
            <a:endParaRPr lang="en-IN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8747AF0-B39A-D0D1-A256-AA02F883E405}"/>
              </a:ext>
            </a:extLst>
          </p:cNvPr>
          <p:cNvSpPr txBox="1">
            <a:spLocks/>
          </p:cNvSpPr>
          <p:nvPr/>
        </p:nvSpPr>
        <p:spPr>
          <a:xfrm>
            <a:off x="1763688" y="1275606"/>
            <a:ext cx="22238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หาผลคูณ </a:t>
            </a:r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139ECB-DDA9-7755-5AEA-2415D8F41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610"/>
              </p:ext>
            </p:extLst>
          </p:nvPr>
        </p:nvGraphicFramePr>
        <p:xfrm>
          <a:off x="2987824" y="1304180"/>
          <a:ext cx="578495" cy="704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1960" imgH="355320" progId="Equation.DSMT4">
                  <p:embed/>
                </p:oleObj>
              </mc:Choice>
              <mc:Fallback>
                <p:oleObj name="Equation" r:id="rId2" imgW="291960" imgH="355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139ECB-DDA9-7755-5AEA-2415D8F41D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87824" y="1304180"/>
                        <a:ext cx="578495" cy="7042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4B68D60B-366D-5814-C7C4-9A0DE5A7ABD5}"/>
              </a:ext>
            </a:extLst>
          </p:cNvPr>
          <p:cNvSpPr txBox="1">
            <a:spLocks/>
          </p:cNvSpPr>
          <p:nvPr/>
        </p:nvSpPr>
        <p:spPr>
          <a:xfrm>
            <a:off x="1763713" y="2355726"/>
            <a:ext cx="22238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4FD87FE-05B6-34EA-A92E-4F1C0987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347771"/>
              </p:ext>
            </p:extLst>
          </p:nvPr>
        </p:nvGraphicFramePr>
        <p:xfrm>
          <a:off x="5220072" y="2571750"/>
          <a:ext cx="2282825" cy="193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1231560" progId="Equation.DSMT4">
                  <p:embed/>
                </p:oleObj>
              </mc:Choice>
              <mc:Fallback>
                <p:oleObj name="Equation" r:id="rId4" imgW="1447560" imgH="12315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4FD87FE-05B6-34EA-A92E-4F1C098728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20072" y="2571750"/>
                        <a:ext cx="2282825" cy="193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61C1166-6E12-A7F9-91B1-80B4F09E4A07}"/>
              </a:ext>
            </a:extLst>
          </p:cNvPr>
          <p:cNvSpPr txBox="1">
            <a:spLocks/>
          </p:cNvSpPr>
          <p:nvPr/>
        </p:nvSpPr>
        <p:spPr>
          <a:xfrm>
            <a:off x="1691680" y="2433293"/>
            <a:ext cx="3384376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ความหมายของการคูณ</a:t>
            </a:r>
            <a:endParaRPr lang="en-IN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4190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56" y="123478"/>
            <a:ext cx="3924104" cy="776530"/>
          </a:xfrm>
          <a:ln>
            <a:solidFill>
              <a:srgbClr val="7030A0"/>
            </a:solidFill>
          </a:ln>
        </p:spPr>
        <p:txBody>
          <a:bodyPr/>
          <a:lstStyle/>
          <a:p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การคูณเศษส่วนกับจำนวนนับ</a:t>
            </a:r>
            <a:endParaRPr lang="en-IN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8747AF0-B39A-D0D1-A256-AA02F883E405}"/>
              </a:ext>
            </a:extLst>
          </p:cNvPr>
          <p:cNvSpPr txBox="1">
            <a:spLocks/>
          </p:cNvSpPr>
          <p:nvPr/>
        </p:nvSpPr>
        <p:spPr>
          <a:xfrm>
            <a:off x="1763688" y="1275606"/>
            <a:ext cx="22238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หาผลคูณ </a:t>
            </a:r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139ECB-DDA9-7755-5AEA-2415D8F41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852581"/>
              </p:ext>
            </p:extLst>
          </p:nvPr>
        </p:nvGraphicFramePr>
        <p:xfrm>
          <a:off x="2987824" y="1304180"/>
          <a:ext cx="578495" cy="704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1960" imgH="355320" progId="Equation.DSMT4">
                  <p:embed/>
                </p:oleObj>
              </mc:Choice>
              <mc:Fallback>
                <p:oleObj name="Equation" r:id="rId2" imgW="291960" imgH="355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139ECB-DDA9-7755-5AEA-2415D8F41D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87824" y="1304180"/>
                        <a:ext cx="578495" cy="7042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63B13E55-42C3-7A00-6553-8E657E7C4E9A}"/>
              </a:ext>
            </a:extLst>
          </p:cNvPr>
          <p:cNvGrpSpPr/>
          <p:nvPr/>
        </p:nvGrpSpPr>
        <p:grpSpPr>
          <a:xfrm>
            <a:off x="2763434" y="2468810"/>
            <a:ext cx="4125113" cy="679004"/>
            <a:chOff x="2763434" y="2468810"/>
            <a:chExt cx="4125113" cy="679004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07D921C-7E19-B9A4-4E3C-BBB9539983B9}"/>
                </a:ext>
              </a:extLst>
            </p:cNvPr>
            <p:cNvSpPr/>
            <p:nvPr/>
          </p:nvSpPr>
          <p:spPr>
            <a:xfrm>
              <a:off x="2816520" y="2571750"/>
              <a:ext cx="468052" cy="468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0DC53EF-FBA8-874E-34EA-5801B71D508B}"/>
                </a:ext>
              </a:extLst>
            </p:cNvPr>
            <p:cNvSpPr/>
            <p:nvPr/>
          </p:nvSpPr>
          <p:spPr>
            <a:xfrm>
              <a:off x="3527656" y="2571750"/>
              <a:ext cx="468052" cy="468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ACC46DC-47FB-ECE6-01B0-02809A5E54AC}"/>
                </a:ext>
              </a:extLst>
            </p:cNvPr>
            <p:cNvSpPr/>
            <p:nvPr/>
          </p:nvSpPr>
          <p:spPr>
            <a:xfrm>
              <a:off x="4238792" y="2571750"/>
              <a:ext cx="468052" cy="468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062C715-75B8-287B-4ED2-DA5678FDE5BF}"/>
                </a:ext>
              </a:extLst>
            </p:cNvPr>
            <p:cNvSpPr/>
            <p:nvPr/>
          </p:nvSpPr>
          <p:spPr>
            <a:xfrm>
              <a:off x="4949928" y="2571750"/>
              <a:ext cx="468052" cy="468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DAFE39E-08FA-1825-34DA-D0921B18E738}"/>
                </a:ext>
              </a:extLst>
            </p:cNvPr>
            <p:cNvSpPr/>
            <p:nvPr/>
          </p:nvSpPr>
          <p:spPr>
            <a:xfrm>
              <a:off x="6372200" y="2571750"/>
              <a:ext cx="468052" cy="468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9849306-02EE-EFAD-5366-4FEB30D301BA}"/>
                </a:ext>
              </a:extLst>
            </p:cNvPr>
            <p:cNvSpPr/>
            <p:nvPr/>
          </p:nvSpPr>
          <p:spPr>
            <a:xfrm>
              <a:off x="5661064" y="2571750"/>
              <a:ext cx="468052" cy="468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C63AE2C-05FE-B5B1-B51A-AF4EBA27C75B}"/>
                </a:ext>
              </a:extLst>
            </p:cNvPr>
            <p:cNvSpPr/>
            <p:nvPr/>
          </p:nvSpPr>
          <p:spPr>
            <a:xfrm>
              <a:off x="2763434" y="2473934"/>
              <a:ext cx="1304509" cy="67388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5971D8B-949C-FFFE-6008-D5DC9A201E04}"/>
                </a:ext>
              </a:extLst>
            </p:cNvPr>
            <p:cNvSpPr/>
            <p:nvPr/>
          </p:nvSpPr>
          <p:spPr>
            <a:xfrm>
              <a:off x="4176132" y="2468810"/>
              <a:ext cx="1304509" cy="67388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547B43-5399-9E00-BA2B-9DE0BDAC1E9F}"/>
                </a:ext>
              </a:extLst>
            </p:cNvPr>
            <p:cNvSpPr/>
            <p:nvPr/>
          </p:nvSpPr>
          <p:spPr>
            <a:xfrm>
              <a:off x="5584038" y="2468810"/>
              <a:ext cx="1304509" cy="67388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62926358-B262-2B96-2175-C72B7AFC97F4}"/>
              </a:ext>
            </a:extLst>
          </p:cNvPr>
          <p:cNvSpPr txBox="1">
            <a:spLocks/>
          </p:cNvSpPr>
          <p:nvPr/>
        </p:nvSpPr>
        <p:spPr>
          <a:xfrm>
            <a:off x="3352604" y="3549285"/>
            <a:ext cx="2951564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th-TH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 ใน 3 ของ 6 คือ 2</a:t>
            </a:r>
            <a:endParaRPr lang="en-IN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782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68" y="123478"/>
            <a:ext cx="4716192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การคูณเศษส่วนแท้กับเศษส่วนแท้</a:t>
            </a:r>
            <a:endParaRPr lang="ko-KR" altLang="en-US" sz="3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8D12721-FC90-E8B7-A4C2-A932880F307D}"/>
              </a:ext>
            </a:extLst>
          </p:cNvPr>
          <p:cNvGrpSpPr/>
          <p:nvPr/>
        </p:nvGrpSpPr>
        <p:grpSpPr>
          <a:xfrm>
            <a:off x="1763688" y="1275606"/>
            <a:ext cx="2223883" cy="776530"/>
            <a:chOff x="1763688" y="1275606"/>
            <a:chExt cx="2223883" cy="776530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48747AF0-B39A-D0D1-A256-AA02F883E405}"/>
                </a:ext>
              </a:extLst>
            </p:cNvPr>
            <p:cNvSpPr txBox="1">
              <a:spLocks/>
            </p:cNvSpPr>
            <p:nvPr/>
          </p:nvSpPr>
          <p:spPr>
            <a:xfrm>
              <a:off x="1763688" y="1275606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หาผลคูณ </a:t>
              </a:r>
              <a:endParaRPr lang="en-IN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88139ECB-DDA9-7755-5AEA-2415D8F41D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5570457"/>
                </p:ext>
              </p:extLst>
            </p:nvPr>
          </p:nvGraphicFramePr>
          <p:xfrm>
            <a:off x="2974975" y="1304925"/>
            <a:ext cx="604838" cy="703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4560" imgH="355320" progId="Equation.DSMT4">
                    <p:embed/>
                  </p:oleObj>
                </mc:Choice>
                <mc:Fallback>
                  <p:oleObj name="Equation" r:id="rId2" imgW="304560" imgH="3553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8139ECB-DDA9-7755-5AEA-2415D8F41D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974975" y="1304925"/>
                          <a:ext cx="604838" cy="7032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9F916803-D920-F4BC-0EB0-4DCDCA23B4C5}"/>
              </a:ext>
            </a:extLst>
          </p:cNvPr>
          <p:cNvSpPr txBox="1">
            <a:spLocks/>
          </p:cNvSpPr>
          <p:nvPr/>
        </p:nvSpPr>
        <p:spPr>
          <a:xfrm>
            <a:off x="1731119" y="2183485"/>
            <a:ext cx="3384376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 ใน 3 ของ </a:t>
            </a:r>
            <a:endParaRPr lang="en-IN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594DCEF-8170-545F-3E09-E2DE09748F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70349"/>
              </p:ext>
            </p:extLst>
          </p:nvPr>
        </p:nvGraphicFramePr>
        <p:xfrm>
          <a:off x="3263404" y="2211385"/>
          <a:ext cx="263599" cy="72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342720" progId="Equation.DSMT4">
                  <p:embed/>
                </p:oleObj>
              </mc:Choice>
              <mc:Fallback>
                <p:oleObj name="Equation" r:id="rId4" imgW="126720" imgH="3427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594DCEF-8170-545F-3E09-E2DE09748F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63404" y="2211385"/>
                        <a:ext cx="263599" cy="7207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AD68CAFB-C1B6-1570-08A7-E4E276D8104B}"/>
              </a:ext>
            </a:extLst>
          </p:cNvPr>
          <p:cNvGrpSpPr/>
          <p:nvPr/>
        </p:nvGrpSpPr>
        <p:grpSpPr>
          <a:xfrm>
            <a:off x="5580112" y="1347614"/>
            <a:ext cx="3004495" cy="1584176"/>
            <a:chOff x="5576515" y="1491630"/>
            <a:chExt cx="3004495" cy="158417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2A38037-B4B5-AC9C-F0EF-0869A629EBB9}"/>
                </a:ext>
              </a:extLst>
            </p:cNvPr>
            <p:cNvSpPr/>
            <p:nvPr/>
          </p:nvSpPr>
          <p:spPr>
            <a:xfrm>
              <a:off x="5576515" y="1491630"/>
              <a:ext cx="750267" cy="15841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D3D42B-0CF3-3ECF-26C6-876EBAC9EC3C}"/>
                </a:ext>
              </a:extLst>
            </p:cNvPr>
            <p:cNvSpPr/>
            <p:nvPr/>
          </p:nvSpPr>
          <p:spPr>
            <a:xfrm>
              <a:off x="6329305" y="1491630"/>
              <a:ext cx="750267" cy="1584176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AF14CE7-CE05-1653-D80B-FEA66D1642A2}"/>
                </a:ext>
              </a:extLst>
            </p:cNvPr>
            <p:cNvSpPr/>
            <p:nvPr/>
          </p:nvSpPr>
          <p:spPr>
            <a:xfrm>
              <a:off x="7079572" y="1491630"/>
              <a:ext cx="750267" cy="1584176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A56CD9-0AAF-009F-4438-130421760324}"/>
                </a:ext>
              </a:extLst>
            </p:cNvPr>
            <p:cNvSpPr/>
            <p:nvPr/>
          </p:nvSpPr>
          <p:spPr>
            <a:xfrm>
              <a:off x="7830743" y="1491630"/>
              <a:ext cx="750267" cy="1584176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8364F7E-9153-3A13-C07A-660445CC56FD}"/>
              </a:ext>
            </a:extLst>
          </p:cNvPr>
          <p:cNvGrpSpPr/>
          <p:nvPr/>
        </p:nvGrpSpPr>
        <p:grpSpPr>
          <a:xfrm>
            <a:off x="5599953" y="1851671"/>
            <a:ext cx="3004495" cy="576064"/>
            <a:chOff x="5599953" y="2283718"/>
            <a:chExt cx="3004495" cy="576064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FD28165-D32C-5FF9-BE2B-577F9B807BE9}"/>
                </a:ext>
              </a:extLst>
            </p:cNvPr>
            <p:cNvCxnSpPr>
              <a:cxnSpLocks/>
            </p:cNvCxnSpPr>
            <p:nvPr/>
          </p:nvCxnSpPr>
          <p:spPr>
            <a:xfrm>
              <a:off x="5599953" y="2283718"/>
              <a:ext cx="3004495" cy="0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306A1DD-2196-6C88-AEE6-34E7F559AE8F}"/>
                </a:ext>
              </a:extLst>
            </p:cNvPr>
            <p:cNvCxnSpPr>
              <a:cxnSpLocks/>
            </p:cNvCxnSpPr>
            <p:nvPr/>
          </p:nvCxnSpPr>
          <p:spPr>
            <a:xfrm>
              <a:off x="5599953" y="2859782"/>
              <a:ext cx="3004495" cy="0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CDE776F-E3EE-10B6-9505-703120802381}"/>
              </a:ext>
            </a:extLst>
          </p:cNvPr>
          <p:cNvCxnSpPr>
            <a:cxnSpLocks/>
          </p:cNvCxnSpPr>
          <p:nvPr/>
        </p:nvCxnSpPr>
        <p:spPr>
          <a:xfrm flipV="1">
            <a:off x="5241775" y="2687369"/>
            <a:ext cx="576064" cy="2160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itle 1">
            <a:extLst>
              <a:ext uri="{FF2B5EF4-FFF2-40B4-BE49-F238E27FC236}">
                <a16:creationId xmlns:a16="http://schemas.microsoft.com/office/drawing/2014/main" id="{251E352C-08B8-D348-42C6-3B06270FD1CB}"/>
              </a:ext>
            </a:extLst>
          </p:cNvPr>
          <p:cNvSpPr txBox="1">
            <a:spLocks/>
          </p:cNvSpPr>
          <p:nvPr/>
        </p:nvSpPr>
        <p:spPr>
          <a:xfrm>
            <a:off x="4121694" y="2831557"/>
            <a:ext cx="42114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ส่วนที่สนใจคิดเป็น 1 ใน 12 ส่วน</a:t>
            </a:r>
            <a:endParaRPr lang="en-IN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7698BFE-6DB0-8868-3D6E-C6B238F636E3}"/>
              </a:ext>
            </a:extLst>
          </p:cNvPr>
          <p:cNvGrpSpPr/>
          <p:nvPr/>
        </p:nvGrpSpPr>
        <p:grpSpPr>
          <a:xfrm>
            <a:off x="4003553" y="3971017"/>
            <a:ext cx="2223883" cy="776530"/>
            <a:chOff x="5621830" y="3973311"/>
            <a:chExt cx="2223883" cy="776530"/>
          </a:xfrm>
        </p:grpSpPr>
        <p:sp>
          <p:nvSpPr>
            <p:cNvPr id="24" name="Title 1">
              <a:extLst>
                <a:ext uri="{FF2B5EF4-FFF2-40B4-BE49-F238E27FC236}">
                  <a16:creationId xmlns:a16="http://schemas.microsoft.com/office/drawing/2014/main" id="{51E5D4DE-59CB-5504-96D3-348E2DD2872C}"/>
                </a:ext>
              </a:extLst>
            </p:cNvPr>
            <p:cNvSpPr txBox="1">
              <a:spLocks/>
            </p:cNvSpPr>
            <p:nvPr/>
          </p:nvSpPr>
          <p:spPr>
            <a:xfrm>
              <a:off x="5621830" y="3973311"/>
              <a:ext cx="2223883" cy="7765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ดังนั้น </a:t>
              </a:r>
              <a:endParaRPr lang="en-IN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26" name="Object 25">
              <a:extLst>
                <a:ext uri="{FF2B5EF4-FFF2-40B4-BE49-F238E27FC236}">
                  <a16:creationId xmlns:a16="http://schemas.microsoft.com/office/drawing/2014/main" id="{B5E35222-49B5-5B21-9FCF-AC55E39B9F5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156995"/>
                </p:ext>
              </p:extLst>
            </p:nvPr>
          </p:nvGraphicFramePr>
          <p:xfrm>
            <a:off x="6568617" y="4083084"/>
            <a:ext cx="850900" cy="530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850383" imgH="530659" progId="Equation.DSMT4">
                    <p:embed/>
                  </p:oleObj>
                </mc:Choice>
                <mc:Fallback>
                  <p:oleObj name="Equation" r:id="rId6" imgW="850383" imgH="530659" progId="Equation.DSMT4">
                    <p:embed/>
                    <p:pic>
                      <p:nvPicPr>
                        <p:cNvPr id="26" name="Object 25">
                          <a:extLst>
                            <a:ext uri="{FF2B5EF4-FFF2-40B4-BE49-F238E27FC236}">
                              <a16:creationId xmlns:a16="http://schemas.microsoft.com/office/drawing/2014/main" id="{B5E35222-49B5-5B21-9FCF-AC55E39B9F5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568617" y="4083084"/>
                          <a:ext cx="850900" cy="5302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0585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3968" y="123478"/>
            <a:ext cx="4716192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การคูณเศษส่วนแท้กับเศษส่วนแท้</a:t>
            </a:r>
            <a:endParaRPr lang="ko-KR" altLang="en-US" sz="3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8D12721-FC90-E8B7-A4C2-A932880F307D}"/>
              </a:ext>
            </a:extLst>
          </p:cNvPr>
          <p:cNvGrpSpPr/>
          <p:nvPr/>
        </p:nvGrpSpPr>
        <p:grpSpPr>
          <a:xfrm>
            <a:off x="1547664" y="1203598"/>
            <a:ext cx="2223883" cy="776530"/>
            <a:chOff x="1763688" y="1275606"/>
            <a:chExt cx="2223883" cy="776530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48747AF0-B39A-D0D1-A256-AA02F883E405}"/>
                </a:ext>
              </a:extLst>
            </p:cNvPr>
            <p:cNvSpPr txBox="1">
              <a:spLocks/>
            </p:cNvSpPr>
            <p:nvPr/>
          </p:nvSpPr>
          <p:spPr>
            <a:xfrm>
              <a:off x="1763688" y="1275606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หาผลคูณ </a:t>
              </a:r>
              <a:endParaRPr lang="en-IN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88139ECB-DDA9-7755-5AEA-2415D8F41D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9706766"/>
                </p:ext>
              </p:extLst>
            </p:nvPr>
          </p:nvGraphicFramePr>
          <p:xfrm>
            <a:off x="2974975" y="1304925"/>
            <a:ext cx="604838" cy="703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4560" imgH="355320" progId="Equation.DSMT4">
                    <p:embed/>
                  </p:oleObj>
                </mc:Choice>
                <mc:Fallback>
                  <p:oleObj name="Equation" r:id="rId2" imgW="304560" imgH="3553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8139ECB-DDA9-7755-5AEA-2415D8F41D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974975" y="1304925"/>
                          <a:ext cx="604838" cy="7032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1297085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84" y="123478"/>
            <a:ext cx="4572176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การคูณเศษส่วนแท้กับเศษเกิน</a:t>
            </a:r>
            <a:endParaRPr lang="ko-KR" altLang="en-US" sz="3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4637E1F-DEA4-4D55-37BD-63971A5B5C05}"/>
              </a:ext>
            </a:extLst>
          </p:cNvPr>
          <p:cNvGrpSpPr/>
          <p:nvPr/>
        </p:nvGrpSpPr>
        <p:grpSpPr>
          <a:xfrm>
            <a:off x="1547664" y="1203598"/>
            <a:ext cx="2223883" cy="776530"/>
            <a:chOff x="1763688" y="1275606"/>
            <a:chExt cx="2223883" cy="776530"/>
          </a:xfrm>
        </p:grpSpPr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D741C548-0CEA-B00E-5CBE-4197028CCC0E}"/>
                </a:ext>
              </a:extLst>
            </p:cNvPr>
            <p:cNvSpPr txBox="1">
              <a:spLocks/>
            </p:cNvSpPr>
            <p:nvPr/>
          </p:nvSpPr>
          <p:spPr>
            <a:xfrm>
              <a:off x="1763688" y="1275606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หาผลคูณ </a:t>
              </a:r>
              <a:endParaRPr lang="en-IN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1A802678-C460-0570-C98F-399B32B4484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0285938"/>
                </p:ext>
              </p:extLst>
            </p:nvPr>
          </p:nvGraphicFramePr>
          <p:xfrm>
            <a:off x="2962399" y="1305496"/>
            <a:ext cx="630238" cy="703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17160" imgH="355320" progId="Equation.DSMT4">
                    <p:embed/>
                  </p:oleObj>
                </mc:Choice>
                <mc:Fallback>
                  <p:oleObj name="Equation" r:id="rId2" imgW="317160" imgH="35532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1A802678-C460-0570-C98F-399B32B4484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962399" y="1305496"/>
                          <a:ext cx="630238" cy="703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05381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8B6E7-9D52-7833-5BE2-5FF35748E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2183485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ลำดับขั้นการเรียนรู้เรื่องเศษส่วน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77008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3741C7-0E2D-32AA-D6D4-F49C6A141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944" y="123478"/>
            <a:ext cx="4932216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การคูณจำนวนคละกับจำนวนคละ</a:t>
            </a:r>
            <a:endParaRPr lang="ko-KR" altLang="en-US" sz="3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C30A1-3C56-6DC7-478E-D500A94E1B49}"/>
              </a:ext>
            </a:extLst>
          </p:cNvPr>
          <p:cNvGrpSpPr/>
          <p:nvPr/>
        </p:nvGrpSpPr>
        <p:grpSpPr>
          <a:xfrm>
            <a:off x="1509021" y="1556894"/>
            <a:ext cx="2223883" cy="776530"/>
            <a:chOff x="1725045" y="1268862"/>
            <a:chExt cx="2223883" cy="776530"/>
          </a:xfrm>
        </p:grpSpPr>
        <p:sp>
          <p:nvSpPr>
            <p:cNvPr id="5" name="Title 1">
              <a:extLst>
                <a:ext uri="{FF2B5EF4-FFF2-40B4-BE49-F238E27FC236}">
                  <a16:creationId xmlns:a16="http://schemas.microsoft.com/office/drawing/2014/main" id="{07C7942C-D49A-1F7C-0BA8-98A948CB131F}"/>
                </a:ext>
              </a:extLst>
            </p:cNvPr>
            <p:cNvSpPr txBox="1">
              <a:spLocks/>
            </p:cNvSpPr>
            <p:nvPr/>
          </p:nvSpPr>
          <p:spPr>
            <a:xfrm>
              <a:off x="1725045" y="1268862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หาผลคูณ </a:t>
              </a:r>
              <a:endParaRPr lang="en-IN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A8909147-42C7-553E-30A3-037EBC2625E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95490466"/>
                </p:ext>
              </p:extLst>
            </p:nvPr>
          </p:nvGraphicFramePr>
          <p:xfrm>
            <a:off x="2915816" y="1305496"/>
            <a:ext cx="882650" cy="703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44240" imgH="355320" progId="Equation.DSMT4">
                    <p:embed/>
                  </p:oleObj>
                </mc:Choice>
                <mc:Fallback>
                  <p:oleObj name="Equation" r:id="rId2" imgW="444240" imgH="35532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A8909147-42C7-553E-30A3-037EBC2625E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915816" y="1305496"/>
                          <a:ext cx="882650" cy="703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51195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/>
          <a:p>
            <a:r>
              <a:rPr lang="en-US" altLang="ko-KR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ko-KR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การหารเศษส่วน</a:t>
            </a:r>
            <a:endParaRPr lang="ko-KR" altLang="en-US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3" name="Straight Connector 2"/>
          <p:cNvCxnSpPr>
            <a:cxnSpLocks/>
            <a:stCxn id="9" idx="6"/>
            <a:endCxn id="18" idx="2"/>
          </p:cNvCxnSpPr>
          <p:nvPr/>
        </p:nvCxnSpPr>
        <p:spPr>
          <a:xfrm flipV="1">
            <a:off x="2492113" y="2995254"/>
            <a:ext cx="4084193" cy="1115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276089" y="2862391"/>
            <a:ext cx="288032" cy="288032"/>
            <a:chOff x="611560" y="2851238"/>
            <a:chExt cx="288032" cy="288032"/>
          </a:xfrm>
        </p:grpSpPr>
        <p:sp>
          <p:nvSpPr>
            <p:cNvPr id="8" name="Oval 7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685492" y="2851238"/>
            <a:ext cx="288032" cy="288032"/>
            <a:chOff x="611560" y="2851238"/>
            <a:chExt cx="288032" cy="288032"/>
          </a:xfrm>
        </p:grpSpPr>
        <p:sp>
          <p:nvSpPr>
            <p:cNvPr id="11" name="Oval 10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94895" y="2851238"/>
            <a:ext cx="288032" cy="288032"/>
            <a:chOff x="611560" y="2851238"/>
            <a:chExt cx="288032" cy="288032"/>
          </a:xfrm>
        </p:grpSpPr>
        <p:sp>
          <p:nvSpPr>
            <p:cNvPr id="14" name="Oval 13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504298" y="2851238"/>
            <a:ext cx="288032" cy="288032"/>
            <a:chOff x="611560" y="2851238"/>
            <a:chExt cx="288032" cy="288032"/>
          </a:xfrm>
        </p:grpSpPr>
        <p:sp>
          <p:nvSpPr>
            <p:cNvPr id="17" name="Oval 16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 Placeholder 17"/>
          <p:cNvSpPr txBox="1">
            <a:spLocks/>
          </p:cNvSpPr>
          <p:nvPr/>
        </p:nvSpPr>
        <p:spPr>
          <a:xfrm>
            <a:off x="6126047" y="2281436"/>
            <a:ext cx="1024939" cy="360040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xt Placeholder 17"/>
          <p:cNvSpPr txBox="1">
            <a:spLocks/>
          </p:cNvSpPr>
          <p:nvPr/>
        </p:nvSpPr>
        <p:spPr>
          <a:xfrm>
            <a:off x="4719910" y="3301074"/>
            <a:ext cx="1024939" cy="360040"/>
          </a:xfrm>
          <a:prstGeom prst="rect">
            <a:avLst/>
          </a:prstGeom>
          <a:ln w="25400">
            <a:solidFill>
              <a:schemeClr val="accent3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 Placeholder 17"/>
          <p:cNvSpPr txBox="1">
            <a:spLocks/>
          </p:cNvSpPr>
          <p:nvPr/>
        </p:nvSpPr>
        <p:spPr>
          <a:xfrm>
            <a:off x="3313773" y="2283718"/>
            <a:ext cx="1024939" cy="360040"/>
          </a:xfrm>
          <a:prstGeom prst="rect">
            <a:avLst/>
          </a:prstGeom>
          <a:ln w="25400">
            <a:solidFill>
              <a:schemeClr val="accent4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</a:t>
            </a:r>
          </a:p>
        </p:txBody>
      </p:sp>
      <p:sp>
        <p:nvSpPr>
          <p:cNvPr id="22" name="Text Placeholder 17"/>
          <p:cNvSpPr txBox="1">
            <a:spLocks/>
          </p:cNvSpPr>
          <p:nvPr/>
        </p:nvSpPr>
        <p:spPr>
          <a:xfrm>
            <a:off x="1907636" y="3301034"/>
            <a:ext cx="1024939" cy="360040"/>
          </a:xfrm>
          <a:prstGeom prst="rect">
            <a:avLst/>
          </a:prstGeom>
          <a:ln w="25400">
            <a:solidFill>
              <a:schemeClr val="accent5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90277" y="3775284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การหารจำนวนนับ</a:t>
            </a:r>
          </a:p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ด้วยเศษส่วน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02551" y="3775324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การคูณเศษส่วนแท้</a:t>
            </a:r>
          </a:p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ด้วยเศษเกินหรือจำนวนคละ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608687" y="1345332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การหารจำนวนคละ</a:t>
            </a:r>
            <a:b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ด้วยจำนวนคละ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96414" y="1347614"/>
            <a:ext cx="2059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การหารเศษส่วนแท้</a:t>
            </a:r>
            <a:b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altLang="ko-KR" sz="20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ด้วยเศษส่วนแท้</a:t>
            </a:r>
            <a:endParaRPr lang="ko-KR" altLang="en-US" sz="20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0" name="Block Arc 14"/>
          <p:cNvSpPr/>
          <p:nvPr/>
        </p:nvSpPr>
        <p:spPr>
          <a:xfrm rot="16200000">
            <a:off x="7562530" y="911528"/>
            <a:ext cx="428579" cy="42886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04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814" y="123478"/>
            <a:ext cx="4764345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การหารจำนวนนับด้วยเศษส่วน</a:t>
            </a:r>
            <a:endParaRPr lang="ko-KR" altLang="en-US" sz="3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551DA47-A80D-7734-B227-4A7E19AAAAA9}"/>
              </a:ext>
            </a:extLst>
          </p:cNvPr>
          <p:cNvGrpSpPr/>
          <p:nvPr/>
        </p:nvGrpSpPr>
        <p:grpSpPr>
          <a:xfrm>
            <a:off x="1765360" y="1010812"/>
            <a:ext cx="2223883" cy="776530"/>
            <a:chOff x="1765360" y="1010812"/>
            <a:chExt cx="2223883" cy="776530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48747AF0-B39A-D0D1-A256-AA02F883E405}"/>
                </a:ext>
              </a:extLst>
            </p:cNvPr>
            <p:cNvSpPr txBox="1">
              <a:spLocks/>
            </p:cNvSpPr>
            <p:nvPr/>
          </p:nvSpPr>
          <p:spPr>
            <a:xfrm>
              <a:off x="1765360" y="1010812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28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หาผลหาร </a:t>
              </a:r>
              <a:endParaRPr lang="en-IN" sz="28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88139ECB-DDA9-7755-5AEA-2415D8F41D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7606756"/>
                </p:ext>
              </p:extLst>
            </p:nvPr>
          </p:nvGraphicFramePr>
          <p:xfrm>
            <a:off x="2836971" y="1041606"/>
            <a:ext cx="604838" cy="677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4560" imgH="342720" progId="Equation.DSMT4">
                    <p:embed/>
                  </p:oleObj>
                </mc:Choice>
                <mc:Fallback>
                  <p:oleObj name="Equation" r:id="rId2" imgW="304560" imgH="3427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8139ECB-DDA9-7755-5AEA-2415D8F41D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836971" y="1041606"/>
                          <a:ext cx="604838" cy="6778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4B68D60B-366D-5814-C7C4-9A0DE5A7ABD5}"/>
              </a:ext>
            </a:extLst>
          </p:cNvPr>
          <p:cNvSpPr txBox="1">
            <a:spLocks/>
          </p:cNvSpPr>
          <p:nvPr/>
        </p:nvSpPr>
        <p:spPr>
          <a:xfrm>
            <a:off x="1763713" y="2355726"/>
            <a:ext cx="22238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ADEB5EC-CF2A-01B5-EBB9-F92F59F1BC46}"/>
              </a:ext>
            </a:extLst>
          </p:cNvPr>
          <p:cNvGrpSpPr/>
          <p:nvPr/>
        </p:nvGrpSpPr>
        <p:grpSpPr>
          <a:xfrm>
            <a:off x="2812558" y="2481425"/>
            <a:ext cx="5375183" cy="468000"/>
            <a:chOff x="2984078" y="2546047"/>
            <a:chExt cx="5375183" cy="4680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7B7D81A-0C1B-0577-A88E-DB3BCF5A1C75}"/>
                </a:ext>
              </a:extLst>
            </p:cNvPr>
            <p:cNvSpPr/>
            <p:nvPr/>
          </p:nvSpPr>
          <p:spPr>
            <a:xfrm>
              <a:off x="2984078" y="2546047"/>
              <a:ext cx="468000" cy="468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B21B38-C869-4530-8546-AEEF29649D19}"/>
                </a:ext>
              </a:extLst>
            </p:cNvPr>
            <p:cNvSpPr/>
            <p:nvPr/>
          </p:nvSpPr>
          <p:spPr>
            <a:xfrm>
              <a:off x="3965515" y="2546047"/>
              <a:ext cx="468000" cy="468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A839910-4324-5321-3137-87A5ED5EE33E}"/>
                </a:ext>
              </a:extLst>
            </p:cNvPr>
            <p:cNvSpPr/>
            <p:nvPr/>
          </p:nvSpPr>
          <p:spPr>
            <a:xfrm>
              <a:off x="4946952" y="2546047"/>
              <a:ext cx="468000" cy="468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EE02B81-7C42-2A8C-458A-9A4EBBF28C77}"/>
                </a:ext>
              </a:extLst>
            </p:cNvPr>
            <p:cNvSpPr/>
            <p:nvPr/>
          </p:nvSpPr>
          <p:spPr>
            <a:xfrm>
              <a:off x="5928389" y="2546047"/>
              <a:ext cx="468000" cy="468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D7ED23B-548C-EED4-3967-3791319516E2}"/>
                </a:ext>
              </a:extLst>
            </p:cNvPr>
            <p:cNvSpPr/>
            <p:nvPr/>
          </p:nvSpPr>
          <p:spPr>
            <a:xfrm>
              <a:off x="6909826" y="2546047"/>
              <a:ext cx="468000" cy="468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50B388E-23A8-659D-E41C-9F60B9A36F78}"/>
                </a:ext>
              </a:extLst>
            </p:cNvPr>
            <p:cNvSpPr/>
            <p:nvPr/>
          </p:nvSpPr>
          <p:spPr>
            <a:xfrm>
              <a:off x="7891261" y="2546047"/>
              <a:ext cx="468000" cy="468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1D4211A-A5E3-B222-F107-A2B0928EACA1}"/>
              </a:ext>
            </a:extLst>
          </p:cNvPr>
          <p:cNvGrpSpPr/>
          <p:nvPr/>
        </p:nvGrpSpPr>
        <p:grpSpPr>
          <a:xfrm>
            <a:off x="2812558" y="3310204"/>
            <a:ext cx="5363565" cy="776530"/>
            <a:chOff x="2995811" y="3479629"/>
            <a:chExt cx="5363565" cy="77653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A90A1E8-A10F-6BCF-B2E2-F772DB7C0259}"/>
                </a:ext>
              </a:extLst>
            </p:cNvPr>
            <p:cNvGrpSpPr/>
            <p:nvPr/>
          </p:nvGrpSpPr>
          <p:grpSpPr>
            <a:xfrm>
              <a:off x="2995811" y="3479629"/>
              <a:ext cx="468000" cy="776530"/>
              <a:chOff x="2407629" y="2355726"/>
              <a:chExt cx="468000" cy="776530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54F8D42A-2DD1-DC62-D17C-8D2E2F4CE9EC}"/>
                  </a:ext>
                </a:extLst>
              </p:cNvPr>
              <p:cNvSpPr/>
              <p:nvPr/>
            </p:nvSpPr>
            <p:spPr>
              <a:xfrm>
                <a:off x="2407629" y="2509991"/>
                <a:ext cx="468000" cy="4680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C2209BA-C969-8D53-2E88-EE4DEAD84860}"/>
                  </a:ext>
                </a:extLst>
              </p:cNvPr>
              <p:cNvCxnSpPr/>
              <p:nvPr/>
            </p:nvCxnSpPr>
            <p:spPr>
              <a:xfrm>
                <a:off x="2641629" y="2355726"/>
                <a:ext cx="0" cy="77653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0752126-D9B4-56DE-A82D-C82E50920E4E}"/>
                </a:ext>
              </a:extLst>
            </p:cNvPr>
            <p:cNvGrpSpPr/>
            <p:nvPr/>
          </p:nvGrpSpPr>
          <p:grpSpPr>
            <a:xfrm>
              <a:off x="3974924" y="3479629"/>
              <a:ext cx="468000" cy="776530"/>
              <a:chOff x="2407629" y="2355726"/>
              <a:chExt cx="468000" cy="776530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3F9D893C-6B5E-D3AB-E83C-5DF4B0DF3980}"/>
                  </a:ext>
                </a:extLst>
              </p:cNvPr>
              <p:cNvSpPr/>
              <p:nvPr/>
            </p:nvSpPr>
            <p:spPr>
              <a:xfrm>
                <a:off x="2407629" y="2509991"/>
                <a:ext cx="468000" cy="4680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255795F4-9E1D-73A6-8329-E0C2FCD326BF}"/>
                  </a:ext>
                </a:extLst>
              </p:cNvPr>
              <p:cNvCxnSpPr/>
              <p:nvPr/>
            </p:nvCxnSpPr>
            <p:spPr>
              <a:xfrm>
                <a:off x="2641629" y="2355726"/>
                <a:ext cx="0" cy="77653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56E103A-61E2-CD63-0E8B-5B7C56138845}"/>
                </a:ext>
              </a:extLst>
            </p:cNvPr>
            <p:cNvGrpSpPr/>
            <p:nvPr/>
          </p:nvGrpSpPr>
          <p:grpSpPr>
            <a:xfrm>
              <a:off x="4954037" y="3479629"/>
              <a:ext cx="468000" cy="776530"/>
              <a:chOff x="2407629" y="2355726"/>
              <a:chExt cx="468000" cy="776530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250A1D55-633C-E66D-B249-5BCBA4DAB77C}"/>
                  </a:ext>
                </a:extLst>
              </p:cNvPr>
              <p:cNvSpPr/>
              <p:nvPr/>
            </p:nvSpPr>
            <p:spPr>
              <a:xfrm>
                <a:off x="2407629" y="2509991"/>
                <a:ext cx="468000" cy="4680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126D736-4E9F-9577-5F2C-AFD58D930D14}"/>
                  </a:ext>
                </a:extLst>
              </p:cNvPr>
              <p:cNvCxnSpPr/>
              <p:nvPr/>
            </p:nvCxnSpPr>
            <p:spPr>
              <a:xfrm>
                <a:off x="2641629" y="2355726"/>
                <a:ext cx="0" cy="77653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6479C41-FAC5-C4CE-9FFE-304A9D4E46BD}"/>
                </a:ext>
              </a:extLst>
            </p:cNvPr>
            <p:cNvGrpSpPr/>
            <p:nvPr/>
          </p:nvGrpSpPr>
          <p:grpSpPr>
            <a:xfrm>
              <a:off x="5933150" y="3479629"/>
              <a:ext cx="468000" cy="776530"/>
              <a:chOff x="2407629" y="2355726"/>
              <a:chExt cx="468000" cy="776530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6C92EFD7-9EC2-A73A-2139-6892DD1216E2}"/>
                  </a:ext>
                </a:extLst>
              </p:cNvPr>
              <p:cNvSpPr/>
              <p:nvPr/>
            </p:nvSpPr>
            <p:spPr>
              <a:xfrm>
                <a:off x="2407629" y="2509991"/>
                <a:ext cx="468000" cy="4680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C0B503EE-C9CB-920D-FD41-CE7BA95A9739}"/>
                  </a:ext>
                </a:extLst>
              </p:cNvPr>
              <p:cNvCxnSpPr/>
              <p:nvPr/>
            </p:nvCxnSpPr>
            <p:spPr>
              <a:xfrm>
                <a:off x="2641629" y="2355726"/>
                <a:ext cx="0" cy="77653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0057DA0-E447-1A3D-F46F-7B04DC3097D5}"/>
                </a:ext>
              </a:extLst>
            </p:cNvPr>
            <p:cNvGrpSpPr/>
            <p:nvPr/>
          </p:nvGrpSpPr>
          <p:grpSpPr>
            <a:xfrm>
              <a:off x="6912263" y="3479629"/>
              <a:ext cx="468000" cy="776530"/>
              <a:chOff x="2407629" y="2355726"/>
              <a:chExt cx="468000" cy="776530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DA320D96-E325-06F7-9CE2-D52A4003D5AD}"/>
                  </a:ext>
                </a:extLst>
              </p:cNvPr>
              <p:cNvSpPr/>
              <p:nvPr/>
            </p:nvSpPr>
            <p:spPr>
              <a:xfrm>
                <a:off x="2407629" y="2509991"/>
                <a:ext cx="468000" cy="4680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C1FD412-622D-3371-5EB6-29667B87B693}"/>
                  </a:ext>
                </a:extLst>
              </p:cNvPr>
              <p:cNvCxnSpPr/>
              <p:nvPr/>
            </p:nvCxnSpPr>
            <p:spPr>
              <a:xfrm>
                <a:off x="2641629" y="2355726"/>
                <a:ext cx="0" cy="77653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BA93315-F42D-4F9F-3B4B-302CE72DDF27}"/>
                </a:ext>
              </a:extLst>
            </p:cNvPr>
            <p:cNvGrpSpPr/>
            <p:nvPr/>
          </p:nvGrpSpPr>
          <p:grpSpPr>
            <a:xfrm>
              <a:off x="7891376" y="3479629"/>
              <a:ext cx="468000" cy="776530"/>
              <a:chOff x="2407629" y="2355726"/>
              <a:chExt cx="468000" cy="776530"/>
            </a:xfrm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680BBB8F-0E04-7CB6-60A0-2AFF1EC718D3}"/>
                  </a:ext>
                </a:extLst>
              </p:cNvPr>
              <p:cNvSpPr/>
              <p:nvPr/>
            </p:nvSpPr>
            <p:spPr>
              <a:xfrm>
                <a:off x="2407629" y="2509991"/>
                <a:ext cx="468000" cy="4680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DA954268-BBC5-F3C3-70C5-DCC7AA2DC0C5}"/>
                  </a:ext>
                </a:extLst>
              </p:cNvPr>
              <p:cNvCxnSpPr/>
              <p:nvPr/>
            </p:nvCxnSpPr>
            <p:spPr>
              <a:xfrm>
                <a:off x="2641629" y="2355726"/>
                <a:ext cx="0" cy="77653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9BFC6900-83E1-1624-48AC-72C9262AEAC5}"/>
              </a:ext>
            </a:extLst>
          </p:cNvPr>
          <p:cNvSpPr txBox="1"/>
          <p:nvPr/>
        </p:nvSpPr>
        <p:spPr>
          <a:xfrm>
            <a:off x="1763713" y="1839370"/>
            <a:ext cx="54085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ครึ่งหนึ่งของ 6 มีเท่าใด หรือ นำ 6 มาแบ่งครึ่งจะได้เท่าใด</a:t>
            </a:r>
            <a:endParaRPr lang="en-IN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AEB6603-83AA-4490-B790-A9B972A451BC}"/>
              </a:ext>
            </a:extLst>
          </p:cNvPr>
          <p:cNvGrpSpPr/>
          <p:nvPr/>
        </p:nvGrpSpPr>
        <p:grpSpPr>
          <a:xfrm>
            <a:off x="4235815" y="4254120"/>
            <a:ext cx="1537937" cy="588865"/>
            <a:chOff x="4192772" y="4282280"/>
            <a:chExt cx="1537937" cy="588865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DC3AC9E-DD4D-A482-D1F6-1D339D4AFAF4}"/>
                </a:ext>
              </a:extLst>
            </p:cNvPr>
            <p:cNvGrpSpPr/>
            <p:nvPr/>
          </p:nvGrpSpPr>
          <p:grpSpPr>
            <a:xfrm>
              <a:off x="4192772" y="4282280"/>
              <a:ext cx="1537937" cy="588865"/>
              <a:chOff x="1143243" y="4149803"/>
              <a:chExt cx="1599686" cy="588865"/>
            </a:xfrm>
          </p:grpSpPr>
          <p:graphicFrame>
            <p:nvGraphicFramePr>
              <p:cNvPr id="38" name="Object 37">
                <a:extLst>
                  <a:ext uri="{FF2B5EF4-FFF2-40B4-BE49-F238E27FC236}">
                    <a16:creationId xmlns:a16="http://schemas.microsoft.com/office/drawing/2014/main" id="{648E59C3-ABD0-BC99-98C7-F4E1A7056D6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20236593"/>
                  </p:ext>
                </p:extLst>
              </p:nvPr>
            </p:nvGraphicFramePr>
            <p:xfrm>
              <a:off x="1763713" y="4149803"/>
              <a:ext cx="824479" cy="5176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545760" imgH="342720" progId="Equation.DSMT4">
                      <p:embed/>
                    </p:oleObj>
                  </mc:Choice>
                  <mc:Fallback>
                    <p:oleObj name="Equation" r:id="rId4" imgW="545760" imgH="342720" progId="Equation.DSMT4">
                      <p:embed/>
                      <p:pic>
                        <p:nvPicPr>
                          <p:cNvPr id="38" name="Object 37">
                            <a:extLst>
                              <a:ext uri="{FF2B5EF4-FFF2-40B4-BE49-F238E27FC236}">
                                <a16:creationId xmlns:a16="http://schemas.microsoft.com/office/drawing/2014/main" id="{648E59C3-ABD0-BC99-98C7-F4E1A7056D66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763713" y="4149803"/>
                            <a:ext cx="824479" cy="51769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5DAB68D-C9A7-275B-5329-CA28FD42DD6D}"/>
                  </a:ext>
                </a:extLst>
              </p:cNvPr>
              <p:cNvSpPr txBox="1"/>
              <p:nvPr/>
            </p:nvSpPr>
            <p:spPr>
              <a:xfrm>
                <a:off x="1143243" y="4215448"/>
                <a:ext cx="1599686" cy="5232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th-TH" sz="28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ดังนั้น</a:t>
                </a:r>
                <a:endParaRPr lang="en-IN" sz="2800" dirty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FA1A6C37-8B5C-401F-A752-02A812D44C6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3742431"/>
                </p:ext>
              </p:extLst>
            </p:nvPr>
          </p:nvGraphicFramePr>
          <p:xfrm>
            <a:off x="4842457" y="4335265"/>
            <a:ext cx="792654" cy="497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45760" imgH="342720" progId="Equation.DSMT4">
                    <p:embed/>
                  </p:oleObj>
                </mc:Choice>
                <mc:Fallback>
                  <p:oleObj name="Equation" r:id="rId6" imgW="545760" imgH="342720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FA1A6C37-8B5C-401F-A752-02A812D44C6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842457" y="4335265"/>
                          <a:ext cx="792654" cy="4977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510967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814" y="123478"/>
            <a:ext cx="4764345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3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การหารเศษส่วนด้วยจำนวนนับ</a:t>
            </a:r>
            <a:endParaRPr lang="ko-KR" altLang="en-US" sz="3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551DA47-A80D-7734-B227-4A7E19AAAAA9}"/>
              </a:ext>
            </a:extLst>
          </p:cNvPr>
          <p:cNvGrpSpPr/>
          <p:nvPr/>
        </p:nvGrpSpPr>
        <p:grpSpPr>
          <a:xfrm>
            <a:off x="1765360" y="1010812"/>
            <a:ext cx="2223883" cy="776530"/>
            <a:chOff x="1765360" y="1010812"/>
            <a:chExt cx="2223883" cy="776530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48747AF0-B39A-D0D1-A256-AA02F883E405}"/>
                </a:ext>
              </a:extLst>
            </p:cNvPr>
            <p:cNvSpPr txBox="1">
              <a:spLocks/>
            </p:cNvSpPr>
            <p:nvPr/>
          </p:nvSpPr>
          <p:spPr>
            <a:xfrm>
              <a:off x="1765360" y="1010812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28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หาผลหาร </a:t>
              </a:r>
              <a:endParaRPr lang="en-IN" sz="28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88139ECB-DDA9-7755-5AEA-2415D8F41D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1183671"/>
                </p:ext>
              </p:extLst>
            </p:nvPr>
          </p:nvGraphicFramePr>
          <p:xfrm>
            <a:off x="2836971" y="1041606"/>
            <a:ext cx="604838" cy="677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4560" imgH="342720" progId="Equation.DSMT4">
                    <p:embed/>
                  </p:oleObj>
                </mc:Choice>
                <mc:Fallback>
                  <p:oleObj name="Equation" r:id="rId2" imgW="304560" imgH="3427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8139ECB-DDA9-7755-5AEA-2415D8F41D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836971" y="1041606"/>
                          <a:ext cx="604838" cy="6778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4B68D60B-366D-5814-C7C4-9A0DE5A7ABD5}"/>
              </a:ext>
            </a:extLst>
          </p:cNvPr>
          <p:cNvSpPr txBox="1">
            <a:spLocks/>
          </p:cNvSpPr>
          <p:nvPr/>
        </p:nvSpPr>
        <p:spPr>
          <a:xfrm>
            <a:off x="1763713" y="2355726"/>
            <a:ext cx="22238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BFC6900-83E1-1624-48AC-72C9262AEAC5}"/>
              </a:ext>
            </a:extLst>
          </p:cNvPr>
          <p:cNvSpPr txBox="1"/>
          <p:nvPr/>
        </p:nvSpPr>
        <p:spPr>
          <a:xfrm>
            <a:off x="1763713" y="1839370"/>
            <a:ext cx="54085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นำครึ่งหนึ่งมาแบ่งเป็น 3 ส่วน</a:t>
            </a:r>
            <a:r>
              <a:rPr lang="en-US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แต่ละส่วนคิดเป็นเท่าใด</a:t>
            </a:r>
            <a:endParaRPr lang="en-IN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AEB6603-83AA-4490-B790-A9B972A451BC}"/>
              </a:ext>
            </a:extLst>
          </p:cNvPr>
          <p:cNvGrpSpPr/>
          <p:nvPr/>
        </p:nvGrpSpPr>
        <p:grpSpPr>
          <a:xfrm>
            <a:off x="4235815" y="4254120"/>
            <a:ext cx="1537937" cy="588865"/>
            <a:chOff x="4192772" y="4282280"/>
            <a:chExt cx="1537937" cy="588865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DC3AC9E-DD4D-A482-D1F6-1D339D4AFAF4}"/>
                </a:ext>
              </a:extLst>
            </p:cNvPr>
            <p:cNvGrpSpPr/>
            <p:nvPr/>
          </p:nvGrpSpPr>
          <p:grpSpPr>
            <a:xfrm>
              <a:off x="4192772" y="4282280"/>
              <a:ext cx="1537937" cy="588865"/>
              <a:chOff x="1143243" y="4149803"/>
              <a:chExt cx="1599686" cy="588865"/>
            </a:xfrm>
          </p:grpSpPr>
          <p:graphicFrame>
            <p:nvGraphicFramePr>
              <p:cNvPr id="38" name="Object 37">
                <a:extLst>
                  <a:ext uri="{FF2B5EF4-FFF2-40B4-BE49-F238E27FC236}">
                    <a16:creationId xmlns:a16="http://schemas.microsoft.com/office/drawing/2014/main" id="{648E59C3-ABD0-BC99-98C7-F4E1A7056D6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763713" y="4149803"/>
              <a:ext cx="824479" cy="5176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545760" imgH="342720" progId="Equation.DSMT4">
                      <p:embed/>
                    </p:oleObj>
                  </mc:Choice>
                  <mc:Fallback>
                    <p:oleObj name="Equation" r:id="rId4" imgW="545760" imgH="342720" progId="Equation.DSMT4">
                      <p:embed/>
                      <p:pic>
                        <p:nvPicPr>
                          <p:cNvPr id="38" name="Object 37">
                            <a:extLst>
                              <a:ext uri="{FF2B5EF4-FFF2-40B4-BE49-F238E27FC236}">
                                <a16:creationId xmlns:a16="http://schemas.microsoft.com/office/drawing/2014/main" id="{648E59C3-ABD0-BC99-98C7-F4E1A7056D66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763713" y="4149803"/>
                            <a:ext cx="824479" cy="51769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5DAB68D-C9A7-275B-5329-CA28FD42DD6D}"/>
                  </a:ext>
                </a:extLst>
              </p:cNvPr>
              <p:cNvSpPr txBox="1"/>
              <p:nvPr/>
            </p:nvSpPr>
            <p:spPr>
              <a:xfrm>
                <a:off x="1143243" y="4215448"/>
                <a:ext cx="1599686" cy="5232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th-TH" sz="28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ดังนั้น</a:t>
                </a:r>
                <a:endParaRPr lang="en-IN" sz="2800" dirty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FA1A6C37-8B5C-401F-A752-02A812D44C6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10174944"/>
                </p:ext>
              </p:extLst>
            </p:nvPr>
          </p:nvGraphicFramePr>
          <p:xfrm>
            <a:off x="4868682" y="4325523"/>
            <a:ext cx="738188" cy="517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07960" imgH="355320" progId="Equation.DSMT4">
                    <p:embed/>
                  </p:oleObj>
                </mc:Choice>
                <mc:Fallback>
                  <p:oleObj name="Equation" r:id="rId6" imgW="507960" imgH="355320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FA1A6C37-8B5C-401F-A752-02A812D44C6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868682" y="4325523"/>
                          <a:ext cx="738188" cy="517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26" name="Picture 2" descr="Copy of the workspace">
            <a:extLst>
              <a:ext uri="{FF2B5EF4-FFF2-40B4-BE49-F238E27FC236}">
                <a16:creationId xmlns:a16="http://schemas.microsoft.com/office/drawing/2014/main" id="{AAD2E1D0-1B9A-404A-9AD9-02BEEAB619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70" t="45748" r="34995" b="44400"/>
          <a:stretch/>
        </p:blipFill>
        <p:spPr bwMode="auto">
          <a:xfrm>
            <a:off x="3635896" y="2589106"/>
            <a:ext cx="2236345" cy="50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2B24566A-5518-9BC3-C3F7-E9D6E275AF7A}"/>
              </a:ext>
            </a:extLst>
          </p:cNvPr>
          <p:cNvGrpSpPr/>
          <p:nvPr/>
        </p:nvGrpSpPr>
        <p:grpSpPr>
          <a:xfrm>
            <a:off x="3987596" y="2621446"/>
            <a:ext cx="368380" cy="454360"/>
            <a:chOff x="3987596" y="2621446"/>
            <a:chExt cx="368380" cy="45436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CD3816D-3617-3C06-43AB-F80269883F35}"/>
                </a:ext>
              </a:extLst>
            </p:cNvPr>
            <p:cNvCxnSpPr>
              <a:cxnSpLocks/>
            </p:cNvCxnSpPr>
            <p:nvPr/>
          </p:nvCxnSpPr>
          <p:spPr>
            <a:xfrm>
              <a:off x="3987596" y="2633769"/>
              <a:ext cx="0" cy="4420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683F8D7-DDCE-A0EF-B4E3-6321DE90461D}"/>
                </a:ext>
              </a:extLst>
            </p:cNvPr>
            <p:cNvCxnSpPr>
              <a:cxnSpLocks/>
            </p:cNvCxnSpPr>
            <p:nvPr/>
          </p:nvCxnSpPr>
          <p:spPr>
            <a:xfrm>
              <a:off x="4355976" y="2621446"/>
              <a:ext cx="0" cy="4420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5D83885-70E4-D4AA-8D88-5E6D977D23EB}"/>
              </a:ext>
            </a:extLst>
          </p:cNvPr>
          <p:cNvGrpSpPr/>
          <p:nvPr/>
        </p:nvGrpSpPr>
        <p:grpSpPr>
          <a:xfrm>
            <a:off x="5097637" y="2633769"/>
            <a:ext cx="368380" cy="454360"/>
            <a:chOff x="3987596" y="2621446"/>
            <a:chExt cx="368380" cy="454360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28FE88F-341D-48D8-299F-F43C579A8F92}"/>
                </a:ext>
              </a:extLst>
            </p:cNvPr>
            <p:cNvCxnSpPr>
              <a:cxnSpLocks/>
            </p:cNvCxnSpPr>
            <p:nvPr/>
          </p:nvCxnSpPr>
          <p:spPr>
            <a:xfrm>
              <a:off x="3987596" y="2633769"/>
              <a:ext cx="0" cy="442037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E3CA457-CA08-C0F3-0996-2DDD28746D00}"/>
                </a:ext>
              </a:extLst>
            </p:cNvPr>
            <p:cNvCxnSpPr>
              <a:cxnSpLocks/>
            </p:cNvCxnSpPr>
            <p:nvPr/>
          </p:nvCxnSpPr>
          <p:spPr>
            <a:xfrm>
              <a:off x="4355976" y="2621446"/>
              <a:ext cx="0" cy="442037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0556BFA-B7C1-7137-B628-6C43A690890C}"/>
              </a:ext>
            </a:extLst>
          </p:cNvPr>
          <p:cNvCxnSpPr>
            <a:cxnSpLocks/>
          </p:cNvCxnSpPr>
          <p:nvPr/>
        </p:nvCxnSpPr>
        <p:spPr>
          <a:xfrm flipV="1">
            <a:off x="3480695" y="2931790"/>
            <a:ext cx="299217" cy="30860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CD00F4DC-3027-54AB-AF49-C40102B6AE1C}"/>
              </a:ext>
            </a:extLst>
          </p:cNvPr>
          <p:cNvSpPr txBox="1"/>
          <p:nvPr/>
        </p:nvSpPr>
        <p:spPr>
          <a:xfrm>
            <a:off x="2049777" y="3406167"/>
            <a:ext cx="54085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แต่ละส่วนคิดเป็น 1 ใน 6 ส่วน หรือ </a:t>
            </a:r>
            <a:endParaRPr lang="en-IN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49A86AC4-7F69-FCC0-2CE4-2EFE1A5A32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112164"/>
              </p:ext>
            </p:extLst>
          </p:nvPr>
        </p:nvGraphicFramePr>
        <p:xfrm>
          <a:off x="5095435" y="3282090"/>
          <a:ext cx="266451" cy="7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355320" progId="Equation.DSMT4">
                  <p:embed/>
                </p:oleObj>
              </mc:Choice>
              <mc:Fallback>
                <p:oleObj name="Equation" r:id="rId9" imgW="126720" imgH="35532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49A86AC4-7F69-FCC0-2CE4-2EFE1A5A32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95435" y="3282090"/>
                        <a:ext cx="266451" cy="746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61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2FC9B1-C31D-E6E1-8469-5BCA976E3F8D}"/>
              </a:ext>
            </a:extLst>
          </p:cNvPr>
          <p:cNvSpPr txBox="1"/>
          <p:nvPr/>
        </p:nvSpPr>
        <p:spPr>
          <a:xfrm>
            <a:off x="2195736" y="2094696"/>
            <a:ext cx="5530681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การหารเศษส่วนจะมีความหมายเมื่อตัวหารเป็นจำนวนนับ</a:t>
            </a:r>
          </a:p>
          <a:p>
            <a:pPr algn="ctr"/>
            <a:r>
              <a:rPr lang="th-TH" sz="28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ดังนั้นต้องทำตัวหารเป็นจำนวนนับ</a:t>
            </a:r>
            <a:endParaRPr lang="en-IN" sz="28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1114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AC2E6-D4EC-B07D-DE01-C39927C9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267494"/>
            <a:ext cx="7560000" cy="77653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ส่วนกลับคืออะไร</a:t>
            </a:r>
            <a:endParaRPr lang="en-IN" b="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27794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B8AB-0D80-9974-17E2-AF4B7B5F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814" y="123478"/>
            <a:ext cx="4764345" cy="776530"/>
          </a:xfrm>
          <a:ln>
            <a:solidFill>
              <a:srgbClr val="7030A0"/>
            </a:solidFill>
          </a:ln>
        </p:spPr>
        <p:txBody>
          <a:bodyPr/>
          <a:lstStyle/>
          <a:p>
            <a:pPr algn="ctr"/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การหารเศษส่วนด้วยเศษส่วน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551DA47-A80D-7734-B227-4A7E19AAAAA9}"/>
              </a:ext>
            </a:extLst>
          </p:cNvPr>
          <p:cNvGrpSpPr/>
          <p:nvPr/>
        </p:nvGrpSpPr>
        <p:grpSpPr>
          <a:xfrm>
            <a:off x="1723935" y="1039319"/>
            <a:ext cx="2223883" cy="776530"/>
            <a:chOff x="1765360" y="1010812"/>
            <a:chExt cx="2223883" cy="776530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48747AF0-B39A-D0D1-A256-AA02F883E405}"/>
                </a:ext>
              </a:extLst>
            </p:cNvPr>
            <p:cNvSpPr txBox="1">
              <a:spLocks/>
            </p:cNvSpPr>
            <p:nvPr/>
          </p:nvSpPr>
          <p:spPr>
            <a:xfrm>
              <a:off x="1765360" y="1010812"/>
              <a:ext cx="2223883" cy="776530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Arial" pitchFamily="34" charset="0"/>
                </a:defRPr>
              </a:lvl1pPr>
            </a:lstStyle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หาผลหาร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88139ECB-DDA9-7755-5AEA-2415D8F41D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5139341"/>
                </p:ext>
              </p:extLst>
            </p:nvPr>
          </p:nvGraphicFramePr>
          <p:xfrm>
            <a:off x="2728565" y="1115839"/>
            <a:ext cx="479134" cy="5346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17160" imgH="355320" progId="Equation.DSMT4">
                    <p:embed/>
                  </p:oleObj>
                </mc:Choice>
                <mc:Fallback>
                  <p:oleObj name="Equation" r:id="rId2" imgW="317160" imgH="3553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8139ECB-DDA9-7755-5AEA-2415D8F41D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728565" y="1115839"/>
                          <a:ext cx="479134" cy="5346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4B68D60B-366D-5814-C7C4-9A0DE5A7ABD5}"/>
              </a:ext>
            </a:extLst>
          </p:cNvPr>
          <p:cNvSpPr txBox="1">
            <a:spLocks/>
          </p:cNvSpPr>
          <p:nvPr/>
        </p:nvSpPr>
        <p:spPr>
          <a:xfrm>
            <a:off x="1763713" y="2355726"/>
            <a:ext cx="2223883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en-IN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AEB6603-83AA-4490-B790-A9B972A451BC}"/>
              </a:ext>
            </a:extLst>
          </p:cNvPr>
          <p:cNvGrpSpPr/>
          <p:nvPr/>
        </p:nvGrpSpPr>
        <p:grpSpPr>
          <a:xfrm>
            <a:off x="1723935" y="3820235"/>
            <a:ext cx="1537937" cy="588865"/>
            <a:chOff x="4192772" y="4282280"/>
            <a:chExt cx="1537937" cy="588865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DC3AC9E-DD4D-A482-D1F6-1D339D4AFAF4}"/>
                </a:ext>
              </a:extLst>
            </p:cNvPr>
            <p:cNvGrpSpPr/>
            <p:nvPr/>
          </p:nvGrpSpPr>
          <p:grpSpPr>
            <a:xfrm>
              <a:off x="4192772" y="4282280"/>
              <a:ext cx="1537937" cy="588865"/>
              <a:chOff x="1143243" y="4149803"/>
              <a:chExt cx="1599686" cy="588865"/>
            </a:xfrm>
          </p:grpSpPr>
          <p:graphicFrame>
            <p:nvGraphicFramePr>
              <p:cNvPr id="38" name="Object 37">
                <a:extLst>
                  <a:ext uri="{FF2B5EF4-FFF2-40B4-BE49-F238E27FC236}">
                    <a16:creationId xmlns:a16="http://schemas.microsoft.com/office/drawing/2014/main" id="{648E59C3-ABD0-BC99-98C7-F4E1A7056D6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763713" y="4149803"/>
              <a:ext cx="824479" cy="5176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545760" imgH="342720" progId="Equation.DSMT4">
                      <p:embed/>
                    </p:oleObj>
                  </mc:Choice>
                  <mc:Fallback>
                    <p:oleObj name="Equation" r:id="rId4" imgW="545760" imgH="342720" progId="Equation.DSMT4">
                      <p:embed/>
                      <p:pic>
                        <p:nvPicPr>
                          <p:cNvPr id="38" name="Object 37">
                            <a:extLst>
                              <a:ext uri="{FF2B5EF4-FFF2-40B4-BE49-F238E27FC236}">
                                <a16:creationId xmlns:a16="http://schemas.microsoft.com/office/drawing/2014/main" id="{648E59C3-ABD0-BC99-98C7-F4E1A7056D66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763713" y="4149803"/>
                            <a:ext cx="824479" cy="51769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5DAB68D-C9A7-275B-5329-CA28FD42DD6D}"/>
                  </a:ext>
                </a:extLst>
              </p:cNvPr>
              <p:cNvSpPr txBox="1"/>
              <p:nvPr/>
            </p:nvSpPr>
            <p:spPr>
              <a:xfrm>
                <a:off x="1143243" y="4215448"/>
                <a:ext cx="1599686" cy="5232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th-TH" sz="2800" dirty="0">
                    <a:latin typeface="TH Sarabun New" panose="020B0500040200020003" pitchFamily="34" charset="-34"/>
                    <a:cs typeface="TH Sarabun New" panose="020B0500040200020003" pitchFamily="34" charset="-34"/>
                  </a:rPr>
                  <a:t>ดังนั้น</a:t>
                </a:r>
                <a:endParaRPr lang="en-IN" sz="2800" dirty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FA1A6C37-8B5C-401F-A752-02A812D44C6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5390175"/>
                </p:ext>
              </p:extLst>
            </p:nvPr>
          </p:nvGraphicFramePr>
          <p:xfrm>
            <a:off x="4850087" y="4326020"/>
            <a:ext cx="776288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33160" imgH="355320" progId="Equation.DSMT4">
                    <p:embed/>
                  </p:oleObj>
                </mc:Choice>
                <mc:Fallback>
                  <p:oleObj name="Equation" r:id="rId6" imgW="533160" imgH="355320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FA1A6C37-8B5C-401F-A752-02A812D44C6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850087" y="4326020"/>
                          <a:ext cx="776288" cy="5159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25137079-8D28-DF78-7C4A-D87C244987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766288"/>
              </p:ext>
            </p:extLst>
          </p:nvPr>
        </p:nvGraphicFramePr>
        <p:xfrm>
          <a:off x="1772779" y="1797625"/>
          <a:ext cx="206791" cy="558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342720" progId="Equation.DSMT4">
                  <p:embed/>
                </p:oleObj>
              </mc:Choice>
              <mc:Fallback>
                <p:oleObj name="Equation" r:id="rId8" imgW="126720" imgH="34272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25137079-8D28-DF78-7C4A-D87C244987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72779" y="1797625"/>
                        <a:ext cx="206791" cy="558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DE91314A-423C-2B3D-F256-63DD7C057194}"/>
              </a:ext>
            </a:extLst>
          </p:cNvPr>
          <p:cNvSpPr txBox="1">
            <a:spLocks/>
          </p:cNvSpPr>
          <p:nvPr/>
        </p:nvSpPr>
        <p:spPr>
          <a:xfrm>
            <a:off x="1689542" y="2119073"/>
            <a:ext cx="7203104" cy="77653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2400" b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  เป็นตัวหาร และส่วนกลับของ      คือ  </a:t>
            </a:r>
          </a:p>
          <a:p>
            <a:endParaRPr lang="th-TH" sz="2400" b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2400" b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 นำ </a:t>
            </a:r>
            <a:r>
              <a:rPr lang="en-US" sz="2400" b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2400" b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 คูณทั้งตัวตั้งและตัวหาร</a:t>
            </a:r>
            <a:endParaRPr lang="en-IN" sz="2400" b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55C3FA4-578F-A094-1092-4F9E891BBC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911101"/>
              </p:ext>
            </p:extLst>
          </p:nvPr>
        </p:nvGraphicFramePr>
        <p:xfrm>
          <a:off x="4384302" y="1872039"/>
          <a:ext cx="206791" cy="553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461" imgH="753147" progId="Equation.DSMT4">
                  <p:embed/>
                </p:oleObj>
              </mc:Choice>
              <mc:Fallback>
                <p:oleObj name="Equation" r:id="rId8" imgW="280461" imgH="753147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55C3FA4-578F-A094-1092-4F9E891BBC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84302" y="1872039"/>
                        <a:ext cx="206791" cy="5537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BA636B9-A72E-1472-8E98-65A01BA7CF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562253"/>
              </p:ext>
            </p:extLst>
          </p:nvPr>
        </p:nvGraphicFramePr>
        <p:xfrm>
          <a:off x="6990244" y="1161605"/>
          <a:ext cx="1216025" cy="323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9160" imgH="1993680" progId="Equation.DSMT4">
                  <p:embed/>
                </p:oleObj>
              </mc:Choice>
              <mc:Fallback>
                <p:oleObj name="Equation" r:id="rId11" imgW="749160" imgH="1993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BA636B9-A72E-1472-8E98-65A01BA7CF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990244" y="1161605"/>
                        <a:ext cx="1216025" cy="3236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80B551C-FB58-6BF6-0B71-7ADFC85F0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007305"/>
              </p:ext>
            </p:extLst>
          </p:nvPr>
        </p:nvGraphicFramePr>
        <p:xfrm>
          <a:off x="2563156" y="2567516"/>
          <a:ext cx="206791" cy="558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342720" progId="Equation.DSMT4">
                  <p:embed/>
                </p:oleObj>
              </mc:Choice>
              <mc:Fallback>
                <p:oleObj name="Equation" r:id="rId13" imgW="126720" imgH="3427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80B551C-FB58-6BF6-0B71-7ADFC85F06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63156" y="2567516"/>
                        <a:ext cx="206791" cy="558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D51FD8D-5FF6-5366-448D-DDEB39DE925F}"/>
              </a:ext>
            </a:extLst>
          </p:cNvPr>
          <p:cNvSpPr txBox="1"/>
          <p:nvPr/>
        </p:nvSpPr>
        <p:spPr>
          <a:xfrm>
            <a:off x="6303867" y="1502707"/>
            <a:ext cx="6261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จะได้</a:t>
            </a:r>
            <a:endParaRPr lang="en-IN" sz="1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D6E0307-4D91-2937-0F18-7092BD46F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190913"/>
              </p:ext>
            </p:extLst>
          </p:nvPr>
        </p:nvGraphicFramePr>
        <p:xfrm>
          <a:off x="4969910" y="1831894"/>
          <a:ext cx="20796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7375" imgH="558020" progId="Equation.DSMT4">
                  <p:embed/>
                </p:oleObj>
              </mc:Choice>
              <mc:Fallback>
                <p:oleObj name="Equation" r:id="rId13" imgW="207375" imgH="5580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D6E0307-4D91-2937-0F18-7092BD46F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969910" y="1831894"/>
                        <a:ext cx="207963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423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B974CB1-C933-3A53-6CA6-1BAA028DB0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9098212"/>
              </p:ext>
            </p:extLst>
          </p:nvPr>
        </p:nvGraphicFramePr>
        <p:xfrm>
          <a:off x="1211796" y="411510"/>
          <a:ext cx="672040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566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641150-E89C-468F-914D-C5D0E9B84B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F5641150-E89C-468F-914D-C5D0E9B84B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9E5D255-759C-4201-97A4-7C39285CE6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D9E5D255-759C-4201-97A4-7C39285CE6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223F1C4-8A87-4F95-88A9-E5A0B8591A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3223F1C4-8A87-4F95-88A9-E5A0B8591A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1A07C7F-3A36-4829-BA19-E86ECE7212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81A07C7F-3A36-4829-BA19-E86ECE7212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681EB1B-869A-4B5B-8A1B-F172776C86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1681EB1B-869A-4B5B-8A1B-F172776C86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1691680" y="1277259"/>
            <a:ext cx="538036" cy="538036"/>
            <a:chOff x="4298598" y="1406129"/>
            <a:chExt cx="538036" cy="538036"/>
          </a:xfrm>
        </p:grpSpPr>
        <p:sp>
          <p:nvSpPr>
            <p:cNvPr id="63" name="Oval 62"/>
            <p:cNvSpPr/>
            <p:nvPr/>
          </p:nvSpPr>
          <p:spPr>
            <a:xfrm>
              <a:off x="4298598" y="1406129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387596" y="1490481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4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691680" y="2186236"/>
            <a:ext cx="538036" cy="538036"/>
            <a:chOff x="4298598" y="2241725"/>
            <a:chExt cx="538036" cy="538036"/>
          </a:xfrm>
        </p:grpSpPr>
        <p:sp>
          <p:nvSpPr>
            <p:cNvPr id="71" name="Oval 70"/>
            <p:cNvSpPr/>
            <p:nvPr/>
          </p:nvSpPr>
          <p:spPr>
            <a:xfrm>
              <a:off x="4298598" y="2241725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387596" y="2326077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5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691680" y="3095213"/>
            <a:ext cx="538036" cy="538036"/>
            <a:chOff x="4298598" y="3049560"/>
            <a:chExt cx="538036" cy="538036"/>
          </a:xfrm>
        </p:grpSpPr>
        <p:sp>
          <p:nvSpPr>
            <p:cNvPr id="72" name="Oval 71"/>
            <p:cNvSpPr/>
            <p:nvPr/>
          </p:nvSpPr>
          <p:spPr>
            <a:xfrm>
              <a:off x="4298598" y="3049560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387596" y="3133912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6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317324" y="1223112"/>
            <a:ext cx="5927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รู้จักทศนิยมไม่เกิน 3 ตำแหน่ง อ่าน เขียน เปรียบเทียบ เรียงลำดับ </a:t>
            </a:r>
          </a:p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บวกและลบ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317324" y="2132089"/>
            <a:ext cx="6359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ค่าประมาณ คูณและหาร (ตัวหารเป็นจำนวนนับ) ความสัมพันธ์ระหว่างหน่วยความยาว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317324" y="3147814"/>
            <a:ext cx="59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คูณและหาร (ตัวหารเป็นทศนิยม) แก้โจทย์ปัญหา 3 ขั้นตอน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DCA3F00-2B24-0A38-2F55-5564E1712A57}"/>
              </a:ext>
            </a:extLst>
          </p:cNvPr>
          <p:cNvSpPr txBox="1">
            <a:spLocks/>
          </p:cNvSpPr>
          <p:nvPr/>
        </p:nvSpPr>
        <p:spPr>
          <a:xfrm>
            <a:off x="792000" y="252698"/>
            <a:ext cx="7560000" cy="7765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ลำดับขั้นการเรียนรู้เรื่องทศนิยม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8750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3" grpId="0"/>
      <p:bldP spid="8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E83A05-5F62-24DE-53BE-05F84DF546E9}"/>
              </a:ext>
            </a:extLst>
          </p:cNvPr>
          <p:cNvSpPr txBox="1"/>
          <p:nvPr/>
        </p:nvSpPr>
        <p:spPr>
          <a:xfrm>
            <a:off x="3645304" y="2017752"/>
            <a:ext cx="185339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6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12.367</a:t>
            </a:r>
            <a:endParaRPr lang="en-IN" sz="6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6781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1691680" y="1277259"/>
            <a:ext cx="538036" cy="538036"/>
            <a:chOff x="4298598" y="1406129"/>
            <a:chExt cx="538036" cy="538036"/>
          </a:xfrm>
        </p:grpSpPr>
        <p:sp>
          <p:nvSpPr>
            <p:cNvPr id="63" name="Oval 62"/>
            <p:cNvSpPr/>
            <p:nvPr/>
          </p:nvSpPr>
          <p:spPr>
            <a:xfrm>
              <a:off x="4298598" y="1406129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387596" y="1490481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3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691680" y="2186236"/>
            <a:ext cx="538036" cy="538036"/>
            <a:chOff x="4298598" y="2241725"/>
            <a:chExt cx="538036" cy="538036"/>
          </a:xfrm>
        </p:grpSpPr>
        <p:sp>
          <p:nvSpPr>
            <p:cNvPr id="71" name="Oval 70"/>
            <p:cNvSpPr/>
            <p:nvPr/>
          </p:nvSpPr>
          <p:spPr>
            <a:xfrm>
              <a:off x="4298598" y="2241725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387596" y="2326077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4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691680" y="3095213"/>
            <a:ext cx="538036" cy="538036"/>
            <a:chOff x="4298598" y="3049560"/>
            <a:chExt cx="538036" cy="538036"/>
          </a:xfrm>
        </p:grpSpPr>
        <p:sp>
          <p:nvSpPr>
            <p:cNvPr id="72" name="Oval 71"/>
            <p:cNvSpPr/>
            <p:nvPr/>
          </p:nvSpPr>
          <p:spPr>
            <a:xfrm>
              <a:off x="4298598" y="3049560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387596" y="3133912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5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691680" y="4004190"/>
            <a:ext cx="538036" cy="538036"/>
            <a:chOff x="4298598" y="3857396"/>
            <a:chExt cx="538036" cy="538036"/>
          </a:xfrm>
        </p:grpSpPr>
        <p:sp>
          <p:nvSpPr>
            <p:cNvPr id="73" name="Oval 72"/>
            <p:cNvSpPr/>
            <p:nvPr/>
          </p:nvSpPr>
          <p:spPr>
            <a:xfrm>
              <a:off x="4298598" y="3857396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387596" y="3941748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6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317324" y="1223112"/>
            <a:ext cx="5927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รู้จักเศษส่วนไม่เกิน 1 บวก ลบ เปรียบเทียบ เรียงลำดับเศษส่วนที่ตัวส่วนเท่ากัน และแก้ปัญหาเกี่ยวกับเศษส่วน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317324" y="2132089"/>
            <a:ext cx="6359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รู้จักเศษส่วน จำนวนคละ บวกลบ เปรียบเทียบเศษส่วนที่ตัวส่วนของตัวหนึ่งเป็นพหุคูณของอีกตัวหนึ่ง และแก้ปัญหาเกี่ยวกับเศษส่วน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317324" y="3147814"/>
            <a:ext cx="59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 บวกลบคูณหารเศษส่วน และแก้ปัญหาเกี่ยวกับเศษส่วน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DB8EFA-E7DC-ACF4-0C9B-95C717EE3146}"/>
              </a:ext>
            </a:extLst>
          </p:cNvPr>
          <p:cNvSpPr txBox="1"/>
          <p:nvPr/>
        </p:nvSpPr>
        <p:spPr>
          <a:xfrm>
            <a:off x="2348181" y="4004190"/>
            <a:ext cx="59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24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 บวกลบคูณหารเศษส่วน และแก้ปัญหาเกี่ยวกับเศษส่วน</a:t>
            </a:r>
            <a:endParaRPr lang="ko-KR" altLang="en-US" sz="24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DCA3F00-2B24-0A38-2F55-5564E1712A57}"/>
              </a:ext>
            </a:extLst>
          </p:cNvPr>
          <p:cNvSpPr txBox="1">
            <a:spLocks/>
          </p:cNvSpPr>
          <p:nvPr/>
        </p:nvSpPr>
        <p:spPr>
          <a:xfrm>
            <a:off x="792000" y="182008"/>
            <a:ext cx="7560000" cy="7765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>
                <a:latin typeface="TH Sarabun New" panose="020B0500040200020003" pitchFamily="34" charset="-34"/>
                <a:cs typeface="TH Sarabun New" panose="020B0500040200020003" pitchFamily="34" charset="-34"/>
              </a:rPr>
              <a:t>ลำดับขั้นการเรียนรู้เรื่องเศษส่วน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9127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3" grpId="0"/>
      <p:bldP spid="84" grpId="0"/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8599F-D07A-A420-6106-FA835046F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E809-0D33-5F61-24D0-1A73DDB43985}"/>
              </a:ext>
            </a:extLst>
          </p:cNvPr>
          <p:cNvSpPr txBox="1">
            <a:spLocks/>
          </p:cNvSpPr>
          <p:nvPr/>
        </p:nvSpPr>
        <p:spPr>
          <a:xfrm>
            <a:off x="6228184" y="123478"/>
            <a:ext cx="2771975" cy="432048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ทศนิยมคืออะไร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265618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5CD6-677C-47A0-14C5-99023CC2C9F4}"/>
              </a:ext>
            </a:extLst>
          </p:cNvPr>
          <p:cNvSpPr txBox="1">
            <a:spLocks/>
          </p:cNvSpPr>
          <p:nvPr/>
        </p:nvSpPr>
        <p:spPr>
          <a:xfrm>
            <a:off x="6228184" y="123478"/>
            <a:ext cx="2771975" cy="432048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ทศนิยมคืออะไร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4E45FB8-725C-FD50-F562-4C538E2DE327}"/>
              </a:ext>
            </a:extLst>
          </p:cNvPr>
          <p:cNvSpPr txBox="1">
            <a:spLocks/>
          </p:cNvSpPr>
          <p:nvPr/>
        </p:nvSpPr>
        <p:spPr>
          <a:xfrm>
            <a:off x="1115616" y="1491630"/>
            <a:ext cx="7203104" cy="163564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th-TH" sz="2800" b="0" dirty="0">
                <a:solidFill>
                  <a:schemeClr val="tx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การนำเศษส่วนให้มีตัวส่วนเป็น 10 100 หรือ 1,000 สามารถเขียนเป็นจำนวนอีกชนิดหนึ่งที่เรียกว่า</a:t>
            </a:r>
            <a:r>
              <a:rPr lang="th-TH" sz="2800" b="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ทศนิยม </a:t>
            </a:r>
          </a:p>
          <a:p>
            <a:r>
              <a:rPr lang="th-TH" sz="2800" b="0" dirty="0">
                <a:solidFill>
                  <a:schemeClr val="tx1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ทศนิยมจะแสดงปริมาณเช่นเดียวกับเศษส่วน </a:t>
            </a:r>
          </a:p>
          <a:p>
            <a:r>
              <a:rPr lang="th-TH" sz="2800" b="0" dirty="0">
                <a:solidFill>
                  <a:schemeClr val="tx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โดยเมื่อเศษส่วนที่มีตัวส่วนเป็น 10 จะได้ทศนิยม 1 ตำแหน่ง </a:t>
            </a:r>
          </a:p>
          <a:p>
            <a:r>
              <a:rPr lang="th-TH" sz="2800" b="0" dirty="0">
                <a:solidFill>
                  <a:schemeClr val="tx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เศษส่วนที่มีตัวส่วนเป็น 100 จะได้ทศนิยม 2 ตำแหน่ง</a:t>
            </a:r>
          </a:p>
          <a:p>
            <a:r>
              <a:rPr lang="th-TH" sz="2800" b="0" dirty="0">
                <a:solidFill>
                  <a:schemeClr val="tx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เศษส่วนที่มีตัวส่วนเป็น 1,000 จะได้ทศนิยม 3 ตำแหน่ง</a:t>
            </a:r>
            <a:endParaRPr lang="en-IN" sz="2800" b="0" dirty="0">
              <a:solidFill>
                <a:schemeClr val="tx2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1702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B09D293-B2C1-08DB-B5B5-CDD47E07F9C5}"/>
              </a:ext>
            </a:extLst>
          </p:cNvPr>
          <p:cNvGrpSpPr/>
          <p:nvPr/>
        </p:nvGrpSpPr>
        <p:grpSpPr>
          <a:xfrm>
            <a:off x="432110" y="1076856"/>
            <a:ext cx="3888432" cy="3104188"/>
            <a:chOff x="976586" y="1074390"/>
            <a:chExt cx="3888432" cy="310418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B9D4BC4-23E0-3147-314E-88C04347A305}"/>
                </a:ext>
              </a:extLst>
            </p:cNvPr>
            <p:cNvSpPr txBox="1"/>
            <p:nvPr/>
          </p:nvSpPr>
          <p:spPr>
            <a:xfrm>
              <a:off x="976586" y="1131590"/>
              <a:ext cx="3888432" cy="30469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เช่น       เขียนในรูปทศนิยมได้ 0.1</a:t>
              </a:r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            </a:t>
              </a:r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เขียนในรูปทศนิยมได้ 0.</a:t>
              </a:r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0</a:t>
              </a:r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1</a:t>
              </a:r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            </a:t>
              </a:r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เขียนในรูปทศนิยมได้ 0.</a:t>
              </a:r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00</a:t>
              </a:r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1</a:t>
              </a:r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52CE382A-BF74-AFAB-8BCA-8913E45A8E7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5495470"/>
                </p:ext>
              </p:extLst>
            </p:nvPr>
          </p:nvGraphicFramePr>
          <p:xfrm>
            <a:off x="1480642" y="1074390"/>
            <a:ext cx="288032" cy="5760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77480" imgH="355320" progId="Equation.DSMT4">
                    <p:embed/>
                  </p:oleObj>
                </mc:Choice>
                <mc:Fallback>
                  <p:oleObj name="Equation" r:id="rId2" imgW="177480" imgH="35532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52CE382A-BF74-AFAB-8BCA-8913E45A8E7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80642" y="1074390"/>
                          <a:ext cx="288032" cy="5760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71A1B1EA-30BA-1118-FB5D-AF56FDC0C2A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531994"/>
                </p:ext>
              </p:extLst>
            </p:nvPr>
          </p:nvGraphicFramePr>
          <p:xfrm>
            <a:off x="1409404" y="1838690"/>
            <a:ext cx="365025" cy="5379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41200" imgH="355320" progId="Equation.DSMT4">
                    <p:embed/>
                  </p:oleObj>
                </mc:Choice>
                <mc:Fallback>
                  <p:oleObj name="Equation" r:id="rId4" imgW="241200" imgH="35532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71A1B1EA-30BA-1118-FB5D-AF56FDC0C2A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409404" y="1838690"/>
                          <a:ext cx="365025" cy="5379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18CF8370-2C1F-B1CF-6E8E-7977380F267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18119944"/>
                </p:ext>
              </p:extLst>
            </p:nvPr>
          </p:nvGraphicFramePr>
          <p:xfrm>
            <a:off x="1403648" y="2571750"/>
            <a:ext cx="442019" cy="5156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04560" imgH="355320" progId="Equation.DSMT4">
                    <p:embed/>
                  </p:oleObj>
                </mc:Choice>
                <mc:Fallback>
                  <p:oleObj name="Equation" r:id="rId6" imgW="304560" imgH="35532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18CF8370-2C1F-B1CF-6E8E-7977380F267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403648" y="2571750"/>
                          <a:ext cx="442019" cy="51568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A354841-FBA2-D124-5096-745FEB8B416E}"/>
              </a:ext>
            </a:extLst>
          </p:cNvPr>
          <p:cNvGrpSpPr/>
          <p:nvPr/>
        </p:nvGrpSpPr>
        <p:grpSpPr>
          <a:xfrm>
            <a:off x="4572000" y="1076856"/>
            <a:ext cx="3888432" cy="3104188"/>
            <a:chOff x="976586" y="1074390"/>
            <a:chExt cx="3888432" cy="310418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9673C01-561C-9A36-F019-4DABF1811AE3}"/>
                </a:ext>
              </a:extLst>
            </p:cNvPr>
            <p:cNvSpPr txBox="1"/>
            <p:nvPr/>
          </p:nvSpPr>
          <p:spPr>
            <a:xfrm>
              <a:off x="976586" y="1131590"/>
              <a:ext cx="3888432" cy="304698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เช่น       เขียนในรูปทศนิยมได้ 0.</a:t>
              </a:r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5</a:t>
              </a: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            </a:t>
              </a:r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เขียนในรูปทศนิยมได้ 0.</a:t>
              </a:r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26</a:t>
              </a: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            </a:t>
              </a:r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เขียนในรูปทศนิยมได้ 0.</a:t>
              </a:r>
              <a:r>
                <a:rPr lang="en-US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783</a:t>
              </a: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endPara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  <a:p>
              <a:r>
                <a:rPr lang="th-TH" sz="24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 </a:t>
              </a:r>
              <a:endParaRPr lang="en-IN" sz="24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C5210D22-FCCF-01E0-6D10-8F4DC353E26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9795357"/>
                </p:ext>
              </p:extLst>
            </p:nvPr>
          </p:nvGraphicFramePr>
          <p:xfrm>
            <a:off x="1480642" y="1074390"/>
            <a:ext cx="288032" cy="5760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77480" imgH="355320" progId="Equation.DSMT4">
                    <p:embed/>
                  </p:oleObj>
                </mc:Choice>
                <mc:Fallback>
                  <p:oleObj name="Equation" r:id="rId8" imgW="177480" imgH="35532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C5210D22-FCCF-01E0-6D10-8F4DC353E26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480642" y="1074390"/>
                          <a:ext cx="288032" cy="5760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A8F754FE-2384-7893-181B-AE40D1A3236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8266993"/>
                </p:ext>
              </p:extLst>
            </p:nvPr>
          </p:nvGraphicFramePr>
          <p:xfrm>
            <a:off x="1409404" y="1838690"/>
            <a:ext cx="365025" cy="5379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41200" imgH="355320" progId="Equation.DSMT4">
                    <p:embed/>
                  </p:oleObj>
                </mc:Choice>
                <mc:Fallback>
                  <p:oleObj name="Equation" r:id="rId10" imgW="241200" imgH="35532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A8F754FE-2384-7893-181B-AE40D1A3236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409404" y="1838690"/>
                          <a:ext cx="365025" cy="53793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82C2C5C5-75DB-7965-8AAF-A296058DF5F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0558886"/>
                </p:ext>
              </p:extLst>
            </p:nvPr>
          </p:nvGraphicFramePr>
          <p:xfrm>
            <a:off x="1403648" y="2571750"/>
            <a:ext cx="442019" cy="5156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304560" imgH="355320" progId="Equation.DSMT4">
                    <p:embed/>
                  </p:oleObj>
                </mc:Choice>
                <mc:Fallback>
                  <p:oleObj name="Equation" r:id="rId12" imgW="304560" imgH="355320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82C2C5C5-75DB-7965-8AAF-A296058DF5F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403648" y="2571750"/>
                          <a:ext cx="442019" cy="51568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75263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C1353-A4E6-99D7-5FC1-E84EABF66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178D36-87B3-1F2A-3DCD-1F33472CA4CF}"/>
              </a:ext>
            </a:extLst>
          </p:cNvPr>
          <p:cNvSpPr txBox="1"/>
          <p:nvPr/>
        </p:nvSpPr>
        <p:spPr>
          <a:xfrm>
            <a:off x="3645304" y="2017752"/>
            <a:ext cx="185339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6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12.367</a:t>
            </a:r>
            <a:endParaRPr lang="en-IN" sz="6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476926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6ADD92-6FF4-6BC9-B8EC-9C0071F77AA6}"/>
              </a:ext>
            </a:extLst>
          </p:cNvPr>
          <p:cNvSpPr txBox="1"/>
          <p:nvPr/>
        </p:nvSpPr>
        <p:spPr>
          <a:xfrm>
            <a:off x="2843808" y="2211710"/>
            <a:ext cx="185339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66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12.367</a:t>
            </a:r>
            <a:endParaRPr lang="en-IN" sz="66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D45B3FE-C7FC-4DD4-11E4-BE861F9E4DB5}"/>
              </a:ext>
            </a:extLst>
          </p:cNvPr>
          <p:cNvGrpSpPr/>
          <p:nvPr/>
        </p:nvGrpSpPr>
        <p:grpSpPr>
          <a:xfrm>
            <a:off x="4490584" y="461452"/>
            <a:ext cx="2520280" cy="792088"/>
            <a:chOff x="5292080" y="267494"/>
            <a:chExt cx="2520280" cy="792088"/>
          </a:xfrm>
        </p:grpSpPr>
        <p:sp>
          <p:nvSpPr>
            <p:cNvPr id="5" name="Callout: Bent Line 4">
              <a:extLst>
                <a:ext uri="{FF2B5EF4-FFF2-40B4-BE49-F238E27FC236}">
                  <a16:creationId xmlns:a16="http://schemas.microsoft.com/office/drawing/2014/main" id="{76089972-8767-69EA-2C15-02C3DC6E475A}"/>
                </a:ext>
              </a:extLst>
            </p:cNvPr>
            <p:cNvSpPr/>
            <p:nvPr/>
          </p:nvSpPr>
          <p:spPr>
            <a:xfrm>
              <a:off x="5292080" y="267494"/>
              <a:ext cx="2520280" cy="792088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241470"/>
                <a:gd name="adj6" fmla="val -25881"/>
              </a:avLst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dirty="0">
                  <a:solidFill>
                    <a:srgbClr val="FF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3 อยู่ในหลักส่วนสิบ มีค่า         </a:t>
              </a:r>
            </a:p>
            <a:p>
              <a:pPr algn="ctr"/>
              <a:r>
                <a:rPr lang="th-TH" dirty="0">
                  <a:solidFill>
                    <a:srgbClr val="FF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หรือ 0.3  </a:t>
              </a:r>
              <a:endParaRPr lang="en-IN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1A6BDDE0-CEB2-594C-DAFC-E69EF15BC1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8223628"/>
                </p:ext>
              </p:extLst>
            </p:nvPr>
          </p:nvGraphicFramePr>
          <p:xfrm>
            <a:off x="7380312" y="307938"/>
            <a:ext cx="1778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77480" imgH="355320" progId="Equation.DSMT4">
                    <p:embed/>
                  </p:oleObj>
                </mc:Choice>
                <mc:Fallback>
                  <p:oleObj name="Equation" r:id="rId2" imgW="177480" imgH="35532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1A6BDDE0-CEB2-594C-DAFC-E69EF15BC14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380312" y="307938"/>
                          <a:ext cx="177800" cy="355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0231203-28D8-717E-4457-46F0453ECC78}"/>
              </a:ext>
            </a:extLst>
          </p:cNvPr>
          <p:cNvGrpSpPr/>
          <p:nvPr/>
        </p:nvGrpSpPr>
        <p:grpSpPr>
          <a:xfrm>
            <a:off x="5318676" y="1815666"/>
            <a:ext cx="2520280" cy="792088"/>
            <a:chOff x="5292080" y="267494"/>
            <a:chExt cx="2520280" cy="792088"/>
          </a:xfrm>
        </p:grpSpPr>
        <p:sp>
          <p:nvSpPr>
            <p:cNvPr id="9" name="Callout: Bent Line 8">
              <a:extLst>
                <a:ext uri="{FF2B5EF4-FFF2-40B4-BE49-F238E27FC236}">
                  <a16:creationId xmlns:a16="http://schemas.microsoft.com/office/drawing/2014/main" id="{118BA9E7-F03A-DCA6-20D5-478F8F3AA16B}"/>
                </a:ext>
              </a:extLst>
            </p:cNvPr>
            <p:cNvSpPr/>
            <p:nvPr/>
          </p:nvSpPr>
          <p:spPr>
            <a:xfrm>
              <a:off x="5292080" y="267494"/>
              <a:ext cx="2520280" cy="792088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73719"/>
                <a:gd name="adj6" fmla="val -43455"/>
              </a:avLst>
            </a:prstGeom>
            <a:no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dirty="0">
                  <a:solidFill>
                    <a:srgbClr val="FF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6 อยู่ในหลักส่วนร้อย มีค่า         </a:t>
              </a:r>
            </a:p>
            <a:p>
              <a:pPr algn="ctr"/>
              <a:r>
                <a:rPr lang="th-TH" dirty="0">
                  <a:solidFill>
                    <a:srgbClr val="FF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หรือ 0.06  </a:t>
              </a:r>
              <a:endParaRPr lang="en-IN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A32287D9-177A-16F4-372D-DECA6B66A70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197053"/>
                </p:ext>
              </p:extLst>
            </p:nvPr>
          </p:nvGraphicFramePr>
          <p:xfrm>
            <a:off x="7349121" y="307899"/>
            <a:ext cx="2413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41200" imgH="355320" progId="Equation.DSMT4">
                    <p:embed/>
                  </p:oleObj>
                </mc:Choice>
                <mc:Fallback>
                  <p:oleObj name="Equation" r:id="rId4" imgW="241200" imgH="35532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A32287D9-177A-16F4-372D-DECA6B66A70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7349121" y="307899"/>
                          <a:ext cx="241300" cy="355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0D816C3-734C-40FD-8A07-691FE23D8A12}"/>
              </a:ext>
            </a:extLst>
          </p:cNvPr>
          <p:cNvGrpSpPr/>
          <p:nvPr/>
        </p:nvGrpSpPr>
        <p:grpSpPr>
          <a:xfrm>
            <a:off x="4674164" y="3970732"/>
            <a:ext cx="2520280" cy="792088"/>
            <a:chOff x="4860032" y="485738"/>
            <a:chExt cx="2520280" cy="792088"/>
          </a:xfrm>
        </p:grpSpPr>
        <p:sp>
          <p:nvSpPr>
            <p:cNvPr id="12" name="Callout: Bent Line 11">
              <a:extLst>
                <a:ext uri="{FF2B5EF4-FFF2-40B4-BE49-F238E27FC236}">
                  <a16:creationId xmlns:a16="http://schemas.microsoft.com/office/drawing/2014/main" id="{99B6DEA9-0DA6-3DD5-3CAA-87884D7E0586}"/>
                </a:ext>
              </a:extLst>
            </p:cNvPr>
            <p:cNvSpPr/>
            <p:nvPr/>
          </p:nvSpPr>
          <p:spPr>
            <a:xfrm>
              <a:off x="4860032" y="485738"/>
              <a:ext cx="2520280" cy="792088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122893"/>
                <a:gd name="adj6" fmla="val -8591"/>
              </a:avLst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dirty="0">
                  <a:solidFill>
                    <a:srgbClr val="FF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7 อยู่ในหลักส่วนพัน มีค่า         </a:t>
              </a:r>
            </a:p>
            <a:p>
              <a:pPr algn="ctr"/>
              <a:r>
                <a:rPr lang="th-TH" dirty="0">
                  <a:solidFill>
                    <a:srgbClr val="FF0000"/>
                  </a:solidFill>
                  <a:latin typeface="TH Sarabun New" panose="020B0500040200020003" pitchFamily="34" charset="-34"/>
                  <a:cs typeface="TH Sarabun New" panose="020B0500040200020003" pitchFamily="34" charset="-34"/>
                </a:rPr>
                <a:t>หรือ 0.007  </a:t>
              </a:r>
              <a:endParaRPr lang="en-IN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EAA9F44D-2AE8-6E34-C99B-E76548E7C3F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2607157"/>
                </p:ext>
              </p:extLst>
            </p:nvPr>
          </p:nvGraphicFramePr>
          <p:xfrm>
            <a:off x="6878960" y="544364"/>
            <a:ext cx="3048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04560" imgH="355320" progId="Equation.DSMT4">
                    <p:embed/>
                  </p:oleObj>
                </mc:Choice>
                <mc:Fallback>
                  <p:oleObj name="Equation" r:id="rId6" imgW="304560" imgH="35532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EAA9F44D-2AE8-6E34-C99B-E76548E7C3F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878960" y="544364"/>
                          <a:ext cx="304800" cy="355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7011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0633FE-A1D8-F2E8-F869-3412C20CE7EF}"/>
              </a:ext>
            </a:extLst>
          </p:cNvPr>
          <p:cNvSpPr txBox="1">
            <a:spLocks/>
          </p:cNvSpPr>
          <p:nvPr/>
        </p:nvSpPr>
        <p:spPr>
          <a:xfrm>
            <a:off x="2231740" y="2211710"/>
            <a:ext cx="4680520" cy="432048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การบวกและการลบทศนิยมทำได้อย่างไร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032065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D38E7C6-F3DF-5E89-2D8C-CA8441B5645F}"/>
              </a:ext>
            </a:extLst>
          </p:cNvPr>
          <p:cNvSpPr txBox="1">
            <a:spLocks/>
          </p:cNvSpPr>
          <p:nvPr/>
        </p:nvSpPr>
        <p:spPr>
          <a:xfrm>
            <a:off x="1889702" y="2211710"/>
            <a:ext cx="5364596" cy="432048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นำจำนวนในหลักเดียวกันมาบวกหรือลบกัน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68811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6002184-DD56-979C-386F-AF2F6E455BD9}"/>
              </a:ext>
            </a:extLst>
          </p:cNvPr>
          <p:cNvSpPr txBox="1">
            <a:spLocks/>
          </p:cNvSpPr>
          <p:nvPr/>
        </p:nvSpPr>
        <p:spPr>
          <a:xfrm>
            <a:off x="2231740" y="2139702"/>
            <a:ext cx="4680520" cy="576064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การคูณทศนิยมทำได้อย่างไร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14580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0BD6187-24DE-7E28-D629-2FFA92EA33C1}"/>
              </a:ext>
            </a:extLst>
          </p:cNvPr>
          <p:cNvSpPr txBox="1">
            <a:spLocks/>
          </p:cNvSpPr>
          <p:nvPr/>
        </p:nvSpPr>
        <p:spPr>
          <a:xfrm>
            <a:off x="2231740" y="1995686"/>
            <a:ext cx="4680520" cy="1296144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เปลี่ยนทศนิยมเป็นเศษส่วน </a:t>
            </a:r>
          </a:p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แล้วจึงนำมาคูณกัน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691870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B42086B-BB6A-6042-31B2-C24DE47F8430}"/>
              </a:ext>
            </a:extLst>
          </p:cNvPr>
          <p:cNvSpPr txBox="1">
            <a:spLocks/>
          </p:cNvSpPr>
          <p:nvPr/>
        </p:nvSpPr>
        <p:spPr>
          <a:xfrm>
            <a:off x="467544" y="483518"/>
            <a:ext cx="3384376" cy="504056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หาผลคูณ 0.2 </a:t>
            </a:r>
            <a:r>
              <a:rPr lang="en-US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x 0.37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26DFAB-A74E-F099-3EAE-A787974DC29A}"/>
              </a:ext>
            </a:extLst>
          </p:cNvPr>
          <p:cNvSpPr txBox="1">
            <a:spLocks/>
          </p:cNvSpPr>
          <p:nvPr/>
        </p:nvSpPr>
        <p:spPr>
          <a:xfrm>
            <a:off x="467544" y="1491630"/>
            <a:ext cx="3384376" cy="504056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วิธีทำ              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B17185E-DCA1-D5BD-1608-B57BA36FDC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005855"/>
              </p:ext>
            </p:extLst>
          </p:nvPr>
        </p:nvGraphicFramePr>
        <p:xfrm>
          <a:off x="2850967" y="1478781"/>
          <a:ext cx="2441115" cy="1986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888840" progId="Equation.DSMT4">
                  <p:embed/>
                </p:oleObj>
              </mc:Choice>
              <mc:Fallback>
                <p:oleObj name="Equation" r:id="rId2" imgW="1091880" imgH="8888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B17185E-DCA1-D5BD-1608-B57BA36FDC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0967" y="1478781"/>
                        <a:ext cx="2441115" cy="19869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30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15E31-D0DE-1849-68E1-F7EB0FB39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D67A8-30CD-06CB-9996-26F1D9B57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339502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เศษส่วนคืออะไร</a:t>
            </a:r>
            <a:endParaRPr lang="en-IN" sz="5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016181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239F4D9-E15C-9185-05E0-034F9D909659}"/>
              </a:ext>
            </a:extLst>
          </p:cNvPr>
          <p:cNvSpPr txBox="1">
            <a:spLocks/>
          </p:cNvSpPr>
          <p:nvPr/>
        </p:nvSpPr>
        <p:spPr>
          <a:xfrm>
            <a:off x="2231740" y="2139702"/>
            <a:ext cx="4680520" cy="576064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การหารทศนิยมทำได้อย่างไร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20928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0276950-5C24-E68E-1B5D-AE14055D95B6}"/>
              </a:ext>
            </a:extLst>
          </p:cNvPr>
          <p:cNvSpPr txBox="1">
            <a:spLocks/>
          </p:cNvSpPr>
          <p:nvPr/>
        </p:nvSpPr>
        <p:spPr>
          <a:xfrm>
            <a:off x="467544" y="483518"/>
            <a:ext cx="3384376" cy="504056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หาผลหาร 0.</a:t>
            </a:r>
            <a:r>
              <a:rPr lang="en-US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36</a:t>
            </a:r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÷ 0.2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417C0CC-DDF7-54F9-E6D2-4AAD1559F27B}"/>
              </a:ext>
            </a:extLst>
          </p:cNvPr>
          <p:cNvSpPr txBox="1">
            <a:spLocks/>
          </p:cNvSpPr>
          <p:nvPr/>
        </p:nvSpPr>
        <p:spPr>
          <a:xfrm>
            <a:off x="467544" y="1419622"/>
            <a:ext cx="3384376" cy="504056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วิธีทำ              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88D7CE4-7BDF-9674-BB31-B71ABEC7B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123115"/>
              </p:ext>
            </p:extLst>
          </p:nvPr>
        </p:nvGraphicFramePr>
        <p:xfrm>
          <a:off x="3275856" y="1415058"/>
          <a:ext cx="2282229" cy="2544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231560" progId="Equation.DSMT4">
                  <p:embed/>
                </p:oleObj>
              </mc:Choice>
              <mc:Fallback>
                <p:oleObj name="Equation" r:id="rId2" imgW="1104840" imgH="1231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88D7CE4-7BDF-9674-BB31-B71ABEC7B1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75856" y="1415058"/>
                        <a:ext cx="2282229" cy="25445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804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B974CB1-C933-3A53-6CA6-1BAA028DB0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5318996"/>
              </p:ext>
            </p:extLst>
          </p:nvPr>
        </p:nvGraphicFramePr>
        <p:xfrm>
          <a:off x="1043608" y="447514"/>
          <a:ext cx="7320644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395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644A4F-4968-46F1-9D6E-3B7391FA5B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6644A4F-4968-46F1-9D6E-3B7391FA5B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94028AC-0182-4486-8F15-BEC82CDC7B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dgm id="{194028AC-0182-4486-8F15-BEC82CDC7B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9FEC363-5DE1-41C3-A64B-4548EACFF0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E9FEC363-5DE1-41C3-A64B-4548EACFF0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5FD0DED-15A7-47F8-AE1C-5623C64872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85FD0DED-15A7-47F8-AE1C-5623C64872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DE0CC9-67CD-4EAC-826B-8A4506494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9EDE0CC9-67CD-4EAC-826B-8A45064942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041C67-914B-4F8B-828F-CE09754663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graphicEl>
                                              <a:dgm id="{FE041C67-914B-4F8B-828F-CE09754663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6DE208-A608-4FC5-B2C3-53A0CC8C1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graphicEl>
                                              <a:dgm id="{6C6DE208-A608-4FC5-B2C3-53A0CC8C1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1763688" y="2389548"/>
            <a:ext cx="538036" cy="538036"/>
            <a:chOff x="4298598" y="1406129"/>
            <a:chExt cx="538036" cy="538036"/>
          </a:xfrm>
        </p:grpSpPr>
        <p:sp>
          <p:nvSpPr>
            <p:cNvPr id="63" name="Oval 62"/>
            <p:cNvSpPr/>
            <p:nvPr/>
          </p:nvSpPr>
          <p:spPr>
            <a:xfrm>
              <a:off x="4298598" y="1406129"/>
              <a:ext cx="538036" cy="53803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387596" y="1490481"/>
              <a:ext cx="36004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altLang="ko-KR" b="1" dirty="0">
                  <a:latin typeface="Arial" pitchFamily="34" charset="0"/>
                  <a:cs typeface="Arial" pitchFamily="34" charset="0"/>
                </a:rPr>
                <a:t>5</a:t>
              </a:r>
              <a:endParaRPr lang="ko-KR" altLang="en-US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2483768" y="2366178"/>
            <a:ext cx="5927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sz="32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รู้จักเปอร์เซ็นต์ เขียนและอ่าน นำไปใช้แก้โจทย์ปัญหา</a:t>
            </a:r>
            <a:endParaRPr lang="ko-KR" altLang="en-US" sz="3200" dirty="0">
              <a:solidFill>
                <a:srgbClr val="7030A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DCA3F00-2B24-0A38-2F55-5564E1712A57}"/>
              </a:ext>
            </a:extLst>
          </p:cNvPr>
          <p:cNvSpPr txBox="1">
            <a:spLocks/>
          </p:cNvSpPr>
          <p:nvPr/>
        </p:nvSpPr>
        <p:spPr>
          <a:xfrm>
            <a:off x="792000" y="339502"/>
            <a:ext cx="7560000" cy="7765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ลำดับขั้นการเรียนรู้เรื่องเปอร์เซ็นต์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176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4CFC5-9B0D-5BB0-F1EB-2A79E8AC1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823445"/>
            <a:ext cx="7560000" cy="1496610"/>
          </a:xfr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เศษส่วนที่มีตัวส่วนเป็น 100 สามารถเขียนในรูป </a:t>
            </a:r>
            <a:b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ร้อยละ หรือ เปอร์เซ็นต์</a:t>
            </a:r>
            <a:endParaRPr lang="en-IN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4D3B1B-9B83-FA39-127F-BF37632705DE}"/>
              </a:ext>
            </a:extLst>
          </p:cNvPr>
          <p:cNvSpPr txBox="1"/>
          <p:nvPr/>
        </p:nvSpPr>
        <p:spPr>
          <a:xfrm>
            <a:off x="5940152" y="267494"/>
            <a:ext cx="300250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เปอร์เซ็นต์ หรือร้อยละคืออะไร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51337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latin typeface="+mj-lt"/>
              </a:rPr>
              <a:t>Thank you</a:t>
            </a:r>
            <a:endParaRPr lang="ko-KR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543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290F0-8E56-F2C1-31F5-8CBCFD328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267494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เศษส่วนคืออะไร</a:t>
            </a:r>
            <a:endParaRPr lang="en-IN" sz="5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DCF358-3CF6-37BE-B08C-5F0C40461B76}"/>
              </a:ext>
            </a:extLst>
          </p:cNvPr>
          <p:cNvSpPr txBox="1"/>
          <p:nvPr/>
        </p:nvSpPr>
        <p:spPr>
          <a:xfrm>
            <a:off x="647564" y="1563638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เศษส่วนเป็นสัญลักษณ์แสดงจำนวน ซึ่งประกอบด้วยตัวเศษและตัวส่วน </a:t>
            </a:r>
          </a:p>
          <a:p>
            <a:pPr algn="ctr"/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</a:t>
            </a:r>
            <a:r>
              <a:rPr lang="th-TH" sz="28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ตัวเศษ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แสดงจำนวนของส่วนที่กล่างถึงเขียนไว้ด้านบนของเส้นคั่น</a:t>
            </a:r>
          </a:p>
          <a:p>
            <a:pPr algn="ctr"/>
            <a:r>
              <a:rPr lang="th-TH" sz="2800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ตัวส่วน</a:t>
            </a:r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แสดงจำนวนนับของส่วนที่เท่า ๆ กันทั้งหมด เขียนไว้ด้านล่างของเส้นจำนวน</a:t>
            </a:r>
            <a:endParaRPr lang="en-IN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433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py of the workspace">
            <a:extLst>
              <a:ext uri="{FF2B5EF4-FFF2-40B4-BE49-F238E27FC236}">
                <a16:creationId xmlns:a16="http://schemas.microsoft.com/office/drawing/2014/main" id="{04FEEE73-BB90-BB5B-5BD0-8C9EC40362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7" t="43000" r="38271" b="44400"/>
          <a:stretch/>
        </p:blipFill>
        <p:spPr bwMode="auto">
          <a:xfrm>
            <a:off x="1439651" y="528554"/>
            <a:ext cx="2448273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py of the workspace">
            <a:extLst>
              <a:ext uri="{FF2B5EF4-FFF2-40B4-BE49-F238E27FC236}">
                <a16:creationId xmlns:a16="http://schemas.microsoft.com/office/drawing/2014/main" id="{37C27F05-A9E1-C40E-A902-0AB5825836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8" t="34600" r="49990" b="31800"/>
          <a:stretch/>
        </p:blipFill>
        <p:spPr bwMode="auto">
          <a:xfrm>
            <a:off x="1475656" y="2067694"/>
            <a:ext cx="180020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4FEE16-FE06-CCA7-FBE7-2EB9DF485EB0}"/>
              </a:ext>
            </a:extLst>
          </p:cNvPr>
          <p:cNvSpPr txBox="1"/>
          <p:nvPr/>
        </p:nvSpPr>
        <p:spPr>
          <a:xfrm>
            <a:off x="3995936" y="567319"/>
            <a:ext cx="41040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หน่วย แบ่งเป็น 3 ส่วนเท่า ๆ กัน ระบายสี 2 ส่วน 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 ส่วนที่ระบายมีปริมาณ 2 ใน 3 ส่วน เขียนแทนด้วย  </a:t>
            </a:r>
            <a:endParaRPr lang="en-IN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91EF90B-3301-C855-CD29-319A115612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088988"/>
              </p:ext>
            </p:extLst>
          </p:nvPr>
        </p:nvGraphicFramePr>
        <p:xfrm>
          <a:off x="4927600" y="2667000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181440" progId="Equation.DSMT4">
                  <p:embed/>
                </p:oleObj>
              </mc:Choice>
              <mc:Fallback>
                <p:oleObj name="Equation" r:id="rId4" imgW="914400" imgH="1814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91EF90B-3301-C855-CD29-319A115612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01CBAFE-516E-80D5-A6E2-40D5CB8FDF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16776"/>
              </p:ext>
            </p:extLst>
          </p:nvPr>
        </p:nvGraphicFramePr>
        <p:xfrm>
          <a:off x="7956550" y="627063"/>
          <a:ext cx="287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355320" progId="Equation.DSMT4">
                  <p:embed/>
                </p:oleObj>
              </mc:Choice>
              <mc:Fallback>
                <p:oleObj name="Equation" r:id="rId6" imgW="126720" imgH="3553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01CBAFE-516E-80D5-A6E2-40D5CB8FDF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56550" y="627063"/>
                        <a:ext cx="287338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92085EF-52D0-F71C-CEB3-D655F05D4976}"/>
              </a:ext>
            </a:extLst>
          </p:cNvPr>
          <p:cNvSpPr txBox="1"/>
          <p:nvPr/>
        </p:nvSpPr>
        <p:spPr>
          <a:xfrm>
            <a:off x="3972917" y="2494032"/>
            <a:ext cx="41040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หน่วย แบ่งเป็น 4 ส่วนเท่า ๆ กัน ระบายสี 3 ส่วน 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ดังนั้น ส่วนที่ระบายมีปริมาณ 3 ใน 4 ส่วน เขียนแทนด้วย  </a:t>
            </a:r>
            <a:endParaRPr lang="en-IN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55877E3-FBB8-BAA7-AD3F-3D2A10C960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362797"/>
              </p:ext>
            </p:extLst>
          </p:nvPr>
        </p:nvGraphicFramePr>
        <p:xfrm>
          <a:off x="7933257" y="2587555"/>
          <a:ext cx="287337" cy="775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342720" progId="Equation.DSMT4">
                  <p:embed/>
                </p:oleObj>
              </mc:Choice>
              <mc:Fallback>
                <p:oleObj name="Equation" r:id="rId8" imgW="126720" imgH="3427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55877E3-FBB8-BAA7-AD3F-3D2A10C960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933257" y="2587555"/>
                        <a:ext cx="287337" cy="775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311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8EE285E-3DBF-21D1-3A47-7360BF8097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65364"/>
              </p:ext>
            </p:extLst>
          </p:nvPr>
        </p:nvGraphicFramePr>
        <p:xfrm>
          <a:off x="764006" y="1550585"/>
          <a:ext cx="579645" cy="1497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DSMT4">
                  <p:embed/>
                </p:oleObj>
              </mc:Choice>
              <mc:Fallback>
                <p:oleObj name="Equation" r:id="rId2" imgW="1522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8EE285E-3DBF-21D1-3A47-7360BF8097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4006" y="1550585"/>
                        <a:ext cx="579645" cy="1497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D88DD42-1C1D-C68B-3E5C-8007DA7A4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191363"/>
              </p:ext>
            </p:extLst>
          </p:nvPr>
        </p:nvGraphicFramePr>
        <p:xfrm>
          <a:off x="2327690" y="1543372"/>
          <a:ext cx="579645" cy="1497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D88DD42-1C1D-C68B-3E5C-8007DA7A48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27690" y="1543372"/>
                        <a:ext cx="579645" cy="1497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F406CB4-7A48-E18F-5E2A-692922706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834660"/>
              </p:ext>
            </p:extLst>
          </p:nvPr>
        </p:nvGraphicFramePr>
        <p:xfrm>
          <a:off x="5928549" y="1573937"/>
          <a:ext cx="524432" cy="1477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393480" progId="Equation.DSMT4">
                  <p:embed/>
                </p:oleObj>
              </mc:Choice>
              <mc:Fallback>
                <p:oleObj name="Equation" r:id="rId6" imgW="13968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F406CB4-7A48-E18F-5E2A-6929227069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28549" y="1573937"/>
                        <a:ext cx="524432" cy="1477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2AD0E95-DC4E-4B28-87D2-63ED274771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78383"/>
              </p:ext>
            </p:extLst>
          </p:nvPr>
        </p:nvGraphicFramePr>
        <p:xfrm>
          <a:off x="3891375" y="1573937"/>
          <a:ext cx="852488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" imgH="393480" progId="Equation.DSMT4">
                  <p:embed/>
                </p:oleObj>
              </mc:Choice>
              <mc:Fallback>
                <p:oleObj name="Equation" r:id="rId8" imgW="2286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2AD0E95-DC4E-4B28-87D2-63ED274771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91375" y="1573937"/>
                        <a:ext cx="852488" cy="146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7418BF5-E787-E21C-2D01-492BA7B4F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299888"/>
              </p:ext>
            </p:extLst>
          </p:nvPr>
        </p:nvGraphicFramePr>
        <p:xfrm>
          <a:off x="7637667" y="1634060"/>
          <a:ext cx="720725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393480" progId="Equation.DSMT4">
                  <p:embed/>
                </p:oleObj>
              </mc:Choice>
              <mc:Fallback>
                <p:oleObj name="Equation" r:id="rId10" imgW="21564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7418BF5-E787-E21C-2D01-492BA7B4F5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37667" y="1634060"/>
                        <a:ext cx="720725" cy="1316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945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290F0-8E56-F2C1-31F5-8CBCFD328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218449"/>
            <a:ext cx="7560000" cy="7765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เศษส่วนแต่ละชนิด</a:t>
            </a:r>
            <a:endParaRPr lang="en-IN" sz="5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DCF358-3CF6-37BE-B08C-5F0C40461B76}"/>
              </a:ext>
            </a:extLst>
          </p:cNvPr>
          <p:cNvSpPr txBox="1"/>
          <p:nvPr/>
        </p:nvSpPr>
        <p:spPr>
          <a:xfrm>
            <a:off x="1475656" y="1203598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เศษส่วนแท้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578EC2-695A-4FCD-95AA-B596079C801C}"/>
              </a:ext>
            </a:extLst>
          </p:cNvPr>
          <p:cNvSpPr txBox="1"/>
          <p:nvPr/>
        </p:nvSpPr>
        <p:spPr>
          <a:xfrm>
            <a:off x="1475656" y="2920588"/>
            <a:ext cx="18928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เศษส่วนอย่างต่ำ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7A65E0-40A1-F57A-9D66-D6DF8963D716}"/>
              </a:ext>
            </a:extLst>
          </p:cNvPr>
          <p:cNvSpPr txBox="1"/>
          <p:nvPr/>
        </p:nvSpPr>
        <p:spPr>
          <a:xfrm>
            <a:off x="1475656" y="2062093"/>
            <a:ext cx="45791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เศษเกิน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9488BA-C948-DAB7-3087-EADEFA5AD480}"/>
              </a:ext>
            </a:extLst>
          </p:cNvPr>
          <p:cNvSpPr txBox="1"/>
          <p:nvPr/>
        </p:nvSpPr>
        <p:spPr>
          <a:xfrm>
            <a:off x="1475656" y="3779082"/>
            <a:ext cx="45791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จำนวนคละ</a:t>
            </a:r>
            <a:r>
              <a:rPr lang="en-US" sz="2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?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B71BAF4-951F-6E9A-150D-7F4C742072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602899"/>
              </p:ext>
            </p:extLst>
          </p:nvPr>
        </p:nvGraphicFramePr>
        <p:xfrm>
          <a:off x="4927600" y="2667000"/>
          <a:ext cx="9144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81440" progId="Equation.DSMT4">
                  <p:embed/>
                </p:oleObj>
              </mc:Choice>
              <mc:Fallback>
                <p:oleObj name="Equation" r:id="rId2" imgW="914400" imgH="1814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B71BAF4-951F-6E9A-150D-7F4C742072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680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  <p:bldP spid="14" grpId="0"/>
    </p:bld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Cover and End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DD2D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DD2D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DE30E47-1133-4EF1-AD55-B5DED3FFDDC0}">
  <we:reference id="WA104381909" version="3.14.4.0" store="Omex" storeType="OMEX"/>
  <we:alternateReferences>
    <we:reference id="WA104381909" version="3.14.4.0" store="WA104381909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3627</TotalTime>
  <Words>1028</Words>
  <Application>Microsoft Office PowerPoint</Application>
  <PresentationFormat>On-screen Show (16:9)</PresentationFormat>
  <Paragraphs>182</Paragraphs>
  <Slides>55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8" baseType="lpstr">
      <vt:lpstr>맑은 고딕</vt:lpstr>
      <vt:lpstr>Arial</vt:lpstr>
      <vt:lpstr>Rockwell</vt:lpstr>
      <vt:lpstr>Rockwell Condensed</vt:lpstr>
      <vt:lpstr>TH Sarabun New</vt:lpstr>
      <vt:lpstr>TH SarabunPSK</vt:lpstr>
      <vt:lpstr>Wingdings</vt:lpstr>
      <vt:lpstr>Cover and End Slide Master</vt:lpstr>
      <vt:lpstr>Contents Slide Master</vt:lpstr>
      <vt:lpstr>Section Break Slide Master</vt:lpstr>
      <vt:lpstr>Wood Type</vt:lpstr>
      <vt:lpstr>Equation</vt:lpstr>
      <vt:lpstr>MathType 7.0 Equation</vt:lpstr>
      <vt:lpstr>เศษส่วน ทศนิยม และเปอร์เซ็นต์</vt:lpstr>
      <vt:lpstr>เศษส่วน (Fraction)</vt:lpstr>
      <vt:lpstr>ลำดับขั้นการเรียนรู้เรื่องเศษส่วน</vt:lpstr>
      <vt:lpstr>PowerPoint Presentation</vt:lpstr>
      <vt:lpstr>เศษส่วนคืออะไร</vt:lpstr>
      <vt:lpstr>เศษส่วนคืออะไร</vt:lpstr>
      <vt:lpstr>PowerPoint Presentation</vt:lpstr>
      <vt:lpstr>PowerPoint Presentation</vt:lpstr>
      <vt:lpstr>เศษส่วนแต่ละชนิด</vt:lpstr>
      <vt:lpstr>เศษส่วนแต่ละชนิด</vt:lpstr>
      <vt:lpstr>PowerPoint Presentation</vt:lpstr>
      <vt:lpstr>PowerPoint Presentation</vt:lpstr>
      <vt:lpstr>เศษส่วนที่เท่ากัน</vt:lpstr>
      <vt:lpstr>การเปรียบเทียบเศษส่วน</vt:lpstr>
      <vt:lpstr>การเปรียบเทียบเศษส่วน : กรณีตัวส่วนเท่ากัน</vt:lpstr>
      <vt:lpstr>การเปรียบเทียบเศษส่วน : กรณีตัวเศษเท่ากัน</vt:lpstr>
      <vt:lpstr>การเปรียบเทียบเศษส่วน : กรณีเปรียบเทียบกับครึ่ง</vt:lpstr>
      <vt:lpstr>การเปรียบเทียบเศษส่วน : กรณีเปลี่ยนมุมมอง</vt:lpstr>
      <vt:lpstr>การบวก ลบเศษส่วน</vt:lpstr>
      <vt:lpstr>หาผลบวก</vt:lpstr>
      <vt:lpstr>หลักการบวกหรือลบเศษส่วนต้องทำตัวส่วนให้เท่ากันก่อน แล้วจึงนำตัวเศษมาบวกหรือลบ</vt:lpstr>
      <vt:lpstr>PowerPoint Presentation</vt:lpstr>
      <vt:lpstr>การคูณเศษส่วน</vt:lpstr>
      <vt:lpstr>การคูณเศษส่วน</vt:lpstr>
      <vt:lpstr>การคูณเศษส่วนกับจำนวนนับ</vt:lpstr>
      <vt:lpstr>การคูณเศษส่วนกับจำนวนนับ</vt:lpstr>
      <vt:lpstr>การคูณเศษส่วนแท้กับเศษส่วนแท้</vt:lpstr>
      <vt:lpstr>การคูณเศษส่วนแท้กับเศษส่วนแท้</vt:lpstr>
      <vt:lpstr>การคูณเศษส่วนแท้กับเศษเกิน</vt:lpstr>
      <vt:lpstr>การคูณจำนวนคละกับจำนวนคละ</vt:lpstr>
      <vt:lpstr> การหารเศษส่วน</vt:lpstr>
      <vt:lpstr>การหารจำนวนนับด้วยเศษส่วน</vt:lpstr>
      <vt:lpstr>การหารเศษส่วนด้วยจำนวนนับ</vt:lpstr>
      <vt:lpstr>PowerPoint Presentation</vt:lpstr>
      <vt:lpstr>ส่วนกลับคืออะไร</vt:lpstr>
      <vt:lpstr>การหารเศษส่วนด้วยเศษส่วน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เศษส่วนที่มีตัวส่วนเป็น 100 สามารถเขียนในรูป  ร้อยละ หรือ เปอร์เซ็นต์</vt:lpstr>
      <vt:lpstr>Thank you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Teerawit  Tinprapa</cp:lastModifiedBy>
  <cp:revision>150</cp:revision>
  <dcterms:created xsi:type="dcterms:W3CDTF">2016-11-07T07:00:36Z</dcterms:created>
  <dcterms:modified xsi:type="dcterms:W3CDTF">2025-11-12T08:42:43Z</dcterms:modified>
</cp:coreProperties>
</file>