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8C14-60A8-A96A-2285-972D5FAD6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3CC5B-65D8-FB8B-FA5A-B4F32F80C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1B15E-A2F6-4864-BA43-312728DB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CA1F-8357-46AB-8384-80F56860EBB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E160D-B476-69A1-F6B4-91970F4E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7D06-B9C1-A569-8831-6DA03DCE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3CDC-340F-42AC-8839-8121671D2C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405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FCD5-D76D-E989-465E-2A0BCFC5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4AECE-0B49-6917-3A22-2AEAFE92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9B7EE-0307-C590-2D85-CB354FE9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CA1F-8357-46AB-8384-80F56860EBB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E7DF3-8DBB-7F0D-C8CD-5AC323E9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7BB04-045F-64AB-013A-9FD739F4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3CDC-340F-42AC-8839-8121671D2C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349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7FF4B2-67C7-998B-6ED2-72CD517FE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06C1C-CC0A-91DD-BA6A-BAF55DABB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7AD2-F611-2CE8-5F76-C130358A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CA1F-8357-46AB-8384-80F56860EBB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08C74-1B50-E2C0-CB52-3602B20F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76A37-5C3B-6A59-D9E1-5E4AE39F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3CDC-340F-42AC-8839-8121671D2C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191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9862-A8C4-A812-2FE0-FAF2CF3A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FB167-8548-C0EE-3821-5F27EA5AF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08D25-A147-7E92-D018-66049FFA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CA1F-8357-46AB-8384-80F56860EBB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8A41-B78A-C847-9D7A-D1EECBE3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C0897-800C-245D-E20F-21A5D901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3CDC-340F-42AC-8839-8121671D2C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964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A1F2-3146-CDE0-AAA4-F368EA49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D5DA2-F5AC-D187-A71A-E82F0D67A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49F3-DFB8-46BD-D4F9-EF7FA551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CA1F-8357-46AB-8384-80F56860EBB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7CF76-CF8A-36B6-6EF2-34FE1C239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B9C26-A2DE-D7E6-4175-EC908B98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3CDC-340F-42AC-8839-8121671D2C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945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A6C1-EF97-4738-C068-74B3DCE0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29A26-8FE1-F478-3C73-F2E2D6AE6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6EEA7-1636-940C-81DE-5E3297EA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46FA3-B2CE-20D2-1CF7-D9B4317D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CA1F-8357-46AB-8384-80F56860EBB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3B01C-9267-4AE1-1DC0-77343920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2F636-7B45-B00F-6021-BA0F006C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3CDC-340F-42AC-8839-8121671D2C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459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94D4-1DC5-388D-151D-475493D7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47684-283A-360D-6D7A-DA3283912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8CAF7-1CBB-FC67-35A2-0B9159006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7417F-9B75-4FEC-550E-E4D1F0B19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B7312-704A-2248-6A66-61C4672EE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24388-661F-BD00-1D97-70E4FCBA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CA1F-8357-46AB-8384-80F56860EBB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DCE086-85DB-719A-8617-D5E3E52B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A87C5-C19A-99B7-B983-9288009FA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3CDC-340F-42AC-8839-8121671D2C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420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0B99-27F8-CA73-5EE1-A9546AD4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BCD4B-F23D-D410-EB52-C1BF6255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CA1F-8357-46AB-8384-80F56860EBB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101DC-3076-2E70-287A-96337EC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A6A0E-0FB9-ABCD-0651-D4D57315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3CDC-340F-42AC-8839-8121671D2C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40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CB1117-F4F6-1738-F101-4C5F1FD4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CA1F-8357-46AB-8384-80F56860EBB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06ACA-01A4-0826-47AB-9EAD0909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BCB59-FBAF-2345-42F0-A2B2BC3F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3CDC-340F-42AC-8839-8121671D2C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70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D114-E30B-6D24-6B0D-06121547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B1BA4-3F2D-C40F-AB12-11C4B5875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0B8A7-F6A0-EEF2-E02C-9F1726A5E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D3A64-41DB-DD74-6A56-EAEFCA72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CA1F-8357-46AB-8384-80F56860EBB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87579-7AAC-6A47-2056-DF985BC6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30753-1BB6-003C-1A41-62D70F3B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3CDC-340F-42AC-8839-8121671D2C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204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9820-1F58-7BBC-8360-BFE6BD3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F6386-9515-0098-93F8-B3378314E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54BD6-7798-7609-BA18-F405552B1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E4F0E-32C0-0A50-8D02-E95C7C06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CA1F-8357-46AB-8384-80F56860EBB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38667-07B4-5C9A-1EFA-14ABA393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C8C36-0718-26EB-71CD-61A96DE9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3CDC-340F-42AC-8839-8121671D2C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93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213CA-6701-32A7-AF58-95619E87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475D1-7837-9C3D-941B-0E4EF8C74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F532E-DD34-80E5-203C-FA3A7DC96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4CA1F-8357-46AB-8384-80F56860EBB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A9FD6-F5C4-F8D4-C7BC-C4CDD34E3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0FBB1-1A72-F06A-B525-3406C0BB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323CDC-340F-42AC-8839-8121671D2C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802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071F6-1A1D-29FC-9685-763F28E8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93" t="33651" r="25178" b="22063"/>
          <a:stretch>
            <a:fillRect/>
          </a:stretch>
        </p:blipFill>
        <p:spPr>
          <a:xfrm>
            <a:off x="865413" y="462874"/>
            <a:ext cx="10461173" cy="593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55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A118A-9E92-4A54-EFA7-6511EDDE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61" t="38413" r="25268" b="18095"/>
          <a:stretch>
            <a:fillRect/>
          </a:stretch>
        </p:blipFill>
        <p:spPr>
          <a:xfrm>
            <a:off x="1134946" y="643467"/>
            <a:ext cx="99221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6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54573-D983-522F-1A64-D97DD07925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71" t="35397" r="25447" b="21746"/>
          <a:stretch>
            <a:fillRect/>
          </a:stretch>
        </p:blipFill>
        <p:spPr>
          <a:xfrm>
            <a:off x="1088571" y="535121"/>
            <a:ext cx="10439400" cy="57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5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2B04C-23D6-9B71-A9D7-49382A06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72" t="32063" r="25625" b="24286"/>
          <a:stretch>
            <a:fillRect/>
          </a:stretch>
        </p:blipFill>
        <p:spPr>
          <a:xfrm>
            <a:off x="1183420" y="643467"/>
            <a:ext cx="98251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9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0893E-90EE-CF40-7610-9F1C0F9F1A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04" t="29841" r="25089" b="27460"/>
          <a:stretch>
            <a:fillRect/>
          </a:stretch>
        </p:blipFill>
        <p:spPr>
          <a:xfrm>
            <a:off x="980645" y="643467"/>
            <a:ext cx="1023071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3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8A7E71-68EF-9280-7A69-DFA3F16042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2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2CC5AF-84FA-EB16-F738-F5A69897B2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3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CACBF4-A08E-9745-C0D0-39C1F0AE2F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26" t="30317" r="24910" b="25714"/>
          <a:stretch>
            <a:fillRect/>
          </a:stretch>
        </p:blipFill>
        <p:spPr>
          <a:xfrm>
            <a:off x="609600" y="328887"/>
            <a:ext cx="11146972" cy="62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9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C8F9-193C-3766-D40D-6E003DDB49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25" t="30000" r="25090" b="25714"/>
          <a:stretch>
            <a:fillRect/>
          </a:stretch>
        </p:blipFill>
        <p:spPr>
          <a:xfrm>
            <a:off x="707571" y="446314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7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2037D-5F52-8BFC-EB65-1ED3C415A5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982" t="26984" r="25447" b="29365"/>
          <a:stretch>
            <a:fillRect/>
          </a:stretch>
        </p:blipFill>
        <p:spPr>
          <a:xfrm>
            <a:off x="696685" y="303538"/>
            <a:ext cx="11092543" cy="62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7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26E64-3964-A053-441A-6FABDCDFC3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93" t="37461" r="25357" b="18571"/>
          <a:stretch>
            <a:fillRect/>
          </a:stretch>
        </p:blipFill>
        <p:spPr>
          <a:xfrm>
            <a:off x="723900" y="392119"/>
            <a:ext cx="10744200" cy="607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10B41-EA53-60C1-39A3-1F1BC7D3B2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35" t="34603" r="25268" b="21746"/>
          <a:stretch>
            <a:fillRect/>
          </a:stretch>
        </p:blipFill>
        <p:spPr>
          <a:xfrm>
            <a:off x="1081999" y="643467"/>
            <a:ext cx="100280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3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76B7F-4569-7D8A-4F24-759D0E8FA1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35" t="30794" r="25625" b="26667"/>
          <a:stretch>
            <a:fillRect/>
          </a:stretch>
        </p:blipFill>
        <p:spPr>
          <a:xfrm>
            <a:off x="992491" y="643467"/>
            <a:ext cx="102070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9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D139A-8724-F4CB-1C9D-32EE3B0602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39" t="42381" r="25357" b="16031"/>
          <a:stretch>
            <a:fillRect/>
          </a:stretch>
        </p:blipFill>
        <p:spPr>
          <a:xfrm>
            <a:off x="939608" y="643467"/>
            <a:ext cx="10312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6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62A09-AD74-AED2-7859-B12AB11424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94" t="38730" r="24999" b="18413"/>
          <a:stretch>
            <a:fillRect/>
          </a:stretch>
        </p:blipFill>
        <p:spPr>
          <a:xfrm>
            <a:off x="999502" y="643467"/>
            <a:ext cx="1019299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4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Weerayuth  Plailek</dc:creator>
  <cp:lastModifiedBy>Weerayuth  Plailek</cp:lastModifiedBy>
  <cp:revision>2</cp:revision>
  <dcterms:created xsi:type="dcterms:W3CDTF">2026-01-28T14:06:40Z</dcterms:created>
  <dcterms:modified xsi:type="dcterms:W3CDTF">2026-01-28T14:33:15Z</dcterms:modified>
</cp:coreProperties>
</file>