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68" r:id="rId3"/>
    <p:sldId id="267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354B9-E7C6-4DA2-91B1-6603CFC3508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A5030-D2EB-46A7-A2E5-415077FC36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8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4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2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1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9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0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8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6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6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8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3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5A130-B919-4B78-9154-636746F3869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4494-B678-45C3-ACF5-0E52A6961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เนื่องจากเป็นห้องปฎิบัติการไฟฟ้าที่ใช้แรงดันสูง ห้ามนำอาหารและเครื่องดื่มทุกชนิดเข้ามาภายในห้องปฎิบัติการ</a:t>
            </a:r>
            <a:endParaRPr lang="en-US" sz="6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8968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Power Electronic</a:t>
            </a:r>
            <a:endParaRPr lang="en-US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429000"/>
            <a:ext cx="8136904" cy="1752600"/>
          </a:xfrm>
        </p:spPr>
        <p:txBody>
          <a:bodyPr/>
          <a:lstStyle/>
          <a:p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sz="28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คณะวิศวกรรมศาสตร์และเทคโนโลยีอุตสาหกรรม</a:t>
            </a:r>
          </a:p>
          <a:p>
            <a:r>
              <a:rPr lang="th-TH" sz="28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มหาวิทยาลัยราชภัฎสวนสุนันทา </a:t>
            </a:r>
          </a:p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8327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การประเมินและวัดผล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43608" y="1351309"/>
            <a:ext cx="7416824" cy="4525963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เวลาเรียน	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สมุดการบ้าน 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ชิ้นงาน	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		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สอบกลางภาค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สอบปลายภาค	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95608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รายละเอียดของรายวิชา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ไดโอด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(Diodes)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ทรานซิสเตอร์ไบโพลาร์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(Bipolar Junction Transistor)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ทรานซิสเตอร์สนามไฟฟ้า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(Field Effect Transistor)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อุปกรณ์สารกึ่งตัวนำ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ชั้น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8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Thyristors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วงจรบูสและบัคคอนเวอร์เตอร์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(Boost/Buck Converter)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แหล่งจ่ายสวิตชื่งและสวิตโหมด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(Switching and Switch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Mode Power Supply)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อินเวอร์เตอร์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(Inverters)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การออกแบบระบบระบายความร้อน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5821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115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 Electronic</vt:lpstr>
      <vt:lpstr>การประเมินและวัดผล</vt:lpstr>
      <vt:lpstr>รายละเอียดของรายวิชา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Electronic</dc:title>
  <dc:creator>Boonchai</dc:creator>
  <cp:lastModifiedBy>Boonchai</cp:lastModifiedBy>
  <cp:revision>30</cp:revision>
  <dcterms:created xsi:type="dcterms:W3CDTF">2025-12-02T02:51:16Z</dcterms:created>
  <dcterms:modified xsi:type="dcterms:W3CDTF">2025-12-09T02:23:33Z</dcterms:modified>
</cp:coreProperties>
</file>