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B567-AFEF-1C7E-A376-070BCB85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A0F09-0EB6-BA2C-9868-29D9DFD20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52481-E3EC-95DB-C9A6-1953A51C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583C-1404-4FB4-8D51-D9EC51A02F3A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83FDB-5A18-58F0-E4C6-B2D35972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39521-0891-F0A5-93BF-B76FE1CD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05A8-4164-4D40-A920-54ED989B17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020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01FF-36EA-855E-CEA3-53E09E82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B8805-0022-BFDF-94F0-882A4343C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C2FC0-7289-7AB8-D15C-984009A5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583C-1404-4FB4-8D51-D9EC51A02F3A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1DE9A-87C2-7088-FAB2-C8D1454A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D94B-FDE8-CE29-3391-40330CD0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05A8-4164-4D40-A920-54ED989B17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680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94AB1-A044-171D-4AE5-510E5D715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7BC47-E4A9-006A-BCD9-91A693AE5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0A2EC-84FB-B82B-EF18-3206A7AD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583C-1404-4FB4-8D51-D9EC51A02F3A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A4C67-6FAE-FABE-2EAA-1AA7DA49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38695-6157-3549-CBEF-0BB7E0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05A8-4164-4D40-A920-54ED989B17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862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1D72-7485-355D-72EB-D462CF23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D215C-214C-0DCA-730A-F7808C31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9E4A8-A4D0-230D-04BE-DC7DEC08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583C-1404-4FB4-8D51-D9EC51A02F3A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92BC-0F34-5E89-A03D-5BDCA377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B0461-E26C-35CE-757A-17069E1C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05A8-4164-4D40-A920-54ED989B17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669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2AB7-394B-D443-68C4-9A729640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9B853-E6A2-3900-9095-C9A2528BA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7B00D-1BC7-D710-2269-921F591D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583C-1404-4FB4-8D51-D9EC51A02F3A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ADBD8-2003-4AB0-A3DF-EF2D8957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9DFF6-EF5F-1063-4BE7-F0ED2340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05A8-4164-4D40-A920-54ED989B17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813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3D91-909E-202D-98E9-744A5451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0ACBE-47CD-5DF3-4A32-93D563F23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F3AC6-2517-328F-E52F-538AEAE93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B51BC-5949-58A4-D8CA-5EF5522D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583C-1404-4FB4-8D51-D9EC51A02F3A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97659-936A-B0B1-2371-39B3A7A7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9FE71-B6B9-EF25-7421-6D59D3CF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05A8-4164-4D40-A920-54ED989B17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51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278B-AD83-B7EB-FB69-FE4068A1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46E5E-A88A-1A67-5A7D-65ECF1BB5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6844A-F89B-9C92-C7E7-DAD5925AD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2FA15-61BC-468A-B1AF-2F017CA68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BB4DA-FE1D-9E18-5951-C8A1C42E4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577DC-3AEC-2A13-F950-60979DDA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583C-1404-4FB4-8D51-D9EC51A02F3A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78BDB1-BA7D-1771-D5B1-63516C39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3559B-CD15-5694-04C4-283ED829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05A8-4164-4D40-A920-54ED989B17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551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D4BB-F9F2-0820-E8E5-A8C4655A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3ACFA-A498-654E-BB4D-0F974C6E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583C-1404-4FB4-8D51-D9EC51A02F3A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356A2-E05C-B602-2203-4DF510B0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7D422-8462-9150-E998-1327C05D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05A8-4164-4D40-A920-54ED989B17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052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A7D01-E9A8-1B96-C735-C53FE697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583C-1404-4FB4-8D51-D9EC51A02F3A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A9D-C5BF-2601-45CB-0019C175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52BA1-8BB5-203A-18B6-1526FDA0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05A8-4164-4D40-A920-54ED989B17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074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E492-37A2-51A9-99FA-8D0ABC82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80D3E-57A6-2E8B-CE1D-700BD32E4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62F2F-2627-7BC4-7EDC-ADAF315F1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3440D-8BFD-7AF6-76EF-A7EE466D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583C-1404-4FB4-8D51-D9EC51A02F3A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FDEFD-C6C8-4AB6-74AA-ECB3C556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B59FE-D77D-370C-A1A5-C285CE62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05A8-4164-4D40-A920-54ED989B17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01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249E-4075-6D36-DC8E-CA765AA0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D8715C-B4CC-3C4C-8906-2C4733DA3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2A02C-8461-5FBF-BAB1-700773B21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4F106-50FB-F876-6B94-167194BA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583C-1404-4FB4-8D51-D9EC51A02F3A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C672E-A623-514A-4705-30976EB8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40345-75BE-5842-9296-8A73C557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05A8-4164-4D40-A920-54ED989B17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22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0E213-B720-74A3-0724-F7C169E7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2CFE1-1117-96DC-46FF-547A7E9C1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12750-50FB-0B44-EBD5-DCD7CC33A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E3583C-1404-4FB4-8D51-D9EC51A02F3A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CB20B-86C7-F723-5C55-7BADD7376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176C9-4200-049D-49EE-EB3CD2D9E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DA05A8-4164-4D40-A920-54ED989B17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19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0D8B0-2D39-1682-A5E8-7E9D1CC1E8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39" t="37777" r="23572" b="16033"/>
          <a:stretch>
            <a:fillRect/>
          </a:stretch>
        </p:blipFill>
        <p:spPr>
          <a:xfrm>
            <a:off x="533177" y="391886"/>
            <a:ext cx="11125646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9D07D-54B2-7D01-9FE1-875D6181D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03" t="36826" r="21697" b="15873"/>
          <a:stretch>
            <a:fillRect/>
          </a:stretch>
        </p:blipFill>
        <p:spPr>
          <a:xfrm>
            <a:off x="582859" y="674916"/>
            <a:ext cx="11026281" cy="58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0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64241-1A30-519C-CDCD-42A580CBEA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64" t="33176" r="38929" b="18730"/>
          <a:stretch>
            <a:fillRect/>
          </a:stretch>
        </p:blipFill>
        <p:spPr>
          <a:xfrm>
            <a:off x="2841546" y="643466"/>
            <a:ext cx="650890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8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F2447-4248-C7DF-75DE-E6E662F4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270"/>
          <a:stretch>
            <a:fillRect/>
          </a:stretch>
        </p:blipFill>
        <p:spPr>
          <a:xfrm>
            <a:off x="0" y="2144486"/>
            <a:ext cx="12192000" cy="47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DB446E-DE60-0DEB-8F01-ACE3895ABD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36" t="27301" r="23125" b="26190"/>
          <a:stretch>
            <a:fillRect/>
          </a:stretch>
        </p:blipFill>
        <p:spPr>
          <a:xfrm>
            <a:off x="895852" y="643466"/>
            <a:ext cx="104002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00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0B5A49-E35A-1A18-5BC9-F36D6067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39" t="37460" r="21339" b="15873"/>
          <a:stretch>
            <a:fillRect/>
          </a:stretch>
        </p:blipFill>
        <p:spPr>
          <a:xfrm>
            <a:off x="593386" y="435428"/>
            <a:ext cx="11363348" cy="59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4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FCFF4-74B0-6A60-6013-56484A46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71" t="34444" r="22321" b="17460"/>
          <a:stretch>
            <a:fillRect/>
          </a:stretch>
        </p:blipFill>
        <p:spPr>
          <a:xfrm>
            <a:off x="889359" y="560614"/>
            <a:ext cx="10413282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CC946-C3EB-77B8-5539-FA9ED51541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22" t="32222" r="25000" b="23492"/>
          <a:stretch>
            <a:fillRect/>
          </a:stretch>
        </p:blipFill>
        <p:spPr>
          <a:xfrm>
            <a:off x="1044190" y="643466"/>
            <a:ext cx="101036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86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EAA84D-4373-F83E-A274-55D1088934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64" t="43175" r="23571" b="10953"/>
          <a:stretch>
            <a:fillRect/>
          </a:stretch>
        </p:blipFill>
        <p:spPr>
          <a:xfrm>
            <a:off x="1025945" y="643466"/>
            <a:ext cx="1014011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7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7CF2D2-CC7F-2F96-27B3-C731B23F84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21" t="24920" r="22678" b="27936"/>
          <a:stretch>
            <a:fillRect/>
          </a:stretch>
        </p:blipFill>
        <p:spPr>
          <a:xfrm>
            <a:off x="843839" y="643466"/>
            <a:ext cx="1050432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EE6C4-33ED-74FC-EF79-D2EDCA36A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64" t="36190" r="22411" b="16984"/>
          <a:stretch>
            <a:fillRect/>
          </a:stretch>
        </p:blipFill>
        <p:spPr>
          <a:xfrm>
            <a:off x="1006563" y="643466"/>
            <a:ext cx="1017887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0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F4389-24A6-18B0-FF25-7C1394D6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82" t="34603" r="22679" b="17302"/>
          <a:stretch>
            <a:fillRect/>
          </a:stretch>
        </p:blipFill>
        <p:spPr>
          <a:xfrm>
            <a:off x="780195" y="653142"/>
            <a:ext cx="10631610" cy="5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7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743930-6259-D640-E2B4-614F09FFE0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39" t="31111" r="21964" b="21904"/>
          <a:stretch>
            <a:fillRect/>
          </a:stretch>
        </p:blipFill>
        <p:spPr>
          <a:xfrm>
            <a:off x="910805" y="643466"/>
            <a:ext cx="1037039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3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E6CFB6-A529-0A12-A01E-32DC976D37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97" t="28571" r="22767" b="25556"/>
          <a:stretch>
            <a:fillRect/>
          </a:stretch>
        </p:blipFill>
        <p:spPr>
          <a:xfrm>
            <a:off x="910442" y="643466"/>
            <a:ext cx="1037111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3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9B484C-5817-B9D9-8E31-A3665B40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29" t="25555" r="22410" b="27936"/>
          <a:stretch>
            <a:fillRect/>
          </a:stretch>
        </p:blipFill>
        <p:spPr>
          <a:xfrm>
            <a:off x="914805" y="643466"/>
            <a:ext cx="1036239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0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1D5B7-E7E5-7579-5C60-91490423F4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61" t="35397" r="22589" b="16825"/>
          <a:stretch>
            <a:fillRect/>
          </a:stretch>
        </p:blipFill>
        <p:spPr>
          <a:xfrm>
            <a:off x="449606" y="468086"/>
            <a:ext cx="11292788" cy="59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BA0C7-38D4-040D-8A94-14BDB402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00" t="32063" r="24107" b="20317"/>
          <a:stretch>
            <a:fillRect/>
          </a:stretch>
        </p:blipFill>
        <p:spPr>
          <a:xfrm>
            <a:off x="1323529" y="643466"/>
            <a:ext cx="954494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0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09780-4AE6-3D41-A72E-D4791FAC0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79" t="28889" r="21875" b="23809"/>
          <a:stretch>
            <a:fillRect/>
          </a:stretch>
        </p:blipFill>
        <p:spPr>
          <a:xfrm>
            <a:off x="814797" y="643466"/>
            <a:ext cx="1056240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4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83F06-20BD-67FF-2A61-4705E8398A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71" t="39841" r="23303" b="12222"/>
          <a:stretch>
            <a:fillRect/>
          </a:stretch>
        </p:blipFill>
        <p:spPr>
          <a:xfrm>
            <a:off x="533471" y="587828"/>
            <a:ext cx="10896529" cy="610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5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Weerayuth  Plailek</dc:creator>
  <cp:lastModifiedBy>Weerayuth  Plailek</cp:lastModifiedBy>
  <cp:revision>1</cp:revision>
  <dcterms:created xsi:type="dcterms:W3CDTF">2026-01-28T15:57:03Z</dcterms:created>
  <dcterms:modified xsi:type="dcterms:W3CDTF">2026-01-28T16:13:09Z</dcterms:modified>
</cp:coreProperties>
</file>