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98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563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89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553043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975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1375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9579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563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45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30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305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471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081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85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317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819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194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0A0B375-A5A3-4B1E-A7F4-DB6EC4ECA4C1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6248F-22E9-46B0-B016-A246ED443C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180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775997"/>
            <a:ext cx="8825658" cy="2116494"/>
          </a:xfrm>
        </p:spPr>
        <p:txBody>
          <a:bodyPr/>
          <a:lstStyle/>
          <a:p>
            <a:pPr algn="ctr"/>
            <a:r>
              <a:rPr lang="th-TH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ฝึกทักษะการใช้อุปกรณ์การจัดสัมมนาออนไลน์</a:t>
            </a:r>
            <a:endParaRPr lang="en-US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0465" y="4068253"/>
            <a:ext cx="10207689" cy="861420"/>
          </a:xfrm>
        </p:spPr>
        <p:txBody>
          <a:bodyPr>
            <a:noAutofit/>
          </a:bodyPr>
          <a:lstStyle/>
          <a:p>
            <a:r>
              <a:rPr lang="th-TH" sz="4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นักศึกษาฝึกใช้อุปกรณ์ สำหรับการถ่ายทำการจัดงานสัมมนาออนไลน์</a:t>
            </a:r>
            <a:endParaRPr lang="en-US" sz="4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061865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</TotalTime>
  <Words>22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TH SarabunPSK</vt:lpstr>
      <vt:lpstr>Wingdings 3</vt:lpstr>
      <vt:lpstr>Ion</vt:lpstr>
      <vt:lpstr>ฝึกทักษะการใช้อุปกรณ์การจัดสัมมนาออนไลน์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ฝึกทักษะการใช้อุปกรณ์การจัดสัมมนาออนไลน์</dc:title>
  <dc:creator>SSRU</dc:creator>
  <cp:lastModifiedBy>SSRU</cp:lastModifiedBy>
  <cp:revision>1</cp:revision>
  <dcterms:created xsi:type="dcterms:W3CDTF">2025-05-15T21:21:56Z</dcterms:created>
  <dcterms:modified xsi:type="dcterms:W3CDTF">2025-05-15T21:24:50Z</dcterms:modified>
</cp:coreProperties>
</file>