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6"/>
  </p:notesMasterIdLst>
  <p:handoutMasterIdLst>
    <p:handoutMasterId r:id="rId17"/>
  </p:handoutMasterIdLst>
  <p:sldIdLst>
    <p:sldId id="446" r:id="rId5"/>
    <p:sldId id="453" r:id="rId6"/>
    <p:sldId id="426" r:id="rId7"/>
    <p:sldId id="456" r:id="rId8"/>
    <p:sldId id="455" r:id="rId9"/>
    <p:sldId id="457" r:id="rId10"/>
    <p:sldId id="458" r:id="rId11"/>
    <p:sldId id="459" r:id="rId12"/>
    <p:sldId id="259" r:id="rId13"/>
    <p:sldId id="25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65471-13D1-42E4-97A2-B701B1837309}" v="2" dt="2024-01-09T02:26:25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E207E-6528-B849-873D-3F927CED0FFE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8E5B06E8-C2C9-2A4A-94B1-81DF3C14BC7F}">
      <dgm:prSet phldrT="[Text]"/>
      <dgm:spPr/>
      <dgm:t>
        <a:bodyPr/>
        <a:lstStyle/>
        <a:p>
          <a:r>
            <a:rPr lang="th-TH" dirty="0"/>
            <a:t>ความหมายของ</a:t>
          </a:r>
          <a:br>
            <a:rPr lang="en-US" dirty="0"/>
          </a:br>
          <a:r>
            <a:rPr lang="th-TH" dirty="0"/>
            <a:t>แผนการจัดการเรียนรู้</a:t>
          </a:r>
          <a:endParaRPr lang="en-US" dirty="0"/>
        </a:p>
      </dgm:t>
    </dgm:pt>
    <dgm:pt modelId="{4F0597AB-8515-AC4D-A20B-6A10EEDD465F}" type="parTrans" cxnId="{6A623A5C-9DD7-6144-91A0-8384DA6A6C52}">
      <dgm:prSet/>
      <dgm:spPr/>
      <dgm:t>
        <a:bodyPr/>
        <a:lstStyle/>
        <a:p>
          <a:endParaRPr lang="en-US"/>
        </a:p>
      </dgm:t>
    </dgm:pt>
    <dgm:pt modelId="{3CA922ED-24FD-E246-AD8A-A82A4547C0E9}" type="sibTrans" cxnId="{6A623A5C-9DD7-6144-91A0-8384DA6A6C52}">
      <dgm:prSet/>
      <dgm:spPr/>
      <dgm:t>
        <a:bodyPr/>
        <a:lstStyle/>
        <a:p>
          <a:endParaRPr lang="en-US"/>
        </a:p>
      </dgm:t>
    </dgm:pt>
    <dgm:pt modelId="{82B80EBA-1FEF-2447-85E4-6922ECCC854A}">
      <dgm:prSet phldrT="[Text]"/>
      <dgm:spPr/>
      <dgm:t>
        <a:bodyPr/>
        <a:lstStyle/>
        <a:p>
          <a:r>
            <a:rPr lang="th-TH" dirty="0"/>
            <a:t>ประเภทของแผนการจัดการเรียนรู้</a:t>
          </a:r>
          <a:endParaRPr lang="en-US" dirty="0"/>
        </a:p>
      </dgm:t>
    </dgm:pt>
    <dgm:pt modelId="{E333677D-69D8-4F4A-B02C-453C225179FC}" type="parTrans" cxnId="{26EA3305-3D92-5241-B193-E5DFF758ED40}">
      <dgm:prSet/>
      <dgm:spPr/>
      <dgm:t>
        <a:bodyPr/>
        <a:lstStyle/>
        <a:p>
          <a:endParaRPr lang="en-US"/>
        </a:p>
      </dgm:t>
    </dgm:pt>
    <dgm:pt modelId="{E5A12A35-8A08-594F-B80F-474098588FDE}" type="sibTrans" cxnId="{26EA3305-3D92-5241-B193-E5DFF758ED40}">
      <dgm:prSet/>
      <dgm:spPr/>
      <dgm:t>
        <a:bodyPr/>
        <a:lstStyle/>
        <a:p>
          <a:endParaRPr lang="en-US"/>
        </a:p>
      </dgm:t>
    </dgm:pt>
    <dgm:pt modelId="{24EAD32B-8B53-9F43-B518-2142D1FF9E83}">
      <dgm:prSet phldrT="[Text]"/>
      <dgm:spPr/>
      <dgm:t>
        <a:bodyPr/>
        <a:lstStyle/>
        <a:p>
          <a:r>
            <a:rPr lang="th-TH" dirty="0"/>
            <a:t>องค์ประกอบของ</a:t>
          </a:r>
          <a:br>
            <a:rPr lang="en-US" dirty="0"/>
          </a:br>
          <a:r>
            <a:rPr lang="th-TH" dirty="0"/>
            <a:t>แผนการจัดการเรียนรู้</a:t>
          </a:r>
          <a:endParaRPr lang="en-US" dirty="0"/>
        </a:p>
      </dgm:t>
    </dgm:pt>
    <dgm:pt modelId="{B36D30F6-E510-A54A-8869-E49B5F19615E}" type="parTrans" cxnId="{7D831778-F8BC-964F-B657-EB1EBF56D25C}">
      <dgm:prSet/>
      <dgm:spPr/>
      <dgm:t>
        <a:bodyPr/>
        <a:lstStyle/>
        <a:p>
          <a:endParaRPr lang="en-US"/>
        </a:p>
      </dgm:t>
    </dgm:pt>
    <dgm:pt modelId="{3F5E45FF-8722-BD49-A0AE-C1B0A36AEE56}" type="sibTrans" cxnId="{7D831778-F8BC-964F-B657-EB1EBF56D25C}">
      <dgm:prSet/>
      <dgm:spPr/>
      <dgm:t>
        <a:bodyPr/>
        <a:lstStyle/>
        <a:p>
          <a:endParaRPr lang="en-US"/>
        </a:p>
      </dgm:t>
    </dgm:pt>
    <dgm:pt modelId="{15010BA2-02ED-2B4F-8532-06DC02D84FF2}" type="pres">
      <dgm:prSet presAssocID="{411E207E-6528-B849-873D-3F927CED0FFE}" presName="linearFlow" presStyleCnt="0">
        <dgm:presLayoutVars>
          <dgm:dir/>
          <dgm:resizeHandles val="exact"/>
        </dgm:presLayoutVars>
      </dgm:prSet>
      <dgm:spPr/>
    </dgm:pt>
    <dgm:pt modelId="{20676D77-4735-7F4B-B2F9-AF84520FF785}" type="pres">
      <dgm:prSet presAssocID="{8E5B06E8-C2C9-2A4A-94B1-81DF3C14BC7F}" presName="composite" presStyleCnt="0"/>
      <dgm:spPr/>
    </dgm:pt>
    <dgm:pt modelId="{03D96D21-6D07-1840-9A2C-E792D08E61A4}" type="pres">
      <dgm:prSet presAssocID="{8E5B06E8-C2C9-2A4A-94B1-81DF3C14BC7F}" presName="imgShp" presStyleLbl="fgImgPlace1" presStyleIdx="0" presStyleCnt="3"/>
      <dgm:spPr/>
    </dgm:pt>
    <dgm:pt modelId="{7B361C31-4EE1-4449-881F-7EA76152FFF0}" type="pres">
      <dgm:prSet presAssocID="{8E5B06E8-C2C9-2A4A-94B1-81DF3C14BC7F}" presName="txShp" presStyleLbl="node1" presStyleIdx="0" presStyleCnt="3">
        <dgm:presLayoutVars>
          <dgm:bulletEnabled val="1"/>
        </dgm:presLayoutVars>
      </dgm:prSet>
      <dgm:spPr/>
    </dgm:pt>
    <dgm:pt modelId="{5EEDD145-F1FA-6041-9A30-9550B3214985}" type="pres">
      <dgm:prSet presAssocID="{3CA922ED-24FD-E246-AD8A-A82A4547C0E9}" presName="spacing" presStyleCnt="0"/>
      <dgm:spPr/>
    </dgm:pt>
    <dgm:pt modelId="{D70B61D9-7A45-1F49-8B74-7BF8B03AE902}" type="pres">
      <dgm:prSet presAssocID="{82B80EBA-1FEF-2447-85E4-6922ECCC854A}" presName="composite" presStyleCnt="0"/>
      <dgm:spPr/>
    </dgm:pt>
    <dgm:pt modelId="{A72C300D-5B2D-CD47-969A-004D000FD430}" type="pres">
      <dgm:prSet presAssocID="{82B80EBA-1FEF-2447-85E4-6922ECCC854A}" presName="imgShp" presStyleLbl="fgImgPlace1" presStyleIdx="1" presStyleCnt="3"/>
      <dgm:spPr/>
    </dgm:pt>
    <dgm:pt modelId="{0CB641ED-284C-634A-A222-92B0AE876569}" type="pres">
      <dgm:prSet presAssocID="{82B80EBA-1FEF-2447-85E4-6922ECCC854A}" presName="txShp" presStyleLbl="node1" presStyleIdx="1" presStyleCnt="3">
        <dgm:presLayoutVars>
          <dgm:bulletEnabled val="1"/>
        </dgm:presLayoutVars>
      </dgm:prSet>
      <dgm:spPr/>
    </dgm:pt>
    <dgm:pt modelId="{0E424912-716B-0B4F-803D-15F129995C7F}" type="pres">
      <dgm:prSet presAssocID="{E5A12A35-8A08-594F-B80F-474098588FDE}" presName="spacing" presStyleCnt="0"/>
      <dgm:spPr/>
    </dgm:pt>
    <dgm:pt modelId="{5D9BA1B7-6E97-F64F-B137-0845D2F6CB12}" type="pres">
      <dgm:prSet presAssocID="{24EAD32B-8B53-9F43-B518-2142D1FF9E83}" presName="composite" presStyleCnt="0"/>
      <dgm:spPr/>
    </dgm:pt>
    <dgm:pt modelId="{19A60472-BE21-E048-9A5F-D68ADBD93D51}" type="pres">
      <dgm:prSet presAssocID="{24EAD32B-8B53-9F43-B518-2142D1FF9E83}" presName="imgShp" presStyleLbl="fgImgPlace1" presStyleIdx="2" presStyleCnt="3"/>
      <dgm:spPr/>
    </dgm:pt>
    <dgm:pt modelId="{C801ECDA-59D9-834F-ADEB-269A4D6C5967}" type="pres">
      <dgm:prSet presAssocID="{24EAD32B-8B53-9F43-B518-2142D1FF9E83}" presName="txShp" presStyleLbl="node1" presStyleIdx="2" presStyleCnt="3">
        <dgm:presLayoutVars>
          <dgm:bulletEnabled val="1"/>
        </dgm:presLayoutVars>
      </dgm:prSet>
      <dgm:spPr/>
    </dgm:pt>
  </dgm:ptLst>
  <dgm:cxnLst>
    <dgm:cxn modelId="{26EA3305-3D92-5241-B193-E5DFF758ED40}" srcId="{411E207E-6528-B849-873D-3F927CED0FFE}" destId="{82B80EBA-1FEF-2447-85E4-6922ECCC854A}" srcOrd="1" destOrd="0" parTransId="{E333677D-69D8-4F4A-B02C-453C225179FC}" sibTransId="{E5A12A35-8A08-594F-B80F-474098588FDE}"/>
    <dgm:cxn modelId="{5E23B72C-0397-D14F-93AA-B525A9F1966E}" type="presOf" srcId="{82B80EBA-1FEF-2447-85E4-6922ECCC854A}" destId="{0CB641ED-284C-634A-A222-92B0AE876569}" srcOrd="0" destOrd="0" presId="urn:microsoft.com/office/officeart/2005/8/layout/vList3"/>
    <dgm:cxn modelId="{8F525034-FA70-F048-9D24-6F66F0D45D5C}" type="presOf" srcId="{24EAD32B-8B53-9F43-B518-2142D1FF9E83}" destId="{C801ECDA-59D9-834F-ADEB-269A4D6C5967}" srcOrd="0" destOrd="0" presId="urn:microsoft.com/office/officeart/2005/8/layout/vList3"/>
    <dgm:cxn modelId="{6A623A5C-9DD7-6144-91A0-8384DA6A6C52}" srcId="{411E207E-6528-B849-873D-3F927CED0FFE}" destId="{8E5B06E8-C2C9-2A4A-94B1-81DF3C14BC7F}" srcOrd="0" destOrd="0" parTransId="{4F0597AB-8515-AC4D-A20B-6A10EEDD465F}" sibTransId="{3CA922ED-24FD-E246-AD8A-A82A4547C0E9}"/>
    <dgm:cxn modelId="{7B73D448-6835-A848-A800-25B019B54D17}" type="presOf" srcId="{8E5B06E8-C2C9-2A4A-94B1-81DF3C14BC7F}" destId="{7B361C31-4EE1-4449-881F-7EA76152FFF0}" srcOrd="0" destOrd="0" presId="urn:microsoft.com/office/officeart/2005/8/layout/vList3"/>
    <dgm:cxn modelId="{7D831778-F8BC-964F-B657-EB1EBF56D25C}" srcId="{411E207E-6528-B849-873D-3F927CED0FFE}" destId="{24EAD32B-8B53-9F43-B518-2142D1FF9E83}" srcOrd="2" destOrd="0" parTransId="{B36D30F6-E510-A54A-8869-E49B5F19615E}" sibTransId="{3F5E45FF-8722-BD49-A0AE-C1B0A36AEE56}"/>
    <dgm:cxn modelId="{04AAACEB-B5F7-E849-A078-4D37546A42B1}" type="presOf" srcId="{411E207E-6528-B849-873D-3F927CED0FFE}" destId="{15010BA2-02ED-2B4F-8532-06DC02D84FF2}" srcOrd="0" destOrd="0" presId="urn:microsoft.com/office/officeart/2005/8/layout/vList3"/>
    <dgm:cxn modelId="{1EDD14F4-CD70-2941-9D0A-AB9ECA7EAA4F}" type="presParOf" srcId="{15010BA2-02ED-2B4F-8532-06DC02D84FF2}" destId="{20676D77-4735-7F4B-B2F9-AF84520FF785}" srcOrd="0" destOrd="0" presId="urn:microsoft.com/office/officeart/2005/8/layout/vList3"/>
    <dgm:cxn modelId="{4C96A651-FD4A-BB46-9F31-3081A5658AAB}" type="presParOf" srcId="{20676D77-4735-7F4B-B2F9-AF84520FF785}" destId="{03D96D21-6D07-1840-9A2C-E792D08E61A4}" srcOrd="0" destOrd="0" presId="urn:microsoft.com/office/officeart/2005/8/layout/vList3"/>
    <dgm:cxn modelId="{990E0B00-77E8-1B4C-B848-CC3693F7987F}" type="presParOf" srcId="{20676D77-4735-7F4B-B2F9-AF84520FF785}" destId="{7B361C31-4EE1-4449-881F-7EA76152FFF0}" srcOrd="1" destOrd="0" presId="urn:microsoft.com/office/officeart/2005/8/layout/vList3"/>
    <dgm:cxn modelId="{D380FF63-5C50-D241-904D-4B6296029577}" type="presParOf" srcId="{15010BA2-02ED-2B4F-8532-06DC02D84FF2}" destId="{5EEDD145-F1FA-6041-9A30-9550B3214985}" srcOrd="1" destOrd="0" presId="urn:microsoft.com/office/officeart/2005/8/layout/vList3"/>
    <dgm:cxn modelId="{9DE328F2-E71F-514F-A7A3-96BAA6399DEB}" type="presParOf" srcId="{15010BA2-02ED-2B4F-8532-06DC02D84FF2}" destId="{D70B61D9-7A45-1F49-8B74-7BF8B03AE902}" srcOrd="2" destOrd="0" presId="urn:microsoft.com/office/officeart/2005/8/layout/vList3"/>
    <dgm:cxn modelId="{5357C356-F817-6D49-9CE2-BD0A16203498}" type="presParOf" srcId="{D70B61D9-7A45-1F49-8B74-7BF8B03AE902}" destId="{A72C300D-5B2D-CD47-969A-004D000FD430}" srcOrd="0" destOrd="0" presId="urn:microsoft.com/office/officeart/2005/8/layout/vList3"/>
    <dgm:cxn modelId="{D33EB4D8-BDEF-904C-8843-D70BB1D7247F}" type="presParOf" srcId="{D70B61D9-7A45-1F49-8B74-7BF8B03AE902}" destId="{0CB641ED-284C-634A-A222-92B0AE876569}" srcOrd="1" destOrd="0" presId="urn:microsoft.com/office/officeart/2005/8/layout/vList3"/>
    <dgm:cxn modelId="{AF3D200D-70C5-D340-A8CB-085AF78C986B}" type="presParOf" srcId="{15010BA2-02ED-2B4F-8532-06DC02D84FF2}" destId="{0E424912-716B-0B4F-803D-15F129995C7F}" srcOrd="3" destOrd="0" presId="urn:microsoft.com/office/officeart/2005/8/layout/vList3"/>
    <dgm:cxn modelId="{2F363C57-B0C4-5541-A043-2A279E92E6E1}" type="presParOf" srcId="{15010BA2-02ED-2B4F-8532-06DC02D84FF2}" destId="{5D9BA1B7-6E97-F64F-B137-0845D2F6CB12}" srcOrd="4" destOrd="0" presId="urn:microsoft.com/office/officeart/2005/8/layout/vList3"/>
    <dgm:cxn modelId="{654474FD-2DF5-8644-A957-1EA79BE33F16}" type="presParOf" srcId="{5D9BA1B7-6E97-F64F-B137-0845D2F6CB12}" destId="{19A60472-BE21-E048-9A5F-D68ADBD93D51}" srcOrd="0" destOrd="0" presId="urn:microsoft.com/office/officeart/2005/8/layout/vList3"/>
    <dgm:cxn modelId="{B474FAAB-E296-9D4B-ACA8-2F21DCF3E8DD}" type="presParOf" srcId="{5D9BA1B7-6E97-F64F-B137-0845D2F6CB12}" destId="{C801ECDA-59D9-834F-ADEB-269A4D6C59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5F6D8-B5B8-7F49-BB75-BC34B7A4BA10}" type="doc">
      <dgm:prSet loTypeId="urn:microsoft.com/office/officeart/2008/layout/VerticalCircle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C70A5A-CDED-BF46-AC69-7AFB13E6D4B0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แผนรายหน่วย</a:t>
          </a:r>
          <a:endParaRPr lang="en-US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F62C2B-9EFD-DF42-BC26-752DDE378206}" type="parTrans" cxnId="{B2651ED5-8F8B-344A-9B1B-B9BF91AB9BB6}">
      <dgm:prSet/>
      <dgm:spPr/>
      <dgm:t>
        <a:bodyPr/>
        <a:lstStyle/>
        <a:p>
          <a:endParaRPr lang="en-US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6951E6E-C2C5-C54D-9993-733423E01327}" type="sibTrans" cxnId="{B2651ED5-8F8B-344A-9B1B-B9BF91AB9BB6}">
      <dgm:prSet/>
      <dgm:spPr/>
      <dgm:t>
        <a:bodyPr/>
        <a:lstStyle/>
        <a:p>
          <a:endParaRPr lang="en-US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0D54B5F-29A5-EB46-88CC-C07FDF6442A4}">
      <dgm:prSet phldrT="[Text]" custT="1"/>
      <dgm:spPr/>
      <dgm:t>
        <a:bodyPr/>
        <a:lstStyle/>
        <a:p>
          <a:r>
            <a:rPr lang="th-TH" sz="4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แผนรายชั่วโมง</a:t>
          </a:r>
          <a:endParaRPr lang="en-US" sz="4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1A96C4A-E1B7-184C-A25F-2C7508DFACB7}" type="parTrans" cxnId="{D56CCBD0-4783-1044-91B2-3A3B084CC4B6}">
      <dgm:prSet/>
      <dgm:spPr/>
      <dgm:t>
        <a:bodyPr/>
        <a:lstStyle/>
        <a:p>
          <a:endParaRPr lang="en-US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9B9E410-19EE-514C-8902-AADD5BA1B5B3}" type="sibTrans" cxnId="{D56CCBD0-4783-1044-91B2-3A3B084CC4B6}">
      <dgm:prSet/>
      <dgm:spPr/>
      <dgm:t>
        <a:bodyPr/>
        <a:lstStyle/>
        <a:p>
          <a:endParaRPr lang="en-US" sz="4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12905BA-504F-A44A-8E1C-163B0B74448A}" type="pres">
      <dgm:prSet presAssocID="{7B65F6D8-B5B8-7F49-BB75-BC34B7A4BA10}" presName="Name0" presStyleCnt="0">
        <dgm:presLayoutVars>
          <dgm:dir/>
        </dgm:presLayoutVars>
      </dgm:prSet>
      <dgm:spPr/>
    </dgm:pt>
    <dgm:pt modelId="{4730237F-399A-7440-A6BA-CD60C2C35339}" type="pres">
      <dgm:prSet presAssocID="{47C70A5A-CDED-BF46-AC69-7AFB13E6D4B0}" presName="noChildren" presStyleCnt="0"/>
      <dgm:spPr/>
    </dgm:pt>
    <dgm:pt modelId="{74CB1957-C71A-564B-8257-C7CFD9A323BB}" type="pres">
      <dgm:prSet presAssocID="{47C70A5A-CDED-BF46-AC69-7AFB13E6D4B0}" presName="gap" presStyleCnt="0"/>
      <dgm:spPr/>
    </dgm:pt>
    <dgm:pt modelId="{9B1103D6-069C-8842-BA26-7599BC768426}" type="pres">
      <dgm:prSet presAssocID="{47C70A5A-CDED-BF46-AC69-7AFB13E6D4B0}" presName="medCircle2" presStyleLbl="vennNode1" presStyleIdx="0" presStyleCnt="2"/>
      <dgm:spPr/>
    </dgm:pt>
    <dgm:pt modelId="{0D412399-88AD-8641-AD24-59AD34940466}" type="pres">
      <dgm:prSet presAssocID="{47C70A5A-CDED-BF46-AC69-7AFB13E6D4B0}" presName="txLvlOnly1" presStyleLbl="revTx" presStyleIdx="0" presStyleCnt="2"/>
      <dgm:spPr/>
    </dgm:pt>
    <dgm:pt modelId="{3DFAB6F0-6F0E-3242-A00B-8148568BBCA6}" type="pres">
      <dgm:prSet presAssocID="{70D54B5F-29A5-EB46-88CC-C07FDF6442A4}" presName="noChildren" presStyleCnt="0"/>
      <dgm:spPr/>
    </dgm:pt>
    <dgm:pt modelId="{7774A220-B444-DC4E-A839-4DB6D137F5F3}" type="pres">
      <dgm:prSet presAssocID="{70D54B5F-29A5-EB46-88CC-C07FDF6442A4}" presName="gap" presStyleCnt="0"/>
      <dgm:spPr/>
    </dgm:pt>
    <dgm:pt modelId="{86E9E221-C164-7A40-9176-9C5BFA5A0D8E}" type="pres">
      <dgm:prSet presAssocID="{70D54B5F-29A5-EB46-88CC-C07FDF6442A4}" presName="medCircle2" presStyleLbl="vennNode1" presStyleIdx="1" presStyleCnt="2"/>
      <dgm:spPr/>
    </dgm:pt>
    <dgm:pt modelId="{560F16E2-F37C-9049-B61D-E88D5734B2A7}" type="pres">
      <dgm:prSet presAssocID="{70D54B5F-29A5-EB46-88CC-C07FDF6442A4}" presName="txLvlOnly1" presStyleLbl="revTx" presStyleIdx="1" presStyleCnt="2"/>
      <dgm:spPr/>
    </dgm:pt>
  </dgm:ptLst>
  <dgm:cxnLst>
    <dgm:cxn modelId="{03BAED03-85DC-FA46-B53A-D2534C104247}" type="presOf" srcId="{7B65F6D8-B5B8-7F49-BB75-BC34B7A4BA10}" destId="{412905BA-504F-A44A-8E1C-163B0B74448A}" srcOrd="0" destOrd="0" presId="urn:microsoft.com/office/officeart/2008/layout/VerticalCircleList"/>
    <dgm:cxn modelId="{D331ECA2-210F-C24A-A0B1-56204A80EADE}" type="presOf" srcId="{47C70A5A-CDED-BF46-AC69-7AFB13E6D4B0}" destId="{0D412399-88AD-8641-AD24-59AD34940466}" srcOrd="0" destOrd="0" presId="urn:microsoft.com/office/officeart/2008/layout/VerticalCircleList"/>
    <dgm:cxn modelId="{D56CCBD0-4783-1044-91B2-3A3B084CC4B6}" srcId="{7B65F6D8-B5B8-7F49-BB75-BC34B7A4BA10}" destId="{70D54B5F-29A5-EB46-88CC-C07FDF6442A4}" srcOrd="1" destOrd="0" parTransId="{81A96C4A-E1B7-184C-A25F-2C7508DFACB7}" sibTransId="{49B9E410-19EE-514C-8902-AADD5BA1B5B3}"/>
    <dgm:cxn modelId="{B2651ED5-8F8B-344A-9B1B-B9BF91AB9BB6}" srcId="{7B65F6D8-B5B8-7F49-BB75-BC34B7A4BA10}" destId="{47C70A5A-CDED-BF46-AC69-7AFB13E6D4B0}" srcOrd="0" destOrd="0" parTransId="{38F62C2B-9EFD-DF42-BC26-752DDE378206}" sibTransId="{B6951E6E-C2C5-C54D-9993-733423E01327}"/>
    <dgm:cxn modelId="{CD9926DD-61B3-5C4F-99EE-5C78112E82DE}" type="presOf" srcId="{70D54B5F-29A5-EB46-88CC-C07FDF6442A4}" destId="{560F16E2-F37C-9049-B61D-E88D5734B2A7}" srcOrd="0" destOrd="0" presId="urn:microsoft.com/office/officeart/2008/layout/VerticalCircleList"/>
    <dgm:cxn modelId="{E183D2AE-5897-8D48-8A05-DE9F0A4F95ED}" type="presParOf" srcId="{412905BA-504F-A44A-8E1C-163B0B74448A}" destId="{4730237F-399A-7440-A6BA-CD60C2C35339}" srcOrd="0" destOrd="0" presId="urn:microsoft.com/office/officeart/2008/layout/VerticalCircleList"/>
    <dgm:cxn modelId="{12630AA6-3B4A-9C4E-80BE-840237DF62C3}" type="presParOf" srcId="{4730237F-399A-7440-A6BA-CD60C2C35339}" destId="{74CB1957-C71A-564B-8257-C7CFD9A323BB}" srcOrd="0" destOrd="0" presId="urn:microsoft.com/office/officeart/2008/layout/VerticalCircleList"/>
    <dgm:cxn modelId="{0FB0FB8F-6E05-6447-8CC3-CDE2A36F1B62}" type="presParOf" srcId="{4730237F-399A-7440-A6BA-CD60C2C35339}" destId="{9B1103D6-069C-8842-BA26-7599BC768426}" srcOrd="1" destOrd="0" presId="urn:microsoft.com/office/officeart/2008/layout/VerticalCircleList"/>
    <dgm:cxn modelId="{7E7C2F4B-DFE7-034A-9A0C-6CC291C26C6A}" type="presParOf" srcId="{4730237F-399A-7440-A6BA-CD60C2C35339}" destId="{0D412399-88AD-8641-AD24-59AD34940466}" srcOrd="2" destOrd="0" presId="urn:microsoft.com/office/officeart/2008/layout/VerticalCircleList"/>
    <dgm:cxn modelId="{06E41A97-BCC5-524E-A242-DDF6717021BB}" type="presParOf" srcId="{412905BA-504F-A44A-8E1C-163B0B74448A}" destId="{3DFAB6F0-6F0E-3242-A00B-8148568BBCA6}" srcOrd="1" destOrd="0" presId="urn:microsoft.com/office/officeart/2008/layout/VerticalCircleList"/>
    <dgm:cxn modelId="{5D305C4E-F59D-374E-9066-63B1434256EE}" type="presParOf" srcId="{3DFAB6F0-6F0E-3242-A00B-8148568BBCA6}" destId="{7774A220-B444-DC4E-A839-4DB6D137F5F3}" srcOrd="0" destOrd="0" presId="urn:microsoft.com/office/officeart/2008/layout/VerticalCircleList"/>
    <dgm:cxn modelId="{2C0311B1-5652-2C4D-9EB5-D11FC1898FEE}" type="presParOf" srcId="{3DFAB6F0-6F0E-3242-A00B-8148568BBCA6}" destId="{86E9E221-C164-7A40-9176-9C5BFA5A0D8E}" srcOrd="1" destOrd="0" presId="urn:microsoft.com/office/officeart/2008/layout/VerticalCircleList"/>
    <dgm:cxn modelId="{26958B36-525F-5F4B-A3D1-59AFE4F94DE2}" type="presParOf" srcId="{3DFAB6F0-6F0E-3242-A00B-8148568BBCA6}" destId="{560F16E2-F37C-9049-B61D-E88D5734B2A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E4E67-06C6-7B47-B932-1EA9A36D960A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712497-8317-374D-9D34-D2550F95A98E}">
      <dgm:prSet phldrT="[Text]" custT="1"/>
      <dgm:spPr/>
      <dgm:t>
        <a:bodyPr/>
        <a:lstStyle/>
        <a:p>
          <a:r>
            <a:rPr lang="th-TH" sz="2400" dirty="0"/>
            <a:t>สิ่งที่คาดหวังหลังจากจบการเรียนคืออะไร (</a:t>
          </a:r>
          <a:r>
            <a:rPr lang="en-US" sz="2400" dirty="0"/>
            <a:t>goals and objectives)</a:t>
          </a:r>
        </a:p>
      </dgm:t>
    </dgm:pt>
    <dgm:pt modelId="{7F9DB10F-9D9A-414A-81AD-DA1BA95B439E}" type="parTrans" cxnId="{6707E6F4-C97F-4540-8D6D-A55F1A3E5A78}">
      <dgm:prSet/>
      <dgm:spPr/>
      <dgm:t>
        <a:bodyPr/>
        <a:lstStyle/>
        <a:p>
          <a:endParaRPr lang="en-US" sz="2400"/>
        </a:p>
      </dgm:t>
    </dgm:pt>
    <dgm:pt modelId="{47126239-076B-5346-BD39-A834D7A185FD}" type="sibTrans" cxnId="{6707E6F4-C97F-4540-8D6D-A55F1A3E5A78}">
      <dgm:prSet/>
      <dgm:spPr/>
      <dgm:t>
        <a:bodyPr/>
        <a:lstStyle/>
        <a:p>
          <a:endParaRPr lang="en-US" sz="2400"/>
        </a:p>
      </dgm:t>
    </dgm:pt>
    <dgm:pt modelId="{811A6422-CEA4-FD49-BFD2-D51F81981369}">
      <dgm:prSet phldrT="[Text]" custT="1"/>
      <dgm:spPr/>
      <dgm:t>
        <a:bodyPr/>
        <a:lstStyle/>
        <a:p>
          <a:r>
            <a:rPr lang="th-TH" sz="2400" dirty="0"/>
            <a:t>ประสบการณ์ที่ผู้เรียนได้รับต้องอาศัยความรู้พื้นฐานเรื่องใด</a:t>
          </a:r>
          <a:endParaRPr lang="en-US" sz="2400" dirty="0"/>
        </a:p>
      </dgm:t>
    </dgm:pt>
    <dgm:pt modelId="{862F5D32-6933-5A45-B5BC-2278915BD179}" type="parTrans" cxnId="{C2359BE5-AD60-DA45-84A9-6C5025EFA10B}">
      <dgm:prSet/>
      <dgm:spPr/>
      <dgm:t>
        <a:bodyPr/>
        <a:lstStyle/>
        <a:p>
          <a:endParaRPr lang="en-US" sz="2400"/>
        </a:p>
      </dgm:t>
    </dgm:pt>
    <dgm:pt modelId="{AFFB9F7D-93D2-734B-85DA-E9D3EEF43F43}" type="sibTrans" cxnId="{C2359BE5-AD60-DA45-84A9-6C5025EFA10B}">
      <dgm:prSet/>
      <dgm:spPr/>
      <dgm:t>
        <a:bodyPr/>
        <a:lstStyle/>
        <a:p>
          <a:endParaRPr lang="en-US" sz="2400"/>
        </a:p>
      </dgm:t>
    </dgm:pt>
    <dgm:pt modelId="{7DCA730C-762B-E443-9684-0E737ED94D43}">
      <dgm:prSet phldrT="[Text]" custT="1"/>
      <dgm:spPr/>
      <dgm:t>
        <a:bodyPr/>
        <a:lstStyle/>
        <a:p>
          <a:r>
            <a:rPr lang="th-TH" sz="2400" dirty="0"/>
            <a:t>การจัดการเรียนรู้มีลำดับการสร้างมโนทัศน์อย่างไร</a:t>
          </a:r>
          <a:endParaRPr lang="en-US" sz="2400" dirty="0"/>
        </a:p>
      </dgm:t>
    </dgm:pt>
    <dgm:pt modelId="{95444BA1-34B4-6F4B-A2A7-A70936C1E4A8}" type="parTrans" cxnId="{C05ABA5C-39A6-5140-AA5D-0395AB3C1016}">
      <dgm:prSet/>
      <dgm:spPr/>
      <dgm:t>
        <a:bodyPr/>
        <a:lstStyle/>
        <a:p>
          <a:endParaRPr lang="en-US" sz="2400"/>
        </a:p>
      </dgm:t>
    </dgm:pt>
    <dgm:pt modelId="{746595BE-E6D7-8347-9820-89E8B13E0875}" type="sibTrans" cxnId="{C05ABA5C-39A6-5140-AA5D-0395AB3C1016}">
      <dgm:prSet/>
      <dgm:spPr/>
      <dgm:t>
        <a:bodyPr/>
        <a:lstStyle/>
        <a:p>
          <a:endParaRPr lang="en-US" sz="2400"/>
        </a:p>
      </dgm:t>
    </dgm:pt>
    <dgm:pt modelId="{8683D526-FA92-E44B-BC7D-D1E2D57F0BAE}">
      <dgm:prSet phldrT="[Text]" custT="1"/>
      <dgm:spPr/>
      <dgm:t>
        <a:bodyPr/>
        <a:lstStyle/>
        <a:p>
          <a:r>
            <a:rPr lang="th-TH" sz="2400" dirty="0"/>
            <a:t>กิจกรรม/สื่อ/คำถาม/วิธีการจัดการเรียนรู้สามารถทำให้ผู้เรียนบรรลุสิ่งที่คาดหวังไว้ได้หรือไม่</a:t>
          </a:r>
          <a:endParaRPr lang="en-US" sz="2400" dirty="0"/>
        </a:p>
      </dgm:t>
    </dgm:pt>
    <dgm:pt modelId="{50F97CBB-2D26-FA49-8D89-01013869666A}" type="parTrans" cxnId="{7C708F50-4A66-834B-BA37-204FBF1ED5DD}">
      <dgm:prSet/>
      <dgm:spPr/>
      <dgm:t>
        <a:bodyPr/>
        <a:lstStyle/>
        <a:p>
          <a:endParaRPr lang="en-US" sz="2400"/>
        </a:p>
      </dgm:t>
    </dgm:pt>
    <dgm:pt modelId="{552BB30C-C211-3648-8069-6A31DCA5035E}" type="sibTrans" cxnId="{7C708F50-4A66-834B-BA37-204FBF1ED5DD}">
      <dgm:prSet/>
      <dgm:spPr/>
      <dgm:t>
        <a:bodyPr/>
        <a:lstStyle/>
        <a:p>
          <a:endParaRPr lang="en-US" sz="2400"/>
        </a:p>
      </dgm:t>
    </dgm:pt>
    <dgm:pt modelId="{E10C2C58-755F-D44B-B23F-62D8D0B35DF4}">
      <dgm:prSet phldrT="[Text]" custT="1"/>
      <dgm:spPr/>
      <dgm:t>
        <a:bodyPr/>
        <a:lstStyle/>
        <a:p>
          <a:r>
            <a:rPr lang="th-TH" sz="2400" dirty="0"/>
            <a:t>มโนทัศน์ที่ต้องการให้ผู้เรียนเรียนรู้ควรใช้เวลาเท่าใด</a:t>
          </a:r>
          <a:endParaRPr lang="en-US" sz="2400" dirty="0"/>
        </a:p>
      </dgm:t>
    </dgm:pt>
    <dgm:pt modelId="{DBA1A744-6657-2346-9CDC-6E24606730B5}" type="parTrans" cxnId="{18379E93-3E7D-774A-8D40-06A245BF6949}">
      <dgm:prSet/>
      <dgm:spPr/>
      <dgm:t>
        <a:bodyPr/>
        <a:lstStyle/>
        <a:p>
          <a:endParaRPr lang="en-US" sz="2400"/>
        </a:p>
      </dgm:t>
    </dgm:pt>
    <dgm:pt modelId="{B117FAF7-3804-6447-9156-8AAEACD5C560}" type="sibTrans" cxnId="{18379E93-3E7D-774A-8D40-06A245BF6949}">
      <dgm:prSet/>
      <dgm:spPr/>
      <dgm:t>
        <a:bodyPr/>
        <a:lstStyle/>
        <a:p>
          <a:endParaRPr lang="en-US" sz="2400"/>
        </a:p>
      </dgm:t>
    </dgm:pt>
    <dgm:pt modelId="{C8799501-6A4D-BE4A-B7C5-D7BE3B048DE7}" type="pres">
      <dgm:prSet presAssocID="{507E4E67-06C6-7B47-B932-1EA9A36D960A}" presName="Name0" presStyleCnt="0">
        <dgm:presLayoutVars>
          <dgm:chMax val="7"/>
          <dgm:chPref val="7"/>
          <dgm:dir/>
        </dgm:presLayoutVars>
      </dgm:prSet>
      <dgm:spPr/>
    </dgm:pt>
    <dgm:pt modelId="{B87BC612-904E-5D49-ADBE-21AA891346BE}" type="pres">
      <dgm:prSet presAssocID="{507E4E67-06C6-7B47-B932-1EA9A36D960A}" presName="Name1" presStyleCnt="0"/>
      <dgm:spPr/>
    </dgm:pt>
    <dgm:pt modelId="{74B70382-06FB-0E4D-AF87-2CA3872F3DF6}" type="pres">
      <dgm:prSet presAssocID="{507E4E67-06C6-7B47-B932-1EA9A36D960A}" presName="cycle" presStyleCnt="0"/>
      <dgm:spPr/>
    </dgm:pt>
    <dgm:pt modelId="{32D4A1E7-B1CD-104D-9814-71FB32668B94}" type="pres">
      <dgm:prSet presAssocID="{507E4E67-06C6-7B47-B932-1EA9A36D960A}" presName="srcNode" presStyleLbl="node1" presStyleIdx="0" presStyleCnt="5"/>
      <dgm:spPr/>
    </dgm:pt>
    <dgm:pt modelId="{1C9D3456-CFDD-BB40-9111-E5B42B6CDF0F}" type="pres">
      <dgm:prSet presAssocID="{507E4E67-06C6-7B47-B932-1EA9A36D960A}" presName="conn" presStyleLbl="parChTrans1D2" presStyleIdx="0" presStyleCnt="1"/>
      <dgm:spPr/>
    </dgm:pt>
    <dgm:pt modelId="{11362F44-8A82-944F-B82E-DDD2747EBE42}" type="pres">
      <dgm:prSet presAssocID="{507E4E67-06C6-7B47-B932-1EA9A36D960A}" presName="extraNode" presStyleLbl="node1" presStyleIdx="0" presStyleCnt="5"/>
      <dgm:spPr/>
    </dgm:pt>
    <dgm:pt modelId="{99DE6559-EEB8-964C-B069-5AE3D2539054}" type="pres">
      <dgm:prSet presAssocID="{507E4E67-06C6-7B47-B932-1EA9A36D960A}" presName="dstNode" presStyleLbl="node1" presStyleIdx="0" presStyleCnt="5"/>
      <dgm:spPr/>
    </dgm:pt>
    <dgm:pt modelId="{E2E95DED-0EA8-BF4B-BD06-7386C7A8876C}" type="pres">
      <dgm:prSet presAssocID="{DA712497-8317-374D-9D34-D2550F95A98E}" presName="text_1" presStyleLbl="node1" presStyleIdx="0" presStyleCnt="5">
        <dgm:presLayoutVars>
          <dgm:bulletEnabled val="1"/>
        </dgm:presLayoutVars>
      </dgm:prSet>
      <dgm:spPr/>
    </dgm:pt>
    <dgm:pt modelId="{64A1B6F8-BE5A-DF41-ADF5-0AD2917F6B01}" type="pres">
      <dgm:prSet presAssocID="{DA712497-8317-374D-9D34-D2550F95A98E}" presName="accent_1" presStyleCnt="0"/>
      <dgm:spPr/>
    </dgm:pt>
    <dgm:pt modelId="{1F7A3962-A367-9940-89D6-A86EDDAFA705}" type="pres">
      <dgm:prSet presAssocID="{DA712497-8317-374D-9D34-D2550F95A98E}" presName="accentRepeatNode" presStyleLbl="solidFgAcc1" presStyleIdx="0" presStyleCnt="5"/>
      <dgm:spPr/>
    </dgm:pt>
    <dgm:pt modelId="{F18398DD-9FFA-5547-A594-AB49891DB5D2}" type="pres">
      <dgm:prSet presAssocID="{811A6422-CEA4-FD49-BFD2-D51F81981369}" presName="text_2" presStyleLbl="node1" presStyleIdx="1" presStyleCnt="5">
        <dgm:presLayoutVars>
          <dgm:bulletEnabled val="1"/>
        </dgm:presLayoutVars>
      </dgm:prSet>
      <dgm:spPr/>
    </dgm:pt>
    <dgm:pt modelId="{DB23CA07-E5B3-CB4B-BAD2-439D0239F1CA}" type="pres">
      <dgm:prSet presAssocID="{811A6422-CEA4-FD49-BFD2-D51F81981369}" presName="accent_2" presStyleCnt="0"/>
      <dgm:spPr/>
    </dgm:pt>
    <dgm:pt modelId="{1ABF34BC-2E83-9E44-AEC2-65EB7D95E4FE}" type="pres">
      <dgm:prSet presAssocID="{811A6422-CEA4-FD49-BFD2-D51F81981369}" presName="accentRepeatNode" presStyleLbl="solidFgAcc1" presStyleIdx="1" presStyleCnt="5"/>
      <dgm:spPr/>
    </dgm:pt>
    <dgm:pt modelId="{219AC5D5-ABAB-E54C-B937-2C93EA44169F}" type="pres">
      <dgm:prSet presAssocID="{7DCA730C-762B-E443-9684-0E737ED94D43}" presName="text_3" presStyleLbl="node1" presStyleIdx="2" presStyleCnt="5">
        <dgm:presLayoutVars>
          <dgm:bulletEnabled val="1"/>
        </dgm:presLayoutVars>
      </dgm:prSet>
      <dgm:spPr/>
    </dgm:pt>
    <dgm:pt modelId="{78D8C9D8-486D-E54A-BD74-C48417628285}" type="pres">
      <dgm:prSet presAssocID="{7DCA730C-762B-E443-9684-0E737ED94D43}" presName="accent_3" presStyleCnt="0"/>
      <dgm:spPr/>
    </dgm:pt>
    <dgm:pt modelId="{C025AC54-9197-0547-9B36-81F7B8642B15}" type="pres">
      <dgm:prSet presAssocID="{7DCA730C-762B-E443-9684-0E737ED94D43}" presName="accentRepeatNode" presStyleLbl="solidFgAcc1" presStyleIdx="2" presStyleCnt="5"/>
      <dgm:spPr/>
    </dgm:pt>
    <dgm:pt modelId="{C067EAD2-079D-6140-B223-B6338CAEA90E}" type="pres">
      <dgm:prSet presAssocID="{8683D526-FA92-E44B-BC7D-D1E2D57F0BAE}" presName="text_4" presStyleLbl="node1" presStyleIdx="3" presStyleCnt="5">
        <dgm:presLayoutVars>
          <dgm:bulletEnabled val="1"/>
        </dgm:presLayoutVars>
      </dgm:prSet>
      <dgm:spPr/>
    </dgm:pt>
    <dgm:pt modelId="{FCA0A579-2026-F14A-B1E6-AC688514E31F}" type="pres">
      <dgm:prSet presAssocID="{8683D526-FA92-E44B-BC7D-D1E2D57F0BAE}" presName="accent_4" presStyleCnt="0"/>
      <dgm:spPr/>
    </dgm:pt>
    <dgm:pt modelId="{5B17E1C2-1AA5-0846-95CA-52B2FCEBB7A6}" type="pres">
      <dgm:prSet presAssocID="{8683D526-FA92-E44B-BC7D-D1E2D57F0BAE}" presName="accentRepeatNode" presStyleLbl="solidFgAcc1" presStyleIdx="3" presStyleCnt="5"/>
      <dgm:spPr/>
    </dgm:pt>
    <dgm:pt modelId="{46FA10A4-EDDE-4D4C-BC73-2A637C176D68}" type="pres">
      <dgm:prSet presAssocID="{E10C2C58-755F-D44B-B23F-62D8D0B35DF4}" presName="text_5" presStyleLbl="node1" presStyleIdx="4" presStyleCnt="5">
        <dgm:presLayoutVars>
          <dgm:bulletEnabled val="1"/>
        </dgm:presLayoutVars>
      </dgm:prSet>
      <dgm:spPr/>
    </dgm:pt>
    <dgm:pt modelId="{A9CC148F-272E-4943-9173-F5681B22C7BF}" type="pres">
      <dgm:prSet presAssocID="{E10C2C58-755F-D44B-B23F-62D8D0B35DF4}" presName="accent_5" presStyleCnt="0"/>
      <dgm:spPr/>
    </dgm:pt>
    <dgm:pt modelId="{8FD8E70B-A8CD-0D42-8DC1-78B45DBC785D}" type="pres">
      <dgm:prSet presAssocID="{E10C2C58-755F-D44B-B23F-62D8D0B35DF4}" presName="accentRepeatNode" presStyleLbl="solidFgAcc1" presStyleIdx="4" presStyleCnt="5"/>
      <dgm:spPr/>
    </dgm:pt>
  </dgm:ptLst>
  <dgm:cxnLst>
    <dgm:cxn modelId="{E6945602-6498-594B-A5D7-C5BBCDB5F0C2}" type="presOf" srcId="{E10C2C58-755F-D44B-B23F-62D8D0B35DF4}" destId="{46FA10A4-EDDE-4D4C-BC73-2A637C176D68}" srcOrd="0" destOrd="0" presId="urn:microsoft.com/office/officeart/2008/layout/VerticalCurvedList"/>
    <dgm:cxn modelId="{FF031715-4AF9-9341-9C38-3EEA39191A40}" type="presOf" srcId="{507E4E67-06C6-7B47-B932-1EA9A36D960A}" destId="{C8799501-6A4D-BE4A-B7C5-D7BE3B048DE7}" srcOrd="0" destOrd="0" presId="urn:microsoft.com/office/officeart/2008/layout/VerticalCurvedList"/>
    <dgm:cxn modelId="{0B5D8130-06AE-124D-B02F-8F3875EE3513}" type="presOf" srcId="{7DCA730C-762B-E443-9684-0E737ED94D43}" destId="{219AC5D5-ABAB-E54C-B937-2C93EA44169F}" srcOrd="0" destOrd="0" presId="urn:microsoft.com/office/officeart/2008/layout/VerticalCurvedList"/>
    <dgm:cxn modelId="{C05ABA5C-39A6-5140-AA5D-0395AB3C1016}" srcId="{507E4E67-06C6-7B47-B932-1EA9A36D960A}" destId="{7DCA730C-762B-E443-9684-0E737ED94D43}" srcOrd="2" destOrd="0" parTransId="{95444BA1-34B4-6F4B-A2A7-A70936C1E4A8}" sibTransId="{746595BE-E6D7-8347-9820-89E8B13E0875}"/>
    <dgm:cxn modelId="{72D4DB5E-677E-1E4B-AFA6-7482BE9BB4A4}" type="presOf" srcId="{DA712497-8317-374D-9D34-D2550F95A98E}" destId="{E2E95DED-0EA8-BF4B-BD06-7386C7A8876C}" srcOrd="0" destOrd="0" presId="urn:microsoft.com/office/officeart/2008/layout/VerticalCurvedList"/>
    <dgm:cxn modelId="{7C708F50-4A66-834B-BA37-204FBF1ED5DD}" srcId="{507E4E67-06C6-7B47-B932-1EA9A36D960A}" destId="{8683D526-FA92-E44B-BC7D-D1E2D57F0BAE}" srcOrd="3" destOrd="0" parTransId="{50F97CBB-2D26-FA49-8D89-01013869666A}" sibTransId="{552BB30C-C211-3648-8069-6A31DCA5035E}"/>
    <dgm:cxn modelId="{E512B67E-224B-E941-9175-8FA2EF972445}" type="presOf" srcId="{811A6422-CEA4-FD49-BFD2-D51F81981369}" destId="{F18398DD-9FFA-5547-A594-AB49891DB5D2}" srcOrd="0" destOrd="0" presId="urn:microsoft.com/office/officeart/2008/layout/VerticalCurvedList"/>
    <dgm:cxn modelId="{18379E93-3E7D-774A-8D40-06A245BF6949}" srcId="{507E4E67-06C6-7B47-B932-1EA9A36D960A}" destId="{E10C2C58-755F-D44B-B23F-62D8D0B35DF4}" srcOrd="4" destOrd="0" parTransId="{DBA1A744-6657-2346-9CDC-6E24606730B5}" sibTransId="{B117FAF7-3804-6447-9156-8AAEACD5C560}"/>
    <dgm:cxn modelId="{B2857C9A-CE17-7D44-A115-19CAB2208361}" type="presOf" srcId="{8683D526-FA92-E44B-BC7D-D1E2D57F0BAE}" destId="{C067EAD2-079D-6140-B223-B6338CAEA90E}" srcOrd="0" destOrd="0" presId="urn:microsoft.com/office/officeart/2008/layout/VerticalCurvedList"/>
    <dgm:cxn modelId="{C2359BE5-AD60-DA45-84A9-6C5025EFA10B}" srcId="{507E4E67-06C6-7B47-B932-1EA9A36D960A}" destId="{811A6422-CEA4-FD49-BFD2-D51F81981369}" srcOrd="1" destOrd="0" parTransId="{862F5D32-6933-5A45-B5BC-2278915BD179}" sibTransId="{AFFB9F7D-93D2-734B-85DA-E9D3EEF43F43}"/>
    <dgm:cxn modelId="{6707E6F4-C97F-4540-8D6D-A55F1A3E5A78}" srcId="{507E4E67-06C6-7B47-B932-1EA9A36D960A}" destId="{DA712497-8317-374D-9D34-D2550F95A98E}" srcOrd="0" destOrd="0" parTransId="{7F9DB10F-9D9A-414A-81AD-DA1BA95B439E}" sibTransId="{47126239-076B-5346-BD39-A834D7A185FD}"/>
    <dgm:cxn modelId="{0FECECFA-3139-6148-A729-F4A28D522B51}" type="presOf" srcId="{47126239-076B-5346-BD39-A834D7A185FD}" destId="{1C9D3456-CFDD-BB40-9111-E5B42B6CDF0F}" srcOrd="0" destOrd="0" presId="urn:microsoft.com/office/officeart/2008/layout/VerticalCurvedList"/>
    <dgm:cxn modelId="{17809314-5E0D-E94E-A6BE-9AEDE7B31BFF}" type="presParOf" srcId="{C8799501-6A4D-BE4A-B7C5-D7BE3B048DE7}" destId="{B87BC612-904E-5D49-ADBE-21AA891346BE}" srcOrd="0" destOrd="0" presId="urn:microsoft.com/office/officeart/2008/layout/VerticalCurvedList"/>
    <dgm:cxn modelId="{5846CEC4-F6EE-6245-833F-E1FFAD9481E7}" type="presParOf" srcId="{B87BC612-904E-5D49-ADBE-21AA891346BE}" destId="{74B70382-06FB-0E4D-AF87-2CA3872F3DF6}" srcOrd="0" destOrd="0" presId="urn:microsoft.com/office/officeart/2008/layout/VerticalCurvedList"/>
    <dgm:cxn modelId="{D57B78C1-3787-E444-8FC0-775C0F99D999}" type="presParOf" srcId="{74B70382-06FB-0E4D-AF87-2CA3872F3DF6}" destId="{32D4A1E7-B1CD-104D-9814-71FB32668B94}" srcOrd="0" destOrd="0" presId="urn:microsoft.com/office/officeart/2008/layout/VerticalCurvedList"/>
    <dgm:cxn modelId="{F8294A06-964B-B642-A569-9FF8854226DB}" type="presParOf" srcId="{74B70382-06FB-0E4D-AF87-2CA3872F3DF6}" destId="{1C9D3456-CFDD-BB40-9111-E5B42B6CDF0F}" srcOrd="1" destOrd="0" presId="urn:microsoft.com/office/officeart/2008/layout/VerticalCurvedList"/>
    <dgm:cxn modelId="{215B9A86-D128-B541-A559-A5D93D98354B}" type="presParOf" srcId="{74B70382-06FB-0E4D-AF87-2CA3872F3DF6}" destId="{11362F44-8A82-944F-B82E-DDD2747EBE42}" srcOrd="2" destOrd="0" presId="urn:microsoft.com/office/officeart/2008/layout/VerticalCurvedList"/>
    <dgm:cxn modelId="{46AEC1D6-4228-0A41-9637-B020AD0A3B69}" type="presParOf" srcId="{74B70382-06FB-0E4D-AF87-2CA3872F3DF6}" destId="{99DE6559-EEB8-964C-B069-5AE3D2539054}" srcOrd="3" destOrd="0" presId="urn:microsoft.com/office/officeart/2008/layout/VerticalCurvedList"/>
    <dgm:cxn modelId="{ADC64CF4-AAEA-2745-88C4-687F884227CF}" type="presParOf" srcId="{B87BC612-904E-5D49-ADBE-21AA891346BE}" destId="{E2E95DED-0EA8-BF4B-BD06-7386C7A8876C}" srcOrd="1" destOrd="0" presId="urn:microsoft.com/office/officeart/2008/layout/VerticalCurvedList"/>
    <dgm:cxn modelId="{38B9B0FD-B112-C742-989E-DFEA42699D5E}" type="presParOf" srcId="{B87BC612-904E-5D49-ADBE-21AA891346BE}" destId="{64A1B6F8-BE5A-DF41-ADF5-0AD2917F6B01}" srcOrd="2" destOrd="0" presId="urn:microsoft.com/office/officeart/2008/layout/VerticalCurvedList"/>
    <dgm:cxn modelId="{34B68CBC-4B65-3246-A109-B8E89A492F17}" type="presParOf" srcId="{64A1B6F8-BE5A-DF41-ADF5-0AD2917F6B01}" destId="{1F7A3962-A367-9940-89D6-A86EDDAFA705}" srcOrd="0" destOrd="0" presId="urn:microsoft.com/office/officeart/2008/layout/VerticalCurvedList"/>
    <dgm:cxn modelId="{6EA81984-521D-324A-9266-09F9906F602B}" type="presParOf" srcId="{B87BC612-904E-5D49-ADBE-21AA891346BE}" destId="{F18398DD-9FFA-5547-A594-AB49891DB5D2}" srcOrd="3" destOrd="0" presId="urn:microsoft.com/office/officeart/2008/layout/VerticalCurvedList"/>
    <dgm:cxn modelId="{AE46C15A-317A-BD4F-AAA1-D9A6AC1A4C60}" type="presParOf" srcId="{B87BC612-904E-5D49-ADBE-21AA891346BE}" destId="{DB23CA07-E5B3-CB4B-BAD2-439D0239F1CA}" srcOrd="4" destOrd="0" presId="urn:microsoft.com/office/officeart/2008/layout/VerticalCurvedList"/>
    <dgm:cxn modelId="{FE878F4C-4E9A-9F4C-942B-2D35185654E1}" type="presParOf" srcId="{DB23CA07-E5B3-CB4B-BAD2-439D0239F1CA}" destId="{1ABF34BC-2E83-9E44-AEC2-65EB7D95E4FE}" srcOrd="0" destOrd="0" presId="urn:microsoft.com/office/officeart/2008/layout/VerticalCurvedList"/>
    <dgm:cxn modelId="{B88116A6-9864-CF49-9BA9-73118836E274}" type="presParOf" srcId="{B87BC612-904E-5D49-ADBE-21AA891346BE}" destId="{219AC5D5-ABAB-E54C-B937-2C93EA44169F}" srcOrd="5" destOrd="0" presId="urn:microsoft.com/office/officeart/2008/layout/VerticalCurvedList"/>
    <dgm:cxn modelId="{BC50E46D-C1DA-244F-B556-D4D54872E33F}" type="presParOf" srcId="{B87BC612-904E-5D49-ADBE-21AA891346BE}" destId="{78D8C9D8-486D-E54A-BD74-C48417628285}" srcOrd="6" destOrd="0" presId="urn:microsoft.com/office/officeart/2008/layout/VerticalCurvedList"/>
    <dgm:cxn modelId="{5DF72CD3-4786-474F-8F78-A3E694AB4F46}" type="presParOf" srcId="{78D8C9D8-486D-E54A-BD74-C48417628285}" destId="{C025AC54-9197-0547-9B36-81F7B8642B15}" srcOrd="0" destOrd="0" presId="urn:microsoft.com/office/officeart/2008/layout/VerticalCurvedList"/>
    <dgm:cxn modelId="{0C04BD68-F074-B348-8763-E70CF6D59FE4}" type="presParOf" srcId="{B87BC612-904E-5D49-ADBE-21AA891346BE}" destId="{C067EAD2-079D-6140-B223-B6338CAEA90E}" srcOrd="7" destOrd="0" presId="urn:microsoft.com/office/officeart/2008/layout/VerticalCurvedList"/>
    <dgm:cxn modelId="{5DB1E10B-DD9C-0344-BE61-1B7E4EF2377E}" type="presParOf" srcId="{B87BC612-904E-5D49-ADBE-21AA891346BE}" destId="{FCA0A579-2026-F14A-B1E6-AC688514E31F}" srcOrd="8" destOrd="0" presId="urn:microsoft.com/office/officeart/2008/layout/VerticalCurvedList"/>
    <dgm:cxn modelId="{20CB1E0D-5EAD-4145-81A2-6712936C080A}" type="presParOf" srcId="{FCA0A579-2026-F14A-B1E6-AC688514E31F}" destId="{5B17E1C2-1AA5-0846-95CA-52B2FCEBB7A6}" srcOrd="0" destOrd="0" presId="urn:microsoft.com/office/officeart/2008/layout/VerticalCurvedList"/>
    <dgm:cxn modelId="{E2A1660B-8DCB-5146-86A7-566B418EAA26}" type="presParOf" srcId="{B87BC612-904E-5D49-ADBE-21AA891346BE}" destId="{46FA10A4-EDDE-4D4C-BC73-2A637C176D68}" srcOrd="9" destOrd="0" presId="urn:microsoft.com/office/officeart/2008/layout/VerticalCurvedList"/>
    <dgm:cxn modelId="{245E2408-F86B-B742-99EA-FD0AF9A76474}" type="presParOf" srcId="{B87BC612-904E-5D49-ADBE-21AA891346BE}" destId="{A9CC148F-272E-4943-9173-F5681B22C7BF}" srcOrd="10" destOrd="0" presId="urn:microsoft.com/office/officeart/2008/layout/VerticalCurvedList"/>
    <dgm:cxn modelId="{1E325532-674C-5245-9E04-CF6DD5450F91}" type="presParOf" srcId="{A9CC148F-272E-4943-9173-F5681B22C7BF}" destId="{8FD8E70B-A8CD-0D42-8DC1-78B45DBC78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DCCDD-2E6B-614F-9B41-83AEBFE13A9A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5A0895-F863-F142-9750-ED03D5D5298B}">
      <dgm:prSet phldrT="[Text]" custT="1"/>
      <dgm:spPr/>
      <dgm:t>
        <a:bodyPr/>
        <a:lstStyle/>
        <a:p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วิเคราะห์มาตรฐาน/ตัวชี้วัด</a:t>
          </a:r>
          <a:endParaRPr lang="en-US" sz="2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C7A4CD-8400-B041-B059-99B5E205CD5E}" type="parTrans" cxnId="{7710ED9C-4D51-394B-BAFC-69B1EBED1998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C3F62D8-B888-C744-9490-D132D2A5A48F}" type="sibTrans" cxnId="{7710ED9C-4D51-394B-BAFC-69B1EBED1998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F252B76-8FBD-3240-B5E4-DB8BF86BD189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สิ่งที่หลักสูตร</a:t>
          </a:r>
          <a:r>
            <a:rPr lang="th-TH" sz="18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ฯ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ต้องการคืออะไร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42C171-BE3B-994B-96E6-9516818CD042}" type="parTrans" cxnId="{0C5B0B1B-CA8B-6547-8D39-5E4BA1599CF3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FE3E383-69E6-B448-BA4B-D7C40526D063}" type="sibTrans" cxnId="{0C5B0B1B-CA8B-6547-8D39-5E4BA1599CF3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643A08C-155D-7543-8E9E-DDCECF139FA7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ใช้เวลานานแค่ไหน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FAAA48B-4B29-3C45-8C4C-3D0C76F5885F}" type="parTrans" cxnId="{F4B28F05-60CF-7D49-9062-844F267F90B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1F75DD2-0A4C-EF4C-B852-6F3D2FEE8DF8}" type="sibTrans" cxnId="{F4B28F05-60CF-7D49-9062-844F267F90B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E929726-E61F-C54F-9706-564099A901A0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</a:t>
          </a: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จุดประสงค์</a:t>
          </a:r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การเรียนรู้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A81E89F-357B-EA47-9A46-E96CECDA3877}" type="parTrans" cxnId="{46C7285C-B922-384B-A713-E17367CB8318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BD934DA-216B-4344-A3E1-7DA3E5105700}" type="sibTrans" cxnId="{46C7285C-B922-384B-A713-E17367CB8318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0278AB9-6CD3-3344-9A7F-6D069BA43A1E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พฤติกรรมต้องวัดได้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F1CB1F1-0C99-CF42-9E6F-274072415E32}" type="parTrans" cxnId="{28BC4F48-9156-7844-AF4D-E8A3CE662B33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E6FDE9F-D494-014E-BF35-FAF835AF87CC}" type="sibTrans" cxnId="{28BC4F48-9156-7844-AF4D-E8A3CE662B33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3B67322-5AC4-7B4D-8442-7538A028A0D1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</a:t>
          </a:r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หลักฐาน</a:t>
          </a:r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การเรียนรู้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83F2018-42DB-6240-9DDB-E63D00015811}" type="parTrans" cxnId="{4288B547-FB09-904F-AEEB-6605E4CD2BCA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3A5233D-3E47-2C4E-A759-254E6AA907A5}" type="sibTrans" cxnId="{4288B547-FB09-904F-AEEB-6605E4CD2BCA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052EDDB-6CE0-2E44-A16A-53EDAD15AAB6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วิธีการวัดผล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B70D92-67D3-F844-A61B-1190BC8BE666}" type="parTrans" cxnId="{EC2E0D5C-4A37-E243-B339-160FB44E2895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FC42203-151F-CC44-9C78-3A7AC18D0F46}" type="sibTrans" cxnId="{EC2E0D5C-4A37-E243-B339-160FB44E2895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C9F5D0-6C40-B946-8874-CB5B643B91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ความหลากหลายวัดได้ครบทุกมิติ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48FE61-5B51-CD43-89D8-198D6A22F3EA}" type="parTrans" cxnId="{F5822A3A-FC98-714F-AACA-C2C8E4D0033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C11DD6D-672F-C042-83E7-0BF516ABB5E2}" type="sibTrans" cxnId="{F5822A3A-FC98-714F-AACA-C2C8E4D0033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ED00C55-A8FF-BA4E-880A-1EE418B4994B}">
      <dgm:prSet phldrT="[Text]" custT="1"/>
      <dgm:spPr/>
      <dgm:t>
        <a:bodyPr/>
        <a:lstStyle/>
        <a:p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เขียนวิธีการจัดการเรียนรู้</a:t>
          </a:r>
          <a:endParaRPr lang="en-US" sz="2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43936C5-EF55-4E45-98B7-3ABF9EE6484B}" type="parTrans" cxnId="{A1DB80DE-CC3B-8C43-AD4F-BD635C95705E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A29BA31-A20F-AB45-94B8-23A2C265B44D}" type="sibTrans" cxnId="{A1DB80DE-CC3B-8C43-AD4F-BD635C95705E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A3B1C17-798D-DB45-ACAD-3DDD6FA6517B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ใช้คำถาม/คำถามสำคัญ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208AC82-EA41-F543-A199-B1609EF4A94E}" type="parTrans" cxnId="{F923F499-15AA-7E47-BB44-5ACCC074148A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736FF7D-92D0-684C-99F1-A2C38499E47D}" type="sibTrans" cxnId="{F923F499-15AA-7E47-BB44-5ACCC074148A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D474DFF-7F80-1C47-8C6C-E42C9152B6F5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ใช้สื่อการสอน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E726325-8E22-3B40-A5F1-D29B70909843}" type="parTrans" cxnId="{7D5B7E08-080B-D749-A416-D0E4F801A969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4FA8F4-521C-6442-80FD-8724FF7C4B5A}" type="sibTrans" cxnId="{7D5B7E08-080B-D749-A416-D0E4F801A969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456D8EF-9A71-F440-987D-191276C0A47A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ใช้วิธีการสอน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346EEDF-6FDF-274F-B965-3A12E6EBA120}" type="parTrans" cxnId="{E64F82B1-0B6C-5F4B-BAA1-75B11F1975B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E5DB88-8A11-1347-ADCB-FC27E5FB86CD}" type="sibTrans" cxnId="{E64F82B1-0B6C-5F4B-BAA1-75B11F1975BD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CAFD6C-1D43-B54B-8B9A-A9949F6E56E7}">
      <dgm:prSet phldrT="[Text]" custT="1"/>
      <dgm:spPr/>
      <dgm:t>
        <a:bodyPr/>
        <a:lstStyle/>
        <a:p>
          <a:r>
            <a:rPr lang="th-TH" sz="2200" dirty="0">
              <a:latin typeface="TH Sarabun New" panose="020B0500040200020003" pitchFamily="34" charset="-34"/>
              <a:cs typeface="TH Sarabun New" panose="020B0500040200020003" pitchFamily="34" charset="-34"/>
            </a:rPr>
            <a:t>ลงมือเขียนและตรวจสอบ</a:t>
          </a:r>
          <a:endParaRPr lang="en-US" sz="2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313741C-AA5D-B747-AD95-C9343947DFC1}" type="parTrans" cxnId="{B2A14FC3-F06C-4F4D-8C4D-E3A99F3D01A6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C1ADA1B-3E49-B94B-BD03-AA205E16E222}" type="sibTrans" cxnId="{B2A14FC3-F06C-4F4D-8C4D-E3A99F3D01A6}">
      <dgm:prSet/>
      <dgm:spPr/>
      <dgm:t>
        <a:bodyPr/>
        <a:lstStyle/>
        <a:p>
          <a:endParaRPr lang="en-US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64B6860-1E07-5649-B05E-B853C8A1100B}" type="pres">
      <dgm:prSet presAssocID="{CB8DCCDD-2E6B-614F-9B41-83AEBFE13A9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078D509-7127-A740-A15A-3BD66044B4FE}" type="pres">
      <dgm:prSet presAssocID="{B15A0895-F863-F142-9750-ED03D5D5298B}" presName="Accent1" presStyleCnt="0"/>
      <dgm:spPr/>
    </dgm:pt>
    <dgm:pt modelId="{6A343185-D954-DA41-9DCC-C7B858774056}" type="pres">
      <dgm:prSet presAssocID="{B15A0895-F863-F142-9750-ED03D5D5298B}" presName="Accent" presStyleLbl="node1" presStyleIdx="0" presStyleCnt="5"/>
      <dgm:spPr/>
    </dgm:pt>
    <dgm:pt modelId="{C2EB478B-75E9-5C47-B144-761D9B121579}" type="pres">
      <dgm:prSet presAssocID="{B15A0895-F863-F142-9750-ED03D5D5298B}" presName="Child1" presStyleLbl="revTx" presStyleIdx="0" presStyleCnt="9" custScaleX="262786" custLinFactNeighborX="65812" custLinFactNeighborY="6373">
        <dgm:presLayoutVars>
          <dgm:chMax val="0"/>
          <dgm:chPref val="0"/>
          <dgm:bulletEnabled val="1"/>
        </dgm:presLayoutVars>
      </dgm:prSet>
      <dgm:spPr/>
    </dgm:pt>
    <dgm:pt modelId="{1B784370-5C07-6646-A000-4DD3657AA69A}" type="pres">
      <dgm:prSet presAssocID="{B15A0895-F863-F142-9750-ED03D5D5298B}" presName="Parent1" presStyleLbl="revTx" presStyleIdx="1" presStyleCnt="9">
        <dgm:presLayoutVars>
          <dgm:chMax val="1"/>
          <dgm:chPref val="1"/>
          <dgm:bulletEnabled val="1"/>
        </dgm:presLayoutVars>
      </dgm:prSet>
      <dgm:spPr/>
    </dgm:pt>
    <dgm:pt modelId="{752DCEEE-0E62-804E-8A3C-A5CF23AF81E8}" type="pres">
      <dgm:prSet presAssocID="{6E929726-E61F-C54F-9706-564099A901A0}" presName="Accent2" presStyleCnt="0"/>
      <dgm:spPr/>
    </dgm:pt>
    <dgm:pt modelId="{CB88109C-83B6-5A45-A09E-EF8D5F827D81}" type="pres">
      <dgm:prSet presAssocID="{6E929726-E61F-C54F-9706-564099A901A0}" presName="Accent" presStyleLbl="node1" presStyleIdx="1" presStyleCnt="5"/>
      <dgm:spPr/>
    </dgm:pt>
    <dgm:pt modelId="{3D95E79A-3E5A-8342-BF6B-C9E2D548F67F}" type="pres">
      <dgm:prSet presAssocID="{6E929726-E61F-C54F-9706-564099A901A0}" presName="Child2" presStyleLbl="revTx" presStyleIdx="2" presStyleCnt="9" custScaleX="219126" custLinFactNeighborX="29295">
        <dgm:presLayoutVars>
          <dgm:chMax val="0"/>
          <dgm:chPref val="0"/>
          <dgm:bulletEnabled val="1"/>
        </dgm:presLayoutVars>
      </dgm:prSet>
      <dgm:spPr/>
    </dgm:pt>
    <dgm:pt modelId="{85395BA1-22E7-BB41-A78E-CED2D2795CF7}" type="pres">
      <dgm:prSet presAssocID="{6E929726-E61F-C54F-9706-564099A901A0}" presName="Parent2" presStyleLbl="revTx" presStyleIdx="3" presStyleCnt="9">
        <dgm:presLayoutVars>
          <dgm:chMax val="1"/>
          <dgm:chPref val="1"/>
          <dgm:bulletEnabled val="1"/>
        </dgm:presLayoutVars>
      </dgm:prSet>
      <dgm:spPr/>
    </dgm:pt>
    <dgm:pt modelId="{B58155E4-38F8-554A-83F5-8DC4F68DC73E}" type="pres">
      <dgm:prSet presAssocID="{23B67322-5AC4-7B4D-8442-7538A028A0D1}" presName="Accent3" presStyleCnt="0"/>
      <dgm:spPr/>
    </dgm:pt>
    <dgm:pt modelId="{6BD65741-C476-A34B-9876-BFB45AF3545F}" type="pres">
      <dgm:prSet presAssocID="{23B67322-5AC4-7B4D-8442-7538A028A0D1}" presName="Accent" presStyleLbl="node1" presStyleIdx="2" presStyleCnt="5"/>
      <dgm:spPr/>
    </dgm:pt>
    <dgm:pt modelId="{9B1262AF-2570-C04D-B73B-01840B2DB5FF}" type="pres">
      <dgm:prSet presAssocID="{23B67322-5AC4-7B4D-8442-7538A028A0D1}" presName="Child3" presStyleLbl="revTx" presStyleIdx="4" presStyleCnt="9" custScaleX="230228" custLinFactNeighborX="60613" custLinFactNeighborY="16">
        <dgm:presLayoutVars>
          <dgm:chMax val="0"/>
          <dgm:chPref val="0"/>
          <dgm:bulletEnabled val="1"/>
        </dgm:presLayoutVars>
      </dgm:prSet>
      <dgm:spPr/>
    </dgm:pt>
    <dgm:pt modelId="{5ADDE664-0A01-C141-8596-E37D159A44E3}" type="pres">
      <dgm:prSet presAssocID="{23B67322-5AC4-7B4D-8442-7538A028A0D1}" presName="Parent3" presStyleLbl="revTx" presStyleIdx="5" presStyleCnt="9">
        <dgm:presLayoutVars>
          <dgm:chMax val="1"/>
          <dgm:chPref val="1"/>
          <dgm:bulletEnabled val="1"/>
        </dgm:presLayoutVars>
      </dgm:prSet>
      <dgm:spPr/>
    </dgm:pt>
    <dgm:pt modelId="{F013C034-3B94-B041-AB03-BE012653D560}" type="pres">
      <dgm:prSet presAssocID="{5ED00C55-A8FF-BA4E-880A-1EE418B4994B}" presName="Accent4" presStyleCnt="0"/>
      <dgm:spPr/>
    </dgm:pt>
    <dgm:pt modelId="{AFCC34C8-23DB-6F45-8528-5B1095DA63F0}" type="pres">
      <dgm:prSet presAssocID="{5ED00C55-A8FF-BA4E-880A-1EE418B4994B}" presName="Accent" presStyleLbl="node1" presStyleIdx="3" presStyleCnt="5"/>
      <dgm:spPr/>
    </dgm:pt>
    <dgm:pt modelId="{FCEFAB6C-440E-1348-943A-3634B834B194}" type="pres">
      <dgm:prSet presAssocID="{5ED00C55-A8FF-BA4E-880A-1EE418B4994B}" presName="Child4" presStyleLbl="revTx" presStyleIdx="6" presStyleCnt="9" custScaleX="445531" custLinFactX="81839" custLinFactNeighborX="100000">
        <dgm:presLayoutVars>
          <dgm:chMax val="0"/>
          <dgm:chPref val="0"/>
          <dgm:bulletEnabled val="1"/>
        </dgm:presLayoutVars>
      </dgm:prSet>
      <dgm:spPr/>
    </dgm:pt>
    <dgm:pt modelId="{394E9C58-8AC2-E949-A8FA-F6493A3DB9DA}" type="pres">
      <dgm:prSet presAssocID="{5ED00C55-A8FF-BA4E-880A-1EE418B4994B}" presName="Parent4" presStyleLbl="revTx" presStyleIdx="7" presStyleCnt="9">
        <dgm:presLayoutVars>
          <dgm:chMax val="1"/>
          <dgm:chPref val="1"/>
          <dgm:bulletEnabled val="1"/>
        </dgm:presLayoutVars>
      </dgm:prSet>
      <dgm:spPr/>
    </dgm:pt>
    <dgm:pt modelId="{23A38DDC-A64E-9847-B097-888562DDF836}" type="pres">
      <dgm:prSet presAssocID="{FCCAFD6C-1D43-B54B-8B9A-A9949F6E56E7}" presName="Accent5" presStyleCnt="0"/>
      <dgm:spPr/>
    </dgm:pt>
    <dgm:pt modelId="{D4ABC854-FD3C-404E-B628-1C255B55347C}" type="pres">
      <dgm:prSet presAssocID="{FCCAFD6C-1D43-B54B-8B9A-A9949F6E56E7}" presName="Accent" presStyleLbl="node1" presStyleIdx="4" presStyleCnt="5"/>
      <dgm:spPr/>
    </dgm:pt>
    <dgm:pt modelId="{F1D5A491-C678-5A4A-8DAA-036EC55CC301}" type="pres">
      <dgm:prSet presAssocID="{FCCAFD6C-1D43-B54B-8B9A-A9949F6E56E7}" presName="Parent5" presStyleLbl="revTx" presStyleIdx="8" presStyleCnt="9">
        <dgm:presLayoutVars>
          <dgm:chMax val="1"/>
          <dgm:chPref val="1"/>
          <dgm:bulletEnabled val="1"/>
        </dgm:presLayoutVars>
      </dgm:prSet>
      <dgm:spPr/>
    </dgm:pt>
  </dgm:ptLst>
  <dgm:cxnLst>
    <dgm:cxn modelId="{AAC42C05-9521-4749-8244-FFFF965DDA74}" type="presOf" srcId="{2052EDDB-6CE0-2E44-A16A-53EDAD15AAB6}" destId="{9B1262AF-2570-C04D-B73B-01840B2DB5FF}" srcOrd="0" destOrd="0" presId="urn:microsoft.com/office/officeart/2009/layout/CircleArrowProcess"/>
    <dgm:cxn modelId="{F4B28F05-60CF-7D49-9062-844F267F90BD}" srcId="{B15A0895-F863-F142-9750-ED03D5D5298B}" destId="{5643A08C-155D-7543-8E9E-DDCECF139FA7}" srcOrd="1" destOrd="0" parTransId="{4FAAA48B-4B29-3C45-8C4C-3D0C76F5885F}" sibTransId="{D1F75DD2-0A4C-EF4C-B852-6F3D2FEE8DF8}"/>
    <dgm:cxn modelId="{7D5B7E08-080B-D749-A416-D0E4F801A969}" srcId="{5ED00C55-A8FF-BA4E-880A-1EE418B4994B}" destId="{0D474DFF-7F80-1C47-8C6C-E42C9152B6F5}" srcOrd="1" destOrd="0" parTransId="{EE726325-8E22-3B40-A5F1-D29B70909843}" sibTransId="{BD4FA8F4-521C-6442-80FD-8724FF7C4B5A}"/>
    <dgm:cxn modelId="{793F500A-7D3E-564B-9C79-1693F3EF457B}" type="presOf" srcId="{70278AB9-6CD3-3344-9A7F-6D069BA43A1E}" destId="{3D95E79A-3E5A-8342-BF6B-C9E2D548F67F}" srcOrd="0" destOrd="0" presId="urn:microsoft.com/office/officeart/2009/layout/CircleArrowProcess"/>
    <dgm:cxn modelId="{0C5B0B1B-CA8B-6547-8D39-5E4BA1599CF3}" srcId="{B15A0895-F863-F142-9750-ED03D5D5298B}" destId="{3F252B76-8FBD-3240-B5E4-DB8BF86BD189}" srcOrd="0" destOrd="0" parTransId="{BD42C171-BE3B-994B-96E6-9516818CD042}" sibTransId="{CFE3E383-69E6-B448-BA4B-D7C40526D063}"/>
    <dgm:cxn modelId="{D1906824-28C3-1444-8526-C114033EA33A}" type="presOf" srcId="{5ED00C55-A8FF-BA4E-880A-1EE418B4994B}" destId="{394E9C58-8AC2-E949-A8FA-F6493A3DB9DA}" srcOrd="0" destOrd="0" presId="urn:microsoft.com/office/officeart/2009/layout/CircleArrowProcess"/>
    <dgm:cxn modelId="{0D3BD125-2875-C44C-BFAD-F55950A8F883}" type="presOf" srcId="{A456D8EF-9A71-F440-987D-191276C0A47A}" destId="{FCEFAB6C-440E-1348-943A-3634B834B194}" srcOrd="0" destOrd="2" presId="urn:microsoft.com/office/officeart/2009/layout/CircleArrowProcess"/>
    <dgm:cxn modelId="{1F8BF72D-64C8-2441-AAA2-C3E9634AD653}" type="presOf" srcId="{FCCAFD6C-1D43-B54B-8B9A-A9949F6E56E7}" destId="{F1D5A491-C678-5A4A-8DAA-036EC55CC301}" srcOrd="0" destOrd="0" presId="urn:microsoft.com/office/officeart/2009/layout/CircleArrowProcess"/>
    <dgm:cxn modelId="{F5822A3A-FC98-714F-AACA-C2C8E4D0033D}" srcId="{23B67322-5AC4-7B4D-8442-7538A028A0D1}" destId="{17C9F5D0-6C40-B946-8874-CB5B643B91CD}" srcOrd="1" destOrd="0" parTransId="{E048FE61-5B51-CD43-89D8-198D6A22F3EA}" sibTransId="{DC11DD6D-672F-C042-83E7-0BF516ABB5E2}"/>
    <dgm:cxn modelId="{EC2E0D5C-4A37-E243-B339-160FB44E2895}" srcId="{23B67322-5AC4-7B4D-8442-7538A028A0D1}" destId="{2052EDDB-6CE0-2E44-A16A-53EDAD15AAB6}" srcOrd="0" destOrd="0" parTransId="{95B70D92-67D3-F844-A61B-1190BC8BE666}" sibTransId="{7FC42203-151F-CC44-9C78-3A7AC18D0F46}"/>
    <dgm:cxn modelId="{46C7285C-B922-384B-A713-E17367CB8318}" srcId="{CB8DCCDD-2E6B-614F-9B41-83AEBFE13A9A}" destId="{6E929726-E61F-C54F-9706-564099A901A0}" srcOrd="1" destOrd="0" parTransId="{3A81E89F-357B-EA47-9A46-E96CECDA3877}" sibTransId="{3BD934DA-216B-4344-A3E1-7DA3E5105700}"/>
    <dgm:cxn modelId="{FC4B6E43-3426-A345-8A40-DBA5F961D7C6}" type="presOf" srcId="{0D474DFF-7F80-1C47-8C6C-E42C9152B6F5}" destId="{FCEFAB6C-440E-1348-943A-3634B834B194}" srcOrd="0" destOrd="1" presId="urn:microsoft.com/office/officeart/2009/layout/CircleArrowProcess"/>
    <dgm:cxn modelId="{4288B547-FB09-904F-AEEB-6605E4CD2BCA}" srcId="{CB8DCCDD-2E6B-614F-9B41-83AEBFE13A9A}" destId="{23B67322-5AC4-7B4D-8442-7538A028A0D1}" srcOrd="2" destOrd="0" parTransId="{683F2018-42DB-6240-9DDB-E63D00015811}" sibTransId="{23A5233D-3E47-2C4E-A759-254E6AA907A5}"/>
    <dgm:cxn modelId="{28BC4F48-9156-7844-AF4D-E8A3CE662B33}" srcId="{6E929726-E61F-C54F-9706-564099A901A0}" destId="{70278AB9-6CD3-3344-9A7F-6D069BA43A1E}" srcOrd="0" destOrd="0" parTransId="{8F1CB1F1-0C99-CF42-9E6F-274072415E32}" sibTransId="{0E6FDE9F-D494-014E-BF35-FAF835AF87CC}"/>
    <dgm:cxn modelId="{045B834E-17E9-0B42-A126-898C7B3390AD}" type="presOf" srcId="{23B67322-5AC4-7B4D-8442-7538A028A0D1}" destId="{5ADDE664-0A01-C141-8596-E37D159A44E3}" srcOrd="0" destOrd="0" presId="urn:microsoft.com/office/officeart/2009/layout/CircleArrowProcess"/>
    <dgm:cxn modelId="{8B9FF452-7757-764F-8861-6CBBA3EA6D09}" type="presOf" srcId="{5643A08C-155D-7543-8E9E-DDCECF139FA7}" destId="{C2EB478B-75E9-5C47-B144-761D9B121579}" srcOrd="0" destOrd="1" presId="urn:microsoft.com/office/officeart/2009/layout/CircleArrowProcess"/>
    <dgm:cxn modelId="{EAB62153-6D9F-E842-9ADC-436EE7317DB3}" type="presOf" srcId="{3F252B76-8FBD-3240-B5E4-DB8BF86BD189}" destId="{C2EB478B-75E9-5C47-B144-761D9B121579}" srcOrd="0" destOrd="0" presId="urn:microsoft.com/office/officeart/2009/layout/CircleArrowProcess"/>
    <dgm:cxn modelId="{725E2774-705D-374F-9376-C45C9EBE95D1}" type="presOf" srcId="{6E929726-E61F-C54F-9706-564099A901A0}" destId="{85395BA1-22E7-BB41-A78E-CED2D2795CF7}" srcOrd="0" destOrd="0" presId="urn:microsoft.com/office/officeart/2009/layout/CircleArrowProcess"/>
    <dgm:cxn modelId="{F923F499-15AA-7E47-BB44-5ACCC074148A}" srcId="{5ED00C55-A8FF-BA4E-880A-1EE418B4994B}" destId="{3A3B1C17-798D-DB45-ACAD-3DDD6FA6517B}" srcOrd="0" destOrd="0" parTransId="{B208AC82-EA41-F543-A199-B1609EF4A94E}" sibTransId="{F736FF7D-92D0-684C-99F1-A2C38499E47D}"/>
    <dgm:cxn modelId="{7710ED9C-4D51-394B-BAFC-69B1EBED1998}" srcId="{CB8DCCDD-2E6B-614F-9B41-83AEBFE13A9A}" destId="{B15A0895-F863-F142-9750-ED03D5D5298B}" srcOrd="0" destOrd="0" parTransId="{97C7A4CD-8400-B041-B059-99B5E205CD5E}" sibTransId="{0C3F62D8-B888-C744-9490-D132D2A5A48F}"/>
    <dgm:cxn modelId="{E64F82B1-0B6C-5F4B-BAA1-75B11F1975BD}" srcId="{5ED00C55-A8FF-BA4E-880A-1EE418B4994B}" destId="{A456D8EF-9A71-F440-987D-191276C0A47A}" srcOrd="2" destOrd="0" parTransId="{E346EEDF-6FDF-274F-B965-3A12E6EBA120}" sibTransId="{55E5DB88-8A11-1347-ADCB-FC27E5FB86CD}"/>
    <dgm:cxn modelId="{AC8783B1-6030-7841-AB0B-4011A00940E6}" type="presOf" srcId="{17C9F5D0-6C40-B946-8874-CB5B643B91CD}" destId="{9B1262AF-2570-C04D-B73B-01840B2DB5FF}" srcOrd="0" destOrd="1" presId="urn:microsoft.com/office/officeart/2009/layout/CircleArrowProcess"/>
    <dgm:cxn modelId="{F46947B2-DBB8-794C-85D1-970C04F0E714}" type="presOf" srcId="{B15A0895-F863-F142-9750-ED03D5D5298B}" destId="{1B784370-5C07-6646-A000-4DD3657AA69A}" srcOrd="0" destOrd="0" presId="urn:microsoft.com/office/officeart/2009/layout/CircleArrowProcess"/>
    <dgm:cxn modelId="{B2A14FC3-F06C-4F4D-8C4D-E3A99F3D01A6}" srcId="{CB8DCCDD-2E6B-614F-9B41-83AEBFE13A9A}" destId="{FCCAFD6C-1D43-B54B-8B9A-A9949F6E56E7}" srcOrd="4" destOrd="0" parTransId="{8313741C-AA5D-B747-AD95-C9343947DFC1}" sibTransId="{AC1ADA1B-3E49-B94B-BD03-AA205E16E222}"/>
    <dgm:cxn modelId="{EF9641C6-A084-7642-A4E6-EA3AD9B101A4}" type="presOf" srcId="{CB8DCCDD-2E6B-614F-9B41-83AEBFE13A9A}" destId="{464B6860-1E07-5649-B05E-B853C8A1100B}" srcOrd="0" destOrd="0" presId="urn:microsoft.com/office/officeart/2009/layout/CircleArrowProcess"/>
    <dgm:cxn modelId="{A1DB80DE-CC3B-8C43-AD4F-BD635C95705E}" srcId="{CB8DCCDD-2E6B-614F-9B41-83AEBFE13A9A}" destId="{5ED00C55-A8FF-BA4E-880A-1EE418B4994B}" srcOrd="3" destOrd="0" parTransId="{043936C5-EF55-4E45-98B7-3ABF9EE6484B}" sibTransId="{EA29BA31-A20F-AB45-94B8-23A2C265B44D}"/>
    <dgm:cxn modelId="{8EB3BFFF-A3CF-324D-8A14-C18D87985D56}" type="presOf" srcId="{3A3B1C17-798D-DB45-ACAD-3DDD6FA6517B}" destId="{FCEFAB6C-440E-1348-943A-3634B834B194}" srcOrd="0" destOrd="0" presId="urn:microsoft.com/office/officeart/2009/layout/CircleArrowProcess"/>
    <dgm:cxn modelId="{6E764BE4-4E8D-384A-8D40-BFC3D8AC5077}" type="presParOf" srcId="{464B6860-1E07-5649-B05E-B853C8A1100B}" destId="{4078D509-7127-A740-A15A-3BD66044B4FE}" srcOrd="0" destOrd="0" presId="urn:microsoft.com/office/officeart/2009/layout/CircleArrowProcess"/>
    <dgm:cxn modelId="{75DF6F99-FE03-B849-963A-66F4C3795119}" type="presParOf" srcId="{4078D509-7127-A740-A15A-3BD66044B4FE}" destId="{6A343185-D954-DA41-9DCC-C7B858774056}" srcOrd="0" destOrd="0" presId="urn:microsoft.com/office/officeart/2009/layout/CircleArrowProcess"/>
    <dgm:cxn modelId="{B5126469-2C2C-A24C-B507-8620CFDA0875}" type="presParOf" srcId="{464B6860-1E07-5649-B05E-B853C8A1100B}" destId="{C2EB478B-75E9-5C47-B144-761D9B121579}" srcOrd="1" destOrd="0" presId="urn:microsoft.com/office/officeart/2009/layout/CircleArrowProcess"/>
    <dgm:cxn modelId="{C9F04FC3-3533-C04E-988D-3AA1D2683393}" type="presParOf" srcId="{464B6860-1E07-5649-B05E-B853C8A1100B}" destId="{1B784370-5C07-6646-A000-4DD3657AA69A}" srcOrd="2" destOrd="0" presId="urn:microsoft.com/office/officeart/2009/layout/CircleArrowProcess"/>
    <dgm:cxn modelId="{324761BB-0E23-754F-AD93-EC1DEC06056D}" type="presParOf" srcId="{464B6860-1E07-5649-B05E-B853C8A1100B}" destId="{752DCEEE-0E62-804E-8A3C-A5CF23AF81E8}" srcOrd="3" destOrd="0" presId="urn:microsoft.com/office/officeart/2009/layout/CircleArrowProcess"/>
    <dgm:cxn modelId="{49A933BA-9C2C-B543-9DB6-A0966D4775C4}" type="presParOf" srcId="{752DCEEE-0E62-804E-8A3C-A5CF23AF81E8}" destId="{CB88109C-83B6-5A45-A09E-EF8D5F827D81}" srcOrd="0" destOrd="0" presId="urn:microsoft.com/office/officeart/2009/layout/CircleArrowProcess"/>
    <dgm:cxn modelId="{A5D180C3-465A-AE4D-9ABC-93407FF01C55}" type="presParOf" srcId="{464B6860-1E07-5649-B05E-B853C8A1100B}" destId="{3D95E79A-3E5A-8342-BF6B-C9E2D548F67F}" srcOrd="4" destOrd="0" presId="urn:microsoft.com/office/officeart/2009/layout/CircleArrowProcess"/>
    <dgm:cxn modelId="{E75463EA-F25A-AB47-A331-652932AFF7D8}" type="presParOf" srcId="{464B6860-1E07-5649-B05E-B853C8A1100B}" destId="{85395BA1-22E7-BB41-A78E-CED2D2795CF7}" srcOrd="5" destOrd="0" presId="urn:microsoft.com/office/officeart/2009/layout/CircleArrowProcess"/>
    <dgm:cxn modelId="{CFA013B1-1EBB-694E-8E3A-42A3174FC7AC}" type="presParOf" srcId="{464B6860-1E07-5649-B05E-B853C8A1100B}" destId="{B58155E4-38F8-554A-83F5-8DC4F68DC73E}" srcOrd="6" destOrd="0" presId="urn:microsoft.com/office/officeart/2009/layout/CircleArrowProcess"/>
    <dgm:cxn modelId="{82F33A97-B2A8-0048-B02C-8E5BF9F98C78}" type="presParOf" srcId="{B58155E4-38F8-554A-83F5-8DC4F68DC73E}" destId="{6BD65741-C476-A34B-9876-BFB45AF3545F}" srcOrd="0" destOrd="0" presId="urn:microsoft.com/office/officeart/2009/layout/CircleArrowProcess"/>
    <dgm:cxn modelId="{27031C92-5E8A-5445-B42F-F2F9BBAEF347}" type="presParOf" srcId="{464B6860-1E07-5649-B05E-B853C8A1100B}" destId="{9B1262AF-2570-C04D-B73B-01840B2DB5FF}" srcOrd="7" destOrd="0" presId="urn:microsoft.com/office/officeart/2009/layout/CircleArrowProcess"/>
    <dgm:cxn modelId="{3FF4E671-077E-E640-B209-1B4969A777D2}" type="presParOf" srcId="{464B6860-1E07-5649-B05E-B853C8A1100B}" destId="{5ADDE664-0A01-C141-8596-E37D159A44E3}" srcOrd="8" destOrd="0" presId="urn:microsoft.com/office/officeart/2009/layout/CircleArrowProcess"/>
    <dgm:cxn modelId="{16ECDEDB-FC58-9244-A7DB-E144A1A4D290}" type="presParOf" srcId="{464B6860-1E07-5649-B05E-B853C8A1100B}" destId="{F013C034-3B94-B041-AB03-BE012653D560}" srcOrd="9" destOrd="0" presId="urn:microsoft.com/office/officeart/2009/layout/CircleArrowProcess"/>
    <dgm:cxn modelId="{5215E7CF-CA23-9B41-9C41-1637AE33664F}" type="presParOf" srcId="{F013C034-3B94-B041-AB03-BE012653D560}" destId="{AFCC34C8-23DB-6F45-8528-5B1095DA63F0}" srcOrd="0" destOrd="0" presId="urn:microsoft.com/office/officeart/2009/layout/CircleArrowProcess"/>
    <dgm:cxn modelId="{7FBE4AB7-E365-BB45-B0CA-DFAB35C3C349}" type="presParOf" srcId="{464B6860-1E07-5649-B05E-B853C8A1100B}" destId="{FCEFAB6C-440E-1348-943A-3634B834B194}" srcOrd="10" destOrd="0" presId="urn:microsoft.com/office/officeart/2009/layout/CircleArrowProcess"/>
    <dgm:cxn modelId="{1E400647-E46E-CD48-BDFE-FB2802876AE2}" type="presParOf" srcId="{464B6860-1E07-5649-B05E-B853C8A1100B}" destId="{394E9C58-8AC2-E949-A8FA-F6493A3DB9DA}" srcOrd="11" destOrd="0" presId="urn:microsoft.com/office/officeart/2009/layout/CircleArrowProcess"/>
    <dgm:cxn modelId="{DC36F56B-5C58-6A41-9A09-1265547B148F}" type="presParOf" srcId="{464B6860-1E07-5649-B05E-B853C8A1100B}" destId="{23A38DDC-A64E-9847-B097-888562DDF836}" srcOrd="12" destOrd="0" presId="urn:microsoft.com/office/officeart/2009/layout/CircleArrowProcess"/>
    <dgm:cxn modelId="{7E90245C-468E-024B-A6A7-D7BBAEF5EBF6}" type="presParOf" srcId="{23A38DDC-A64E-9847-B097-888562DDF836}" destId="{D4ABC854-FD3C-404E-B628-1C255B55347C}" srcOrd="0" destOrd="0" presId="urn:microsoft.com/office/officeart/2009/layout/CircleArrowProcess"/>
    <dgm:cxn modelId="{48CDE7DF-F151-EB45-9D16-54B6DA57957A}" type="presParOf" srcId="{464B6860-1E07-5649-B05E-B853C8A1100B}" destId="{F1D5A491-C678-5A4A-8DAA-036EC55CC301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1D6802-97CD-F648-8862-8EC50B979387}" type="doc">
      <dgm:prSet loTypeId="urn:microsoft.com/office/officeart/2005/8/layout/vList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69D22B-6198-B747-9677-DC41520DC854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มาตรฐานการเรียนรู้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ACBEBA7-ECB5-7F44-AC59-2DE72C61F715}" type="parTrans" cxnId="{2ED96B33-4369-5846-BF62-781AC861DD5E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3598052-B4C3-9C4B-90D2-F562D9D3988F}" type="sibTrans" cxnId="{2ED96B33-4369-5846-BF62-781AC861DD5E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502063C-1C59-9F4E-863D-F601E6739537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ตัวชี้วัด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E9DABE3-19BD-0E4B-85D3-4D348045A317}" type="parTrans" cxnId="{3E8FA27F-2C5F-734E-9510-60F3137FB17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C20A46-925E-3346-AB8F-240C78D45221}" type="sibTrans" cxnId="{3E8FA27F-2C5F-734E-9510-60F3137FB17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9EB18FE-90D5-C24E-A16A-C6322F3AF30C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จุดประสงค์การเรียนรู้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240B629-158D-5948-9CE7-A1A6E4A01B1E}" type="parTrans" cxnId="{607D6B4F-2CAE-9045-AEC1-96791391013E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6FCF65D-0542-404C-B728-7564020EB1ED}" type="sibTrans" cxnId="{607D6B4F-2CAE-9045-AEC1-96791391013E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E6EE462-85B5-5B4A-9EDC-0D7AC051FA3C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หลักฐานการเรียนรู้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1FA5992-B456-6340-9E33-3E31A09E155C}" type="parTrans" cxnId="{727E7DC4-6DFA-524B-9801-FC4DA36CC3E1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C815E23-8A3B-8346-8F35-E1632F969D4C}" type="sibTrans" cxnId="{727E7DC4-6DFA-524B-9801-FC4DA36CC3E1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E24031D-B4D8-5C40-9F6E-00C25F2056D6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การวัดการเรียนรู้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22BC982-3F99-D14E-80AF-58B92E9C921F}" type="parTrans" cxnId="{CCEADABA-5C53-154C-9500-A062376F244D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9DB6BB4-3F5D-9E44-A504-2B65F86E5C16}" type="sibTrans" cxnId="{CCEADABA-5C53-154C-9500-A062376F244D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ED4272-BB5A-AF4A-AE12-54950186A88D}">
      <dgm:prSet phldrT="[Text]" custT="1"/>
      <dgm:spPr/>
      <dgm:t>
        <a:bodyPr/>
        <a:lstStyle/>
        <a:p>
          <a:r>
            <a:rPr lang="th-TH" sz="40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วิธีการวัดและประเมินผล</a:t>
          </a:r>
          <a:endParaRPr lang="en-US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011FBC7-6060-A44A-B7E9-BB61D88F01EE}" type="parTrans" cxnId="{9DAE9F35-15D6-BC45-91CF-6BFA78412648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2B060C0-9E36-B44E-ADBB-78C64BA543B5}" type="sibTrans" cxnId="{9DAE9F35-15D6-BC45-91CF-6BFA78412648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9FC8ACE-34C4-594D-913B-3320EF82703F}" type="pres">
      <dgm:prSet presAssocID="{FD1D6802-97CD-F648-8862-8EC50B979387}" presName="linear" presStyleCnt="0">
        <dgm:presLayoutVars>
          <dgm:dir/>
          <dgm:resizeHandles val="exact"/>
        </dgm:presLayoutVars>
      </dgm:prSet>
      <dgm:spPr/>
    </dgm:pt>
    <dgm:pt modelId="{DFB8FF31-C8BD-4844-8B6A-D6DC8E531524}" type="pres">
      <dgm:prSet presAssocID="{F469D22B-6198-B747-9677-DC41520DC854}" presName="comp" presStyleCnt="0"/>
      <dgm:spPr/>
    </dgm:pt>
    <dgm:pt modelId="{1AAF7939-2F78-6C49-A08C-F54968A09DC1}" type="pres">
      <dgm:prSet presAssocID="{F469D22B-6198-B747-9677-DC41520DC854}" presName="box" presStyleLbl="node1" presStyleIdx="0" presStyleCnt="6"/>
      <dgm:spPr/>
    </dgm:pt>
    <dgm:pt modelId="{6EF0F4BF-2A8F-1F41-8C5D-C91EAA0D99DC}" type="pres">
      <dgm:prSet presAssocID="{F469D22B-6198-B747-9677-DC41520DC854}" presName="img" presStyleLbl="fgImgPlace1" presStyleIdx="0" presStyleCnt="6"/>
      <dgm:spPr/>
    </dgm:pt>
    <dgm:pt modelId="{4AAE93D1-B5E3-B149-A4B2-03A059E03BAB}" type="pres">
      <dgm:prSet presAssocID="{F469D22B-6198-B747-9677-DC41520DC854}" presName="text" presStyleLbl="node1" presStyleIdx="0" presStyleCnt="6">
        <dgm:presLayoutVars>
          <dgm:bulletEnabled val="1"/>
        </dgm:presLayoutVars>
      </dgm:prSet>
      <dgm:spPr/>
    </dgm:pt>
    <dgm:pt modelId="{072ABBE7-74F6-9246-972F-4201D48CCEB6}" type="pres">
      <dgm:prSet presAssocID="{03598052-B4C3-9C4B-90D2-F562D9D3988F}" presName="spacer" presStyleCnt="0"/>
      <dgm:spPr/>
    </dgm:pt>
    <dgm:pt modelId="{D8AF8D75-32CE-CD4C-804F-6031411AA7F2}" type="pres">
      <dgm:prSet presAssocID="{D502063C-1C59-9F4E-863D-F601E6739537}" presName="comp" presStyleCnt="0"/>
      <dgm:spPr/>
    </dgm:pt>
    <dgm:pt modelId="{515BADF5-5153-9F4F-8521-0AD3C6063381}" type="pres">
      <dgm:prSet presAssocID="{D502063C-1C59-9F4E-863D-F601E6739537}" presName="box" presStyleLbl="node1" presStyleIdx="1" presStyleCnt="6"/>
      <dgm:spPr/>
    </dgm:pt>
    <dgm:pt modelId="{FE956933-EBD1-7F41-97B3-6221BC814E85}" type="pres">
      <dgm:prSet presAssocID="{D502063C-1C59-9F4E-863D-F601E6739537}" presName="img" presStyleLbl="fgImgPlace1" presStyleIdx="1" presStyleCnt="6"/>
      <dgm:spPr/>
    </dgm:pt>
    <dgm:pt modelId="{03A71FED-4D71-884B-8C2D-B864F695FB9C}" type="pres">
      <dgm:prSet presAssocID="{D502063C-1C59-9F4E-863D-F601E6739537}" presName="text" presStyleLbl="node1" presStyleIdx="1" presStyleCnt="6">
        <dgm:presLayoutVars>
          <dgm:bulletEnabled val="1"/>
        </dgm:presLayoutVars>
      </dgm:prSet>
      <dgm:spPr/>
    </dgm:pt>
    <dgm:pt modelId="{EA06F7DC-620B-F74E-B150-D86781F0C9A8}" type="pres">
      <dgm:prSet presAssocID="{2FC20A46-925E-3346-AB8F-240C78D45221}" presName="spacer" presStyleCnt="0"/>
      <dgm:spPr/>
    </dgm:pt>
    <dgm:pt modelId="{3624BAA4-7E84-8E45-98A7-EC03F7D34E2F}" type="pres">
      <dgm:prSet presAssocID="{F9EB18FE-90D5-C24E-A16A-C6322F3AF30C}" presName="comp" presStyleCnt="0"/>
      <dgm:spPr/>
    </dgm:pt>
    <dgm:pt modelId="{79B3F547-B9C4-DE41-8971-0219F1EF75E0}" type="pres">
      <dgm:prSet presAssocID="{F9EB18FE-90D5-C24E-A16A-C6322F3AF30C}" presName="box" presStyleLbl="node1" presStyleIdx="2" presStyleCnt="6"/>
      <dgm:spPr/>
    </dgm:pt>
    <dgm:pt modelId="{21794B86-0BA3-6D4F-B28E-0D185D695E01}" type="pres">
      <dgm:prSet presAssocID="{F9EB18FE-90D5-C24E-A16A-C6322F3AF30C}" presName="img" presStyleLbl="fgImgPlace1" presStyleIdx="2" presStyleCnt="6"/>
      <dgm:spPr/>
    </dgm:pt>
    <dgm:pt modelId="{9D440EEF-A518-854B-B91E-761730A42B1A}" type="pres">
      <dgm:prSet presAssocID="{F9EB18FE-90D5-C24E-A16A-C6322F3AF30C}" presName="text" presStyleLbl="node1" presStyleIdx="2" presStyleCnt="6">
        <dgm:presLayoutVars>
          <dgm:bulletEnabled val="1"/>
        </dgm:presLayoutVars>
      </dgm:prSet>
      <dgm:spPr/>
    </dgm:pt>
    <dgm:pt modelId="{4AC1424B-5774-FE4B-87D6-CA030D406F94}" type="pres">
      <dgm:prSet presAssocID="{46FCF65D-0542-404C-B728-7564020EB1ED}" presName="spacer" presStyleCnt="0"/>
      <dgm:spPr/>
    </dgm:pt>
    <dgm:pt modelId="{69533E70-B077-7848-9F02-273C6F86D0AB}" type="pres">
      <dgm:prSet presAssocID="{3E6EE462-85B5-5B4A-9EDC-0D7AC051FA3C}" presName="comp" presStyleCnt="0"/>
      <dgm:spPr/>
    </dgm:pt>
    <dgm:pt modelId="{007E1D85-5A68-0B45-8622-B115A6E9156E}" type="pres">
      <dgm:prSet presAssocID="{3E6EE462-85B5-5B4A-9EDC-0D7AC051FA3C}" presName="box" presStyleLbl="node1" presStyleIdx="3" presStyleCnt="6"/>
      <dgm:spPr/>
    </dgm:pt>
    <dgm:pt modelId="{42189A1E-AB4A-0A47-B720-54C2B62AA843}" type="pres">
      <dgm:prSet presAssocID="{3E6EE462-85B5-5B4A-9EDC-0D7AC051FA3C}" presName="img" presStyleLbl="fgImgPlace1" presStyleIdx="3" presStyleCnt="6"/>
      <dgm:spPr/>
    </dgm:pt>
    <dgm:pt modelId="{BDB25E90-E6F7-064C-87D6-D971EF23F1BD}" type="pres">
      <dgm:prSet presAssocID="{3E6EE462-85B5-5B4A-9EDC-0D7AC051FA3C}" presName="text" presStyleLbl="node1" presStyleIdx="3" presStyleCnt="6">
        <dgm:presLayoutVars>
          <dgm:bulletEnabled val="1"/>
        </dgm:presLayoutVars>
      </dgm:prSet>
      <dgm:spPr/>
    </dgm:pt>
    <dgm:pt modelId="{0C35BFFD-0BDD-4B4C-B957-C2A80D5A933E}" type="pres">
      <dgm:prSet presAssocID="{7C815E23-8A3B-8346-8F35-E1632F969D4C}" presName="spacer" presStyleCnt="0"/>
      <dgm:spPr/>
    </dgm:pt>
    <dgm:pt modelId="{03748106-A44E-7442-8320-FDF56A5D7F46}" type="pres">
      <dgm:prSet presAssocID="{9E24031D-B4D8-5C40-9F6E-00C25F2056D6}" presName="comp" presStyleCnt="0"/>
      <dgm:spPr/>
    </dgm:pt>
    <dgm:pt modelId="{4A21A764-F753-D547-BCB0-9EF2E2824773}" type="pres">
      <dgm:prSet presAssocID="{9E24031D-B4D8-5C40-9F6E-00C25F2056D6}" presName="box" presStyleLbl="node1" presStyleIdx="4" presStyleCnt="6"/>
      <dgm:spPr/>
    </dgm:pt>
    <dgm:pt modelId="{02B731F2-E38C-0149-95CF-B406845C2ECE}" type="pres">
      <dgm:prSet presAssocID="{9E24031D-B4D8-5C40-9F6E-00C25F2056D6}" presName="img" presStyleLbl="fgImgPlace1" presStyleIdx="4" presStyleCnt="6"/>
      <dgm:spPr/>
    </dgm:pt>
    <dgm:pt modelId="{5988F52D-5A42-604E-9FE0-FCA17841F8E4}" type="pres">
      <dgm:prSet presAssocID="{9E24031D-B4D8-5C40-9F6E-00C25F2056D6}" presName="text" presStyleLbl="node1" presStyleIdx="4" presStyleCnt="6">
        <dgm:presLayoutVars>
          <dgm:bulletEnabled val="1"/>
        </dgm:presLayoutVars>
      </dgm:prSet>
      <dgm:spPr/>
    </dgm:pt>
    <dgm:pt modelId="{577429CD-4509-9E48-BEC1-8B78A313027D}" type="pres">
      <dgm:prSet presAssocID="{99DB6BB4-3F5D-9E44-A504-2B65F86E5C16}" presName="spacer" presStyleCnt="0"/>
      <dgm:spPr/>
    </dgm:pt>
    <dgm:pt modelId="{52D2FF77-8D41-2743-A66F-144F56B5E85D}" type="pres">
      <dgm:prSet presAssocID="{17ED4272-BB5A-AF4A-AE12-54950186A88D}" presName="comp" presStyleCnt="0"/>
      <dgm:spPr/>
    </dgm:pt>
    <dgm:pt modelId="{D1727D68-187D-3F43-8750-5CB593B9791F}" type="pres">
      <dgm:prSet presAssocID="{17ED4272-BB5A-AF4A-AE12-54950186A88D}" presName="box" presStyleLbl="node1" presStyleIdx="5" presStyleCnt="6"/>
      <dgm:spPr/>
    </dgm:pt>
    <dgm:pt modelId="{94E0BC9B-22CB-2C4B-99D2-1BA2A4101FB4}" type="pres">
      <dgm:prSet presAssocID="{17ED4272-BB5A-AF4A-AE12-54950186A88D}" presName="img" presStyleLbl="fgImgPlace1" presStyleIdx="5" presStyleCnt="6"/>
      <dgm:spPr/>
    </dgm:pt>
    <dgm:pt modelId="{4A7EA7A0-184A-864A-9F46-55F8096A96D8}" type="pres">
      <dgm:prSet presAssocID="{17ED4272-BB5A-AF4A-AE12-54950186A88D}" presName="text" presStyleLbl="node1" presStyleIdx="5" presStyleCnt="6">
        <dgm:presLayoutVars>
          <dgm:bulletEnabled val="1"/>
        </dgm:presLayoutVars>
      </dgm:prSet>
      <dgm:spPr/>
    </dgm:pt>
  </dgm:ptLst>
  <dgm:cxnLst>
    <dgm:cxn modelId="{66816104-38E5-9B49-BF02-88EA543C428A}" type="presOf" srcId="{9E24031D-B4D8-5C40-9F6E-00C25F2056D6}" destId="{4A21A764-F753-D547-BCB0-9EF2E2824773}" srcOrd="0" destOrd="0" presId="urn:microsoft.com/office/officeart/2005/8/layout/vList4"/>
    <dgm:cxn modelId="{01C01410-602C-1741-AE46-3D4DE5D9A313}" type="presOf" srcId="{F469D22B-6198-B747-9677-DC41520DC854}" destId="{1AAF7939-2F78-6C49-A08C-F54968A09DC1}" srcOrd="0" destOrd="0" presId="urn:microsoft.com/office/officeart/2005/8/layout/vList4"/>
    <dgm:cxn modelId="{B9E54C2E-86A3-CD46-883D-627708734506}" type="presOf" srcId="{F9EB18FE-90D5-C24E-A16A-C6322F3AF30C}" destId="{9D440EEF-A518-854B-B91E-761730A42B1A}" srcOrd="1" destOrd="0" presId="urn:microsoft.com/office/officeart/2005/8/layout/vList4"/>
    <dgm:cxn modelId="{2ED96B33-4369-5846-BF62-781AC861DD5E}" srcId="{FD1D6802-97CD-F648-8862-8EC50B979387}" destId="{F469D22B-6198-B747-9677-DC41520DC854}" srcOrd="0" destOrd="0" parTransId="{1ACBEBA7-ECB5-7F44-AC59-2DE72C61F715}" sibTransId="{03598052-B4C3-9C4B-90D2-F562D9D3988F}"/>
    <dgm:cxn modelId="{9DAE9F35-15D6-BC45-91CF-6BFA78412648}" srcId="{FD1D6802-97CD-F648-8862-8EC50B979387}" destId="{17ED4272-BB5A-AF4A-AE12-54950186A88D}" srcOrd="5" destOrd="0" parTransId="{0011FBC7-6060-A44A-B7E9-BB61D88F01EE}" sibTransId="{42B060C0-9E36-B44E-ADBB-78C64BA543B5}"/>
    <dgm:cxn modelId="{9CC82F65-1DA6-2B46-ABDE-8CA50C11AAFB}" type="presOf" srcId="{17ED4272-BB5A-AF4A-AE12-54950186A88D}" destId="{D1727D68-187D-3F43-8750-5CB593B9791F}" srcOrd="0" destOrd="0" presId="urn:microsoft.com/office/officeart/2005/8/layout/vList4"/>
    <dgm:cxn modelId="{4A896E48-6CE3-5548-9346-CA06EBC47B1B}" type="presOf" srcId="{D502063C-1C59-9F4E-863D-F601E6739537}" destId="{515BADF5-5153-9F4F-8521-0AD3C6063381}" srcOrd="0" destOrd="0" presId="urn:microsoft.com/office/officeart/2005/8/layout/vList4"/>
    <dgm:cxn modelId="{283E096B-FE67-B444-B4AB-0019DDB9A560}" type="presOf" srcId="{D502063C-1C59-9F4E-863D-F601E6739537}" destId="{03A71FED-4D71-884B-8C2D-B864F695FB9C}" srcOrd="1" destOrd="0" presId="urn:microsoft.com/office/officeart/2005/8/layout/vList4"/>
    <dgm:cxn modelId="{607D6B4F-2CAE-9045-AEC1-96791391013E}" srcId="{FD1D6802-97CD-F648-8862-8EC50B979387}" destId="{F9EB18FE-90D5-C24E-A16A-C6322F3AF30C}" srcOrd="2" destOrd="0" parTransId="{E240B629-158D-5948-9CE7-A1A6E4A01B1E}" sibTransId="{46FCF65D-0542-404C-B728-7564020EB1ED}"/>
    <dgm:cxn modelId="{34ABD77D-CE5F-B147-907D-2DC45804A376}" type="presOf" srcId="{9E24031D-B4D8-5C40-9F6E-00C25F2056D6}" destId="{5988F52D-5A42-604E-9FE0-FCA17841F8E4}" srcOrd="1" destOrd="0" presId="urn:microsoft.com/office/officeart/2005/8/layout/vList4"/>
    <dgm:cxn modelId="{3E8FA27F-2C5F-734E-9510-60F3137FB175}" srcId="{FD1D6802-97CD-F648-8862-8EC50B979387}" destId="{D502063C-1C59-9F4E-863D-F601E6739537}" srcOrd="1" destOrd="0" parTransId="{AE9DABE3-19BD-0E4B-85D3-4D348045A317}" sibTransId="{2FC20A46-925E-3346-AB8F-240C78D45221}"/>
    <dgm:cxn modelId="{AF5D4A80-F7EB-2544-B67C-55CA0D3D8ECC}" type="presOf" srcId="{17ED4272-BB5A-AF4A-AE12-54950186A88D}" destId="{4A7EA7A0-184A-864A-9F46-55F8096A96D8}" srcOrd="1" destOrd="0" presId="urn:microsoft.com/office/officeart/2005/8/layout/vList4"/>
    <dgm:cxn modelId="{F5D1A081-DBE6-9442-A627-A5FD127AAB56}" type="presOf" srcId="{3E6EE462-85B5-5B4A-9EDC-0D7AC051FA3C}" destId="{007E1D85-5A68-0B45-8622-B115A6E9156E}" srcOrd="0" destOrd="0" presId="urn:microsoft.com/office/officeart/2005/8/layout/vList4"/>
    <dgm:cxn modelId="{B12682BA-3EB5-D34F-9FDC-144F3C6459FF}" type="presOf" srcId="{F469D22B-6198-B747-9677-DC41520DC854}" destId="{4AAE93D1-B5E3-B149-A4B2-03A059E03BAB}" srcOrd="1" destOrd="0" presId="urn:microsoft.com/office/officeart/2005/8/layout/vList4"/>
    <dgm:cxn modelId="{CCEADABA-5C53-154C-9500-A062376F244D}" srcId="{FD1D6802-97CD-F648-8862-8EC50B979387}" destId="{9E24031D-B4D8-5C40-9F6E-00C25F2056D6}" srcOrd="4" destOrd="0" parTransId="{A22BC982-3F99-D14E-80AF-58B92E9C921F}" sibTransId="{99DB6BB4-3F5D-9E44-A504-2B65F86E5C16}"/>
    <dgm:cxn modelId="{727E7DC4-6DFA-524B-9801-FC4DA36CC3E1}" srcId="{FD1D6802-97CD-F648-8862-8EC50B979387}" destId="{3E6EE462-85B5-5B4A-9EDC-0D7AC051FA3C}" srcOrd="3" destOrd="0" parTransId="{31FA5992-B456-6340-9E33-3E31A09E155C}" sibTransId="{7C815E23-8A3B-8346-8F35-E1632F969D4C}"/>
    <dgm:cxn modelId="{3DC57FF8-0A4F-D343-8F61-0FD7423055B0}" type="presOf" srcId="{F9EB18FE-90D5-C24E-A16A-C6322F3AF30C}" destId="{79B3F547-B9C4-DE41-8971-0219F1EF75E0}" srcOrd="0" destOrd="0" presId="urn:microsoft.com/office/officeart/2005/8/layout/vList4"/>
    <dgm:cxn modelId="{BF6F69FB-EF46-DC48-AB27-8FC1BDA52757}" type="presOf" srcId="{3E6EE462-85B5-5B4A-9EDC-0D7AC051FA3C}" destId="{BDB25E90-E6F7-064C-87D6-D971EF23F1BD}" srcOrd="1" destOrd="0" presId="urn:microsoft.com/office/officeart/2005/8/layout/vList4"/>
    <dgm:cxn modelId="{1B737BFB-746F-E54D-9B9A-EB2CD85AD78D}" type="presOf" srcId="{FD1D6802-97CD-F648-8862-8EC50B979387}" destId="{E9FC8ACE-34C4-594D-913B-3320EF82703F}" srcOrd="0" destOrd="0" presId="urn:microsoft.com/office/officeart/2005/8/layout/vList4"/>
    <dgm:cxn modelId="{918CB121-57E8-1743-8F02-D009D3D1DB03}" type="presParOf" srcId="{E9FC8ACE-34C4-594D-913B-3320EF82703F}" destId="{DFB8FF31-C8BD-4844-8B6A-D6DC8E531524}" srcOrd="0" destOrd="0" presId="urn:microsoft.com/office/officeart/2005/8/layout/vList4"/>
    <dgm:cxn modelId="{DF4C3C50-4DA4-DA47-AEB0-AF22407B50B3}" type="presParOf" srcId="{DFB8FF31-C8BD-4844-8B6A-D6DC8E531524}" destId="{1AAF7939-2F78-6C49-A08C-F54968A09DC1}" srcOrd="0" destOrd="0" presId="urn:microsoft.com/office/officeart/2005/8/layout/vList4"/>
    <dgm:cxn modelId="{7E62BEBE-941D-5249-8661-46C3C42DA83B}" type="presParOf" srcId="{DFB8FF31-C8BD-4844-8B6A-D6DC8E531524}" destId="{6EF0F4BF-2A8F-1F41-8C5D-C91EAA0D99DC}" srcOrd="1" destOrd="0" presId="urn:microsoft.com/office/officeart/2005/8/layout/vList4"/>
    <dgm:cxn modelId="{304A16A8-A0C8-674E-97B7-4505AB7454D9}" type="presParOf" srcId="{DFB8FF31-C8BD-4844-8B6A-D6DC8E531524}" destId="{4AAE93D1-B5E3-B149-A4B2-03A059E03BAB}" srcOrd="2" destOrd="0" presId="urn:microsoft.com/office/officeart/2005/8/layout/vList4"/>
    <dgm:cxn modelId="{5F035E30-1DF5-054B-8D67-BD100D5EDC88}" type="presParOf" srcId="{E9FC8ACE-34C4-594D-913B-3320EF82703F}" destId="{072ABBE7-74F6-9246-972F-4201D48CCEB6}" srcOrd="1" destOrd="0" presId="urn:microsoft.com/office/officeart/2005/8/layout/vList4"/>
    <dgm:cxn modelId="{8EFFFEA8-5870-DF47-90F5-49E9D6FDA4E6}" type="presParOf" srcId="{E9FC8ACE-34C4-594D-913B-3320EF82703F}" destId="{D8AF8D75-32CE-CD4C-804F-6031411AA7F2}" srcOrd="2" destOrd="0" presId="urn:microsoft.com/office/officeart/2005/8/layout/vList4"/>
    <dgm:cxn modelId="{1D81D321-1B3C-F846-ACEA-1C7C22B7C483}" type="presParOf" srcId="{D8AF8D75-32CE-CD4C-804F-6031411AA7F2}" destId="{515BADF5-5153-9F4F-8521-0AD3C6063381}" srcOrd="0" destOrd="0" presId="urn:microsoft.com/office/officeart/2005/8/layout/vList4"/>
    <dgm:cxn modelId="{947B7D38-76DD-7A45-B8D7-4A10D38221BF}" type="presParOf" srcId="{D8AF8D75-32CE-CD4C-804F-6031411AA7F2}" destId="{FE956933-EBD1-7F41-97B3-6221BC814E85}" srcOrd="1" destOrd="0" presId="urn:microsoft.com/office/officeart/2005/8/layout/vList4"/>
    <dgm:cxn modelId="{21419AF4-D0C7-5943-BF87-D32312C956D1}" type="presParOf" srcId="{D8AF8D75-32CE-CD4C-804F-6031411AA7F2}" destId="{03A71FED-4D71-884B-8C2D-B864F695FB9C}" srcOrd="2" destOrd="0" presId="urn:microsoft.com/office/officeart/2005/8/layout/vList4"/>
    <dgm:cxn modelId="{E064DF43-2BBB-6347-97B4-0B03410B96BE}" type="presParOf" srcId="{E9FC8ACE-34C4-594D-913B-3320EF82703F}" destId="{EA06F7DC-620B-F74E-B150-D86781F0C9A8}" srcOrd="3" destOrd="0" presId="urn:microsoft.com/office/officeart/2005/8/layout/vList4"/>
    <dgm:cxn modelId="{CBDE2366-EE55-EB4E-8F23-7F421939A19A}" type="presParOf" srcId="{E9FC8ACE-34C4-594D-913B-3320EF82703F}" destId="{3624BAA4-7E84-8E45-98A7-EC03F7D34E2F}" srcOrd="4" destOrd="0" presId="urn:microsoft.com/office/officeart/2005/8/layout/vList4"/>
    <dgm:cxn modelId="{EB3C90AC-9267-8A4C-978A-C7291072C251}" type="presParOf" srcId="{3624BAA4-7E84-8E45-98A7-EC03F7D34E2F}" destId="{79B3F547-B9C4-DE41-8971-0219F1EF75E0}" srcOrd="0" destOrd="0" presId="urn:microsoft.com/office/officeart/2005/8/layout/vList4"/>
    <dgm:cxn modelId="{708C92D8-995E-F647-9C45-79CAE5A30AB5}" type="presParOf" srcId="{3624BAA4-7E84-8E45-98A7-EC03F7D34E2F}" destId="{21794B86-0BA3-6D4F-B28E-0D185D695E01}" srcOrd="1" destOrd="0" presId="urn:microsoft.com/office/officeart/2005/8/layout/vList4"/>
    <dgm:cxn modelId="{3128E8F3-3013-4B42-98A2-55E4C6E31D15}" type="presParOf" srcId="{3624BAA4-7E84-8E45-98A7-EC03F7D34E2F}" destId="{9D440EEF-A518-854B-B91E-761730A42B1A}" srcOrd="2" destOrd="0" presId="urn:microsoft.com/office/officeart/2005/8/layout/vList4"/>
    <dgm:cxn modelId="{593B8E33-7FB0-2948-A214-1AC4C166AA8E}" type="presParOf" srcId="{E9FC8ACE-34C4-594D-913B-3320EF82703F}" destId="{4AC1424B-5774-FE4B-87D6-CA030D406F94}" srcOrd="5" destOrd="0" presId="urn:microsoft.com/office/officeart/2005/8/layout/vList4"/>
    <dgm:cxn modelId="{83845FEE-ECCD-6A44-93B2-F2E627373DBC}" type="presParOf" srcId="{E9FC8ACE-34C4-594D-913B-3320EF82703F}" destId="{69533E70-B077-7848-9F02-273C6F86D0AB}" srcOrd="6" destOrd="0" presId="urn:microsoft.com/office/officeart/2005/8/layout/vList4"/>
    <dgm:cxn modelId="{E9FB65FD-2E24-954B-A870-EE459C96BD13}" type="presParOf" srcId="{69533E70-B077-7848-9F02-273C6F86D0AB}" destId="{007E1D85-5A68-0B45-8622-B115A6E9156E}" srcOrd="0" destOrd="0" presId="urn:microsoft.com/office/officeart/2005/8/layout/vList4"/>
    <dgm:cxn modelId="{AE1770B5-4F1C-FD4E-AB85-12A4FF1CF8C4}" type="presParOf" srcId="{69533E70-B077-7848-9F02-273C6F86D0AB}" destId="{42189A1E-AB4A-0A47-B720-54C2B62AA843}" srcOrd="1" destOrd="0" presId="urn:microsoft.com/office/officeart/2005/8/layout/vList4"/>
    <dgm:cxn modelId="{B7497780-0D02-7546-A51D-3FD50A4ED670}" type="presParOf" srcId="{69533E70-B077-7848-9F02-273C6F86D0AB}" destId="{BDB25E90-E6F7-064C-87D6-D971EF23F1BD}" srcOrd="2" destOrd="0" presId="urn:microsoft.com/office/officeart/2005/8/layout/vList4"/>
    <dgm:cxn modelId="{6CC9FBE7-79CE-D24A-B790-1A4272D60A8C}" type="presParOf" srcId="{E9FC8ACE-34C4-594D-913B-3320EF82703F}" destId="{0C35BFFD-0BDD-4B4C-B957-C2A80D5A933E}" srcOrd="7" destOrd="0" presId="urn:microsoft.com/office/officeart/2005/8/layout/vList4"/>
    <dgm:cxn modelId="{C99574F2-37DE-D94B-80DA-224A92B5D067}" type="presParOf" srcId="{E9FC8ACE-34C4-594D-913B-3320EF82703F}" destId="{03748106-A44E-7442-8320-FDF56A5D7F46}" srcOrd="8" destOrd="0" presId="urn:microsoft.com/office/officeart/2005/8/layout/vList4"/>
    <dgm:cxn modelId="{9FCEDE77-4E6B-E74F-81AF-AD6E3386CF4C}" type="presParOf" srcId="{03748106-A44E-7442-8320-FDF56A5D7F46}" destId="{4A21A764-F753-D547-BCB0-9EF2E2824773}" srcOrd="0" destOrd="0" presId="urn:microsoft.com/office/officeart/2005/8/layout/vList4"/>
    <dgm:cxn modelId="{4F6214A1-A735-DC42-A6B5-6C8A77B456BC}" type="presParOf" srcId="{03748106-A44E-7442-8320-FDF56A5D7F46}" destId="{02B731F2-E38C-0149-95CF-B406845C2ECE}" srcOrd="1" destOrd="0" presId="urn:microsoft.com/office/officeart/2005/8/layout/vList4"/>
    <dgm:cxn modelId="{58B8252D-DF76-7E41-A72C-406DEE7BFAC5}" type="presParOf" srcId="{03748106-A44E-7442-8320-FDF56A5D7F46}" destId="{5988F52D-5A42-604E-9FE0-FCA17841F8E4}" srcOrd="2" destOrd="0" presId="urn:microsoft.com/office/officeart/2005/8/layout/vList4"/>
    <dgm:cxn modelId="{2723A523-0550-A348-8FA6-FEC9536920CC}" type="presParOf" srcId="{E9FC8ACE-34C4-594D-913B-3320EF82703F}" destId="{577429CD-4509-9E48-BEC1-8B78A313027D}" srcOrd="9" destOrd="0" presId="urn:microsoft.com/office/officeart/2005/8/layout/vList4"/>
    <dgm:cxn modelId="{C4C6B6B2-F14B-2F47-8803-2F24725EF078}" type="presParOf" srcId="{E9FC8ACE-34C4-594D-913B-3320EF82703F}" destId="{52D2FF77-8D41-2743-A66F-144F56B5E85D}" srcOrd="10" destOrd="0" presId="urn:microsoft.com/office/officeart/2005/8/layout/vList4"/>
    <dgm:cxn modelId="{48308CD4-2241-0E46-A96A-5FA88074B5D9}" type="presParOf" srcId="{52D2FF77-8D41-2743-A66F-144F56B5E85D}" destId="{D1727D68-187D-3F43-8750-5CB593B9791F}" srcOrd="0" destOrd="0" presId="urn:microsoft.com/office/officeart/2005/8/layout/vList4"/>
    <dgm:cxn modelId="{BA05E6B3-75ED-944D-9C9C-8C0E121940CE}" type="presParOf" srcId="{52D2FF77-8D41-2743-A66F-144F56B5E85D}" destId="{94E0BC9B-22CB-2C4B-99D2-1BA2A4101FB4}" srcOrd="1" destOrd="0" presId="urn:microsoft.com/office/officeart/2005/8/layout/vList4"/>
    <dgm:cxn modelId="{7C7F5569-56EA-134C-BF9C-FA221BE78430}" type="presParOf" srcId="{52D2FF77-8D41-2743-A66F-144F56B5E85D}" destId="{4A7EA7A0-184A-864A-9F46-55F8096A96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27FC8-C690-BF49-AFEC-75E711690102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E3F8C7-14F9-EA4C-AA23-3BCE5B9A2FC6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กิจกรรมนำเข้าสู่บทเรียน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18ED6CE-0A9B-A94B-A4FE-97376E5FBC70}" type="parTrans" cxnId="{45C21E63-1C6E-1942-BC3B-585C584863E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3B30769-45ED-CB40-AE36-980043F7B066}" type="sibTrans" cxnId="{45C21E63-1C6E-1942-BC3B-585C584863E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0E475C0-948D-AF43-9836-9FBD3EBCF235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ทบทวนความรู้ที่จำเป็น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E88F33-8289-5E47-BCCA-00F03CAA5535}" type="parTrans" cxnId="{15B70E6F-032E-F748-8916-FD303C830EB4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B5FB18D-0520-8D4B-9E20-338043304E0E}" type="sibTrans" cxnId="{15B70E6F-032E-F748-8916-FD303C830EB4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F1D5218-D6F8-1F4D-8735-BBFCC476169A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ยกตัวอย่างสถานการณ์ที่ต้องใช้ความรู้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6B03571-2E6D-1D4E-B2D5-48A8A6F94A2E}" type="parTrans" cxnId="{2F6DBD1F-AF0E-6140-8A08-1C434ABF5462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F42A200-467E-9F4D-B90F-B2244CE8BCEE}" type="sibTrans" cxnId="{2F6DBD1F-AF0E-6140-8A08-1C434ABF5462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F28E7F-1012-5244-BB08-A6FF302BD2DB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สร้างมโนทัศน์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AB71F1B-CE34-DC43-A792-2B8B6297307B}" type="parTrans" cxnId="{4EF901C9-C044-5C4F-A5EF-245AE5A67C5A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CF1BD5-E8C5-B943-BAEF-E726EAC43610}" type="sibTrans" cxnId="{4EF901C9-C044-5C4F-A5EF-245AE5A67C5A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18E43E4-4F79-C542-9A92-36C1F73292FE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ใช้กิจกรรม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3F6B691-47E5-6541-A54F-E9BF4A8FC095}" type="parTrans" cxnId="{F09737DA-246D-964F-9B09-C9BF6FE92421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77D7C1-D78E-7848-AB6B-F8D61AD72729}" type="sibTrans" cxnId="{F09737DA-246D-964F-9B09-C9BF6FE92421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073E30F-C414-7E49-A7A1-FC7BC4A17D8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ใช้คำถาม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988A635-0E38-A845-A499-AD4E411895A9}" type="parTrans" cxnId="{54689905-4BF2-F343-A8B1-2CF40D439DBC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0D0CF6A-E8B5-0343-AD43-30ECA7777356}" type="sibTrans" cxnId="{54689905-4BF2-F343-A8B1-2CF40D439DBC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B782842-85D3-3F40-A9C0-7297DA374132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ใช้มโนทัศน์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257A322-85D6-644F-82D5-2B3CEEE25459}" type="parTrans" cxnId="{59155AAB-9B4F-A041-A1DB-58C3929A0F92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842E367-05A5-8A40-9FD2-19E8D8EF2438}" type="sibTrans" cxnId="{59155AAB-9B4F-A041-A1DB-58C3929A0F92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5C5567F-DD1E-3D43-9530-63FE95FDFBCE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ตัวอย่าง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6ECD362-59D6-BC46-8906-9A26E41FA70C}" type="parTrans" cxnId="{FA38D84D-2433-D74F-8D13-93D648EF16D6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B838E77-1F0D-794D-BA3F-0DD63BB2962A}" type="sibTrans" cxnId="{FA38D84D-2433-D74F-8D13-93D648EF16D6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2E369B-AD79-634C-8169-B7A84D67373B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</a:t>
          </a:r>
        </a:p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มโนทัศน์</a:t>
          </a:r>
          <a:endParaRPr lang="en-US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5FEA28-3E2D-2F48-A519-CEFC75651AA3}" type="parTrans" cxnId="{4348804E-7F3D-5844-BA89-F9E7CA491274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024DD18-69E0-3D40-B8BC-09A4C0BE2604}" type="sibTrans" cxnId="{4348804E-7F3D-5844-BA89-F9E7CA491274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BBB640A-C571-B74C-B3B3-B0F73FD6C36A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ใช้สื่อการสอน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25B320A-9942-8E48-95C1-F0CEF634A350}" type="parTrans" cxnId="{858123BA-3C57-F440-82A5-E1986863230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E5C86C-5A15-F649-B3A9-38047F8E51E8}" type="sibTrans" cxnId="{858123BA-3C57-F440-82A5-E19868632305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1D6ABB7-B5FB-3945-ACBC-6CDC5C4B309F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อธิบายนิยาม</a:t>
          </a:r>
          <a:endParaRPr lang="en-US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EA4FD6C-D9AC-DD4E-93F9-2AB03F8C2F61}" type="parTrans" cxnId="{964FB1D5-C01C-6A4E-AC4A-EA050EA84C50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DA15F79-A116-4F47-94DE-B5377F288992}" type="sibTrans" cxnId="{964FB1D5-C01C-6A4E-AC4A-EA050EA84C50}">
      <dgm:prSet/>
      <dgm:spPr/>
      <dgm:t>
        <a:bodyPr/>
        <a:lstStyle/>
        <a:p>
          <a:endParaRPr lang="en-US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E0E192F-B78F-4A4B-AEBA-A51C5438AD8D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แบบทดสอบ</a:t>
          </a:r>
          <a:endParaRPr lang="en-US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84763A5-BC99-42E9-8D7B-0B3AE5FB77FD}" type="parTrans" cxnId="{EAC4AFB6-36E8-4E4B-B33C-7CD6010AA2DC}">
      <dgm:prSet/>
      <dgm:spPr/>
      <dgm:t>
        <a:bodyPr/>
        <a:lstStyle/>
        <a:p>
          <a:endParaRPr lang="en-IN"/>
        </a:p>
      </dgm:t>
    </dgm:pt>
    <dgm:pt modelId="{A06E69B9-709A-45DE-9B92-2F5A399151A0}" type="sibTrans" cxnId="{EAC4AFB6-36E8-4E4B-B33C-7CD6010AA2DC}">
      <dgm:prSet/>
      <dgm:spPr/>
      <dgm:t>
        <a:bodyPr/>
        <a:lstStyle/>
        <a:p>
          <a:endParaRPr lang="en-IN"/>
        </a:p>
      </dgm:t>
    </dgm:pt>
    <dgm:pt modelId="{A3E68191-BAAE-4EDA-80A6-D933131BF9F6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เกม</a:t>
          </a:r>
          <a:endParaRPr lang="en-US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1A13F64-3234-43D2-A01E-F37FC8170351}" type="parTrans" cxnId="{F3297315-6D85-44B8-90B4-DF39B99203EB}">
      <dgm:prSet/>
      <dgm:spPr/>
      <dgm:t>
        <a:bodyPr/>
        <a:lstStyle/>
        <a:p>
          <a:endParaRPr lang="en-IN"/>
        </a:p>
      </dgm:t>
    </dgm:pt>
    <dgm:pt modelId="{3819C3DE-E6F2-4894-A881-6E221E10A3EE}" type="sibTrans" cxnId="{F3297315-6D85-44B8-90B4-DF39B99203EB}">
      <dgm:prSet/>
      <dgm:spPr/>
      <dgm:t>
        <a:bodyPr/>
        <a:lstStyle/>
        <a:p>
          <a:endParaRPr lang="en-IN"/>
        </a:p>
      </dgm:t>
    </dgm:pt>
    <dgm:pt modelId="{8AC49343-A878-419D-95B1-5DDAEEB6ED8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กิจกรรม</a:t>
          </a:r>
          <a:endParaRPr lang="en-US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A567BCF-362F-47DB-B511-103399C65F5E}" type="parTrans" cxnId="{17E42B65-4E80-4384-8B50-97D78A01AC41}">
      <dgm:prSet/>
      <dgm:spPr/>
      <dgm:t>
        <a:bodyPr/>
        <a:lstStyle/>
        <a:p>
          <a:endParaRPr lang="en-IN"/>
        </a:p>
      </dgm:t>
    </dgm:pt>
    <dgm:pt modelId="{DFC9837A-B9FB-4BBB-BC6C-E2FF1872C5D8}" type="sibTrans" cxnId="{17E42B65-4E80-4384-8B50-97D78A01AC41}">
      <dgm:prSet/>
      <dgm:spPr/>
      <dgm:t>
        <a:bodyPr/>
        <a:lstStyle/>
        <a:p>
          <a:endParaRPr lang="en-IN"/>
        </a:p>
      </dgm:t>
    </dgm:pt>
    <dgm:pt modelId="{0CAB7F2D-93E1-45E3-A38C-B2A86C2A2F05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ถามตอบ</a:t>
          </a:r>
          <a:endParaRPr lang="en-US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D363B67-3370-42C0-A05D-D658D77A2E6C}" type="parTrans" cxnId="{EBFCCE73-B4C9-4D4C-8932-B891EA979B70}">
      <dgm:prSet/>
      <dgm:spPr/>
      <dgm:t>
        <a:bodyPr/>
        <a:lstStyle/>
        <a:p>
          <a:endParaRPr lang="en-IN"/>
        </a:p>
      </dgm:t>
    </dgm:pt>
    <dgm:pt modelId="{A1AEE9BD-FAFE-4153-830D-6859688C8D00}" type="sibTrans" cxnId="{EBFCCE73-B4C9-4D4C-8932-B891EA979B70}">
      <dgm:prSet/>
      <dgm:spPr/>
      <dgm:t>
        <a:bodyPr/>
        <a:lstStyle/>
        <a:p>
          <a:endParaRPr lang="en-IN"/>
        </a:p>
      </dgm:t>
    </dgm:pt>
    <dgm:pt modelId="{753848F2-96E0-D047-BC41-471707034E94}" type="pres">
      <dgm:prSet presAssocID="{4F427FC8-C690-BF49-AFEC-75E711690102}" presName="linearFlow" presStyleCnt="0">
        <dgm:presLayoutVars>
          <dgm:dir/>
          <dgm:animLvl val="lvl"/>
          <dgm:resizeHandles val="exact"/>
        </dgm:presLayoutVars>
      </dgm:prSet>
      <dgm:spPr/>
    </dgm:pt>
    <dgm:pt modelId="{8DE60987-5640-EB43-A054-BE61C4ECAC0D}" type="pres">
      <dgm:prSet presAssocID="{66E3F8C7-14F9-EA4C-AA23-3BCE5B9A2FC6}" presName="composite" presStyleCnt="0"/>
      <dgm:spPr/>
    </dgm:pt>
    <dgm:pt modelId="{B2236325-D635-B645-ABAF-54E0C61E119E}" type="pres">
      <dgm:prSet presAssocID="{66E3F8C7-14F9-EA4C-AA23-3BCE5B9A2FC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7DA9614-7BA8-E247-9226-7488C8361813}" type="pres">
      <dgm:prSet presAssocID="{66E3F8C7-14F9-EA4C-AA23-3BCE5B9A2FC6}" presName="descendantText" presStyleLbl="alignAcc1" presStyleIdx="0" presStyleCnt="4">
        <dgm:presLayoutVars>
          <dgm:bulletEnabled val="1"/>
        </dgm:presLayoutVars>
      </dgm:prSet>
      <dgm:spPr/>
    </dgm:pt>
    <dgm:pt modelId="{1108BC18-B871-AC4F-8152-5121EC513C17}" type="pres">
      <dgm:prSet presAssocID="{43B30769-45ED-CB40-AE36-980043F7B066}" presName="sp" presStyleCnt="0"/>
      <dgm:spPr/>
    </dgm:pt>
    <dgm:pt modelId="{7CA597AF-8381-8E4E-B623-C80792479774}" type="pres">
      <dgm:prSet presAssocID="{A5F28E7F-1012-5244-BB08-A6FF302BD2DB}" presName="composite" presStyleCnt="0"/>
      <dgm:spPr/>
    </dgm:pt>
    <dgm:pt modelId="{82D71793-D676-D948-8129-8B6ED59D7599}" type="pres">
      <dgm:prSet presAssocID="{A5F28E7F-1012-5244-BB08-A6FF302BD2D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E8A26FF-2FDA-A345-9E28-BF05AD25371C}" type="pres">
      <dgm:prSet presAssocID="{A5F28E7F-1012-5244-BB08-A6FF302BD2DB}" presName="descendantText" presStyleLbl="alignAcc1" presStyleIdx="1" presStyleCnt="4">
        <dgm:presLayoutVars>
          <dgm:bulletEnabled val="1"/>
        </dgm:presLayoutVars>
      </dgm:prSet>
      <dgm:spPr/>
    </dgm:pt>
    <dgm:pt modelId="{37E51FF3-6B16-D342-8556-772203223E42}" type="pres">
      <dgm:prSet presAssocID="{E0CF1BD5-E8C5-B943-BAEF-E726EAC43610}" presName="sp" presStyleCnt="0"/>
      <dgm:spPr/>
    </dgm:pt>
    <dgm:pt modelId="{CE0E7B5D-9E56-534C-B390-26C34D0A8A2A}" type="pres">
      <dgm:prSet presAssocID="{FB782842-85D3-3F40-A9C0-7297DA374132}" presName="composite" presStyleCnt="0"/>
      <dgm:spPr/>
    </dgm:pt>
    <dgm:pt modelId="{02939BED-F2F9-C240-9DFC-F9D71CD672A5}" type="pres">
      <dgm:prSet presAssocID="{FB782842-85D3-3F40-A9C0-7297DA37413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86A0087-BCF7-5A43-9E4B-24E7577D8562}" type="pres">
      <dgm:prSet presAssocID="{FB782842-85D3-3F40-A9C0-7297DA374132}" presName="descendantText" presStyleLbl="alignAcc1" presStyleIdx="2" presStyleCnt="4">
        <dgm:presLayoutVars>
          <dgm:bulletEnabled val="1"/>
        </dgm:presLayoutVars>
      </dgm:prSet>
      <dgm:spPr/>
    </dgm:pt>
    <dgm:pt modelId="{45C3D6FE-F1B1-B24F-A5C4-6BD2568179CC}" type="pres">
      <dgm:prSet presAssocID="{5842E367-05A5-8A40-9FD2-19E8D8EF2438}" presName="sp" presStyleCnt="0"/>
      <dgm:spPr/>
    </dgm:pt>
    <dgm:pt modelId="{31891AB5-16EB-9043-A06E-F4BE0627804A}" type="pres">
      <dgm:prSet presAssocID="{FC2E369B-AD79-634C-8169-B7A84D67373B}" presName="composite" presStyleCnt="0"/>
      <dgm:spPr/>
    </dgm:pt>
    <dgm:pt modelId="{C4F2E34E-3BC6-3A4A-AD92-AE6370194894}" type="pres">
      <dgm:prSet presAssocID="{FC2E369B-AD79-634C-8169-B7A84D67373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CB79F80-D741-664E-8890-196C71449C14}" type="pres">
      <dgm:prSet presAssocID="{FC2E369B-AD79-634C-8169-B7A84D67373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4689905-4BF2-F343-A8B1-2CF40D439DBC}" srcId="{A5F28E7F-1012-5244-BB08-A6FF302BD2DB}" destId="{A073E30F-C414-7E49-A7A1-FC7BC4A17D8D}" srcOrd="1" destOrd="0" parTransId="{7988A635-0E38-A845-A499-AD4E411895A9}" sibTransId="{70D0CF6A-E8B5-0343-AD43-30ECA7777356}"/>
    <dgm:cxn modelId="{023ED708-08CA-0742-AB30-8FCFAB8F4E8D}" type="presOf" srcId="{F1D6ABB7-B5FB-3945-ACBC-6CDC5C4B309F}" destId="{9E8A26FF-2FDA-A345-9E28-BF05AD25371C}" srcOrd="0" destOrd="3" presId="urn:microsoft.com/office/officeart/2005/8/layout/chevron2"/>
    <dgm:cxn modelId="{F3297315-6D85-44B8-90B4-DF39B99203EB}" srcId="{FC2E369B-AD79-634C-8169-B7A84D67373B}" destId="{A3E68191-BAAE-4EDA-80A6-D933131BF9F6}" srcOrd="1" destOrd="0" parTransId="{41A13F64-3234-43D2-A01E-F37FC8170351}" sibTransId="{3819C3DE-E6F2-4894-A881-6E221E10A3EE}"/>
    <dgm:cxn modelId="{2F6DBD1F-AF0E-6140-8A08-1C434ABF5462}" srcId="{66E3F8C7-14F9-EA4C-AA23-3BCE5B9A2FC6}" destId="{CF1D5218-D6F8-1F4D-8735-BBFCC476169A}" srcOrd="1" destOrd="0" parTransId="{16B03571-2E6D-1D4E-B2D5-48A8A6F94A2E}" sibTransId="{0F42A200-467E-9F4D-B90F-B2244CE8BCEE}"/>
    <dgm:cxn modelId="{29C8392B-46B1-6641-8B53-DCD9514B5879}" type="presOf" srcId="{A5F28E7F-1012-5244-BB08-A6FF302BD2DB}" destId="{82D71793-D676-D948-8129-8B6ED59D7599}" srcOrd="0" destOrd="0" presId="urn:microsoft.com/office/officeart/2005/8/layout/chevron2"/>
    <dgm:cxn modelId="{16C11C5B-1F11-4D45-BEBB-946C5DBBEC64}" type="presOf" srcId="{8AC49343-A878-419D-95B1-5DDAEEB6ED82}" destId="{0CB79F80-D741-664E-8890-196C71449C14}" srcOrd="0" destOrd="2" presId="urn:microsoft.com/office/officeart/2005/8/layout/chevron2"/>
    <dgm:cxn modelId="{45C21E63-1C6E-1942-BC3B-585C584863E5}" srcId="{4F427FC8-C690-BF49-AFEC-75E711690102}" destId="{66E3F8C7-14F9-EA4C-AA23-3BCE5B9A2FC6}" srcOrd="0" destOrd="0" parTransId="{318ED6CE-0A9B-A94B-A4FE-97376E5FBC70}" sibTransId="{43B30769-45ED-CB40-AE36-980043F7B066}"/>
    <dgm:cxn modelId="{17E42B65-4E80-4384-8B50-97D78A01AC41}" srcId="{FC2E369B-AD79-634C-8169-B7A84D67373B}" destId="{8AC49343-A878-419D-95B1-5DDAEEB6ED82}" srcOrd="2" destOrd="0" parTransId="{8A567BCF-362F-47DB-B511-103399C65F5E}" sibTransId="{DFC9837A-B9FB-4BBB-BC6C-E2FF1872C5D8}"/>
    <dgm:cxn modelId="{A4BC3F67-2C2D-7046-8EFB-062C5B28732F}" type="presOf" srcId="{66E3F8C7-14F9-EA4C-AA23-3BCE5B9A2FC6}" destId="{B2236325-D635-B645-ABAF-54E0C61E119E}" srcOrd="0" destOrd="0" presId="urn:microsoft.com/office/officeart/2005/8/layout/chevron2"/>
    <dgm:cxn modelId="{FA38D84D-2433-D74F-8D13-93D648EF16D6}" srcId="{FB782842-85D3-3F40-A9C0-7297DA374132}" destId="{35C5567F-DD1E-3D43-9530-63FE95FDFBCE}" srcOrd="0" destOrd="0" parTransId="{46ECD362-59D6-BC46-8906-9A26E41FA70C}" sibTransId="{6B838E77-1F0D-794D-BA3F-0DD63BB2962A}"/>
    <dgm:cxn modelId="{4348804E-7F3D-5844-BA89-F9E7CA491274}" srcId="{4F427FC8-C690-BF49-AFEC-75E711690102}" destId="{FC2E369B-AD79-634C-8169-B7A84D67373B}" srcOrd="3" destOrd="0" parTransId="{265FEA28-3E2D-2F48-A519-CEFC75651AA3}" sibTransId="{3024DD18-69E0-3D40-B8BC-09A4C0BE2604}"/>
    <dgm:cxn modelId="{15B70E6F-032E-F748-8916-FD303C830EB4}" srcId="{66E3F8C7-14F9-EA4C-AA23-3BCE5B9A2FC6}" destId="{70E475C0-948D-AF43-9836-9FBD3EBCF235}" srcOrd="0" destOrd="0" parTransId="{84E88F33-8289-5E47-BCCA-00F03CAA5535}" sibTransId="{8B5FB18D-0520-8D4B-9E20-338043304E0E}"/>
    <dgm:cxn modelId="{ECA03C52-B03E-B34F-B902-34EB73E0EB1F}" type="presOf" srcId="{4F427FC8-C690-BF49-AFEC-75E711690102}" destId="{753848F2-96E0-D047-BC41-471707034E94}" srcOrd="0" destOrd="0" presId="urn:microsoft.com/office/officeart/2005/8/layout/chevron2"/>
    <dgm:cxn modelId="{B5CE2D73-C47C-A24D-9EA8-DABFC4A6E774}" type="presOf" srcId="{35C5567F-DD1E-3D43-9530-63FE95FDFBCE}" destId="{786A0087-BCF7-5A43-9E4B-24E7577D8562}" srcOrd="0" destOrd="0" presId="urn:microsoft.com/office/officeart/2005/8/layout/chevron2"/>
    <dgm:cxn modelId="{EBFCCE73-B4C9-4D4C-8932-B891EA979B70}" srcId="{FC2E369B-AD79-634C-8169-B7A84D67373B}" destId="{0CAB7F2D-93E1-45E3-A38C-B2A86C2A2F05}" srcOrd="3" destOrd="0" parTransId="{7D363B67-3370-42C0-A05D-D658D77A2E6C}" sibTransId="{A1AEE9BD-FAFE-4153-830D-6859688C8D00}"/>
    <dgm:cxn modelId="{01964A59-B7F9-7340-9AF3-747B256639B4}" type="presOf" srcId="{70E475C0-948D-AF43-9836-9FBD3EBCF235}" destId="{37DA9614-7BA8-E247-9226-7488C8361813}" srcOrd="0" destOrd="0" presId="urn:microsoft.com/office/officeart/2005/8/layout/chevron2"/>
    <dgm:cxn modelId="{569AC759-0C59-CA47-BCE9-7909D4473414}" type="presOf" srcId="{DBBB640A-C571-B74C-B3B3-B0F73FD6C36A}" destId="{9E8A26FF-2FDA-A345-9E28-BF05AD25371C}" srcOrd="0" destOrd="2" presId="urn:microsoft.com/office/officeart/2005/8/layout/chevron2"/>
    <dgm:cxn modelId="{D5703A85-45CD-5B4C-BE71-732B75326474}" type="presOf" srcId="{FC2E369B-AD79-634C-8169-B7A84D67373B}" destId="{C4F2E34E-3BC6-3A4A-AD92-AE6370194894}" srcOrd="0" destOrd="0" presId="urn:microsoft.com/office/officeart/2005/8/layout/chevron2"/>
    <dgm:cxn modelId="{7E4C3888-BBA1-F842-BAA2-A5A5BFBFFAB1}" type="presOf" srcId="{CF1D5218-D6F8-1F4D-8735-BBFCC476169A}" destId="{37DA9614-7BA8-E247-9226-7488C8361813}" srcOrd="0" destOrd="1" presId="urn:microsoft.com/office/officeart/2005/8/layout/chevron2"/>
    <dgm:cxn modelId="{59155AAB-9B4F-A041-A1DB-58C3929A0F92}" srcId="{4F427FC8-C690-BF49-AFEC-75E711690102}" destId="{FB782842-85D3-3F40-A9C0-7297DA374132}" srcOrd="2" destOrd="0" parTransId="{D257A322-85D6-644F-82D5-2B3CEEE25459}" sibTransId="{5842E367-05A5-8A40-9FD2-19E8D8EF2438}"/>
    <dgm:cxn modelId="{EAC4AFB6-36E8-4E4B-B33C-7CD6010AA2DC}" srcId="{FC2E369B-AD79-634C-8169-B7A84D67373B}" destId="{CE0E192F-B78F-4A4B-AEBA-A51C5438AD8D}" srcOrd="0" destOrd="0" parTransId="{084763A5-BC99-42E9-8D7B-0B3AE5FB77FD}" sibTransId="{A06E69B9-709A-45DE-9B92-2F5A399151A0}"/>
    <dgm:cxn modelId="{858123BA-3C57-F440-82A5-E19868632305}" srcId="{A5F28E7F-1012-5244-BB08-A6FF302BD2DB}" destId="{DBBB640A-C571-B74C-B3B3-B0F73FD6C36A}" srcOrd="2" destOrd="0" parTransId="{825B320A-9942-8E48-95C1-F0CEF634A350}" sibTransId="{BDE5C86C-5A15-F649-B3A9-38047F8E51E8}"/>
    <dgm:cxn modelId="{AFFEEBC0-A6B2-482A-AA09-75E60AE27843}" type="presOf" srcId="{A3E68191-BAAE-4EDA-80A6-D933131BF9F6}" destId="{0CB79F80-D741-664E-8890-196C71449C14}" srcOrd="0" destOrd="1" presId="urn:microsoft.com/office/officeart/2005/8/layout/chevron2"/>
    <dgm:cxn modelId="{D51266C1-7672-DE4E-8736-8A0E451E6BD0}" type="presOf" srcId="{FB782842-85D3-3F40-A9C0-7297DA374132}" destId="{02939BED-F2F9-C240-9DFC-F9D71CD672A5}" srcOrd="0" destOrd="0" presId="urn:microsoft.com/office/officeart/2005/8/layout/chevron2"/>
    <dgm:cxn modelId="{4A7A01C3-5672-284A-8DE3-92F9AEEE3E41}" type="presOf" srcId="{A073E30F-C414-7E49-A7A1-FC7BC4A17D8D}" destId="{9E8A26FF-2FDA-A345-9E28-BF05AD25371C}" srcOrd="0" destOrd="1" presId="urn:microsoft.com/office/officeart/2005/8/layout/chevron2"/>
    <dgm:cxn modelId="{4EF901C9-C044-5C4F-A5EF-245AE5A67C5A}" srcId="{4F427FC8-C690-BF49-AFEC-75E711690102}" destId="{A5F28E7F-1012-5244-BB08-A6FF302BD2DB}" srcOrd="1" destOrd="0" parTransId="{3AB71F1B-CE34-DC43-A792-2B8B6297307B}" sibTransId="{E0CF1BD5-E8C5-B943-BAEF-E726EAC43610}"/>
    <dgm:cxn modelId="{9EAA8BD3-E68F-CC4B-B7BE-F0E704BDA173}" type="presOf" srcId="{418E43E4-4F79-C542-9A92-36C1F73292FE}" destId="{9E8A26FF-2FDA-A345-9E28-BF05AD25371C}" srcOrd="0" destOrd="0" presId="urn:microsoft.com/office/officeart/2005/8/layout/chevron2"/>
    <dgm:cxn modelId="{964FB1D5-C01C-6A4E-AC4A-EA050EA84C50}" srcId="{A5F28E7F-1012-5244-BB08-A6FF302BD2DB}" destId="{F1D6ABB7-B5FB-3945-ACBC-6CDC5C4B309F}" srcOrd="3" destOrd="0" parTransId="{BEA4FD6C-D9AC-DD4E-93F9-2AB03F8C2F61}" sibTransId="{7DA15F79-A116-4F47-94DE-B5377F288992}"/>
    <dgm:cxn modelId="{F09737DA-246D-964F-9B09-C9BF6FE92421}" srcId="{A5F28E7F-1012-5244-BB08-A6FF302BD2DB}" destId="{418E43E4-4F79-C542-9A92-36C1F73292FE}" srcOrd="0" destOrd="0" parTransId="{13F6B691-47E5-6541-A54F-E9BF4A8FC095}" sibTransId="{D677D7C1-D78E-7848-AB6B-F8D61AD72729}"/>
    <dgm:cxn modelId="{90848BE1-8E18-47FC-8C58-9C5114B6A8A1}" type="presOf" srcId="{CE0E192F-B78F-4A4B-AEBA-A51C5438AD8D}" destId="{0CB79F80-D741-664E-8890-196C71449C14}" srcOrd="0" destOrd="0" presId="urn:microsoft.com/office/officeart/2005/8/layout/chevron2"/>
    <dgm:cxn modelId="{405AA7EE-AD0B-4FE4-973E-01DC2CE52BDE}" type="presOf" srcId="{0CAB7F2D-93E1-45E3-A38C-B2A86C2A2F05}" destId="{0CB79F80-D741-664E-8890-196C71449C14}" srcOrd="0" destOrd="3" presId="urn:microsoft.com/office/officeart/2005/8/layout/chevron2"/>
    <dgm:cxn modelId="{3D147E6F-69D5-B94B-9B56-C281CD47B608}" type="presParOf" srcId="{753848F2-96E0-D047-BC41-471707034E94}" destId="{8DE60987-5640-EB43-A054-BE61C4ECAC0D}" srcOrd="0" destOrd="0" presId="urn:microsoft.com/office/officeart/2005/8/layout/chevron2"/>
    <dgm:cxn modelId="{A88029F8-B36E-1C4C-AB18-36DE51FB4A79}" type="presParOf" srcId="{8DE60987-5640-EB43-A054-BE61C4ECAC0D}" destId="{B2236325-D635-B645-ABAF-54E0C61E119E}" srcOrd="0" destOrd="0" presId="urn:microsoft.com/office/officeart/2005/8/layout/chevron2"/>
    <dgm:cxn modelId="{52121698-4199-E14C-BBBF-08C3288DE325}" type="presParOf" srcId="{8DE60987-5640-EB43-A054-BE61C4ECAC0D}" destId="{37DA9614-7BA8-E247-9226-7488C8361813}" srcOrd="1" destOrd="0" presId="urn:microsoft.com/office/officeart/2005/8/layout/chevron2"/>
    <dgm:cxn modelId="{B0ADB1BF-C6B2-914F-9695-A878E9EAD12C}" type="presParOf" srcId="{753848F2-96E0-D047-BC41-471707034E94}" destId="{1108BC18-B871-AC4F-8152-5121EC513C17}" srcOrd="1" destOrd="0" presId="urn:microsoft.com/office/officeart/2005/8/layout/chevron2"/>
    <dgm:cxn modelId="{48E8220A-ADF3-B646-811E-8D507BB46517}" type="presParOf" srcId="{753848F2-96E0-D047-BC41-471707034E94}" destId="{7CA597AF-8381-8E4E-B623-C80792479774}" srcOrd="2" destOrd="0" presId="urn:microsoft.com/office/officeart/2005/8/layout/chevron2"/>
    <dgm:cxn modelId="{6F72BB59-535D-EE44-8295-33F152A33E13}" type="presParOf" srcId="{7CA597AF-8381-8E4E-B623-C80792479774}" destId="{82D71793-D676-D948-8129-8B6ED59D7599}" srcOrd="0" destOrd="0" presId="urn:microsoft.com/office/officeart/2005/8/layout/chevron2"/>
    <dgm:cxn modelId="{CE673486-86DE-0C4F-BF8A-7A860F295A4C}" type="presParOf" srcId="{7CA597AF-8381-8E4E-B623-C80792479774}" destId="{9E8A26FF-2FDA-A345-9E28-BF05AD25371C}" srcOrd="1" destOrd="0" presId="urn:microsoft.com/office/officeart/2005/8/layout/chevron2"/>
    <dgm:cxn modelId="{F51927E0-3690-AE4F-9BB3-EFDEB6CA1D63}" type="presParOf" srcId="{753848F2-96E0-D047-BC41-471707034E94}" destId="{37E51FF3-6B16-D342-8556-772203223E42}" srcOrd="3" destOrd="0" presId="urn:microsoft.com/office/officeart/2005/8/layout/chevron2"/>
    <dgm:cxn modelId="{F79F6A09-D036-F140-9B30-622A848B7519}" type="presParOf" srcId="{753848F2-96E0-D047-BC41-471707034E94}" destId="{CE0E7B5D-9E56-534C-B390-26C34D0A8A2A}" srcOrd="4" destOrd="0" presId="urn:microsoft.com/office/officeart/2005/8/layout/chevron2"/>
    <dgm:cxn modelId="{F4FDC67C-767B-C746-AA2F-D8021FBCB61F}" type="presParOf" srcId="{CE0E7B5D-9E56-534C-B390-26C34D0A8A2A}" destId="{02939BED-F2F9-C240-9DFC-F9D71CD672A5}" srcOrd="0" destOrd="0" presId="urn:microsoft.com/office/officeart/2005/8/layout/chevron2"/>
    <dgm:cxn modelId="{C5AECDAE-A234-D44C-881E-DD3D0BB7C00F}" type="presParOf" srcId="{CE0E7B5D-9E56-534C-B390-26C34D0A8A2A}" destId="{786A0087-BCF7-5A43-9E4B-24E7577D8562}" srcOrd="1" destOrd="0" presId="urn:microsoft.com/office/officeart/2005/8/layout/chevron2"/>
    <dgm:cxn modelId="{EC09E027-17CA-434E-AF03-78A5C1EA0856}" type="presParOf" srcId="{753848F2-96E0-D047-BC41-471707034E94}" destId="{45C3D6FE-F1B1-B24F-A5C4-6BD2568179CC}" srcOrd="5" destOrd="0" presId="urn:microsoft.com/office/officeart/2005/8/layout/chevron2"/>
    <dgm:cxn modelId="{1C7BAC71-455D-AA41-966C-EF7CBDCB878D}" type="presParOf" srcId="{753848F2-96E0-D047-BC41-471707034E94}" destId="{31891AB5-16EB-9043-A06E-F4BE0627804A}" srcOrd="6" destOrd="0" presId="urn:microsoft.com/office/officeart/2005/8/layout/chevron2"/>
    <dgm:cxn modelId="{7EA245C0-5184-6647-B2DD-946904A16E92}" type="presParOf" srcId="{31891AB5-16EB-9043-A06E-F4BE0627804A}" destId="{C4F2E34E-3BC6-3A4A-AD92-AE6370194894}" srcOrd="0" destOrd="0" presId="urn:microsoft.com/office/officeart/2005/8/layout/chevron2"/>
    <dgm:cxn modelId="{19A028CD-6F22-9944-AD22-2995CB2BC6A7}" type="presParOf" srcId="{31891AB5-16EB-9043-A06E-F4BE0627804A}" destId="{0CB79F80-D741-664E-8890-196C71449C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D33D4A-1D0E-6D44-A0C2-FE866A1A0DE3}" type="doc">
      <dgm:prSet loTypeId="urn:microsoft.com/office/officeart/2005/8/layout/cycle8" loCatId="" qsTypeId="urn:microsoft.com/office/officeart/2005/8/quickstyle/simple1" qsCatId="simple" csTypeId="urn:microsoft.com/office/officeart/2005/8/colors/colorful1" csCatId="colorful" phldr="1"/>
      <dgm:spPr/>
    </dgm:pt>
    <dgm:pt modelId="{83DB1042-1703-2F4D-9893-EA5AF02501BB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ความรู้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4B5EE9-5BA7-C14C-8B67-C365B5AC27FB}" type="parTrans" cxnId="{5AA3849C-BDA3-D54E-B76C-D6CB6065B87F}">
      <dgm:prSet/>
      <dgm:spPr/>
      <dgm:t>
        <a:bodyPr/>
        <a:lstStyle/>
        <a:p>
          <a:endParaRPr lang="en-US"/>
        </a:p>
      </dgm:t>
    </dgm:pt>
    <dgm:pt modelId="{B61C8E4F-DBEF-0044-B4BD-54A41DBFAE31}" type="sibTrans" cxnId="{5AA3849C-BDA3-D54E-B76C-D6CB6065B87F}">
      <dgm:prSet/>
      <dgm:spPr/>
      <dgm:t>
        <a:bodyPr/>
        <a:lstStyle/>
        <a:p>
          <a:endParaRPr lang="en-US"/>
        </a:p>
      </dgm:t>
    </dgm:pt>
    <dgm:pt modelId="{41F870D2-F583-384A-AB33-316717C4F7BE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ทักษะและกระบวนการ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A919ED3-D1C3-2F46-9682-109F5F1404E4}" type="parTrans" cxnId="{4F7B980A-11FA-CB4F-A497-B10E26697439}">
      <dgm:prSet/>
      <dgm:spPr/>
      <dgm:t>
        <a:bodyPr/>
        <a:lstStyle/>
        <a:p>
          <a:endParaRPr lang="en-US"/>
        </a:p>
      </dgm:t>
    </dgm:pt>
    <dgm:pt modelId="{A16A3563-D02A-494F-9BC8-A5CF27550082}" type="sibTrans" cxnId="{4F7B980A-11FA-CB4F-A497-B10E26697439}">
      <dgm:prSet/>
      <dgm:spPr/>
      <dgm:t>
        <a:bodyPr/>
        <a:lstStyle/>
        <a:p>
          <a:endParaRPr lang="en-US"/>
        </a:p>
      </dgm:t>
    </dgm:pt>
    <dgm:pt modelId="{30CE1193-EC20-F54C-A1DC-2A5ED9A355C7}">
      <dgm:prSet phldrT="[Text]"/>
      <dgm:spPr/>
      <dgm:t>
        <a:bodyPr/>
        <a:lstStyle/>
        <a:p>
          <a:r>
            <a:rPr lang="th-TH">
              <a:latin typeface="TH Sarabun New" panose="020B0500040200020003" pitchFamily="34" charset="-34"/>
              <a:cs typeface="TH Sarabun New" panose="020B0500040200020003" pitchFamily="34" charset="-34"/>
            </a:rPr>
            <a:t>คุณลักษณะ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50D2A1D-CEDB-7249-9DCA-96FFB7D0CB8D}" type="parTrans" cxnId="{4C4BA72E-4324-E84F-B0EB-8F60B7336BA3}">
      <dgm:prSet/>
      <dgm:spPr/>
      <dgm:t>
        <a:bodyPr/>
        <a:lstStyle/>
        <a:p>
          <a:endParaRPr lang="en-US"/>
        </a:p>
      </dgm:t>
    </dgm:pt>
    <dgm:pt modelId="{6CE4A4E3-66B0-9847-B1A2-BD11443F771E}" type="sibTrans" cxnId="{4C4BA72E-4324-E84F-B0EB-8F60B7336BA3}">
      <dgm:prSet/>
      <dgm:spPr/>
      <dgm:t>
        <a:bodyPr/>
        <a:lstStyle/>
        <a:p>
          <a:endParaRPr lang="en-US"/>
        </a:p>
      </dgm:t>
    </dgm:pt>
    <dgm:pt modelId="{99426C37-EEF4-AD4C-B426-250F46FD56A8}" type="pres">
      <dgm:prSet presAssocID="{7FD33D4A-1D0E-6D44-A0C2-FE866A1A0DE3}" presName="compositeShape" presStyleCnt="0">
        <dgm:presLayoutVars>
          <dgm:chMax val="7"/>
          <dgm:dir/>
          <dgm:resizeHandles val="exact"/>
        </dgm:presLayoutVars>
      </dgm:prSet>
      <dgm:spPr/>
    </dgm:pt>
    <dgm:pt modelId="{C17E9435-BC1D-4E4F-B653-9DD580B2B802}" type="pres">
      <dgm:prSet presAssocID="{7FD33D4A-1D0E-6D44-A0C2-FE866A1A0DE3}" presName="wedge1" presStyleLbl="node1" presStyleIdx="0" presStyleCnt="3"/>
      <dgm:spPr/>
    </dgm:pt>
    <dgm:pt modelId="{9DC42938-3F88-4741-BEBE-BC2D224C400E}" type="pres">
      <dgm:prSet presAssocID="{7FD33D4A-1D0E-6D44-A0C2-FE866A1A0DE3}" presName="dummy1a" presStyleCnt="0"/>
      <dgm:spPr/>
    </dgm:pt>
    <dgm:pt modelId="{FAC5B098-93EB-CF45-895F-72AE74260031}" type="pres">
      <dgm:prSet presAssocID="{7FD33D4A-1D0E-6D44-A0C2-FE866A1A0DE3}" presName="dummy1b" presStyleCnt="0"/>
      <dgm:spPr/>
    </dgm:pt>
    <dgm:pt modelId="{2988E46D-064F-3A4F-85EC-33558698FBE5}" type="pres">
      <dgm:prSet presAssocID="{7FD33D4A-1D0E-6D44-A0C2-FE866A1A0D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19B5EDB-83D4-9046-9A38-ABBD087CDBCE}" type="pres">
      <dgm:prSet presAssocID="{7FD33D4A-1D0E-6D44-A0C2-FE866A1A0DE3}" presName="wedge2" presStyleLbl="node1" presStyleIdx="1" presStyleCnt="3"/>
      <dgm:spPr/>
    </dgm:pt>
    <dgm:pt modelId="{2CCABE80-B983-E347-9DF7-95577B7C1BBA}" type="pres">
      <dgm:prSet presAssocID="{7FD33D4A-1D0E-6D44-A0C2-FE866A1A0DE3}" presName="dummy2a" presStyleCnt="0"/>
      <dgm:spPr/>
    </dgm:pt>
    <dgm:pt modelId="{D9EAEB6D-697F-474E-9ABD-B725E875A410}" type="pres">
      <dgm:prSet presAssocID="{7FD33D4A-1D0E-6D44-A0C2-FE866A1A0DE3}" presName="dummy2b" presStyleCnt="0"/>
      <dgm:spPr/>
    </dgm:pt>
    <dgm:pt modelId="{B547DEC1-301B-B048-9F63-BD51F0658C59}" type="pres">
      <dgm:prSet presAssocID="{7FD33D4A-1D0E-6D44-A0C2-FE866A1A0D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77A4162-4D1B-AD44-811E-09DEAD375BF5}" type="pres">
      <dgm:prSet presAssocID="{7FD33D4A-1D0E-6D44-A0C2-FE866A1A0DE3}" presName="wedge3" presStyleLbl="node1" presStyleIdx="2" presStyleCnt="3"/>
      <dgm:spPr/>
    </dgm:pt>
    <dgm:pt modelId="{88284B75-EC57-9C48-AEB5-771B56C7C333}" type="pres">
      <dgm:prSet presAssocID="{7FD33D4A-1D0E-6D44-A0C2-FE866A1A0DE3}" presName="dummy3a" presStyleCnt="0"/>
      <dgm:spPr/>
    </dgm:pt>
    <dgm:pt modelId="{B4791214-404C-314C-AD89-E079020120D0}" type="pres">
      <dgm:prSet presAssocID="{7FD33D4A-1D0E-6D44-A0C2-FE866A1A0DE3}" presName="dummy3b" presStyleCnt="0"/>
      <dgm:spPr/>
    </dgm:pt>
    <dgm:pt modelId="{B3E8AE63-28DE-2A4C-8256-4D288AB37017}" type="pres">
      <dgm:prSet presAssocID="{7FD33D4A-1D0E-6D44-A0C2-FE866A1A0D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2B88935-3AC6-1949-9610-C5921F309682}" type="pres">
      <dgm:prSet presAssocID="{B61C8E4F-DBEF-0044-B4BD-54A41DBFAE31}" presName="arrowWedge1" presStyleLbl="fgSibTrans2D1" presStyleIdx="0" presStyleCnt="3"/>
      <dgm:spPr/>
    </dgm:pt>
    <dgm:pt modelId="{C1650E18-F8DF-AF41-97E2-6AEC2079A366}" type="pres">
      <dgm:prSet presAssocID="{A16A3563-D02A-494F-9BC8-A5CF27550082}" presName="arrowWedge2" presStyleLbl="fgSibTrans2D1" presStyleIdx="1" presStyleCnt="3"/>
      <dgm:spPr/>
    </dgm:pt>
    <dgm:pt modelId="{8FE5DA3B-7A97-2C46-97E4-7E7E57559C98}" type="pres">
      <dgm:prSet presAssocID="{6CE4A4E3-66B0-9847-B1A2-BD11443F771E}" presName="arrowWedge3" presStyleLbl="fgSibTrans2D1" presStyleIdx="2" presStyleCnt="3"/>
      <dgm:spPr/>
    </dgm:pt>
  </dgm:ptLst>
  <dgm:cxnLst>
    <dgm:cxn modelId="{4F7B980A-11FA-CB4F-A497-B10E26697439}" srcId="{7FD33D4A-1D0E-6D44-A0C2-FE866A1A0DE3}" destId="{41F870D2-F583-384A-AB33-316717C4F7BE}" srcOrd="1" destOrd="0" parTransId="{BA919ED3-D1C3-2F46-9682-109F5F1404E4}" sibTransId="{A16A3563-D02A-494F-9BC8-A5CF27550082}"/>
    <dgm:cxn modelId="{9CCF1120-58EE-EC40-ABD8-879753CBE276}" type="presOf" srcId="{41F870D2-F583-384A-AB33-316717C4F7BE}" destId="{B547DEC1-301B-B048-9F63-BD51F0658C59}" srcOrd="1" destOrd="0" presId="urn:microsoft.com/office/officeart/2005/8/layout/cycle8"/>
    <dgm:cxn modelId="{B7BFCC24-DB59-F248-8A8F-59E2B2139B31}" type="presOf" srcId="{83DB1042-1703-2F4D-9893-EA5AF02501BB}" destId="{C17E9435-BC1D-4E4F-B653-9DD580B2B802}" srcOrd="0" destOrd="0" presId="urn:microsoft.com/office/officeart/2005/8/layout/cycle8"/>
    <dgm:cxn modelId="{4C4BA72E-4324-E84F-B0EB-8F60B7336BA3}" srcId="{7FD33D4A-1D0E-6D44-A0C2-FE866A1A0DE3}" destId="{30CE1193-EC20-F54C-A1DC-2A5ED9A355C7}" srcOrd="2" destOrd="0" parTransId="{050D2A1D-CEDB-7249-9DCA-96FFB7D0CB8D}" sibTransId="{6CE4A4E3-66B0-9847-B1A2-BD11443F771E}"/>
    <dgm:cxn modelId="{5AA3849C-BDA3-D54E-B76C-D6CB6065B87F}" srcId="{7FD33D4A-1D0E-6D44-A0C2-FE866A1A0DE3}" destId="{83DB1042-1703-2F4D-9893-EA5AF02501BB}" srcOrd="0" destOrd="0" parTransId="{384B5EE9-5BA7-C14C-8B67-C365B5AC27FB}" sibTransId="{B61C8E4F-DBEF-0044-B4BD-54A41DBFAE31}"/>
    <dgm:cxn modelId="{51B1BE9C-8ACB-C441-8799-8DD05067558A}" type="presOf" srcId="{41F870D2-F583-384A-AB33-316717C4F7BE}" destId="{019B5EDB-83D4-9046-9A38-ABBD087CDBCE}" srcOrd="0" destOrd="0" presId="urn:microsoft.com/office/officeart/2005/8/layout/cycle8"/>
    <dgm:cxn modelId="{74F818A0-1707-CB4E-9745-DC11B154F6B0}" type="presOf" srcId="{30CE1193-EC20-F54C-A1DC-2A5ED9A355C7}" destId="{277A4162-4D1B-AD44-811E-09DEAD375BF5}" srcOrd="0" destOrd="0" presId="urn:microsoft.com/office/officeart/2005/8/layout/cycle8"/>
    <dgm:cxn modelId="{F5D78ACA-E874-F944-9C1F-5004DDD90887}" type="presOf" srcId="{83DB1042-1703-2F4D-9893-EA5AF02501BB}" destId="{2988E46D-064F-3A4F-85EC-33558698FBE5}" srcOrd="1" destOrd="0" presId="urn:microsoft.com/office/officeart/2005/8/layout/cycle8"/>
    <dgm:cxn modelId="{00D780E3-B274-264F-8FA9-86D4F6203DC8}" type="presOf" srcId="{7FD33D4A-1D0E-6D44-A0C2-FE866A1A0DE3}" destId="{99426C37-EEF4-AD4C-B426-250F46FD56A8}" srcOrd="0" destOrd="0" presId="urn:microsoft.com/office/officeart/2005/8/layout/cycle8"/>
    <dgm:cxn modelId="{CAD4D5F4-C771-7E42-8932-D48555559B7A}" type="presOf" srcId="{30CE1193-EC20-F54C-A1DC-2A5ED9A355C7}" destId="{B3E8AE63-28DE-2A4C-8256-4D288AB37017}" srcOrd="1" destOrd="0" presId="urn:microsoft.com/office/officeart/2005/8/layout/cycle8"/>
    <dgm:cxn modelId="{251AD5EF-E5B2-F846-A776-A8AF948CAA19}" type="presParOf" srcId="{99426C37-EEF4-AD4C-B426-250F46FD56A8}" destId="{C17E9435-BC1D-4E4F-B653-9DD580B2B802}" srcOrd="0" destOrd="0" presId="urn:microsoft.com/office/officeart/2005/8/layout/cycle8"/>
    <dgm:cxn modelId="{4E36E40A-88F7-8843-AE0D-1C3A67DBE269}" type="presParOf" srcId="{99426C37-EEF4-AD4C-B426-250F46FD56A8}" destId="{9DC42938-3F88-4741-BEBE-BC2D224C400E}" srcOrd="1" destOrd="0" presId="urn:microsoft.com/office/officeart/2005/8/layout/cycle8"/>
    <dgm:cxn modelId="{04A6E84A-0070-044C-834C-1FB2D923E727}" type="presParOf" srcId="{99426C37-EEF4-AD4C-B426-250F46FD56A8}" destId="{FAC5B098-93EB-CF45-895F-72AE74260031}" srcOrd="2" destOrd="0" presId="urn:microsoft.com/office/officeart/2005/8/layout/cycle8"/>
    <dgm:cxn modelId="{9D1D486E-0BC3-2A44-9C2A-1CA15275D2B9}" type="presParOf" srcId="{99426C37-EEF4-AD4C-B426-250F46FD56A8}" destId="{2988E46D-064F-3A4F-85EC-33558698FBE5}" srcOrd="3" destOrd="0" presId="urn:microsoft.com/office/officeart/2005/8/layout/cycle8"/>
    <dgm:cxn modelId="{95075BF5-CB5E-D045-A181-196ABB9A58CE}" type="presParOf" srcId="{99426C37-EEF4-AD4C-B426-250F46FD56A8}" destId="{019B5EDB-83D4-9046-9A38-ABBD087CDBCE}" srcOrd="4" destOrd="0" presId="urn:microsoft.com/office/officeart/2005/8/layout/cycle8"/>
    <dgm:cxn modelId="{B6BB44AA-1361-854F-B1BC-79095F671797}" type="presParOf" srcId="{99426C37-EEF4-AD4C-B426-250F46FD56A8}" destId="{2CCABE80-B983-E347-9DF7-95577B7C1BBA}" srcOrd="5" destOrd="0" presId="urn:microsoft.com/office/officeart/2005/8/layout/cycle8"/>
    <dgm:cxn modelId="{A980B30B-B471-C24F-B7EB-AD3F92F99905}" type="presParOf" srcId="{99426C37-EEF4-AD4C-B426-250F46FD56A8}" destId="{D9EAEB6D-697F-474E-9ABD-B725E875A410}" srcOrd="6" destOrd="0" presId="urn:microsoft.com/office/officeart/2005/8/layout/cycle8"/>
    <dgm:cxn modelId="{84929EE5-BE2F-C14E-A177-CBF5CE714671}" type="presParOf" srcId="{99426C37-EEF4-AD4C-B426-250F46FD56A8}" destId="{B547DEC1-301B-B048-9F63-BD51F0658C59}" srcOrd="7" destOrd="0" presId="urn:microsoft.com/office/officeart/2005/8/layout/cycle8"/>
    <dgm:cxn modelId="{B62983E8-D7EA-444F-ADCF-B49BD064BCFB}" type="presParOf" srcId="{99426C37-EEF4-AD4C-B426-250F46FD56A8}" destId="{277A4162-4D1B-AD44-811E-09DEAD375BF5}" srcOrd="8" destOrd="0" presId="urn:microsoft.com/office/officeart/2005/8/layout/cycle8"/>
    <dgm:cxn modelId="{B813CF5A-310E-AC4B-B9A3-54A0BAC6F605}" type="presParOf" srcId="{99426C37-EEF4-AD4C-B426-250F46FD56A8}" destId="{88284B75-EC57-9C48-AEB5-771B56C7C333}" srcOrd="9" destOrd="0" presId="urn:microsoft.com/office/officeart/2005/8/layout/cycle8"/>
    <dgm:cxn modelId="{BBB8A08B-1B06-2D4A-BC28-A7C2B3D016E5}" type="presParOf" srcId="{99426C37-EEF4-AD4C-B426-250F46FD56A8}" destId="{B4791214-404C-314C-AD89-E079020120D0}" srcOrd="10" destOrd="0" presId="urn:microsoft.com/office/officeart/2005/8/layout/cycle8"/>
    <dgm:cxn modelId="{67172E58-1F9E-AE46-9A4F-3A533B67F3D2}" type="presParOf" srcId="{99426C37-EEF4-AD4C-B426-250F46FD56A8}" destId="{B3E8AE63-28DE-2A4C-8256-4D288AB37017}" srcOrd="11" destOrd="0" presId="urn:microsoft.com/office/officeart/2005/8/layout/cycle8"/>
    <dgm:cxn modelId="{C051A38D-EBD6-FF41-AD50-C927B17E215A}" type="presParOf" srcId="{99426C37-EEF4-AD4C-B426-250F46FD56A8}" destId="{E2B88935-3AC6-1949-9610-C5921F309682}" srcOrd="12" destOrd="0" presId="urn:microsoft.com/office/officeart/2005/8/layout/cycle8"/>
    <dgm:cxn modelId="{B06D5E61-448C-5C4C-B75D-21684ECC5E47}" type="presParOf" srcId="{99426C37-EEF4-AD4C-B426-250F46FD56A8}" destId="{C1650E18-F8DF-AF41-97E2-6AEC2079A366}" srcOrd="13" destOrd="0" presId="urn:microsoft.com/office/officeart/2005/8/layout/cycle8"/>
    <dgm:cxn modelId="{0D47A86C-2405-BD46-AB53-7CBBE9B00497}" type="presParOf" srcId="{99426C37-EEF4-AD4C-B426-250F46FD56A8}" destId="{8FE5DA3B-7A97-2C46-97E4-7E7E57559C9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FE56D3-B5C3-A841-80EB-0B1400A14B3E}" type="doc">
      <dgm:prSet loTypeId="urn:microsoft.com/office/officeart/2005/8/layout/chart3" loCatId="" qsTypeId="urn:microsoft.com/office/officeart/2005/8/quickstyle/simple1" qsCatId="simple" csTypeId="urn:microsoft.com/office/officeart/2005/8/colors/colorful5" csCatId="colorful" phldr="1"/>
      <dgm:spPr/>
    </dgm:pt>
    <dgm:pt modelId="{B7689A6C-F2DD-B345-86A2-DD1792B5620B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การจัดกิจกรรมการเรียนรู้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A759F33-E310-5147-BB9C-A039052B4EC8}" type="parTrans" cxnId="{CE624D5D-7B40-4B47-BB9A-AE3AF3CA9484}">
      <dgm:prSet/>
      <dgm:spPr/>
      <dgm:t>
        <a:bodyPr/>
        <a:lstStyle/>
        <a:p>
          <a:endParaRPr lang="en-US"/>
        </a:p>
      </dgm:t>
    </dgm:pt>
    <dgm:pt modelId="{4149689B-49F1-6F46-BCD3-1FF9FF322275}" type="sibTrans" cxnId="{CE624D5D-7B40-4B47-BB9A-AE3AF3CA9484}">
      <dgm:prSet/>
      <dgm:spPr/>
      <dgm:t>
        <a:bodyPr/>
        <a:lstStyle/>
        <a:p>
          <a:endParaRPr lang="en-US"/>
        </a:p>
      </dgm:t>
    </dgm:pt>
    <dgm:pt modelId="{170C0C27-5CC7-3F4B-8742-F909596CBB12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การวัดผล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DCB37D8-B576-AF40-A932-DEA2F6BD4CF9}" type="parTrans" cxnId="{E743EF13-3C19-384C-89D8-F7E7CA7442EB}">
      <dgm:prSet/>
      <dgm:spPr/>
      <dgm:t>
        <a:bodyPr/>
        <a:lstStyle/>
        <a:p>
          <a:endParaRPr lang="en-US"/>
        </a:p>
      </dgm:t>
    </dgm:pt>
    <dgm:pt modelId="{6F0C9C7E-D73B-AC4F-9C1D-E6CD38D38A41}" type="sibTrans" cxnId="{E743EF13-3C19-384C-89D8-F7E7CA7442EB}">
      <dgm:prSet/>
      <dgm:spPr/>
      <dgm:t>
        <a:bodyPr/>
        <a:lstStyle/>
        <a:p>
          <a:endParaRPr lang="en-US"/>
        </a:p>
      </dgm:t>
    </dgm:pt>
    <dgm:pt modelId="{1F56C05B-13EA-F042-ACBC-3F04D84A3B05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การประเมินผล</a:t>
          </a:r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AC93B0A-684C-584B-9196-2D8176FC2B8D}" type="parTrans" cxnId="{4CDC0540-A3C4-2F4A-B883-83EF843CC0C4}">
      <dgm:prSet/>
      <dgm:spPr/>
      <dgm:t>
        <a:bodyPr/>
        <a:lstStyle/>
        <a:p>
          <a:endParaRPr lang="en-US"/>
        </a:p>
      </dgm:t>
    </dgm:pt>
    <dgm:pt modelId="{51922120-F03A-9047-BBA0-5B1395DD2EF8}" type="sibTrans" cxnId="{4CDC0540-A3C4-2F4A-B883-83EF843CC0C4}">
      <dgm:prSet/>
      <dgm:spPr/>
      <dgm:t>
        <a:bodyPr/>
        <a:lstStyle/>
        <a:p>
          <a:endParaRPr lang="en-US"/>
        </a:p>
      </dgm:t>
    </dgm:pt>
    <dgm:pt modelId="{713AA17B-A2CA-E948-BCB8-2D27DDF106D3}" type="pres">
      <dgm:prSet presAssocID="{3EFE56D3-B5C3-A841-80EB-0B1400A14B3E}" presName="compositeShape" presStyleCnt="0">
        <dgm:presLayoutVars>
          <dgm:chMax val="7"/>
          <dgm:dir/>
          <dgm:resizeHandles val="exact"/>
        </dgm:presLayoutVars>
      </dgm:prSet>
      <dgm:spPr/>
    </dgm:pt>
    <dgm:pt modelId="{88565118-88E6-AE41-B0CB-96F36C3F3DB2}" type="pres">
      <dgm:prSet presAssocID="{3EFE56D3-B5C3-A841-80EB-0B1400A14B3E}" presName="wedge1" presStyleLbl="node1" presStyleIdx="0" presStyleCnt="3"/>
      <dgm:spPr/>
    </dgm:pt>
    <dgm:pt modelId="{72DB1725-30F0-F54B-8413-6063187209CB}" type="pres">
      <dgm:prSet presAssocID="{3EFE56D3-B5C3-A841-80EB-0B1400A14B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BF11D7-F20A-1447-9191-FA9570D32146}" type="pres">
      <dgm:prSet presAssocID="{3EFE56D3-B5C3-A841-80EB-0B1400A14B3E}" presName="wedge2" presStyleLbl="node1" presStyleIdx="1" presStyleCnt="3"/>
      <dgm:spPr/>
    </dgm:pt>
    <dgm:pt modelId="{55C4FBAF-BF1F-8842-92FB-373E4B859E4C}" type="pres">
      <dgm:prSet presAssocID="{3EFE56D3-B5C3-A841-80EB-0B1400A14B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E15217-1792-8143-AD58-7CA300E0A45B}" type="pres">
      <dgm:prSet presAssocID="{3EFE56D3-B5C3-A841-80EB-0B1400A14B3E}" presName="wedge3" presStyleLbl="node1" presStyleIdx="2" presStyleCnt="3"/>
      <dgm:spPr/>
    </dgm:pt>
    <dgm:pt modelId="{37873567-7666-3543-BB90-FBDD5141C110}" type="pres">
      <dgm:prSet presAssocID="{3EFE56D3-B5C3-A841-80EB-0B1400A14B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8C2D00-15B4-1644-9D8B-D874CCC60640}" type="presOf" srcId="{B7689A6C-F2DD-B345-86A2-DD1792B5620B}" destId="{72DB1725-30F0-F54B-8413-6063187209CB}" srcOrd="1" destOrd="0" presId="urn:microsoft.com/office/officeart/2005/8/layout/chart3"/>
    <dgm:cxn modelId="{E743EF13-3C19-384C-89D8-F7E7CA7442EB}" srcId="{3EFE56D3-B5C3-A841-80EB-0B1400A14B3E}" destId="{170C0C27-5CC7-3F4B-8742-F909596CBB12}" srcOrd="1" destOrd="0" parTransId="{2DCB37D8-B576-AF40-A932-DEA2F6BD4CF9}" sibTransId="{6F0C9C7E-D73B-AC4F-9C1D-E6CD38D38A41}"/>
    <dgm:cxn modelId="{4CDC0540-A3C4-2F4A-B883-83EF843CC0C4}" srcId="{3EFE56D3-B5C3-A841-80EB-0B1400A14B3E}" destId="{1F56C05B-13EA-F042-ACBC-3F04D84A3B05}" srcOrd="2" destOrd="0" parTransId="{9AC93B0A-684C-584B-9196-2D8176FC2B8D}" sibTransId="{51922120-F03A-9047-BBA0-5B1395DD2EF8}"/>
    <dgm:cxn modelId="{CE624D5D-7B40-4B47-BB9A-AE3AF3CA9484}" srcId="{3EFE56D3-B5C3-A841-80EB-0B1400A14B3E}" destId="{B7689A6C-F2DD-B345-86A2-DD1792B5620B}" srcOrd="0" destOrd="0" parTransId="{7A759F33-E310-5147-BB9C-A039052B4EC8}" sibTransId="{4149689B-49F1-6F46-BCD3-1FF9FF322275}"/>
    <dgm:cxn modelId="{D2B57C96-03DC-694B-B08B-8BEB152ED8DB}" type="presOf" srcId="{3EFE56D3-B5C3-A841-80EB-0B1400A14B3E}" destId="{713AA17B-A2CA-E948-BCB8-2D27DDF106D3}" srcOrd="0" destOrd="0" presId="urn:microsoft.com/office/officeart/2005/8/layout/chart3"/>
    <dgm:cxn modelId="{0E490FBE-0539-524F-B25F-A8DDE59791C6}" type="presOf" srcId="{1F56C05B-13EA-F042-ACBC-3F04D84A3B05}" destId="{2FE15217-1792-8143-AD58-7CA300E0A45B}" srcOrd="0" destOrd="0" presId="urn:microsoft.com/office/officeart/2005/8/layout/chart3"/>
    <dgm:cxn modelId="{0C2D5CCE-9ED7-5143-A1EF-0516A3D346C6}" type="presOf" srcId="{170C0C27-5CC7-3F4B-8742-F909596CBB12}" destId="{55C4FBAF-BF1F-8842-92FB-373E4B859E4C}" srcOrd="1" destOrd="0" presId="urn:microsoft.com/office/officeart/2005/8/layout/chart3"/>
    <dgm:cxn modelId="{EF609EDB-6633-5543-8EF4-8FAC414D457E}" type="presOf" srcId="{B7689A6C-F2DD-B345-86A2-DD1792B5620B}" destId="{88565118-88E6-AE41-B0CB-96F36C3F3DB2}" srcOrd="0" destOrd="0" presId="urn:microsoft.com/office/officeart/2005/8/layout/chart3"/>
    <dgm:cxn modelId="{29B73CEB-6074-3E4C-B108-E25782911FD0}" type="presOf" srcId="{170C0C27-5CC7-3F4B-8742-F909596CBB12}" destId="{F5BF11D7-F20A-1447-9191-FA9570D32146}" srcOrd="0" destOrd="0" presId="urn:microsoft.com/office/officeart/2005/8/layout/chart3"/>
    <dgm:cxn modelId="{77F55EFA-E194-B147-8A0C-AED866FF4C8E}" type="presOf" srcId="{1F56C05B-13EA-F042-ACBC-3F04D84A3B05}" destId="{37873567-7666-3543-BB90-FBDD5141C110}" srcOrd="1" destOrd="0" presId="urn:microsoft.com/office/officeart/2005/8/layout/chart3"/>
    <dgm:cxn modelId="{B0AAC406-07F9-2E40-A90B-898A1698C5CB}" type="presParOf" srcId="{713AA17B-A2CA-E948-BCB8-2D27DDF106D3}" destId="{88565118-88E6-AE41-B0CB-96F36C3F3DB2}" srcOrd="0" destOrd="0" presId="urn:microsoft.com/office/officeart/2005/8/layout/chart3"/>
    <dgm:cxn modelId="{B0BF217D-3F75-A546-92C0-B0433E15F402}" type="presParOf" srcId="{713AA17B-A2CA-E948-BCB8-2D27DDF106D3}" destId="{72DB1725-30F0-F54B-8413-6063187209CB}" srcOrd="1" destOrd="0" presId="urn:microsoft.com/office/officeart/2005/8/layout/chart3"/>
    <dgm:cxn modelId="{ABA089C0-F0CC-8247-B467-C448330EE52E}" type="presParOf" srcId="{713AA17B-A2CA-E948-BCB8-2D27DDF106D3}" destId="{F5BF11D7-F20A-1447-9191-FA9570D32146}" srcOrd="2" destOrd="0" presId="urn:microsoft.com/office/officeart/2005/8/layout/chart3"/>
    <dgm:cxn modelId="{18383541-9E65-DC45-975B-646AC4171125}" type="presParOf" srcId="{713AA17B-A2CA-E948-BCB8-2D27DDF106D3}" destId="{55C4FBAF-BF1F-8842-92FB-373E4B859E4C}" srcOrd="3" destOrd="0" presId="urn:microsoft.com/office/officeart/2005/8/layout/chart3"/>
    <dgm:cxn modelId="{CADDE4A2-4646-B042-B228-4A5830574EC1}" type="presParOf" srcId="{713AA17B-A2CA-E948-BCB8-2D27DDF106D3}" destId="{2FE15217-1792-8143-AD58-7CA300E0A45B}" srcOrd="4" destOrd="0" presId="urn:microsoft.com/office/officeart/2005/8/layout/chart3"/>
    <dgm:cxn modelId="{24881B2F-2BA4-B343-8214-FF244DFDA49C}" type="presParOf" srcId="{713AA17B-A2CA-E948-BCB8-2D27DDF106D3}" destId="{37873567-7666-3543-BB90-FBDD5141C11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61C31-4EE1-4449-881F-7EA76152FFF0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ความหมายของ</a:t>
          </a:r>
          <a:br>
            <a:rPr lang="en-US" sz="3500" kern="1200" dirty="0"/>
          </a:br>
          <a:r>
            <a:rPr lang="th-TH" sz="3500" kern="1200" dirty="0"/>
            <a:t>แผนการจัดการเรียนรู้</a:t>
          </a:r>
          <a:endParaRPr lang="en-US" sz="3500" kern="1200" dirty="0"/>
        </a:p>
      </dsp:txBody>
      <dsp:txXfrm rot="10800000">
        <a:off x="2113954" y="2526"/>
        <a:ext cx="5028863" cy="1505029"/>
      </dsp:txXfrm>
    </dsp:sp>
    <dsp:sp modelId="{03D96D21-6D07-1840-9A2C-E792D08E61A4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41ED-284C-634A-A222-92B0AE876569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ประเภทของแผนการจัดการเรียนรู้</a:t>
          </a:r>
          <a:endParaRPr lang="en-US" sz="3500" kern="1200" dirty="0"/>
        </a:p>
      </dsp:txBody>
      <dsp:txXfrm rot="10800000">
        <a:off x="2113954" y="1956818"/>
        <a:ext cx="5028863" cy="1505029"/>
      </dsp:txXfrm>
    </dsp:sp>
    <dsp:sp modelId="{A72C300D-5B2D-CD47-969A-004D000FD430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1ECDA-59D9-834F-ADEB-269A4D6C5967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องค์ประกอบของ</a:t>
          </a:r>
          <a:br>
            <a:rPr lang="en-US" sz="3500" kern="1200" dirty="0"/>
          </a:br>
          <a:r>
            <a:rPr lang="th-TH" sz="3500" kern="1200" dirty="0"/>
            <a:t>แผนการจัดการเรียนรู้</a:t>
          </a:r>
          <a:endParaRPr lang="en-US" sz="3500" kern="1200" dirty="0"/>
        </a:p>
      </dsp:txBody>
      <dsp:txXfrm rot="10800000">
        <a:off x="2113954" y="3911110"/>
        <a:ext cx="5028863" cy="1505029"/>
      </dsp:txXfrm>
    </dsp:sp>
    <dsp:sp modelId="{19A60472-BE21-E048-9A5F-D68ADBD93D51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103D6-069C-8842-BA26-7599BC768426}">
      <dsp:nvSpPr>
        <dsp:cNvPr id="0" name=""/>
        <dsp:cNvSpPr/>
      </dsp:nvSpPr>
      <dsp:spPr>
        <a:xfrm>
          <a:off x="349503" y="1376341"/>
          <a:ext cx="1332992" cy="13329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412399-88AD-8641-AD24-59AD34940466}">
      <dsp:nvSpPr>
        <dsp:cNvPr id="0" name=""/>
        <dsp:cNvSpPr/>
      </dsp:nvSpPr>
      <dsp:spPr>
        <a:xfrm>
          <a:off x="1016000" y="1376341"/>
          <a:ext cx="7112000" cy="133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แผนรายหน่วย</a:t>
          </a:r>
          <a:endParaRPr lang="en-US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6000" y="1376341"/>
        <a:ext cx="7112000" cy="1332992"/>
      </dsp:txXfrm>
    </dsp:sp>
    <dsp:sp modelId="{86E9E221-C164-7A40-9176-9C5BFA5A0D8E}">
      <dsp:nvSpPr>
        <dsp:cNvPr id="0" name=""/>
        <dsp:cNvSpPr/>
      </dsp:nvSpPr>
      <dsp:spPr>
        <a:xfrm>
          <a:off x="349503" y="2709333"/>
          <a:ext cx="1332992" cy="13329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0F16E2-F37C-9049-B61D-E88D5734B2A7}">
      <dsp:nvSpPr>
        <dsp:cNvPr id="0" name=""/>
        <dsp:cNvSpPr/>
      </dsp:nvSpPr>
      <dsp:spPr>
        <a:xfrm>
          <a:off x="1016000" y="2709333"/>
          <a:ext cx="7112000" cy="133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แผนรายชั่วโมง</a:t>
          </a:r>
          <a:endParaRPr lang="en-US" sz="4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016000" y="2709333"/>
        <a:ext cx="7112000" cy="1332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3456-CFDD-BB40-9111-E5B42B6CDF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5DED-0EA8-BF4B-BD06-7386C7A8876C}">
      <dsp:nvSpPr>
        <dsp:cNvPr id="0" name=""/>
        <dsp:cNvSpPr/>
      </dsp:nvSpPr>
      <dsp:spPr>
        <a:xfrm>
          <a:off x="509717" y="338558"/>
          <a:ext cx="9088426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สิ่งที่คาดหวังหลังจากจบการเรียนคืออะไร (</a:t>
          </a:r>
          <a:r>
            <a:rPr lang="en-US" sz="2400" kern="1200" dirty="0"/>
            <a:t>goals and objectives)</a:t>
          </a:r>
        </a:p>
      </dsp:txBody>
      <dsp:txXfrm>
        <a:off x="509717" y="338558"/>
        <a:ext cx="9088426" cy="677550"/>
      </dsp:txXfrm>
    </dsp:sp>
    <dsp:sp modelId="{1F7A3962-A367-9940-89D6-A86EDDAFA70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398DD-9FFA-5547-A594-AB49891DB5D2}">
      <dsp:nvSpPr>
        <dsp:cNvPr id="0" name=""/>
        <dsp:cNvSpPr/>
      </dsp:nvSpPr>
      <dsp:spPr>
        <a:xfrm>
          <a:off x="995230" y="1354558"/>
          <a:ext cx="8602913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ประสบการณ์ที่ผู้เรียนได้รับต้องอาศัยความรู้พื้นฐานเรื่องใด</a:t>
          </a:r>
          <a:endParaRPr lang="en-US" sz="2400" kern="1200" dirty="0"/>
        </a:p>
      </dsp:txBody>
      <dsp:txXfrm>
        <a:off x="995230" y="1354558"/>
        <a:ext cx="8602913" cy="677550"/>
      </dsp:txXfrm>
    </dsp:sp>
    <dsp:sp modelId="{1ABF34BC-2E83-9E44-AEC2-65EB7D95E4F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AC5D5-ABAB-E54C-B937-2C93EA44169F}">
      <dsp:nvSpPr>
        <dsp:cNvPr id="0" name=""/>
        <dsp:cNvSpPr/>
      </dsp:nvSpPr>
      <dsp:spPr>
        <a:xfrm>
          <a:off x="1144243" y="2370558"/>
          <a:ext cx="84539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การจัดการเรียนรู้มีลำดับการสร้างมโนทัศน์อย่างไร</a:t>
          </a:r>
          <a:endParaRPr lang="en-US" sz="2400" kern="1200" dirty="0"/>
        </a:p>
      </dsp:txBody>
      <dsp:txXfrm>
        <a:off x="1144243" y="2370558"/>
        <a:ext cx="8453900" cy="677550"/>
      </dsp:txXfrm>
    </dsp:sp>
    <dsp:sp modelId="{C025AC54-9197-0547-9B36-81F7B8642B15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EAD2-079D-6140-B223-B6338CAEA90E}">
      <dsp:nvSpPr>
        <dsp:cNvPr id="0" name=""/>
        <dsp:cNvSpPr/>
      </dsp:nvSpPr>
      <dsp:spPr>
        <a:xfrm>
          <a:off x="995230" y="3386558"/>
          <a:ext cx="8602913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กิจกรรม/สื่อ/คำถาม/วิธีการจัดการเรียนรู้สามารถทำให้ผู้เรียนบรรลุสิ่งที่คาดหวังไว้ได้หรือไม่</a:t>
          </a:r>
          <a:endParaRPr lang="en-US" sz="2400" kern="1200" dirty="0"/>
        </a:p>
      </dsp:txBody>
      <dsp:txXfrm>
        <a:off x="995230" y="3386558"/>
        <a:ext cx="8602913" cy="677550"/>
      </dsp:txXfrm>
    </dsp:sp>
    <dsp:sp modelId="{5B17E1C2-1AA5-0846-95CA-52B2FCEBB7A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A10A4-EDDE-4D4C-BC73-2A637C176D68}">
      <dsp:nvSpPr>
        <dsp:cNvPr id="0" name=""/>
        <dsp:cNvSpPr/>
      </dsp:nvSpPr>
      <dsp:spPr>
        <a:xfrm>
          <a:off x="509717" y="4402558"/>
          <a:ext cx="9088426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มโนทัศน์ที่ต้องการให้ผู้เรียนเรียนรู้ควรใช้เวลาเท่าใด</a:t>
          </a:r>
          <a:endParaRPr lang="en-US" sz="2400" kern="1200" dirty="0"/>
        </a:p>
      </dsp:txBody>
      <dsp:txXfrm>
        <a:off x="509717" y="4402558"/>
        <a:ext cx="9088426" cy="677550"/>
      </dsp:txXfrm>
    </dsp:sp>
    <dsp:sp modelId="{8FD8E70B-A8CD-0D42-8DC1-78B45DBC785D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3185-D954-DA41-9DCC-C7B858774056}">
      <dsp:nvSpPr>
        <dsp:cNvPr id="0" name=""/>
        <dsp:cNvSpPr/>
      </dsp:nvSpPr>
      <dsp:spPr>
        <a:xfrm>
          <a:off x="3901053" y="0"/>
          <a:ext cx="1986595" cy="19866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B478B-75E9-5C47-B144-761D9B121579}">
      <dsp:nvSpPr>
        <dsp:cNvPr id="0" name=""/>
        <dsp:cNvSpPr/>
      </dsp:nvSpPr>
      <dsp:spPr>
        <a:xfrm>
          <a:off x="5699099" y="639689"/>
          <a:ext cx="3129750" cy="7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สิ่งที่หลักสูตร</a:t>
          </a:r>
          <a:r>
            <a:rPr lang="th-TH" sz="1800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ฯ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ต้องการคืออะไร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ใช้เวลานานแค่ไหน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99099" y="639689"/>
        <a:ext cx="3129750" cy="790060"/>
      </dsp:txXfrm>
    </dsp:sp>
    <dsp:sp modelId="{1B784370-5C07-6646-A000-4DD3657AA69A}">
      <dsp:nvSpPr>
        <dsp:cNvPr id="0" name=""/>
        <dsp:cNvSpPr/>
      </dsp:nvSpPr>
      <dsp:spPr>
        <a:xfrm>
          <a:off x="4339662" y="719519"/>
          <a:ext cx="1108632" cy="55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วิเคราะห์มาตรฐาน/ตัวชี้วัด</a:t>
          </a:r>
          <a:endParaRPr lang="en-US" sz="2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339662" y="719519"/>
        <a:ext cx="1108632" cy="554068"/>
      </dsp:txXfrm>
    </dsp:sp>
    <dsp:sp modelId="{CB88109C-83B6-5A45-A09E-EF8D5F827D81}">
      <dsp:nvSpPr>
        <dsp:cNvPr id="0" name=""/>
        <dsp:cNvSpPr/>
      </dsp:nvSpPr>
      <dsp:spPr>
        <a:xfrm>
          <a:off x="3349159" y="1141483"/>
          <a:ext cx="1986595" cy="19866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5E79A-3E5A-8342-BF6B-C9E2D548F67F}">
      <dsp:nvSpPr>
        <dsp:cNvPr id="0" name=""/>
        <dsp:cNvSpPr/>
      </dsp:nvSpPr>
      <dsp:spPr>
        <a:xfrm>
          <a:off x="4981601" y="1745572"/>
          <a:ext cx="2609764" cy="7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พฤติกรรมต้องวัดได้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981601" y="1745572"/>
        <a:ext cx="2609764" cy="790060"/>
      </dsp:txXfrm>
    </dsp:sp>
    <dsp:sp modelId="{85395BA1-22E7-BB41-A78E-CED2D2795CF7}">
      <dsp:nvSpPr>
        <dsp:cNvPr id="0" name=""/>
        <dsp:cNvSpPr/>
      </dsp:nvSpPr>
      <dsp:spPr>
        <a:xfrm>
          <a:off x="3785532" y="1863568"/>
          <a:ext cx="1108632" cy="55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</a:t>
          </a: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จุดประสงค์</a:t>
          </a: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การเรียนรู้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85532" y="1863568"/>
        <a:ext cx="1108632" cy="554068"/>
      </dsp:txXfrm>
    </dsp:sp>
    <dsp:sp modelId="{6BD65741-C476-A34B-9876-BFB45AF3545F}">
      <dsp:nvSpPr>
        <dsp:cNvPr id="0" name=""/>
        <dsp:cNvSpPr/>
      </dsp:nvSpPr>
      <dsp:spPr>
        <a:xfrm>
          <a:off x="3901053" y="2288098"/>
          <a:ext cx="1986595" cy="198669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62AF-2570-C04D-B73B-01840B2DB5FF}">
      <dsp:nvSpPr>
        <dsp:cNvPr id="0" name=""/>
        <dsp:cNvSpPr/>
      </dsp:nvSpPr>
      <dsp:spPr>
        <a:xfrm>
          <a:off x="5831061" y="2877563"/>
          <a:ext cx="2741988" cy="7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วิธีการวัดผล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ความหลากหลายวัดได้ครบทุกมิติ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831061" y="2877563"/>
        <a:ext cx="2741988" cy="790060"/>
      </dsp:txXfrm>
    </dsp:sp>
    <dsp:sp modelId="{5ADDE664-0A01-C141-8596-E37D159A44E3}">
      <dsp:nvSpPr>
        <dsp:cNvPr id="0" name=""/>
        <dsp:cNvSpPr/>
      </dsp:nvSpPr>
      <dsp:spPr>
        <a:xfrm>
          <a:off x="4339662" y="3006976"/>
          <a:ext cx="1108632" cy="55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</a:t>
          </a: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หลักฐาน</a:t>
          </a: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การเรียนรู้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339662" y="3006976"/>
        <a:ext cx="1108632" cy="554068"/>
      </dsp:txXfrm>
    </dsp:sp>
    <dsp:sp modelId="{AFCC34C8-23DB-6F45-8528-5B1095DA63F0}">
      <dsp:nvSpPr>
        <dsp:cNvPr id="0" name=""/>
        <dsp:cNvSpPr/>
      </dsp:nvSpPr>
      <dsp:spPr>
        <a:xfrm>
          <a:off x="3349159" y="3431505"/>
          <a:ext cx="1986595" cy="19866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AB6C-440E-1348-943A-3634B834B194}">
      <dsp:nvSpPr>
        <dsp:cNvPr id="0" name=""/>
        <dsp:cNvSpPr/>
      </dsp:nvSpPr>
      <dsp:spPr>
        <a:xfrm>
          <a:off x="5450154" y="4021486"/>
          <a:ext cx="5306221" cy="7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ใช้คำถาม/คำถามสำคัญ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ใช้สื่อการสอน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ใช้วิธีการสอน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450154" y="4021486"/>
        <a:ext cx="5306221" cy="790060"/>
      </dsp:txXfrm>
    </dsp:sp>
    <dsp:sp modelId="{394E9C58-8AC2-E949-A8FA-F6493A3DB9DA}">
      <dsp:nvSpPr>
        <dsp:cNvPr id="0" name=""/>
        <dsp:cNvSpPr/>
      </dsp:nvSpPr>
      <dsp:spPr>
        <a:xfrm>
          <a:off x="3785532" y="4151025"/>
          <a:ext cx="1108632" cy="55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เขียนวิธีการจัดการเรียนรู้</a:t>
          </a:r>
          <a:endParaRPr lang="en-US" sz="2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85532" y="4151025"/>
        <a:ext cx="1108632" cy="554068"/>
      </dsp:txXfrm>
    </dsp:sp>
    <dsp:sp modelId="{D4ABC854-FD3C-404E-B628-1C255B55347C}">
      <dsp:nvSpPr>
        <dsp:cNvPr id="0" name=""/>
        <dsp:cNvSpPr/>
      </dsp:nvSpPr>
      <dsp:spPr>
        <a:xfrm>
          <a:off x="4042288" y="4705094"/>
          <a:ext cx="1706735" cy="17077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5A491-C678-5A4A-8DAA-036EC55CC301}">
      <dsp:nvSpPr>
        <dsp:cNvPr id="0" name=""/>
        <dsp:cNvSpPr/>
      </dsp:nvSpPr>
      <dsp:spPr>
        <a:xfrm>
          <a:off x="4339662" y="5295074"/>
          <a:ext cx="1108632" cy="55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ลงมือเขียนและตรวจสอบ</a:t>
          </a:r>
          <a:endParaRPr lang="en-US" sz="2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339662" y="5295074"/>
        <a:ext cx="1108632" cy="554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F7939-2F78-6C49-A08C-F54968A09DC1}">
      <dsp:nvSpPr>
        <dsp:cNvPr id="0" name=""/>
        <dsp:cNvSpPr/>
      </dsp:nvSpPr>
      <dsp:spPr>
        <a:xfrm>
          <a:off x="0" y="0"/>
          <a:ext cx="8128000" cy="833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มาตรฐานการเรียนรู้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0"/>
        <a:ext cx="6419056" cy="833437"/>
      </dsp:txXfrm>
    </dsp:sp>
    <dsp:sp modelId="{6EF0F4BF-2A8F-1F41-8C5D-C91EAA0D99DC}">
      <dsp:nvSpPr>
        <dsp:cNvPr id="0" name=""/>
        <dsp:cNvSpPr/>
      </dsp:nvSpPr>
      <dsp:spPr>
        <a:xfrm>
          <a:off x="83343" y="83343"/>
          <a:ext cx="1625600" cy="6667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BADF5-5153-9F4F-8521-0AD3C6063381}">
      <dsp:nvSpPr>
        <dsp:cNvPr id="0" name=""/>
        <dsp:cNvSpPr/>
      </dsp:nvSpPr>
      <dsp:spPr>
        <a:xfrm>
          <a:off x="0" y="916781"/>
          <a:ext cx="8128000" cy="833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ตัวชี้วัด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916781"/>
        <a:ext cx="6419056" cy="833437"/>
      </dsp:txXfrm>
    </dsp:sp>
    <dsp:sp modelId="{FE956933-EBD1-7F41-97B3-6221BC814E85}">
      <dsp:nvSpPr>
        <dsp:cNvPr id="0" name=""/>
        <dsp:cNvSpPr/>
      </dsp:nvSpPr>
      <dsp:spPr>
        <a:xfrm>
          <a:off x="83343" y="1000125"/>
          <a:ext cx="1625600" cy="66675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3F547-B9C4-DE41-8971-0219F1EF75E0}">
      <dsp:nvSpPr>
        <dsp:cNvPr id="0" name=""/>
        <dsp:cNvSpPr/>
      </dsp:nvSpPr>
      <dsp:spPr>
        <a:xfrm>
          <a:off x="0" y="1833562"/>
          <a:ext cx="8128000" cy="833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จุดประสงค์การเรียนรู้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1833562"/>
        <a:ext cx="6419056" cy="833437"/>
      </dsp:txXfrm>
    </dsp:sp>
    <dsp:sp modelId="{21794B86-0BA3-6D4F-B28E-0D185D695E01}">
      <dsp:nvSpPr>
        <dsp:cNvPr id="0" name=""/>
        <dsp:cNvSpPr/>
      </dsp:nvSpPr>
      <dsp:spPr>
        <a:xfrm>
          <a:off x="83343" y="1916906"/>
          <a:ext cx="1625600" cy="66675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E1D85-5A68-0B45-8622-B115A6E9156E}">
      <dsp:nvSpPr>
        <dsp:cNvPr id="0" name=""/>
        <dsp:cNvSpPr/>
      </dsp:nvSpPr>
      <dsp:spPr>
        <a:xfrm>
          <a:off x="0" y="2750343"/>
          <a:ext cx="8128000" cy="833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หลักฐานการเรียนรู้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2750343"/>
        <a:ext cx="6419056" cy="833437"/>
      </dsp:txXfrm>
    </dsp:sp>
    <dsp:sp modelId="{42189A1E-AB4A-0A47-B720-54C2B62AA843}">
      <dsp:nvSpPr>
        <dsp:cNvPr id="0" name=""/>
        <dsp:cNvSpPr/>
      </dsp:nvSpPr>
      <dsp:spPr>
        <a:xfrm>
          <a:off x="83343" y="2833687"/>
          <a:ext cx="1625600" cy="6667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1A764-F753-D547-BCB0-9EF2E2824773}">
      <dsp:nvSpPr>
        <dsp:cNvPr id="0" name=""/>
        <dsp:cNvSpPr/>
      </dsp:nvSpPr>
      <dsp:spPr>
        <a:xfrm>
          <a:off x="0" y="3667125"/>
          <a:ext cx="8128000" cy="8334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การวัดการเรียนรู้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3667125"/>
        <a:ext cx="6419056" cy="833437"/>
      </dsp:txXfrm>
    </dsp:sp>
    <dsp:sp modelId="{02B731F2-E38C-0149-95CF-B406845C2ECE}">
      <dsp:nvSpPr>
        <dsp:cNvPr id="0" name=""/>
        <dsp:cNvSpPr/>
      </dsp:nvSpPr>
      <dsp:spPr>
        <a:xfrm>
          <a:off x="83343" y="3750468"/>
          <a:ext cx="1625600" cy="666750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27D68-187D-3F43-8750-5CB593B9791F}">
      <dsp:nvSpPr>
        <dsp:cNvPr id="0" name=""/>
        <dsp:cNvSpPr/>
      </dsp:nvSpPr>
      <dsp:spPr>
        <a:xfrm>
          <a:off x="0" y="4583906"/>
          <a:ext cx="8128000" cy="833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วิธีการวัดและประเมินผล</a:t>
          </a:r>
          <a:endParaRPr lang="en-US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08943" y="4583906"/>
        <a:ext cx="6419056" cy="833437"/>
      </dsp:txXfrm>
    </dsp:sp>
    <dsp:sp modelId="{94E0BC9B-22CB-2C4B-99D2-1BA2A4101FB4}">
      <dsp:nvSpPr>
        <dsp:cNvPr id="0" name=""/>
        <dsp:cNvSpPr/>
      </dsp:nvSpPr>
      <dsp:spPr>
        <a:xfrm>
          <a:off x="83343" y="4667250"/>
          <a:ext cx="1625600" cy="6667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36325-D635-B645-ABAF-54E0C61E119E}">
      <dsp:nvSpPr>
        <dsp:cNvPr id="0" name=""/>
        <dsp:cNvSpPr/>
      </dsp:nvSpPr>
      <dsp:spPr>
        <a:xfrm rot="5400000">
          <a:off x="-252399" y="259932"/>
          <a:ext cx="1682661" cy="11778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กิจกรรมนำเข้าสู่บทเรียน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" y="596465"/>
        <a:ext cx="1177863" cy="504798"/>
      </dsp:txXfrm>
    </dsp:sp>
    <dsp:sp modelId="{37DA9614-7BA8-E247-9226-7488C8361813}">
      <dsp:nvSpPr>
        <dsp:cNvPr id="0" name=""/>
        <dsp:cNvSpPr/>
      </dsp:nvSpPr>
      <dsp:spPr>
        <a:xfrm rot="5400000">
          <a:off x="4921921" y="-3736525"/>
          <a:ext cx="1094305" cy="8582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ทบทวนความรู้ที่จำเป็น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ยกตัวอย่างสถานการณ์ที่ต้องใช้ความรู้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177863" y="60953"/>
        <a:ext cx="8529001" cy="987465"/>
      </dsp:txXfrm>
    </dsp:sp>
    <dsp:sp modelId="{82D71793-D676-D948-8129-8B6ED59D7599}">
      <dsp:nvSpPr>
        <dsp:cNvPr id="0" name=""/>
        <dsp:cNvSpPr/>
      </dsp:nvSpPr>
      <dsp:spPr>
        <a:xfrm rot="5400000">
          <a:off x="-252399" y="1799920"/>
          <a:ext cx="1682661" cy="11778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สร้างมโนทัศน์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" y="2136453"/>
        <a:ext cx="1177863" cy="504798"/>
      </dsp:txXfrm>
    </dsp:sp>
    <dsp:sp modelId="{9E8A26FF-2FDA-A345-9E28-BF05AD25371C}">
      <dsp:nvSpPr>
        <dsp:cNvPr id="0" name=""/>
        <dsp:cNvSpPr/>
      </dsp:nvSpPr>
      <dsp:spPr>
        <a:xfrm rot="5400000">
          <a:off x="4922209" y="-2196824"/>
          <a:ext cx="1093730" cy="8582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ใช้กิจกรรม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ใช้คำถาม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ใช้สื่อการสอน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อธิบายนิยาม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177864" y="1600912"/>
        <a:ext cx="8529030" cy="986948"/>
      </dsp:txXfrm>
    </dsp:sp>
    <dsp:sp modelId="{02939BED-F2F9-C240-9DFC-F9D71CD672A5}">
      <dsp:nvSpPr>
        <dsp:cNvPr id="0" name=""/>
        <dsp:cNvSpPr/>
      </dsp:nvSpPr>
      <dsp:spPr>
        <a:xfrm rot="5400000">
          <a:off x="-252399" y="3339908"/>
          <a:ext cx="1682661" cy="11778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ใช้มโนทัศน์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" y="3676441"/>
        <a:ext cx="1177863" cy="504798"/>
      </dsp:txXfrm>
    </dsp:sp>
    <dsp:sp modelId="{786A0087-BCF7-5A43-9E4B-24E7577D8562}">
      <dsp:nvSpPr>
        <dsp:cNvPr id="0" name=""/>
        <dsp:cNvSpPr/>
      </dsp:nvSpPr>
      <dsp:spPr>
        <a:xfrm rot="5400000">
          <a:off x="4922209" y="-656835"/>
          <a:ext cx="1093730" cy="8582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ตัวอย่าง</a:t>
          </a:r>
          <a:endParaRPr lang="en-US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177864" y="3140901"/>
        <a:ext cx="8529030" cy="986948"/>
      </dsp:txXfrm>
    </dsp:sp>
    <dsp:sp modelId="{C4F2E34E-3BC6-3A4A-AD92-AE6370194894}">
      <dsp:nvSpPr>
        <dsp:cNvPr id="0" name=""/>
        <dsp:cNvSpPr/>
      </dsp:nvSpPr>
      <dsp:spPr>
        <a:xfrm rot="5400000">
          <a:off x="-252399" y="4879897"/>
          <a:ext cx="1682661" cy="11778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ตรวจสอบ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มโนทัศน์</a:t>
          </a:r>
          <a:endParaRPr lang="en-US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" y="5216430"/>
        <a:ext cx="1177863" cy="504798"/>
      </dsp:txXfrm>
    </dsp:sp>
    <dsp:sp modelId="{0CB79F80-D741-664E-8890-196C71449C14}">
      <dsp:nvSpPr>
        <dsp:cNvPr id="0" name=""/>
        <dsp:cNvSpPr/>
      </dsp:nvSpPr>
      <dsp:spPr>
        <a:xfrm rot="5400000">
          <a:off x="4922209" y="883152"/>
          <a:ext cx="1093730" cy="8582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แบบทดสอบ</a:t>
          </a:r>
          <a:endParaRPr lang="en-US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เกม</a:t>
          </a:r>
          <a:endParaRPr lang="en-US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กิจกรรม</a:t>
          </a:r>
          <a:endParaRPr lang="en-US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ถามตอบ</a:t>
          </a:r>
          <a:endParaRPr lang="en-US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5400000">
        <a:off x="1177864" y="4680889"/>
        <a:ext cx="8529030" cy="986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9435-BC1D-4E4F-B653-9DD580B2B802}">
      <dsp:nvSpPr>
        <dsp:cNvPr id="0" name=""/>
        <dsp:cNvSpPr/>
      </dsp:nvSpPr>
      <dsp:spPr>
        <a:xfrm>
          <a:off x="1571205" y="245109"/>
          <a:ext cx="3167567" cy="316756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ความรู้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40589" y="916332"/>
        <a:ext cx="1131274" cy="942728"/>
      </dsp:txXfrm>
    </dsp:sp>
    <dsp:sp modelId="{019B5EDB-83D4-9046-9A38-ABBD087CDBCE}">
      <dsp:nvSpPr>
        <dsp:cNvPr id="0" name=""/>
        <dsp:cNvSpPr/>
      </dsp:nvSpPr>
      <dsp:spPr>
        <a:xfrm>
          <a:off x="1505969" y="358236"/>
          <a:ext cx="3167567" cy="316756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ทักษะและกระบวนการ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260151" y="2413384"/>
        <a:ext cx="1696911" cy="829601"/>
      </dsp:txXfrm>
    </dsp:sp>
    <dsp:sp modelId="{277A4162-4D1B-AD44-811E-09DEAD375BF5}">
      <dsp:nvSpPr>
        <dsp:cNvPr id="0" name=""/>
        <dsp:cNvSpPr/>
      </dsp:nvSpPr>
      <dsp:spPr>
        <a:xfrm>
          <a:off x="1440732" y="245109"/>
          <a:ext cx="3167567" cy="316756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คุณลักษณะ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807642" y="916332"/>
        <a:ext cx="1131274" cy="942728"/>
      </dsp:txXfrm>
    </dsp:sp>
    <dsp:sp modelId="{E2B88935-3AC6-1949-9610-C5921F309682}">
      <dsp:nvSpPr>
        <dsp:cNvPr id="0" name=""/>
        <dsp:cNvSpPr/>
      </dsp:nvSpPr>
      <dsp:spPr>
        <a:xfrm>
          <a:off x="1375379" y="49021"/>
          <a:ext cx="3559742" cy="35597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50E18-F8DF-AF41-97E2-6AEC2079A366}">
      <dsp:nvSpPr>
        <dsp:cNvPr id="0" name=""/>
        <dsp:cNvSpPr/>
      </dsp:nvSpPr>
      <dsp:spPr>
        <a:xfrm>
          <a:off x="1309881" y="161949"/>
          <a:ext cx="3559742" cy="35597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5DA3B-7A97-2C46-97E4-7E7E57559C98}">
      <dsp:nvSpPr>
        <dsp:cNvPr id="0" name=""/>
        <dsp:cNvSpPr/>
      </dsp:nvSpPr>
      <dsp:spPr>
        <a:xfrm>
          <a:off x="1244383" y="49021"/>
          <a:ext cx="3559742" cy="35597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5118-88E6-AE41-B0CB-96F36C3F3DB2}">
      <dsp:nvSpPr>
        <dsp:cNvPr id="0" name=""/>
        <dsp:cNvSpPr/>
      </dsp:nvSpPr>
      <dsp:spPr>
        <a:xfrm>
          <a:off x="1485873" y="300194"/>
          <a:ext cx="3735747" cy="373574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การจัดกิจกรรมการเรียนรู้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16964" y="989528"/>
        <a:ext cx="1267485" cy="1245249"/>
      </dsp:txXfrm>
    </dsp:sp>
    <dsp:sp modelId="{F5BF11D7-F20A-1447-9191-FA9570D32146}">
      <dsp:nvSpPr>
        <dsp:cNvPr id="0" name=""/>
        <dsp:cNvSpPr/>
      </dsp:nvSpPr>
      <dsp:spPr>
        <a:xfrm>
          <a:off x="1293304" y="411377"/>
          <a:ext cx="3735747" cy="373574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2604703"/>
            <a:satOff val="-8539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การวัดผล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316187" y="2768456"/>
        <a:ext cx="1689981" cy="1156302"/>
      </dsp:txXfrm>
    </dsp:sp>
    <dsp:sp modelId="{2FE15217-1792-8143-AD58-7CA300E0A45B}">
      <dsp:nvSpPr>
        <dsp:cNvPr id="0" name=""/>
        <dsp:cNvSpPr/>
      </dsp:nvSpPr>
      <dsp:spPr>
        <a:xfrm>
          <a:off x="1293304" y="411377"/>
          <a:ext cx="3735747" cy="373574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5209406"/>
            <a:satOff val="-17078"/>
            <a:lumOff val="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การประเมินผล</a:t>
          </a:r>
          <a:endParaRPr lang="en-US" sz="24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693563" y="1145184"/>
        <a:ext cx="1267485" cy="124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1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73" y="2743200"/>
            <a:ext cx="10383253" cy="2734361"/>
          </a:xfrm>
        </p:spPr>
        <p:txBody>
          <a:bodyPr anchor="t" anchorCtr="0">
            <a:normAutofit/>
          </a:bodyPr>
          <a:lstStyle/>
          <a:p>
            <a:pPr algn="ctr"/>
            <a:r>
              <a:rPr lang="th-TH" sz="8900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การเขียนแผนการจัดการเรียนรู้</a:t>
            </a:r>
            <a:b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b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ผู้ช่วยศาสตราจารย์ตีรวิ</a:t>
            </a:r>
            <a:r>
              <a:rPr lang="th-TH" dirty="0" err="1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ชช์</a:t>
            </a:r>
            <a: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ทินประภา </a:t>
            </a:r>
            <a:b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สาขาวิชาคณิตศาสตร์ คณะครุศาสตร์ มหาวิทยาลัยราช</a:t>
            </a:r>
            <a:r>
              <a:rPr lang="th-TH" dirty="0" err="1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ภัฎส</a:t>
            </a:r>
            <a: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วน</a:t>
            </a:r>
            <a:r>
              <a:rPr lang="th-TH" dirty="0" err="1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สุนัน</a:t>
            </a:r>
            <a:r>
              <a:rPr lang="th-TH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</a:t>
            </a:r>
            <a:endParaRPr lang="en-US" dirty="0">
              <a:solidFill>
                <a:srgbClr val="FFC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6AD238-F3CD-0C41-BBE5-AC5FF361E5E1}"/>
              </a:ext>
            </a:extLst>
          </p:cNvPr>
          <p:cNvGraphicFramePr/>
          <p:nvPr/>
        </p:nvGraphicFramePr>
        <p:xfrm>
          <a:off x="5849655" y="981318"/>
          <a:ext cx="6179506" cy="3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7A0022-655D-6844-BCB3-B4B968B751FF}"/>
              </a:ext>
            </a:extLst>
          </p:cNvPr>
          <p:cNvSpPr txBox="1"/>
          <p:nvPr/>
        </p:nvSpPr>
        <p:spPr>
          <a:xfrm>
            <a:off x="1810592" y="676405"/>
            <a:ext cx="289374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การจัดกิจกรรมการเรียนรู้</a:t>
            </a:r>
            <a:endParaRPr lang="en-TH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B795EA-5136-334B-87EE-78BAAADA0195}"/>
              </a:ext>
            </a:extLst>
          </p:cNvPr>
          <p:cNvGraphicFramePr/>
          <p:nvPr/>
        </p:nvGraphicFramePr>
        <p:xfrm>
          <a:off x="0" y="1903956"/>
          <a:ext cx="6514926" cy="444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ine Callout 2 8">
            <a:extLst>
              <a:ext uri="{FF2B5EF4-FFF2-40B4-BE49-F238E27FC236}">
                <a16:creationId xmlns:a16="http://schemas.microsoft.com/office/drawing/2014/main" id="{73D51C3A-F800-1C47-AA19-1399C0A3395C}"/>
              </a:ext>
            </a:extLst>
          </p:cNvPr>
          <p:cNvSpPr/>
          <p:nvPr/>
        </p:nvSpPr>
        <p:spPr>
          <a:xfrm>
            <a:off x="6363222" y="864296"/>
            <a:ext cx="4935255" cy="38580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409"/>
              <a:gd name="adj6" fmla="val -309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197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ไม่มีคำอธิบายรูปภาพ">
            <a:extLst>
              <a:ext uri="{FF2B5EF4-FFF2-40B4-BE49-F238E27FC236}">
                <a16:creationId xmlns:a16="http://schemas.microsoft.com/office/drawing/2014/main" id="{D78D473F-9798-7347-A4E9-CC4A5559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8" y="116230"/>
            <a:ext cx="4691389" cy="6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ไม่มีคำอธิบายรูปภาพ">
            <a:extLst>
              <a:ext uri="{FF2B5EF4-FFF2-40B4-BE49-F238E27FC236}">
                <a16:creationId xmlns:a16="http://schemas.microsoft.com/office/drawing/2014/main" id="{FBCE12CE-F71B-8543-A0AF-0D528F4B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14300"/>
            <a:ext cx="4854575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EE8769-C47D-7C09-44EB-A7AE64D7FD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17A3E5-78A3-1627-E973-AF30E742A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0369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8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D96D21-6D07-1840-9A2C-E792D08E6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D96D21-6D07-1840-9A2C-E792D08E6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61C31-4EE1-4449-881F-7EA76152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7B361C31-4EE1-4449-881F-7EA76152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2C300D-5B2D-CD47-969A-004D000FD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72C300D-5B2D-CD47-969A-004D000FD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B641ED-284C-634A-A222-92B0AE876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0CB641ED-284C-634A-A222-92B0AE876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60472-BE21-E048-9A5F-D68ADBD93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A60472-BE21-E048-9A5F-D68ADBD93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01ECDA-59D9-834F-ADEB-269A4D6C5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801ECDA-59D9-834F-ADEB-269A4D6C5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9631EA-2BE5-FE2B-93F9-59B975432512}"/>
              </a:ext>
            </a:extLst>
          </p:cNvPr>
          <p:cNvSpPr txBox="1"/>
          <p:nvPr/>
        </p:nvSpPr>
        <p:spPr>
          <a:xfrm>
            <a:off x="451104" y="2714399"/>
            <a:ext cx="5967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แนวการจัดการเรียน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ผู้สอน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ภายใต้กรอบเนื้อหาสาระที่ต้องการให้ผู้เรียนเกิดการเรียนรู้ </a:t>
            </a:r>
            <a:endParaRPr lang="th-TH" sz="3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</a:t>
            </a:r>
            <a:r>
              <a:rPr lang="th-TH" sz="3200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หนดจุดประสงค์ วิธีการด</a:t>
            </a:r>
            <a:r>
              <a:rPr lang="th-TH" sz="3200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เนินการหรือกิจกรรมให้ผู้เรียนบรรลุวัตถุประสงค์ </a:t>
            </a:r>
            <a:endParaRPr lang="th-TH" sz="3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สื่อกา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เรียนรู้ที่หลากหลาย และวิธี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และประเมิน</a:t>
            </a:r>
            <a:r>
              <a:rPr lang="en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ผลที่สอดคล้องกับจุดประสงค์การเรียนร</a:t>
            </a:r>
            <a:r>
              <a:rPr lang="th-TH" sz="3200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ู้</a:t>
            </a:r>
            <a:endParaRPr lang="en-TH" sz="3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Placeholder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EE78096-8296-DB98-1EF0-07A9D1176F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862" r="28862"/>
          <a:stretch>
            <a:fillRect/>
          </a:stretch>
        </p:blipFill>
        <p:spPr/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C95499-215C-A367-313A-9E93881A4161}"/>
              </a:ext>
            </a:extLst>
          </p:cNvPr>
          <p:cNvSpPr/>
          <p:nvPr/>
        </p:nvSpPr>
        <p:spPr>
          <a:xfrm>
            <a:off x="271712" y="657460"/>
            <a:ext cx="6811879" cy="8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ความหมายของแผนการจัดการเรียนรู้</a:t>
            </a:r>
            <a:endParaRPr lang="en-TH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EBCBE6-EA1D-808E-944E-5A1440744904}"/>
              </a:ext>
            </a:extLst>
          </p:cNvPr>
          <p:cNvSpPr txBox="1"/>
          <p:nvPr/>
        </p:nvSpPr>
        <p:spPr>
          <a:xfrm>
            <a:off x="3751846" y="666513"/>
            <a:ext cx="4688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ประเภทของแผนการจัดการเรียนรู้</a:t>
            </a:r>
            <a:endParaRPr lang="en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B8FFC5-7844-281B-FE6B-832CD5B3D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771096"/>
              </p:ext>
            </p:extLst>
          </p:nvPr>
        </p:nvGraphicFramePr>
        <p:xfrm>
          <a:off x="2031998" y="13743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1103D6-069C-8842-BA26-7599BC768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B1103D6-069C-8842-BA26-7599BC768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412399-88AD-8641-AD24-59AD34940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0D412399-88AD-8641-AD24-59AD34940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E9E221-C164-7A40-9176-9C5BFA5A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6E9E221-C164-7A40-9176-9C5BFA5A0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0F16E2-F37C-9049-B61D-E88D5734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560F16E2-F37C-9049-B61D-E88D5734B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9E4DB0-9684-A3FB-0CF9-5395B93D8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159023-EF6F-D578-3D87-86B30A42E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82204"/>
              </p:ext>
            </p:extLst>
          </p:nvPr>
        </p:nvGraphicFramePr>
        <p:xfrm>
          <a:off x="1258637" y="1193096"/>
          <a:ext cx="9674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BF36B4-C503-C975-E154-26A072CCF47C}"/>
              </a:ext>
            </a:extLst>
          </p:cNvPr>
          <p:cNvSpPr txBox="1"/>
          <p:nvPr/>
        </p:nvSpPr>
        <p:spPr>
          <a:xfrm>
            <a:off x="9324473" y="185250"/>
            <a:ext cx="25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</a:t>
            </a:r>
            <a:endParaRPr lang="en-TH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D3456-CFDD-BB40-9111-E5B42B6C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C9D3456-CFDD-BB40-9111-E5B42B6C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A3962-A367-9940-89D6-A86EDDAFA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F7A3962-A367-9940-89D6-A86EDDAFA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E95DED-0EA8-BF4B-BD06-7386C7A88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2E95DED-0EA8-BF4B-BD06-7386C7A88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BF34BC-2E83-9E44-AEC2-65EB7D95E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ABF34BC-2E83-9E44-AEC2-65EB7D95E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398DD-9FFA-5547-A594-AB49891DB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18398DD-9FFA-5547-A594-AB49891DB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25AC54-9197-0547-9B36-81F7B8642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025AC54-9197-0547-9B36-81F7B8642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AC5D5-ABAB-E54C-B937-2C93EA44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19AC5D5-ABAB-E54C-B937-2C93EA44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7E1C2-1AA5-0846-95CA-52B2FCEBB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5B17E1C2-1AA5-0846-95CA-52B2FCEBB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7EAD2-079D-6140-B223-B6338CAEA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067EAD2-079D-6140-B223-B6338CAEA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D8E70B-A8CD-0D42-8DC1-78B45DBC7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8FD8E70B-A8CD-0D42-8DC1-78B45DBC7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A10A4-EDDE-4D4C-BC73-2A637C176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46FA10A4-EDDE-4D4C-BC73-2A637C176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BA421-8DC3-EE4D-EC15-32BE6C952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88290"/>
              </p:ext>
            </p:extLst>
          </p:nvPr>
        </p:nvGraphicFramePr>
        <p:xfrm>
          <a:off x="156412" y="156410"/>
          <a:ext cx="11875168" cy="641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8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343185-D954-DA41-9DCC-C7B85877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A343185-D954-DA41-9DCC-C7B858774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784370-5C07-6646-A000-4DD3657A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B784370-5C07-6646-A000-4DD3657AA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EB478B-75E9-5C47-B144-761D9B121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2EB478B-75E9-5C47-B144-761D9B121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88109C-83B6-5A45-A09E-EF8D5F827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B88109C-83B6-5A45-A09E-EF8D5F827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395BA1-22E7-BB41-A78E-CED2D279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5395BA1-22E7-BB41-A78E-CED2D279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95E79A-3E5A-8342-BF6B-C9E2D548F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D95E79A-3E5A-8342-BF6B-C9E2D548F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D65741-C476-A34B-9876-BFB45AF35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BD65741-C476-A34B-9876-BFB45AF35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DE664-0A01-C141-8596-E37D159A4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5ADDE664-0A01-C141-8596-E37D159A4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262AF-2570-C04D-B73B-01840B2DB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9B1262AF-2570-C04D-B73B-01840B2DB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C34C8-23DB-6F45-8528-5B1095DA6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FCC34C8-23DB-6F45-8528-5B1095DA6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4E9C58-8AC2-E949-A8FA-F6493A3DB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394E9C58-8AC2-E949-A8FA-F6493A3DB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EFAB6C-440E-1348-943A-3634B834B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FCEFAB6C-440E-1348-943A-3634B834B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BC854-FD3C-404E-B628-1C255B553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D4ABC854-FD3C-404E-B628-1C255B553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D5A491-C678-5A4A-8DAA-036EC55CC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F1D5A491-C678-5A4A-8DAA-036EC55CC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B189E9-7D91-477B-F2A0-BCAF1A673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1171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4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0F4BF-2A8F-1F41-8C5D-C91EAA0D9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EF0F4BF-2A8F-1F41-8C5D-C91EAA0D9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AF7939-2F78-6C49-A08C-F54968A0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AAF7939-2F78-6C49-A08C-F54968A09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56933-EBD1-7F41-97B3-6221BC814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E956933-EBD1-7F41-97B3-6221BC814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5BADF5-5153-9F4F-8521-0AD3C606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15BADF5-5153-9F4F-8521-0AD3C6063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94B86-0BA3-6D4F-B28E-0D185D695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1794B86-0BA3-6D4F-B28E-0D185D695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B3F547-B9C4-DE41-8971-0219F1EF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9B3F547-B9C4-DE41-8971-0219F1EF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189A1E-AB4A-0A47-B720-54C2B62AA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2189A1E-AB4A-0A47-B720-54C2B62AA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E1D85-5A68-0B45-8622-B115A6E91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007E1D85-5A68-0B45-8622-B115A6E91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731F2-E38C-0149-95CF-B406845C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02B731F2-E38C-0149-95CF-B406845C2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21A764-F753-D547-BCB0-9EF2E282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A21A764-F753-D547-BCB0-9EF2E2824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E0BC9B-22CB-2C4B-99D2-1BA2A410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4E0BC9B-22CB-2C4B-99D2-1BA2A410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27D68-187D-3F43-8750-5CB593B9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D1727D68-187D-3F43-8750-5CB593B97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1C7F5A-05D5-7717-A27F-AE77F0AA9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768665"/>
              </p:ext>
            </p:extLst>
          </p:nvPr>
        </p:nvGraphicFramePr>
        <p:xfrm>
          <a:off x="1215857" y="270153"/>
          <a:ext cx="9760285" cy="631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6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236325-D635-B645-ABAF-54E0C61E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2236325-D635-B645-ABAF-54E0C61E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DA9614-7BA8-E247-9226-7488C8361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7DA9614-7BA8-E247-9226-7488C8361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D71793-D676-D948-8129-8B6ED59D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2D71793-D676-D948-8129-8B6ED59D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8A26FF-2FDA-A345-9E28-BF05AD253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E8A26FF-2FDA-A345-9E28-BF05AD253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939BED-F2F9-C240-9DFC-F9D71CD67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2939BED-F2F9-C240-9DFC-F9D71CD67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6A0087-BCF7-5A43-9E4B-24E7577D8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786A0087-BCF7-5A43-9E4B-24E7577D8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F2E34E-3BC6-3A4A-AD92-AE6370194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4F2E34E-3BC6-3A4A-AD92-AE6370194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79F80-D741-664E-8890-196C7144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CB79F80-D741-664E-8890-196C7144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45993-EAA8-A049-8974-8954DF553089}"/>
              </a:ext>
            </a:extLst>
          </p:cNvPr>
          <p:cNvSpPr/>
          <p:nvPr/>
        </p:nvSpPr>
        <p:spPr>
          <a:xfrm>
            <a:off x="668054" y="458956"/>
            <a:ext cx="7699332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แผนการจัดการเรียนรู้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TH">
                <a:latin typeface="TH Sarabun New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ชื่อ - นามสกุล 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มาตรฐานการเรียนรู้</a:t>
            </a:r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 	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ตัวชี้วัด			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จุดประสงค์การเรียนรู้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ด้านความรู้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ด้านทักษะและกระบวนการทางคณิตศาสตร์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ด้านคุณลักษณะอันพึงประสงค์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หลักฐานการเรียนรู้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กิจกรรมการเรียนรู้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b="1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การวัดและประเมินผลการเรียนรู้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..........................................................................................................................................</a:t>
            </a:r>
            <a:endParaRPr lang="en-TH" sz="140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5951025-175E-E24F-9D80-1591BAEA92BD}"/>
              </a:ext>
            </a:extLst>
          </p:cNvPr>
          <p:cNvSpPr/>
          <p:nvPr/>
        </p:nvSpPr>
        <p:spPr>
          <a:xfrm>
            <a:off x="6551113" y="1105421"/>
            <a:ext cx="5135671" cy="1315233"/>
          </a:xfrm>
          <a:prstGeom prst="wedgeRoundRectCallout">
            <a:avLst>
              <a:gd name="adj1" fmla="val -129857"/>
              <a:gd name="adj2" fmla="val 20821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เป็นตัวที่แสดงหรือยืนยันว่านักเรียน</a:t>
            </a:r>
            <a:b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เกิดการเรียนรู้</a:t>
            </a:r>
            <a:endParaRPr lang="en-TH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9C24A83-72FB-1D4A-ADC4-5DFF8F03CA8F}"/>
              </a:ext>
            </a:extLst>
          </p:cNvPr>
          <p:cNvSpPr/>
          <p:nvPr/>
        </p:nvSpPr>
        <p:spPr>
          <a:xfrm>
            <a:off x="6388275" y="4437347"/>
            <a:ext cx="5135671" cy="1315233"/>
          </a:xfrm>
          <a:prstGeom prst="wedgeRoundRectCallout">
            <a:avLst>
              <a:gd name="adj1" fmla="val -117417"/>
              <a:gd name="adj2" fmla="val 615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เป็นการตรวจสอบหลักฐานการเรียนรู้</a:t>
            </a:r>
            <a:b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ว่านักเรียนผ่านจุดประสงค์</a:t>
            </a:r>
            <a:endParaRPr lang="en-TH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73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397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TH Sarabun New</vt:lpstr>
      <vt:lpstr>Balancing Act</vt:lpstr>
      <vt:lpstr>Wellspring</vt:lpstr>
      <vt:lpstr>Star of the show</vt:lpstr>
      <vt:lpstr>Amusements</vt:lpstr>
      <vt:lpstr>การเขียนแผนการจัดการเรียนรู้  ผู้ช่วยศาสตราจารย์ตีรวิชช์ ทินประภา  สาขาวิชาคณิตศาสตร์ คณะครุศาสตร์ มหาวิทยาลัยราชภัฎสวนสุนันทา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2024-01-09T02:27:07Z</dcterms:modified>
</cp:coreProperties>
</file>