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3784710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ชื่อและคำอธิบาย">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86640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คำอ้างอิงพร้อมคำอธิบาย">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h-TH"/>
              <a:t>คลิกเพื่อแก้ไขสไตล์ชื่อเรื่องต้นแบบ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h-TH"/>
              <a:t>คลิกเพื่อแก้ไขสไตล์ของข้อความต้นแบบ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904680-FCCD-440E-AC9F-3D54E9578130}" type="slidenum">
              <a:rPr lang="th-TH" smtClean="0"/>
              <a:t>‹#›</a:t>
            </a:fld>
            <a:endParaRPr lang="th-TH"/>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749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นามบัตร">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h-TH"/>
              <a:t>คลิกเพื่อแก้ไขสไตล์ชื่อเรื่องต้นแบบ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48B09FD9-C180-4BEB-B301-A76B1107E1A9}"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3976143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นามบัตรอ้างอิ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h-TH"/>
              <a:t>คลิกเพื่อแก้ไขสไตล์ชื่อเรื่องต้นแบบ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h-TH"/>
              <a:t>คลิกเพื่อแก้ไขสไตล์ของข้อความต้นแบบ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48B09FD9-C180-4BEB-B301-A76B1107E1A9}"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904680-FCCD-440E-AC9F-3D54E9578130}" type="slidenum">
              <a:rPr lang="th-TH" smtClean="0"/>
              <a:t>‹#›</a:t>
            </a:fld>
            <a:endParaRPr lang="th-TH"/>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53747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จริง หรือ เท็จ">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h-TH"/>
              <a:t>คลิกเพื่อแก้ไขสไตล์ชื่อเรื่องต้นแบบ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h-TH"/>
              <a:t>คลิกเพื่อแก้ไขสไตล์ของข้อความต้นแบบ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48B09FD9-C180-4BEB-B301-A76B1107E1A9}"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3643196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ncho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4601829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2285218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1823462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48B09FD9-C180-4BEB-B301-A76B1107E1A9}"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3241617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48B09FD9-C180-4BEB-B301-A76B1107E1A9}"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1561188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48B09FD9-C180-4BEB-B301-A76B1107E1A9}" type="datetimeFigureOut">
              <a:rPr lang="th-TH" smtClean="0"/>
              <a:t>06/07/67</a:t>
            </a:fld>
            <a:endParaRPr lang="th-TH"/>
          </a:p>
        </p:txBody>
      </p:sp>
      <p:sp>
        <p:nvSpPr>
          <p:cNvPr id="8" name="Footer Placeholder 7"/>
          <p:cNvSpPr>
            <a:spLocks noGrp="1"/>
          </p:cNvSpPr>
          <p:nvPr>
            <p:ph type="ftr" sz="quarter" idx="11"/>
          </p:nvPr>
        </p:nvSpPr>
        <p:spPr/>
        <p:txBody>
          <a:bodyPr/>
          <a:lstStyle/>
          <a:p>
            <a:endParaRPr lang="th-TH"/>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1399112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48B09FD9-C180-4BEB-B301-A76B1107E1A9}" type="datetimeFigureOut">
              <a:rPr lang="th-TH" smtClean="0"/>
              <a:t>06/07/67</a:t>
            </a:fld>
            <a:endParaRPr lang="th-TH"/>
          </a:p>
        </p:txBody>
      </p:sp>
      <p:sp>
        <p:nvSpPr>
          <p:cNvPr id="4" name="Footer Placeholder 3"/>
          <p:cNvSpPr>
            <a:spLocks noGrp="1"/>
          </p:cNvSpPr>
          <p:nvPr>
            <p:ph type="ftr" sz="quarter" idx="11"/>
          </p:nvPr>
        </p:nvSpPr>
        <p:spPr/>
        <p:txBody>
          <a:bodyPr/>
          <a:lstStyle/>
          <a:p>
            <a:endParaRPr lang="th-TH"/>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1307784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09FD9-C180-4BEB-B301-A76B1107E1A9}" type="datetimeFigureOut">
              <a:rPr lang="th-TH" smtClean="0"/>
              <a:t>06/07/67</a:t>
            </a:fld>
            <a:endParaRPr lang="th-TH"/>
          </a:p>
        </p:txBody>
      </p:sp>
      <p:sp>
        <p:nvSpPr>
          <p:cNvPr id="3" name="Footer Placeholder 2"/>
          <p:cNvSpPr>
            <a:spLocks noGrp="1"/>
          </p:cNvSpPr>
          <p:nvPr>
            <p:ph type="ftr" sz="quarter" idx="11"/>
          </p:nvPr>
        </p:nvSpPr>
        <p:spPr/>
        <p:txBody>
          <a:bodyPr/>
          <a:lstStyle/>
          <a:p>
            <a:endParaRPr lang="th-TH"/>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127410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48B09FD9-C180-4BEB-B301-A76B1107E1A9}"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2366195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48B09FD9-C180-4BEB-B301-A76B1107E1A9}"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904680-FCCD-440E-AC9F-3D54E9578130}" type="slidenum">
              <a:rPr lang="th-TH" smtClean="0"/>
              <a:t>‹#›</a:t>
            </a:fld>
            <a:endParaRPr lang="th-TH"/>
          </a:p>
        </p:txBody>
      </p:sp>
    </p:spTree>
    <p:extLst>
      <p:ext uri="{BB962C8B-B14F-4D97-AF65-F5344CB8AC3E}">
        <p14:creationId xmlns:p14="http://schemas.microsoft.com/office/powerpoint/2010/main" val="2775298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B09FD9-C180-4BEB-B301-A76B1107E1A9}" type="datetimeFigureOut">
              <a:rPr lang="th-TH" smtClean="0"/>
              <a:t>06/07/67</a:t>
            </a:fld>
            <a:endParaRPr lang="th-TH"/>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h-TH"/>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C904680-FCCD-440E-AC9F-3D54E9578130}" type="slidenum">
              <a:rPr lang="th-TH" smtClean="0"/>
              <a:t>‹#›</a:t>
            </a:fld>
            <a:endParaRPr lang="th-TH"/>
          </a:p>
        </p:txBody>
      </p:sp>
    </p:spTree>
    <p:extLst>
      <p:ext uri="{BB962C8B-B14F-4D97-AF65-F5344CB8AC3E}">
        <p14:creationId xmlns:p14="http://schemas.microsoft.com/office/powerpoint/2010/main" val="2322295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8E40BB9-EE25-69CE-9D02-14CB1B58E986}"/>
              </a:ext>
            </a:extLst>
          </p:cNvPr>
          <p:cNvSpPr>
            <a:spLocks noGrp="1"/>
          </p:cNvSpPr>
          <p:nvPr>
            <p:ph type="ctrTitle"/>
          </p:nvPr>
        </p:nvSpPr>
        <p:spPr>
          <a:xfrm>
            <a:off x="2097600" y="2841523"/>
            <a:ext cx="8915399" cy="834645"/>
          </a:xfrm>
        </p:spPr>
        <p:txBody>
          <a:bodyPr>
            <a:noAutofit/>
          </a:bodyPr>
          <a:lstStyle/>
          <a:p>
            <a:pPr algn="ctr"/>
            <a:r>
              <a:rPr lang="en-US" sz="6000" dirty="0">
                <a:latin typeface="Angsana New" panose="02020603050405020304" pitchFamily="18" charset="-34"/>
                <a:cs typeface="Angsana New" panose="02020603050405020304" pitchFamily="18" charset="-34"/>
              </a:rPr>
              <a:t>Lesson 3</a:t>
            </a:r>
            <a:br>
              <a:rPr lang="en-US" sz="6000" dirty="0">
                <a:latin typeface="Angsana New" panose="02020603050405020304" pitchFamily="18" charset="-34"/>
                <a:cs typeface="Angsana New" panose="02020603050405020304" pitchFamily="18" charset="-34"/>
              </a:rPr>
            </a:br>
            <a:r>
              <a:rPr lang="en-US" sz="6000" dirty="0">
                <a:latin typeface="Angsana New" panose="02020603050405020304" pitchFamily="18" charset="-34"/>
                <a:cs typeface="Angsana New" panose="02020603050405020304" pitchFamily="18" charset="-34"/>
              </a:rPr>
              <a:t>Business Negotiation Strategies</a:t>
            </a:r>
            <a:endParaRPr lang="th-TH" sz="60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797576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00E1BB9E-7161-B446-2A77-A221908AB03E}"/>
              </a:ext>
            </a:extLst>
          </p:cNvPr>
          <p:cNvSpPr>
            <a:spLocks noGrp="1"/>
          </p:cNvSpPr>
          <p:nvPr>
            <p:ph idx="1"/>
          </p:nvPr>
        </p:nvSpPr>
        <p:spPr>
          <a:xfrm>
            <a:off x="383458" y="206478"/>
            <a:ext cx="11739716"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DON’T gloat after a win.</a:t>
            </a:r>
          </a:p>
          <a:p>
            <a:pPr marL="0" indent="0">
              <a:buNone/>
            </a:pPr>
            <a:r>
              <a:rPr lang="en-US" sz="4400" dirty="0">
                <a:latin typeface="Angsana New" panose="02020603050405020304" pitchFamily="18" charset="-34"/>
                <a:cs typeface="Angsana New" panose="02020603050405020304" pitchFamily="18" charset="-34"/>
              </a:rPr>
              <a:t>If (or, hopefully, when) your negotiation tactics produce your desired outcome, act as professionally as you did throughout your discussions. After all, businesses change quickly. The person you gloated in front of yesterday may be the person you’re working with or reporting to tomorrow.</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241000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A7B69BEA-1C80-1A92-B62F-428417795B42}"/>
              </a:ext>
            </a:extLst>
          </p:cNvPr>
          <p:cNvSpPr>
            <a:spLocks noGrp="1"/>
          </p:cNvSpPr>
          <p:nvPr>
            <p:ph idx="1"/>
          </p:nvPr>
        </p:nvSpPr>
        <p:spPr>
          <a:xfrm>
            <a:off x="491613" y="216310"/>
            <a:ext cx="11916697"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DON’T underestimate anyone.</a:t>
            </a:r>
          </a:p>
          <a:p>
            <a:pPr marL="0" indent="0">
              <a:buNone/>
            </a:pPr>
            <a:r>
              <a:rPr lang="en-US" sz="4400" dirty="0">
                <a:latin typeface="Angsana New" panose="02020603050405020304" pitchFamily="18" charset="-34"/>
                <a:cs typeface="Angsana New" panose="02020603050405020304" pitchFamily="18" charset="-34"/>
              </a:rPr>
              <a:t>Regardless of the number of people or appearance of strength and size (or lack thereof) on either side, don’t underestimate the power of a determined competitor—including you. Financial worth and business size may be powerful, but so are preparation, a solid plan, and a great attitude.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457056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39C43E2-0371-6451-6AB9-27CB97D33920}"/>
              </a:ext>
            </a:extLst>
          </p:cNvPr>
          <p:cNvSpPr>
            <a:spLocks noGrp="1"/>
          </p:cNvSpPr>
          <p:nvPr>
            <p:ph type="title"/>
          </p:nvPr>
        </p:nvSpPr>
        <p:spPr/>
        <p:txBody>
          <a:bodyPr>
            <a:normAutofit/>
          </a:bodyPr>
          <a:lstStyle/>
          <a:p>
            <a:r>
              <a:rPr kumimoji="0" lang="en-US" sz="6000" b="0" i="0" u="none" strike="noStrike" kern="1200" cap="none" spc="0" normalizeH="0" baseline="0" noProof="0" dirty="0">
                <a:ln>
                  <a:noFill/>
                </a:ln>
                <a:solidFill>
                  <a:prstClr val="black">
                    <a:lumMod val="85000"/>
                    <a:lumOff val="15000"/>
                  </a:prstClr>
                </a:solidFill>
                <a:effectLst/>
                <a:uLnTx/>
                <a:uFillTx/>
                <a:latin typeface="Angsana New" panose="02020603050405020304" pitchFamily="18" charset="-34"/>
                <a:ea typeface="+mj-ea"/>
                <a:cs typeface="Angsana New" panose="02020603050405020304" pitchFamily="18" charset="-34"/>
              </a:rPr>
              <a:t>Strategies</a:t>
            </a:r>
            <a:r>
              <a:rPr lang="en-US" sz="4800" dirty="0">
                <a:latin typeface="Angsana New" panose="02020603050405020304" pitchFamily="18" charset="-34"/>
                <a:cs typeface="Angsana New" panose="02020603050405020304" pitchFamily="18" charset="-34"/>
              </a:rPr>
              <a:t> Do and Don’ts of Business Negotiating</a:t>
            </a:r>
            <a:endParaRPr lang="th-TH" sz="48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D1E1E21F-A23A-52C6-535C-7DAEFF44913C}"/>
              </a:ext>
            </a:extLst>
          </p:cNvPr>
          <p:cNvSpPr>
            <a:spLocks noGrp="1"/>
          </p:cNvSpPr>
          <p:nvPr>
            <p:ph idx="1"/>
          </p:nvPr>
        </p:nvSpPr>
        <p:spPr>
          <a:xfrm>
            <a:off x="530941" y="1661651"/>
            <a:ext cx="11484078"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 prepare.</a:t>
            </a:r>
          </a:p>
          <a:p>
            <a:pPr marL="0" indent="0">
              <a:buNone/>
            </a:pPr>
            <a:r>
              <a:rPr lang="en-US" sz="4400" dirty="0">
                <a:latin typeface="Angsana New" panose="02020603050405020304" pitchFamily="18" charset="-34"/>
                <a:cs typeface="Angsana New" panose="02020603050405020304" pitchFamily="18" charset="-34"/>
              </a:rPr>
              <a:t>One of the most effective negotiation strategies is preparation. Research the person with whom you’ll be negotiating, from the organization they’re representing to the deals they’ve made in the past. If possible, seek out colleagues who have negotiated with the same individual or group before, to gain insight into what you should expect.</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455139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FC671407-4D64-FECA-73E4-3F33FFB366AF}"/>
              </a:ext>
            </a:extLst>
          </p:cNvPr>
          <p:cNvSpPr>
            <a:spLocks noGrp="1"/>
          </p:cNvSpPr>
          <p:nvPr>
            <p:ph idx="1"/>
          </p:nvPr>
        </p:nvSpPr>
        <p:spPr>
          <a:xfrm>
            <a:off x="688258" y="255638"/>
            <a:ext cx="11179278" cy="5331119"/>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 know your bottom line.</a:t>
            </a:r>
          </a:p>
          <a:p>
            <a:pPr marL="0" indent="0">
              <a:buNone/>
            </a:pPr>
            <a:r>
              <a:rPr lang="en-US" sz="4400" dirty="0">
                <a:latin typeface="Angsana New" panose="02020603050405020304" pitchFamily="18" charset="-34"/>
                <a:cs typeface="Angsana New" panose="02020603050405020304" pitchFamily="18" charset="-34"/>
              </a:rPr>
              <a:t>Before going into negotiations, be sure to determine your desired outcome and make a pact—with yourself and others, if applicable—not to stray from it. Setting a bottom line will enable you to know when to step back from negotiations and when to move forward.</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36576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9927522F-CE4D-98D9-99EE-EBEEFDFC4D20}"/>
              </a:ext>
            </a:extLst>
          </p:cNvPr>
          <p:cNvSpPr>
            <a:spLocks noGrp="1"/>
          </p:cNvSpPr>
          <p:nvPr>
            <p:ph idx="1"/>
          </p:nvPr>
        </p:nvSpPr>
        <p:spPr>
          <a:xfrm>
            <a:off x="717756" y="196645"/>
            <a:ext cx="11474244" cy="5193467"/>
          </a:xfrm>
        </p:spPr>
        <p:txBody>
          <a:bodyPr>
            <a:normAutofit/>
          </a:bodyPr>
          <a:lstStyle/>
          <a:p>
            <a:r>
              <a:rPr lang="en-US" sz="4400" dirty="0">
                <a:solidFill>
                  <a:srgbClr val="FF0000"/>
                </a:solidFill>
                <a:latin typeface="Angsana New" panose="02020603050405020304" pitchFamily="18" charset="-34"/>
                <a:cs typeface="Angsana New" panose="02020603050405020304" pitchFamily="18" charset="-34"/>
              </a:rPr>
              <a:t>DO use a friendly approach</a:t>
            </a:r>
            <a:r>
              <a:rPr lang="en-US" sz="4400" dirty="0">
                <a:latin typeface="Angsana New" panose="02020603050405020304" pitchFamily="18" charset="-34"/>
                <a:cs typeface="Angsana New" panose="02020603050405020304" pitchFamily="18" charset="-34"/>
              </a:rPr>
              <a:t>.</a:t>
            </a:r>
          </a:p>
          <a:p>
            <a:pPr marL="0" indent="0">
              <a:buNone/>
            </a:pPr>
            <a:r>
              <a:rPr lang="en-US" sz="4400" dirty="0">
                <a:latin typeface="Angsana New" panose="02020603050405020304" pitchFamily="18" charset="-34"/>
                <a:cs typeface="Angsana New" panose="02020603050405020304" pitchFamily="18" charset="-34"/>
              </a:rPr>
              <a:t>When it comes to business negotiations, warmth and friendliness go a long way, even as you’re aware of the need to be cautious and not too open. Take time to smile and exchange pleasantries. You may be surprised by how small talk can lead to shared common ground, which can lead to smoother negotiations and a better outcome for everyone involved.</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77916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EE5A9D7-3F2A-CF65-4B38-4049B5F664F9}"/>
              </a:ext>
            </a:extLst>
          </p:cNvPr>
          <p:cNvSpPr>
            <a:spLocks noGrp="1"/>
          </p:cNvSpPr>
          <p:nvPr>
            <p:ph idx="1"/>
          </p:nvPr>
        </p:nvSpPr>
        <p:spPr>
          <a:xfrm>
            <a:off x="855406" y="285136"/>
            <a:ext cx="11454581"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 listen to others.</a:t>
            </a:r>
          </a:p>
          <a:p>
            <a:pPr marL="0" indent="0">
              <a:buNone/>
            </a:pPr>
            <a:r>
              <a:rPr lang="en-US" sz="4400" dirty="0">
                <a:latin typeface="Angsana New" panose="02020603050405020304" pitchFamily="18" charset="-34"/>
                <a:cs typeface="Angsana New" panose="02020603050405020304" pitchFamily="18" charset="-34"/>
              </a:rPr>
              <a:t>The most important negotiation tactic is one many of us were taught early in our lives, but are likely still trying to master: listening. When you’re eager to make a business deal, it’s easy to get caught up in your talking points. The most effective negotiators follow the 80/20 rule: Listen 80% of the time and talk 20% of the time.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314323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CB173B3C-ED2E-8CF2-D49F-2F57283010C5}"/>
              </a:ext>
            </a:extLst>
          </p:cNvPr>
          <p:cNvSpPr>
            <a:spLocks noGrp="1"/>
          </p:cNvSpPr>
          <p:nvPr>
            <p:ph idx="1"/>
          </p:nvPr>
        </p:nvSpPr>
        <p:spPr>
          <a:xfrm>
            <a:off x="599767" y="245807"/>
            <a:ext cx="11592233"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 consider all of your options.</a:t>
            </a:r>
          </a:p>
          <a:p>
            <a:pPr marL="0" indent="0">
              <a:buNone/>
            </a:pPr>
            <a:r>
              <a:rPr lang="en-US" sz="4400" dirty="0">
                <a:latin typeface="Angsana New" panose="02020603050405020304" pitchFamily="18" charset="-34"/>
                <a:cs typeface="Angsana New" panose="02020603050405020304" pitchFamily="18" charset="-34"/>
              </a:rPr>
              <a:t>While it’s important to know your bottom line, it’s just as important to keep your mind open to a variety of options. If you go into business negotiations with a closed mind, you may miss an unexpected opportunity you would have never thought to consider otherwise.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089509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85FF037F-D4F0-725F-8A0A-7C4E4A831ECD}"/>
              </a:ext>
            </a:extLst>
          </p:cNvPr>
          <p:cNvSpPr>
            <a:spLocks noGrp="1"/>
          </p:cNvSpPr>
          <p:nvPr>
            <p:ph idx="1"/>
          </p:nvPr>
        </p:nvSpPr>
        <p:spPr>
          <a:xfrm>
            <a:off x="648928" y="196645"/>
            <a:ext cx="11808542"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DON’T get caught up in emotions.</a:t>
            </a:r>
          </a:p>
          <a:p>
            <a:pPr marL="0" indent="0">
              <a:buNone/>
            </a:pPr>
            <a:r>
              <a:rPr lang="en-US" sz="4400" dirty="0">
                <a:latin typeface="Angsana New" panose="02020603050405020304" pitchFamily="18" charset="-34"/>
                <a:cs typeface="Angsana New" panose="02020603050405020304" pitchFamily="18" charset="-34"/>
              </a:rPr>
              <a:t>When it comes to business negotiations, don’t let your emotions dictate your approach. Not only does it interfere with our judgment, it can lead to highly charged blunders that hinder or halt negotiations altogether. Stay calm and friendly, even if those you’re negotiating with aren’t.</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844566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445FAB5B-E3FF-6172-318D-6DFA8C40ECA1}"/>
              </a:ext>
            </a:extLst>
          </p:cNvPr>
          <p:cNvSpPr>
            <a:spLocks noGrp="1"/>
          </p:cNvSpPr>
          <p:nvPr>
            <p:ph idx="1"/>
          </p:nvPr>
        </p:nvSpPr>
        <p:spPr>
          <a:xfrm>
            <a:off x="491613" y="216310"/>
            <a:ext cx="11503742"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DON’T underestimate your worth.</a:t>
            </a:r>
          </a:p>
          <a:p>
            <a:pPr marL="0" indent="0">
              <a:buNone/>
            </a:pPr>
            <a:r>
              <a:rPr lang="en-US" sz="4400" dirty="0">
                <a:latin typeface="Angsana New" panose="02020603050405020304" pitchFamily="18" charset="-34"/>
                <a:cs typeface="Angsana New" panose="02020603050405020304" pitchFamily="18" charset="-34"/>
              </a:rPr>
              <a:t>One of the biggest potential pitfalls of negotiating, especially for those new to business negotiations, is underestimating what you and/or your organization have to offer the other party. Write down your accomplishments or your organization’s strengths before going into negotiations, and keep them in mind as you advocate for what you want.</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705504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ECF8C83-B477-F6A4-A543-CBC19B52BF3C}"/>
              </a:ext>
            </a:extLst>
          </p:cNvPr>
          <p:cNvSpPr>
            <a:spLocks noGrp="1"/>
          </p:cNvSpPr>
          <p:nvPr>
            <p:ph idx="1"/>
          </p:nvPr>
        </p:nvSpPr>
        <p:spPr>
          <a:xfrm>
            <a:off x="707923" y="285135"/>
            <a:ext cx="11602064" cy="3777622"/>
          </a:xfrm>
        </p:spPr>
        <p:txBody>
          <a:bodyPr>
            <a:noAutofit/>
          </a:bodyPr>
          <a:lstStyle/>
          <a:p>
            <a:r>
              <a:rPr lang="en-US" sz="4400" dirty="0">
                <a:solidFill>
                  <a:srgbClr val="FF0000"/>
                </a:solidFill>
                <a:latin typeface="Angsana New" panose="02020603050405020304" pitchFamily="18" charset="-34"/>
                <a:cs typeface="Angsana New" panose="02020603050405020304" pitchFamily="18" charset="-34"/>
              </a:rPr>
              <a:t>DON’T have an “all-or-nothing” attitude.</a:t>
            </a:r>
          </a:p>
          <a:p>
            <a:pPr marL="0" indent="0">
              <a:buNone/>
            </a:pPr>
            <a:r>
              <a:rPr lang="en-US" sz="4400" dirty="0">
                <a:latin typeface="Angsana New" panose="02020603050405020304" pitchFamily="18" charset="-34"/>
                <a:cs typeface="Angsana New" panose="02020603050405020304" pitchFamily="18" charset="-34"/>
              </a:rPr>
              <a:t>It’s essential to remember that negotiating, in business or otherwise, requires compromise. The best negotiation tactics are those that focus on developing a mutually beneficial deal for both parties. One-sided thinking is not likely to end with a successful deal, so make sure you know which items are essential to your position and which points you can concede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430875864"/>
      </p:ext>
    </p:extLst>
  </p:cSld>
  <p:clrMapOvr>
    <a:masterClrMapping/>
  </p:clrMapOvr>
</p:sld>
</file>

<file path=ppt/theme/theme1.xml><?xml version="1.0" encoding="utf-8"?>
<a:theme xmlns:a="http://schemas.openxmlformats.org/drawingml/2006/main" name="ช่อ">
  <a:themeElements>
    <a:clrScheme name="ช่อ">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ช่อ">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ช่อ">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TotalTime>
  <Words>650</Words>
  <Application>Microsoft Office PowerPoint</Application>
  <PresentationFormat>แบบจอกว้าง</PresentationFormat>
  <Paragraphs>22</Paragraphs>
  <Slides>11</Slides>
  <Notes>0</Notes>
  <HiddenSlides>0</HiddenSlides>
  <MMClips>0</MMClips>
  <ScaleCrop>false</ScaleCrop>
  <HeadingPairs>
    <vt:vector size="6" baseType="variant">
      <vt:variant>
        <vt:lpstr>ฟอนต์ที่ถูกใช้</vt:lpstr>
      </vt:variant>
      <vt:variant>
        <vt:i4>4</vt:i4>
      </vt:variant>
      <vt:variant>
        <vt:lpstr>ธีม</vt:lpstr>
      </vt:variant>
      <vt:variant>
        <vt:i4>1</vt:i4>
      </vt:variant>
      <vt:variant>
        <vt:lpstr>ชื่อเรื่องสไลด์</vt:lpstr>
      </vt:variant>
      <vt:variant>
        <vt:i4>11</vt:i4>
      </vt:variant>
    </vt:vector>
  </HeadingPairs>
  <TitlesOfParts>
    <vt:vector size="16" baseType="lpstr">
      <vt:lpstr>Angsana New</vt:lpstr>
      <vt:lpstr>Arial</vt:lpstr>
      <vt:lpstr>Century Gothic</vt:lpstr>
      <vt:lpstr>Wingdings 3</vt:lpstr>
      <vt:lpstr>ช่อ</vt:lpstr>
      <vt:lpstr>Lesson 3 Business Negotiation Strategies</vt:lpstr>
      <vt:lpstr>Strategies Do and Don’ts of Business Negotiating</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3</cp:revision>
  <dcterms:created xsi:type="dcterms:W3CDTF">2024-07-04T01:43:07Z</dcterms:created>
  <dcterms:modified xsi:type="dcterms:W3CDTF">2024-07-06T02:12:12Z</dcterms:modified>
</cp:coreProperties>
</file>