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เทคนิคการใช้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กล้องโทรทัศน์ดิจิทัล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2604052"/>
            <a:ext cx="10207689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การใช้กล้องถ่ายวิดีโอให้ได้ภาพที่สวยงามและน่าตื่นตาตื่นใจ ต้องอาศัยทั้งเทคนิคการถ่ายภาพ ความเข้าใจในอุปกรณ์ และศิลปะในการเล่าเรื่อง นี่คือเทคนิคสำคัญที่ช่วยให้คุณสร้างผลงานวิดีโอระดับมืออาชีพ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-2688047"/>
            <a:ext cx="9722774" cy="521317"/>
          </a:xfrm>
        </p:spPr>
        <p:txBody>
          <a:bodyPr/>
          <a:lstStyle/>
          <a:p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การถ่ายวิดีโอที่สวยงามไม่ใช่แค่เรื่องอุปกรณ์แพงๆ แต่คือการเข้าใจพื้นฐานและฝึกใช้เครื่องมือที่มีอยู่ให้เกิดประสิทธิภาพสูงสุด ลองนำเทคนิคเหล่านี้ไปปรับใช้ แล้วพัฒนาสไตล์การถ่ายของคุณเองครับ!</a:t>
            </a:r>
            <a:endParaRPr lang="en-US" sz="4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*เตรียมอุปกรณ์และตั้งค่ากล้อง*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252330"/>
            <a:ext cx="10893287" cy="56056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*ความละเอียดและเฟรมเรต*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	ถ่าย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ด้วยความละเอียดสูงสุดที่กล้องรองรับ (เช่น 4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และเลือกเฟรมเรตให้เหมาะกับสไตล์วิดีโอ: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*24/25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fps*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ให้ความรู้สึกเหมือนภาพยนตร์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*30/50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fps*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เหมาะสำหรับวิดีโอทั่วไป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*60/120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fps*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สำหรับการถ่าย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Slow Motion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Shutter Speed*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ตั้ง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shutter speed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*2 เท่าของเฟรมเรต*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(เช่น ถ่าย 30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fps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shutter 1/60)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เพื่อให้ได้ภาพเคลื่อนไหวธรรมชาติ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*รูรับแสง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Aperture)*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ปรับให้เหมาะสมกับแสง หากต้องการพื้นหลังเบลอมาก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Bokeh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ให้ใช้รูรับแสงกว้าง (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f/1.4-f/2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.0)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*จัดองค์ประกอบภาพ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Composition)*</a:t>
            </a:r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4521" y="2056686"/>
            <a:ext cx="956144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กฎสามส่วน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Rule of Thirds)*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จุดสนใจไว้ที่เส้นหรือจุดตัดของเส้นกริด เพื่อสร้างสมดุลในภาพ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Leading Lines*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เส้นนำสายตา (เช่น ถนน ทางเดิน) เพื่อดึงความสนใจไปยังจุดโฟกัส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ความลึก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Depth)*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เพิ่มเลเยอร์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Foreground),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กลางภาพ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Midground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),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และพื้นหลัง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Background)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เพื่อให้ภาพมีมิติ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39"/>
            <a:ext cx="9404723" cy="1614709"/>
          </a:xfrm>
        </p:spPr>
        <p:txBody>
          <a:bodyPr>
            <a:noAutofit/>
          </a:bodyPr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*ควบคุมแสง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853248"/>
            <a:ext cx="10644740" cy="48569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*Golden Hour*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ในช่วงพระอาทิตย์ขึ้นหรือตก (แสงนุ่ม สีสันสวย)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หลีกเลี่ยงแสงจัดกลางวัน*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จำเป็น 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Reflector*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เพื่อลดเงาแข็ง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White Balance*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ตั้ง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ค่าให้เหมาะสมกับสภาพแสง (เช่น 5600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สำหรับแสงแดด, 3200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สำหรับแสงไฟทังสเตน)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293692"/>
            <a:ext cx="9700591" cy="1400530"/>
          </a:xfrm>
        </p:spPr>
        <p:txBody>
          <a:bodyPr/>
          <a:lstStyle/>
          <a:p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*การเคลื่อนไหวกล้อง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Camera Movement)*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92980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*Tripod/Gimbal*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ขาตั้งหรือกิมบอลเพื่อให้ภาพนิ่งหรือเคลื่อนไหวลื่นไหว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Pan/Tilt*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กวาดกล้องแนวนอนหรือแนวตั้ง ต้องทำช้าๆ และมั่นคง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Tracking Shot*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การตามวัตถุ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ที่เคลื่อนที่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ใช้การ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Dolly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หรือรถเข็นกล้อง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*เทคนิคพิเศษเพิ่มความตื่นเต้น*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Slow Motion*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ด้วยเฟรมเรตสูง (เช่น 120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fps)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แล้วเล่นกลับด้วยความเร็วปกติ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Time-Lapse*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บีบ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อัดเวลาโดยถ่ายภาพเป็นช่วงๆ แล้วนำมาต่อกัน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Hyperlapse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Time-lapse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พร้อมกับการเคลื่อนที่ของกล้อง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90585" cy="1400530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*การตัดต่อและสีเกรดดิ้ง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Post-Production)*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*ตัดต่อต่อเนื่อง*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การตัดแบบ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J-cut*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L-cut*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เพื่อให้การเปลี่ยนภาพลื่นไหว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Color Grading*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สีให้มี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mood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สม่ำเสมอ (เช่น ซีเปีย, สีเย็น, สีอุ่น)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Sound Design*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เสียงแวดล้อม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Ambient Sound)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และเพลงประกอบเพื่อเสริมอารมณ์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731013"/>
            <a:ext cx="9770098" cy="800100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7. </a:t>
            </a:r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*ฝึกฝนและทดลอง*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604052"/>
            <a:ext cx="9770098" cy="2464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ถ่ายบ่อยๆ และลองเทคนิคใหม่ๆ เช่น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Dutch Angle*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เอียงกล้อง) หรือ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Drone Shot*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สำหรับมุมมองจากบนสูง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ศึกษาจากวิดีโอที่คุณชอบและวิเคราะห์ว่าเขาทำอย่างไร </a:t>
            </a:r>
            <a:r>
              <a:rPr lang="th-TH" sz="3600" dirty="0"/>
              <a:t/>
            </a:r>
            <a:br>
              <a:rPr lang="th-TH" sz="3600" dirty="0"/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30341" cy="1117665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เคล็ดลับเพิ่มเติม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07704"/>
            <a:ext cx="8946541" cy="4552122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Storyboard*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แผนการถ่ายล่วงหน้าเพื่อให้งานมีโครงสร้างชัดเจน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Manual Focus*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บางสถานการณ์ (เช่น ถ่าย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Close-up)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การโฟกัสด้วยมือให้ผลลัพธ์แม่นยำกว่า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Keep It Stable*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ไม่มี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Gimbal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ให้ใช้เทคนิค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Elbow Trick*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กดแขนชิดลำตัว) เพื่อลดการสั่นไหว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139</TotalTime>
  <Words>105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Angsana New</vt:lpstr>
      <vt:lpstr>Arial</vt:lpstr>
      <vt:lpstr>Century Gothic</vt:lpstr>
      <vt:lpstr>メイリオ</vt:lpstr>
      <vt:lpstr>TH SarabunPSK</vt:lpstr>
      <vt:lpstr>Wingdings 3</vt:lpstr>
      <vt:lpstr>Ion</vt:lpstr>
      <vt:lpstr>เทคนิคการใช้กล้องโทรทัศน์ดิจิทัล</vt:lpstr>
      <vt:lpstr>1. *เตรียมอุปกรณ์และตั้งค่ากล้อง*</vt:lpstr>
      <vt:lpstr>2. *จัดองค์ประกอบภาพ (Composition)* </vt:lpstr>
      <vt:lpstr>3. *ควบคุมแสง (Lighting)*</vt:lpstr>
      <vt:lpstr>4. *การเคลื่อนไหวกล้อง (Camera Movement)*</vt:lpstr>
      <vt:lpstr>5. *เทคนิคพิเศษเพิ่มความตื่นเต้น*</vt:lpstr>
      <vt:lpstr>6. *การตัดต่อและสีเกรดดิ้ง (Post-Production)*</vt:lpstr>
      <vt:lpstr>7. *ฝึกฝนและทดลอง*</vt:lpstr>
      <vt:lpstr>เคล็ดลับเพิ่มเติม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38</cp:revision>
  <dcterms:created xsi:type="dcterms:W3CDTF">2025-05-15T21:21:56Z</dcterms:created>
  <dcterms:modified xsi:type="dcterms:W3CDTF">2025-05-16T04:48:20Z</dcterms:modified>
</cp:coreProperties>
</file>