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Archivo Black" charset="1" panose="020B0A03020202020B04"/>
      <p:regular r:id="rId26"/>
    </p:embeddedFont>
    <p:embeddedFont>
      <p:font typeface="ฟ้อนต์" charset="1" panose="00000500000000000000"/>
      <p:regular r:id="rId27"/>
    </p:embeddedFont>
    <p:embeddedFont>
      <p:font typeface="Public Sans" charset="1" panose="00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jpe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8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9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0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1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2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3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4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5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6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47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28.png" Type="http://schemas.openxmlformats.org/officeDocument/2006/relationships/image"/><Relationship Id="rId18" Target="../media/image29.svg" Type="http://schemas.openxmlformats.org/officeDocument/2006/relationships/image"/><Relationship Id="rId19" Target="../media/image30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https://www.youtube.com/watch?v=HfMtHovAVTk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1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2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3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4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5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6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15" Target="../media/image28.png" Type="http://schemas.openxmlformats.org/officeDocument/2006/relationships/image"/><Relationship Id="rId16" Target="../media/image29.svg" Type="http://schemas.openxmlformats.org/officeDocument/2006/relationships/image"/><Relationship Id="rId17" Target="../media/image37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20867030" cy="10516055"/>
            <a:chOff x="0" y="0"/>
            <a:chExt cx="561152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1152" cy="282796"/>
            </a:xfrm>
            <a:custGeom>
              <a:avLst/>
              <a:gdLst/>
              <a:ahLst/>
              <a:cxnLst/>
              <a:rect r="r" b="b" t="t" l="l"/>
              <a:pathLst>
                <a:path h="282796" w="561152">
                  <a:moveTo>
                    <a:pt x="203200" y="282796"/>
                  </a:moveTo>
                  <a:lnTo>
                    <a:pt x="357952" y="282796"/>
                  </a:lnTo>
                  <a:lnTo>
                    <a:pt x="561152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307152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449810" y="6858000"/>
            <a:ext cx="885980" cy="536756"/>
          </a:xfrm>
          <a:custGeom>
            <a:avLst/>
            <a:gdLst/>
            <a:ahLst/>
            <a:cxnLst/>
            <a:rect r="r" b="b" t="t" l="l"/>
            <a:pathLst>
              <a:path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76325" y="6321244"/>
            <a:ext cx="885980" cy="536756"/>
          </a:xfrm>
          <a:custGeom>
            <a:avLst/>
            <a:gdLst/>
            <a:ahLst/>
            <a:cxnLst/>
            <a:rect r="r" b="b" t="t" l="l"/>
            <a:pathLst>
              <a:path h="536756" w="885980">
                <a:moveTo>
                  <a:pt x="0" y="0"/>
                </a:moveTo>
                <a:lnTo>
                  <a:pt x="885980" y="0"/>
                </a:lnTo>
                <a:lnTo>
                  <a:pt x="885980" y="536756"/>
                </a:lnTo>
                <a:lnTo>
                  <a:pt x="0" y="5367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313704" y="-82986"/>
            <a:ext cx="1097343" cy="548672"/>
          </a:xfrm>
          <a:custGeom>
            <a:avLst/>
            <a:gdLst/>
            <a:ahLst/>
            <a:cxnLst/>
            <a:rect r="r" b="b" t="t" l="l"/>
            <a:pathLst>
              <a:path h="548672" w="1097343">
                <a:moveTo>
                  <a:pt x="0" y="0"/>
                </a:moveTo>
                <a:lnTo>
                  <a:pt x="1097343" y="0"/>
                </a:lnTo>
                <a:lnTo>
                  <a:pt x="1097343" y="548671"/>
                </a:lnTo>
                <a:lnTo>
                  <a:pt x="0" y="548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8437891" y="622640"/>
            <a:ext cx="8732770" cy="9479262"/>
          </a:xfrm>
          <a:custGeom>
            <a:avLst/>
            <a:gdLst/>
            <a:ahLst/>
            <a:cxnLst/>
            <a:rect r="r" b="b" t="t" l="l"/>
            <a:pathLst>
              <a:path h="9479262" w="8732770">
                <a:moveTo>
                  <a:pt x="0" y="0"/>
                </a:moveTo>
                <a:lnTo>
                  <a:pt x="8732770" y="0"/>
                </a:lnTo>
                <a:lnTo>
                  <a:pt x="8732770" y="9479261"/>
                </a:lnTo>
                <a:lnTo>
                  <a:pt x="0" y="9479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8674976" y="1064828"/>
            <a:ext cx="8421049" cy="7300805"/>
            <a:chOff x="0" y="0"/>
            <a:chExt cx="727368" cy="6306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27368" cy="630606"/>
            </a:xfrm>
            <a:custGeom>
              <a:avLst/>
              <a:gdLst/>
              <a:ahLst/>
              <a:cxnLst/>
              <a:rect r="r" b="b" t="t" l="l"/>
              <a:pathLst>
                <a:path h="630606" w="727368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3"/>
              <a:stretch>
                <a:fillRect l="-23550" t="0" r="-23550" b="0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17" id="17"/>
          <p:cNvSpPr/>
          <p:nvPr/>
        </p:nvSpPr>
        <p:spPr>
          <a:xfrm flipH="false" flipV="false" rot="-5400000">
            <a:off x="12772130" y="5191268"/>
            <a:ext cx="4650437" cy="5047964"/>
          </a:xfrm>
          <a:custGeom>
            <a:avLst/>
            <a:gdLst/>
            <a:ahLst/>
            <a:cxnLst/>
            <a:rect r="r" b="b" t="t" l="l"/>
            <a:pathLst>
              <a:path h="5047964" w="4650437">
                <a:moveTo>
                  <a:pt x="0" y="0"/>
                </a:moveTo>
                <a:lnTo>
                  <a:pt x="4650437" y="0"/>
                </a:lnTo>
                <a:lnTo>
                  <a:pt x="4650437" y="5047964"/>
                </a:lnTo>
                <a:lnTo>
                  <a:pt x="0" y="50479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3044776" y="5699258"/>
            <a:ext cx="4105146" cy="3559042"/>
            <a:chOff x="0" y="0"/>
            <a:chExt cx="727368" cy="63060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727368" cy="630606"/>
            </a:xfrm>
            <a:custGeom>
              <a:avLst/>
              <a:gdLst/>
              <a:ahLst/>
              <a:cxnLst/>
              <a:rect r="r" b="b" t="t" l="l"/>
              <a:pathLst>
                <a:path h="630606" w="727368">
                  <a:moveTo>
                    <a:pt x="727368" y="315303"/>
                  </a:moveTo>
                  <a:lnTo>
                    <a:pt x="524168" y="630606"/>
                  </a:lnTo>
                  <a:lnTo>
                    <a:pt x="203200" y="630606"/>
                  </a:lnTo>
                  <a:lnTo>
                    <a:pt x="0" y="315303"/>
                  </a:lnTo>
                  <a:lnTo>
                    <a:pt x="203200" y="0"/>
                  </a:lnTo>
                  <a:lnTo>
                    <a:pt x="524168" y="0"/>
                  </a:lnTo>
                  <a:lnTo>
                    <a:pt x="727368" y="315303"/>
                  </a:lnTo>
                  <a:close/>
                </a:path>
              </a:pathLst>
            </a:custGeom>
            <a:blipFill>
              <a:blip r:embed="rId14"/>
              <a:stretch>
                <a:fillRect l="-15087" t="0" r="-15087" b="0"/>
              </a:stretch>
            </a:blipFill>
            <a:ln w="142875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738600" y="6109497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4"/>
                </a:lnTo>
                <a:lnTo>
                  <a:pt x="0" y="27385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1767019" y="-1742679"/>
            <a:ext cx="3098800" cy="2738564"/>
          </a:xfrm>
          <a:custGeom>
            <a:avLst/>
            <a:gdLst/>
            <a:ahLst/>
            <a:cxnLst/>
            <a:rect r="r" b="b" t="t" l="l"/>
            <a:pathLst>
              <a:path h="2738564" w="3098800">
                <a:moveTo>
                  <a:pt x="0" y="0"/>
                </a:moveTo>
                <a:lnTo>
                  <a:pt x="3098800" y="0"/>
                </a:lnTo>
                <a:lnTo>
                  <a:pt x="3098800" y="2738565"/>
                </a:lnTo>
                <a:lnTo>
                  <a:pt x="0" y="27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7543907" y="9838093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133370" y="4650092"/>
            <a:ext cx="2093087" cy="2098333"/>
          </a:xfrm>
          <a:custGeom>
            <a:avLst/>
            <a:gdLst/>
            <a:ahLst/>
            <a:cxnLst/>
            <a:rect r="r" b="b" t="t" l="l"/>
            <a:pathLst>
              <a:path h="2098333" w="2093087">
                <a:moveTo>
                  <a:pt x="0" y="0"/>
                </a:moveTo>
                <a:lnTo>
                  <a:pt x="2093087" y="0"/>
                </a:lnTo>
                <a:lnTo>
                  <a:pt x="2093087" y="2098332"/>
                </a:lnTo>
                <a:lnTo>
                  <a:pt x="0" y="209833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0" y="1591580"/>
            <a:ext cx="9252374" cy="261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320"/>
              </a:lnSpc>
            </a:pPr>
            <a:r>
              <a:rPr lang="en-US" sz="8600">
                <a:solidFill>
                  <a:srgbClr val="1D1A1B"/>
                </a:solidFill>
                <a:latin typeface="Archivo Black"/>
                <a:ea typeface="Archivo Black"/>
                <a:cs typeface="Archivo Black"/>
                <a:sym typeface="Archivo Black"/>
              </a:rPr>
              <a:t>กฎกระทรวงฯ 2564 การทำงานบนที่สูง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634029" y="4411967"/>
            <a:ext cx="3040946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1D1A1B"/>
                </a:solidFill>
                <a:latin typeface="ฟ้อนต์"/>
                <a:ea typeface="ฟ้อนต์"/>
                <a:cs typeface="ฟ้อนต์"/>
                <a:sym typeface="ฟ้อนต์"/>
              </a:rPr>
              <a:t>รศ.อรัญ  ขวัญปาน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136742"/>
            <a:ext cx="12925607" cy="8385488"/>
          </a:xfrm>
          <a:custGeom>
            <a:avLst/>
            <a:gdLst/>
            <a:ahLst/>
            <a:cxnLst/>
            <a:rect r="r" b="b" t="t" l="l"/>
            <a:pathLst>
              <a:path h="8385488" w="12925607">
                <a:moveTo>
                  <a:pt x="0" y="0"/>
                </a:moveTo>
                <a:lnTo>
                  <a:pt x="12925607" y="0"/>
                </a:lnTo>
                <a:lnTo>
                  <a:pt x="12925607" y="8385488"/>
                </a:lnTo>
                <a:lnTo>
                  <a:pt x="0" y="838548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723868"/>
            <a:ext cx="13010516" cy="8798362"/>
          </a:xfrm>
          <a:custGeom>
            <a:avLst/>
            <a:gdLst/>
            <a:ahLst/>
            <a:cxnLst/>
            <a:rect r="r" b="b" t="t" l="l"/>
            <a:pathLst>
              <a:path h="8798362" w="13010516">
                <a:moveTo>
                  <a:pt x="0" y="0"/>
                </a:moveTo>
                <a:lnTo>
                  <a:pt x="13010516" y="0"/>
                </a:lnTo>
                <a:lnTo>
                  <a:pt x="13010516" y="8798362"/>
                </a:lnTo>
                <a:lnTo>
                  <a:pt x="0" y="879836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028700"/>
            <a:ext cx="13008645" cy="8162925"/>
          </a:xfrm>
          <a:custGeom>
            <a:avLst/>
            <a:gdLst/>
            <a:ahLst/>
            <a:cxnLst/>
            <a:rect r="r" b="b" t="t" l="l"/>
            <a:pathLst>
              <a:path h="8162925" w="13008645">
                <a:moveTo>
                  <a:pt x="0" y="0"/>
                </a:moveTo>
                <a:lnTo>
                  <a:pt x="13008645" y="0"/>
                </a:lnTo>
                <a:lnTo>
                  <a:pt x="13008645" y="8162925"/>
                </a:lnTo>
                <a:lnTo>
                  <a:pt x="0" y="81629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525" y="1160947"/>
            <a:ext cx="13007796" cy="8097353"/>
          </a:xfrm>
          <a:custGeom>
            <a:avLst/>
            <a:gdLst/>
            <a:ahLst/>
            <a:cxnLst/>
            <a:rect r="r" b="b" t="t" l="l"/>
            <a:pathLst>
              <a:path h="8097353" w="13007796">
                <a:moveTo>
                  <a:pt x="0" y="0"/>
                </a:moveTo>
                <a:lnTo>
                  <a:pt x="13007796" y="0"/>
                </a:lnTo>
                <a:lnTo>
                  <a:pt x="13007796" y="8097353"/>
                </a:lnTo>
                <a:lnTo>
                  <a:pt x="0" y="809735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913020"/>
            <a:ext cx="13016863" cy="8460961"/>
          </a:xfrm>
          <a:custGeom>
            <a:avLst/>
            <a:gdLst/>
            <a:ahLst/>
            <a:cxnLst/>
            <a:rect r="r" b="b" t="t" l="l"/>
            <a:pathLst>
              <a:path h="8460961" w="13016863">
                <a:moveTo>
                  <a:pt x="0" y="0"/>
                </a:moveTo>
                <a:lnTo>
                  <a:pt x="13016863" y="0"/>
                </a:lnTo>
                <a:lnTo>
                  <a:pt x="13016863" y="8460960"/>
                </a:lnTo>
                <a:lnTo>
                  <a:pt x="0" y="84609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896735"/>
            <a:ext cx="12992015" cy="8493530"/>
          </a:xfrm>
          <a:custGeom>
            <a:avLst/>
            <a:gdLst/>
            <a:ahLst/>
            <a:cxnLst/>
            <a:rect r="r" b="b" t="t" l="l"/>
            <a:pathLst>
              <a:path h="8493530" w="12992015">
                <a:moveTo>
                  <a:pt x="0" y="0"/>
                </a:moveTo>
                <a:lnTo>
                  <a:pt x="12992015" y="0"/>
                </a:lnTo>
                <a:lnTo>
                  <a:pt x="12992015" y="8493530"/>
                </a:lnTo>
                <a:lnTo>
                  <a:pt x="0" y="84935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028700"/>
            <a:ext cx="12988729" cy="8312787"/>
          </a:xfrm>
          <a:custGeom>
            <a:avLst/>
            <a:gdLst/>
            <a:ahLst/>
            <a:cxnLst/>
            <a:rect r="r" b="b" t="t" l="l"/>
            <a:pathLst>
              <a:path h="8312787" w="12988729">
                <a:moveTo>
                  <a:pt x="0" y="0"/>
                </a:moveTo>
                <a:lnTo>
                  <a:pt x="12988729" y="0"/>
                </a:lnTo>
                <a:lnTo>
                  <a:pt x="12988729" y="8312787"/>
                </a:lnTo>
                <a:lnTo>
                  <a:pt x="0" y="831278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208526"/>
            <a:ext cx="12981359" cy="7869949"/>
          </a:xfrm>
          <a:custGeom>
            <a:avLst/>
            <a:gdLst/>
            <a:ahLst/>
            <a:cxnLst/>
            <a:rect r="r" b="b" t="t" l="l"/>
            <a:pathLst>
              <a:path h="7869949" w="12981359">
                <a:moveTo>
                  <a:pt x="0" y="0"/>
                </a:moveTo>
                <a:lnTo>
                  <a:pt x="12981359" y="0"/>
                </a:lnTo>
                <a:lnTo>
                  <a:pt x="12981359" y="7869948"/>
                </a:lnTo>
                <a:lnTo>
                  <a:pt x="0" y="786994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269231"/>
            <a:ext cx="13022752" cy="7748538"/>
          </a:xfrm>
          <a:custGeom>
            <a:avLst/>
            <a:gdLst/>
            <a:ahLst/>
            <a:cxnLst/>
            <a:rect r="r" b="b" t="t" l="l"/>
            <a:pathLst>
              <a:path h="7748538" w="13022752">
                <a:moveTo>
                  <a:pt x="0" y="0"/>
                </a:moveTo>
                <a:lnTo>
                  <a:pt x="13022752" y="0"/>
                </a:lnTo>
                <a:lnTo>
                  <a:pt x="13022752" y="7748538"/>
                </a:lnTo>
                <a:lnTo>
                  <a:pt x="0" y="774853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028700"/>
            <a:ext cx="12990948" cy="8346684"/>
          </a:xfrm>
          <a:custGeom>
            <a:avLst/>
            <a:gdLst/>
            <a:ahLst/>
            <a:cxnLst/>
            <a:rect r="r" b="b" t="t" l="l"/>
            <a:pathLst>
              <a:path h="8346684" w="12990948">
                <a:moveTo>
                  <a:pt x="0" y="0"/>
                </a:moveTo>
                <a:lnTo>
                  <a:pt x="12990948" y="0"/>
                </a:lnTo>
                <a:lnTo>
                  <a:pt x="12990948" y="8346684"/>
                </a:lnTo>
                <a:lnTo>
                  <a:pt x="0" y="83466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94787" y="6334678"/>
            <a:ext cx="3559716" cy="1294847"/>
          </a:xfrm>
          <a:custGeom>
            <a:avLst/>
            <a:gdLst/>
            <a:ahLst/>
            <a:cxnLst/>
            <a:rect r="r" b="b" t="t" l="l"/>
            <a:pathLst>
              <a:path h="1294847" w="3559716">
                <a:moveTo>
                  <a:pt x="0" y="0"/>
                </a:moveTo>
                <a:lnTo>
                  <a:pt x="3559716" y="0"/>
                </a:lnTo>
                <a:lnTo>
                  <a:pt x="3559716" y="1294847"/>
                </a:lnTo>
                <a:lnTo>
                  <a:pt x="0" y="12948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2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0" y="1205015"/>
            <a:ext cx="12978769" cy="8111257"/>
          </a:xfrm>
          <a:custGeom>
            <a:avLst/>
            <a:gdLst/>
            <a:ahLst/>
            <a:cxnLst/>
            <a:rect r="r" b="b" t="t" l="l"/>
            <a:pathLst>
              <a:path h="8111257" w="12978769">
                <a:moveTo>
                  <a:pt x="0" y="0"/>
                </a:moveTo>
                <a:lnTo>
                  <a:pt x="12978769" y="0"/>
                </a:lnTo>
                <a:lnTo>
                  <a:pt x="12978769" y="8111257"/>
                </a:lnTo>
                <a:lnTo>
                  <a:pt x="0" y="811125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4352" t="-51583" r="-5750" b="-8075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4830293" y="2915788"/>
            <a:ext cx="116071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desofw;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682285" y="4899025"/>
            <a:ext cx="2923431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  <a:hlinkClick r:id="rId17" tooltip="https://www.youtube.com/watch?v=HfMtHovAVTk"/>
              </a:rPr>
              <a:t>Your paragraph text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028700"/>
            <a:ext cx="12939946" cy="8236055"/>
          </a:xfrm>
          <a:custGeom>
            <a:avLst/>
            <a:gdLst/>
            <a:ahLst/>
            <a:cxnLst/>
            <a:rect r="r" b="b" t="t" l="l"/>
            <a:pathLst>
              <a:path h="8236055" w="12939946">
                <a:moveTo>
                  <a:pt x="0" y="0"/>
                </a:moveTo>
                <a:lnTo>
                  <a:pt x="12939946" y="0"/>
                </a:lnTo>
                <a:lnTo>
                  <a:pt x="12939946" y="8236055"/>
                </a:lnTo>
                <a:lnTo>
                  <a:pt x="0" y="823605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836986"/>
            <a:ext cx="13007131" cy="8535930"/>
          </a:xfrm>
          <a:custGeom>
            <a:avLst/>
            <a:gdLst/>
            <a:ahLst/>
            <a:cxnLst/>
            <a:rect r="r" b="b" t="t" l="l"/>
            <a:pathLst>
              <a:path h="8535930" w="13007131">
                <a:moveTo>
                  <a:pt x="0" y="0"/>
                </a:moveTo>
                <a:lnTo>
                  <a:pt x="13007131" y="0"/>
                </a:lnTo>
                <a:lnTo>
                  <a:pt x="13007131" y="8535930"/>
                </a:lnTo>
                <a:lnTo>
                  <a:pt x="0" y="85359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911493"/>
            <a:ext cx="12951724" cy="8127207"/>
          </a:xfrm>
          <a:custGeom>
            <a:avLst/>
            <a:gdLst/>
            <a:ahLst/>
            <a:cxnLst/>
            <a:rect r="r" b="b" t="t" l="l"/>
            <a:pathLst>
              <a:path h="8127207" w="12951724">
                <a:moveTo>
                  <a:pt x="0" y="0"/>
                </a:moveTo>
                <a:lnTo>
                  <a:pt x="12951724" y="0"/>
                </a:lnTo>
                <a:lnTo>
                  <a:pt x="12951724" y="8127207"/>
                </a:lnTo>
                <a:lnTo>
                  <a:pt x="0" y="812720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189047"/>
            <a:ext cx="12936678" cy="8069253"/>
          </a:xfrm>
          <a:custGeom>
            <a:avLst/>
            <a:gdLst/>
            <a:ahLst/>
            <a:cxnLst/>
            <a:rect r="r" b="b" t="t" l="l"/>
            <a:pathLst>
              <a:path h="8069253" w="12936678">
                <a:moveTo>
                  <a:pt x="0" y="0"/>
                </a:moveTo>
                <a:lnTo>
                  <a:pt x="12936678" y="0"/>
                </a:lnTo>
                <a:lnTo>
                  <a:pt x="12936678" y="8069253"/>
                </a:lnTo>
                <a:lnTo>
                  <a:pt x="0" y="8069253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268516"/>
            <a:ext cx="12976495" cy="8110310"/>
          </a:xfrm>
          <a:custGeom>
            <a:avLst/>
            <a:gdLst/>
            <a:ahLst/>
            <a:cxnLst/>
            <a:rect r="r" b="b" t="t" l="l"/>
            <a:pathLst>
              <a:path h="8110310" w="12976495">
                <a:moveTo>
                  <a:pt x="0" y="0"/>
                </a:moveTo>
                <a:lnTo>
                  <a:pt x="12976495" y="0"/>
                </a:lnTo>
                <a:lnTo>
                  <a:pt x="12976495" y="8110309"/>
                </a:lnTo>
                <a:lnTo>
                  <a:pt x="0" y="811030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818339"/>
            <a:ext cx="12936438" cy="8620936"/>
          </a:xfrm>
          <a:custGeom>
            <a:avLst/>
            <a:gdLst/>
            <a:ahLst/>
            <a:cxnLst/>
            <a:rect r="r" b="b" t="t" l="l"/>
            <a:pathLst>
              <a:path h="8620936" w="12936438">
                <a:moveTo>
                  <a:pt x="0" y="0"/>
                </a:moveTo>
                <a:lnTo>
                  <a:pt x="12936438" y="0"/>
                </a:lnTo>
                <a:lnTo>
                  <a:pt x="12936438" y="8620936"/>
                </a:lnTo>
                <a:lnTo>
                  <a:pt x="0" y="862093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-3471" r="0" b="-631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54503" y="5450167"/>
            <a:ext cx="11712292" cy="9739632"/>
            <a:chOff x="0" y="0"/>
            <a:chExt cx="676659" cy="5626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76659" cy="562692"/>
            </a:xfrm>
            <a:custGeom>
              <a:avLst/>
              <a:gdLst/>
              <a:ahLst/>
              <a:cxnLst/>
              <a:rect r="r" b="b" t="t" l="l"/>
              <a:pathLst>
                <a:path h="562692" w="676659">
                  <a:moveTo>
                    <a:pt x="676659" y="281346"/>
                  </a:moveTo>
                  <a:lnTo>
                    <a:pt x="473459" y="562692"/>
                  </a:lnTo>
                  <a:lnTo>
                    <a:pt x="203200" y="562692"/>
                  </a:lnTo>
                  <a:lnTo>
                    <a:pt x="0" y="281346"/>
                  </a:lnTo>
                  <a:lnTo>
                    <a:pt x="203200" y="0"/>
                  </a:lnTo>
                  <a:lnTo>
                    <a:pt x="473459" y="0"/>
                  </a:lnTo>
                  <a:lnTo>
                    <a:pt x="676659" y="281346"/>
                  </a:lnTo>
                  <a:close/>
                </a:path>
              </a:pathLst>
            </a:custGeom>
            <a:solidFill>
              <a:srgbClr val="A10D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14300" y="-57150"/>
              <a:ext cx="448059" cy="6198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217453" y="-993826"/>
            <a:ext cx="18316223" cy="10516055"/>
            <a:chOff x="0" y="0"/>
            <a:chExt cx="492556" cy="2827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92556" cy="282796"/>
            </a:xfrm>
            <a:custGeom>
              <a:avLst/>
              <a:gdLst/>
              <a:ahLst/>
              <a:cxnLst/>
              <a:rect r="r" b="b" t="t" l="l"/>
              <a:pathLst>
                <a:path h="282796" w="492556">
                  <a:moveTo>
                    <a:pt x="203200" y="282796"/>
                  </a:moveTo>
                  <a:lnTo>
                    <a:pt x="289356" y="282796"/>
                  </a:lnTo>
                  <a:lnTo>
                    <a:pt x="492556" y="0"/>
                  </a:lnTo>
                  <a:lnTo>
                    <a:pt x="0" y="0"/>
                  </a:lnTo>
                  <a:lnTo>
                    <a:pt x="203200" y="282796"/>
                  </a:lnTo>
                  <a:close/>
                </a:path>
              </a:pathLst>
            </a:custGeom>
            <a:solidFill>
              <a:srgbClr val="B51F1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127000" y="-57150"/>
              <a:ext cx="238556" cy="3399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400000">
            <a:off x="-1086039" y="5884337"/>
            <a:ext cx="2172079" cy="690405"/>
          </a:xfrm>
          <a:custGeom>
            <a:avLst/>
            <a:gdLst/>
            <a:ahLst/>
            <a:cxnLst/>
            <a:rect r="r" b="b" t="t" l="l"/>
            <a:pathLst>
              <a:path h="690405" w="2172079">
                <a:moveTo>
                  <a:pt x="0" y="0"/>
                </a:moveTo>
                <a:lnTo>
                  <a:pt x="2172078" y="0"/>
                </a:lnTo>
                <a:lnTo>
                  <a:pt x="2172078" y="690405"/>
                </a:lnTo>
                <a:lnTo>
                  <a:pt x="0" y="69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23484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5400000">
            <a:off x="16166910" y="1151200"/>
            <a:ext cx="2270840" cy="899810"/>
          </a:xfrm>
          <a:custGeom>
            <a:avLst/>
            <a:gdLst/>
            <a:ahLst/>
            <a:cxnLst/>
            <a:rect r="r" b="b" t="t" l="l"/>
            <a:pathLst>
              <a:path h="899810" w="2270840">
                <a:moveTo>
                  <a:pt x="0" y="0"/>
                </a:moveTo>
                <a:lnTo>
                  <a:pt x="2270840" y="0"/>
                </a:lnTo>
                <a:lnTo>
                  <a:pt x="2270840" y="899811"/>
                </a:lnTo>
                <a:lnTo>
                  <a:pt x="0" y="8998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20273" r="-21421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646769" y="9439275"/>
            <a:ext cx="1533144" cy="289381"/>
          </a:xfrm>
          <a:custGeom>
            <a:avLst/>
            <a:gdLst/>
            <a:ahLst/>
            <a:cxnLst/>
            <a:rect r="r" b="b" t="t" l="l"/>
            <a:pathLst>
              <a:path h="289381" w="1533144">
                <a:moveTo>
                  <a:pt x="0" y="0"/>
                </a:moveTo>
                <a:lnTo>
                  <a:pt x="1533144" y="0"/>
                </a:lnTo>
                <a:lnTo>
                  <a:pt x="1533144" y="289381"/>
                </a:lnTo>
                <a:lnTo>
                  <a:pt x="0" y="2893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2785432" y="9977430"/>
            <a:ext cx="11434272" cy="1293877"/>
          </a:xfrm>
          <a:custGeom>
            <a:avLst/>
            <a:gdLst/>
            <a:ahLst/>
            <a:cxnLst/>
            <a:rect r="r" b="b" t="t" l="l"/>
            <a:pathLst>
              <a:path h="1293877" w="11434272">
                <a:moveTo>
                  <a:pt x="0" y="0"/>
                </a:moveTo>
                <a:lnTo>
                  <a:pt x="11434272" y="0"/>
                </a:lnTo>
                <a:lnTo>
                  <a:pt x="11434272" y="1293877"/>
                </a:lnTo>
                <a:lnTo>
                  <a:pt x="0" y="12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83256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508390" y="8777238"/>
            <a:ext cx="1752990" cy="1509762"/>
          </a:xfrm>
          <a:custGeom>
            <a:avLst/>
            <a:gdLst/>
            <a:ahLst/>
            <a:cxnLst/>
            <a:rect r="r" b="b" t="t" l="l"/>
            <a:pathLst>
              <a:path h="1509762" w="1752990">
                <a:moveTo>
                  <a:pt x="0" y="0"/>
                </a:moveTo>
                <a:lnTo>
                  <a:pt x="1752990" y="0"/>
                </a:lnTo>
                <a:lnTo>
                  <a:pt x="1752990" y="1509762"/>
                </a:lnTo>
                <a:lnTo>
                  <a:pt x="0" y="15097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800265" y="9827062"/>
            <a:ext cx="1992249" cy="4114800"/>
          </a:xfrm>
          <a:custGeom>
            <a:avLst/>
            <a:gdLst/>
            <a:ahLst/>
            <a:cxnLst/>
            <a:rect r="r" b="b" t="t" l="l"/>
            <a:pathLst>
              <a:path h="4114800" w="1992249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296400" y="-1190948"/>
            <a:ext cx="5956381" cy="2792054"/>
          </a:xfrm>
          <a:custGeom>
            <a:avLst/>
            <a:gdLst/>
            <a:ahLst/>
            <a:cxnLst/>
            <a:rect r="r" b="b" t="t" l="l"/>
            <a:pathLst>
              <a:path h="2792054" w="5956381">
                <a:moveTo>
                  <a:pt x="0" y="0"/>
                </a:moveTo>
                <a:lnTo>
                  <a:pt x="5956381" y="0"/>
                </a:lnTo>
                <a:lnTo>
                  <a:pt x="5956381" y="2792053"/>
                </a:lnTo>
                <a:lnTo>
                  <a:pt x="0" y="27920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2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0" y="1342494"/>
            <a:ext cx="13004294" cy="8241471"/>
          </a:xfrm>
          <a:custGeom>
            <a:avLst/>
            <a:gdLst/>
            <a:ahLst/>
            <a:cxnLst/>
            <a:rect r="r" b="b" t="t" l="l"/>
            <a:pathLst>
              <a:path h="8241471" w="13004294">
                <a:moveTo>
                  <a:pt x="0" y="0"/>
                </a:moveTo>
                <a:lnTo>
                  <a:pt x="13004294" y="0"/>
                </a:lnTo>
                <a:lnTo>
                  <a:pt x="13004294" y="8241471"/>
                </a:lnTo>
                <a:lnTo>
                  <a:pt x="0" y="824147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DAGyj-NQ7QI</dc:identifier>
  <dcterms:modified xsi:type="dcterms:W3CDTF">2011-08-01T06:04:30Z</dcterms:modified>
  <cp:revision>1</cp:revision>
  <dc:title>กฎกระทรวง 2564 การทำงานบนที่สูง</dc:title>
</cp:coreProperties>
</file>