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79" r:id="rId4"/>
    <p:sldId id="280" r:id="rId5"/>
    <p:sldId id="281" r:id="rId6"/>
    <p:sldId id="289" r:id="rId7"/>
    <p:sldId id="282" r:id="rId8"/>
    <p:sldId id="290" r:id="rId9"/>
    <p:sldId id="293" r:id="rId10"/>
    <p:sldId id="296" r:id="rId11"/>
    <p:sldId id="297" r:id="rId12"/>
    <p:sldId id="298" r:id="rId13"/>
    <p:sldId id="299" r:id="rId14"/>
    <p:sldId id="285" r:id="rId15"/>
    <p:sldId id="303" r:id="rId16"/>
    <p:sldId id="304" r:id="rId17"/>
    <p:sldId id="286" r:id="rId18"/>
    <p:sldId id="291" r:id="rId19"/>
    <p:sldId id="292" r:id="rId20"/>
    <p:sldId id="301" r:id="rId21"/>
    <p:sldId id="307" r:id="rId22"/>
    <p:sldId id="302" r:id="rId23"/>
    <p:sldId id="305" r:id="rId24"/>
    <p:sldId id="308" r:id="rId25"/>
    <p:sldId id="309" r:id="rId26"/>
    <p:sldId id="310" r:id="rId27"/>
    <p:sldId id="311" r:id="rId28"/>
    <p:sldId id="313" r:id="rId29"/>
    <p:sldId id="312" r:id="rId30"/>
    <p:sldId id="315" r:id="rId31"/>
    <p:sldId id="316" r:id="rId32"/>
    <p:sldId id="314" r:id="rId33"/>
    <p:sldId id="317" r:id="rId34"/>
    <p:sldId id="306" r:id="rId35"/>
    <p:sldId id="337" r:id="rId36"/>
    <p:sldId id="338" r:id="rId37"/>
    <p:sldId id="341" r:id="rId38"/>
    <p:sldId id="342" r:id="rId39"/>
    <p:sldId id="343" r:id="rId40"/>
    <p:sldId id="344" r:id="rId41"/>
    <p:sldId id="345" r:id="rId42"/>
    <p:sldId id="349" r:id="rId43"/>
    <p:sldId id="346" r:id="rId44"/>
    <p:sldId id="347" r:id="rId45"/>
    <p:sldId id="348" r:id="rId46"/>
    <p:sldId id="339" r:id="rId47"/>
    <p:sldId id="351" r:id="rId48"/>
    <p:sldId id="352" r:id="rId49"/>
    <p:sldId id="340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18" r:id="rId69"/>
  </p:sldIdLst>
  <p:sldSz cx="12192000" cy="6858000"/>
  <p:notesSz cx="6858000" cy="9144000"/>
  <p:embeddedFontLst>
    <p:embeddedFont>
      <p:font typeface="TH SarabunPSK" panose="020B0500040200020003" pitchFamily="34" charset="-34"/>
      <p:regular r:id="rId71"/>
      <p:bold r:id="rId72"/>
      <p:italic r:id="rId73"/>
      <p:boldItalic r:id="rId74"/>
    </p:embeddedFont>
    <p:embeddedFont>
      <p:font typeface="Cordia New" panose="020B0304020202020204" pitchFamily="34" charset="-34"/>
      <p:regular r:id="rId75"/>
      <p:bold r:id="rId76"/>
      <p:italic r:id="rId77"/>
      <p:boldItalic r:id="rId78"/>
    </p:embeddedFont>
    <p:embeddedFont>
      <p:font typeface="TH Kodchasal" panose="02000506000000020004" pitchFamily="2" charset="-34"/>
      <p:regular r:id="rId79"/>
      <p:bold r:id="rId80"/>
      <p:italic r:id="rId81"/>
      <p:boldItalic r:id="rId82"/>
    </p:embeddedFont>
    <p:embeddedFont>
      <p:font typeface="Angsana New" panose="02020603050405020304" pitchFamily="18" charset="-34"/>
      <p:regular r:id="rId83"/>
      <p:bold r:id="rId84"/>
      <p:italic r:id="rId85"/>
      <p:boldItalic r:id="rId86"/>
    </p:embeddedFont>
    <p:embeddedFont>
      <p:font typeface="TH Mali Grade 6" panose="02000506000000020004" pitchFamily="2" charset="-34"/>
      <p:regular r:id="rId87"/>
      <p:bold r:id="rId88"/>
      <p:italic r:id="rId89"/>
      <p:boldItalic r:id="rId90"/>
    </p:embeddedFont>
    <p:embeddedFont>
      <p:font typeface="Calibri" panose="020F0502020204030204" pitchFamily="34" charset="0"/>
      <p:regular r:id="rId91"/>
      <p:bold r:id="rId92"/>
      <p:italic r:id="rId93"/>
      <p:boldItalic r:id="rId94"/>
    </p:embeddedFont>
    <p:embeddedFont>
      <p:font typeface="Calibri Light" panose="020F0302020204030204" pitchFamily="34" charset="0"/>
      <p:regular r:id="rId95"/>
      <p:italic r:id="rId9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74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89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font" Target="fonts/font20.fntdata"/><Relationship Id="rId95" Type="http://schemas.openxmlformats.org/officeDocument/2006/relationships/font" Target="fonts/font2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font" Target="fonts/font18.fntdata"/><Relationship Id="rId91" Type="http://schemas.openxmlformats.org/officeDocument/2006/relationships/font" Target="fonts/font21.fntdata"/><Relationship Id="rId96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94" Type="http://schemas.openxmlformats.org/officeDocument/2006/relationships/font" Target="fonts/font24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92" Type="http://schemas.openxmlformats.org/officeDocument/2006/relationships/font" Target="fonts/font2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7.fntdata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7.fntdata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93" Type="http://schemas.openxmlformats.org/officeDocument/2006/relationships/font" Target="fonts/font23.fntdata"/><Relationship Id="rId98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4-07-31T03:49:17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12353 7193,'0'-24,"0"-1,0 0,0 50,0 24,0-24,0 25,0 24,0 1,-25 24,25 0,0 25,-25-25,25 25,-25 0,25 0,-24 0,-1 0,0 0,25 25,-25-25,0 0,0 0,1 0,-1 0,25-24,-25 24,0-25,0 0,25-25,-24 26,24-1,-25-25,25 1,-25-26,25 1,0-25,0 0</inkml:trace>
  <inkml:trace contextRef="#ctx0" brushRef="#br0" timeOffset="2859.6859">12402 7218,'0'-25,"-24"25,24-24,-25 24,25-25,0 0,-25 25,25-25,0 0,25 25,0 0,-1 0,1 0,25 0,24 25,1-25,24-25,0 25,0 0,0 0,25-24,1 24,23 0,-24-25,25 25,-25 0,0-25,0 25,-25 0,25-25,-24 25,-1 0,0 0,-24 0,24 0,0 0,0 0,-24 0,24 0,-25 0,1 0,24 0,-25 0,1 0,24 0,-25 0,26 0,-26 0,25 0,-24-25,-1 25,0 0,1 0,-26 0,26-24,-25 48,-26-24,26 0,-25-24,24 48,1-24,0 0,-1 0,1-24,49 48,-74-24,24 0,-24 0,0 0,0 0,0 0,-1 25,1-25,0 0,0 0,0 0,-50 25,25 0,0 0,0 24,0 1,0-1,0 26,0-1,0 1,-25-1,25 25,0-24,-25 24,25-25,-25 1,25 24,-24-25,24 1,0-1,-25 1,25-1,-25 75,25-75,0 1,-25-26,25 26,0-1,0-24,0 24,0-24,0 24,0-24,0 24,-25 1,25-26,0 26,-24-26,24 26,0-26,-25 26,25-26,-25 1,25-1,-25 51,0-51,1 1,24 0,-25-1,25 1,-25-1,25 1,0 0,0-26,-25 26,25-25,0 0,-25-1,25 1,0 0,0 0,0 0,-24-1,24 1,-25-25,0 0,25-25,-25 25,0 0,1 0,-1 0,0-24,0 24,-24 0,-1 0,0 0,1-25,-1 25,-24 0,-26 0,26-25,0 25,-26 0,1 0,25 0,-25-25,24 25,-24 0,24 0,-24-25,25 25,-25 0,24 0,-24-24,25 24,-26 0,26 0,24-25,-24 25,0 0,24-25,-25 25,26 0,-26-25,26 25,-26 0,1-25,24 25,-24 0,24 0,-24 0,24 0,-24 0,0-24,24 24,-24 0,24 0,0-25,-24 25,24 0,-24-25,24 25,-24 0,24 0,1-25,-1 25,-24 0,24 0,0 0,1 0,-1 0,25 0,-24 0,24 0,-25 0,26 0,-1 0,0 0,0 0,0 0,1 0,-1 0,0 0,0 0,0 0,0 0,1 0,-1 25,0-25,0 0,0 0,1 0,-1 0</inkml:trace>
  <inkml:trace contextRef="#ctx0" brushRef="#br0" timeOffset="8080.8134">12353 7392,'25'0,"-1"0,1 0,0 0,0 0,0 0,-1 25,1-25,0 24,0-24,0 25,-1 0,1-25,0 25,0-25,-25 25,0-50,0 50,0-1,0 1,0 0,0 0,0 24,0-24,0 0,0 0,0 24,0-24,0 0,0 0,0 0,-25-50,0 25,0 0,1 0,-1-25,0 25,0-25,0 25,1-25,-1 25,0-24,0 24,0 0,1 0,-1 0,0 0,25-25,-25 25</inkml:trace>
  <inkml:trace contextRef="#ctx0" brushRef="#br0" timeOffset="8913.7223">12998 8334,'0'-24,"0"48,-25 1,25 0,0 0,0 0,25 24,-25-24,0 0,24 0,-24-1,0 1,25-25,0 0,0-25,-25 1,25 24,-25-25,0 0,24 0,-24 0,-24 1,24-1,0-25,-25 25,0 1,0-1,0 25,1 0,-1 0,-25 0,25 0,1 0,24 25,-25-25,25 24,0 1</inkml:trace>
  <inkml:trace contextRef="#ctx0" brushRef="#br0" timeOffset="9283.3018">13196 8359,'25'0,"-25"-25,25 25,0 0,-1 0,-24 25,25 0,-25 0,0 0,0-1,0 1,0 0,0 25,0-26,0 1,-25 0,25 0</inkml:trace>
  <inkml:trace contextRef="#ctx0" brushRef="#br0" timeOffset="9950.3702">13444 8607,'0'25,"0"-50,25 0,-25 1,25-1,-25 0,25 0,-1 0,1 1,0-1,0 0,0 0,-1 25,-24 25,25-25,-25 25,0 0,0-1,0 1,0 0,0 0,0 0,0-1,25-48,0-1,0 0,-1 25,1-25,0 0,0 25,0-24,-1 24,-24 24,25 1,-25 0,0 0,0 0,0-1,0 1,-25 0,25 0,0 0,-24-1,24 1</inkml:trace>
  <inkml:trace contextRef="#ctx0" brushRef="#br0" timeOffset="10634.5887">14163 8458,'0'-24,"25"24,0 0,-25 24,0 1,0 0,-25 0,25 0,0-1,-25 1,1 0,24 0,-25-25,25 25,-25-50,25 0,0 0,0-24,25 24,-25 0,25 0,-1 0,-24 1,25 24,0 0,0 0,-25 24,25-24,-25 25,24 0,1 0,-25 0,0-1,25 1,-25 0,25-50,-25 0,0 1,25-1,-25-25,0 1,25-1,-25 0,0 26,24-51,-24 50,0 1,0-1</inkml:trace>
  <inkml:trace contextRef="#ctx0" brushRef="#br0" timeOffset="14631.0591">16718 6995,'0'0,"-24"0,-1 0,0-25,0 25,25 25,-25-25,1 0,-1 0,0 0,0 25,0-25,1 0,-1 25,-25-25,25 24,0 1,-24 0,24 0,-25 0,26-1,-26 1,25 0,0 25,-24-26,24 1,0 0,0 25,1-26,24 1,-25 25,25-25,-25 24,25-24,0 25,0-1,0-24,0 25,25-1,-25-24,25 25,-1-26,1 26,0 0,0-25,24 24,-24-24,25 0,-1 0,1-1,0 26,-1-25,1-25,0 25,24-1,-24-24,-1 25,1-25,-1 0,1 0,0 0,-1 0,1-25,-1 25,-24-24,25 24,-25-25,-1 0,1 0,0 0,0 1,0-26,-1 25,-24 0,25-24,-25 24,0-25,25 25,-25-24,0-1,0 25,0-24,25 24,-25-25,-25 26,25-26,0 25,0 0,0 1,-25-1,25-25,-25 25,-24 1,24-1,-25 0,1 25,-1-25,1 25,-1-25,0 25,26 0,-1-24,-25 24,25 0,1 0</inkml:trace>
  <inkml:trace contextRef="#ctx0" brushRef="#br0" timeOffset="15719.3938">16321 7268,'0'-25,"25"50,-25 0,25-1,0 1,0 25,0-1,-1 1,26 0,-25-1,24 1,1 24,0-24,-26-1,1 1,25 0,-25-26,-25 26,24-25,1 0,-25 0,25-1,-25 1,0 0,25-25,-25 25</inkml:trace>
  <inkml:trace contextRef="#ctx0" brushRef="#br0" timeOffset="16154.3128">16321 8235,'-24'0,"-1"25,25-50,25 0,-25 1,49-26,1 0,0 1,-1-1,26-24,-1 24,25-24,-24 24,-1-24,-24 24,24 0,-24 1,-1-1,-24 25,0 1,0-1,-1 0,-48 0,-1 25</inkml:trace>
  <inkml:trace contextRef="#ctx0" brushRef="#br0" timeOffset="16602.5566">16669 7317,'0'-24,"0"-1,0 0,25 25,-25 25,24 24,-24-24,0 25,25 24,-25-24,0 24,0 25,0-24,0-1,0 1,0-1,-25 1,25-26,0 1,-24-1,24-24,0 0</inkml:trace>
  <inkml:trace contextRef="#ctx0" brushRef="#br0" timeOffset="17040.4084">16173 7764,'-25'-25,"0"25,25-25,25 50,0-25,24 0,1 0,24 0,1 0,24 0,-25 0,1 0,24 0,-25 0,1 0,-26-25,1 25,0 0,-26 0,1 0,0 0,0 0</inkml:trace>
  <inkml:trace contextRef="#ctx0" brushRef="#br0" timeOffset="20476.092">17636 7764,'-25'0,"25"-25,25 25,-25-25,0 0,0 1,0 48,0 1,0 0,0 0,-25 24,25 1,0-25,0 0,-24 24,24-24,24 0,-24-50,25 0,0 0,-25 1,25 24,-25-25,25 25,-25 25,24-25,-24 24,0 1,25 0,-25 0,25-25,0-25,-25 0,0 0,25-24,-25-1,24-24,-24-1,25 1,-25 24,-25 1,25-1,0 25,-24 1,24 48,24 1,-24 0,25 0,0-25,0 25,24-25,1 0,0 0,-26 0,26 0</inkml:trace>
  <inkml:trace contextRef="#ctx0" brushRef="#br0" timeOffset="20899.7275">18207 7689,'0'25,"0"0,0 0,0 24,-25-24,25 0,-25 25,0-26,0 1,1 0,-1-25,0 0,25-25,-25 0,25 1,25-1,-25-25,50-24,-26 49,26 0,-25 25,0-25,-1 50,1-25,0 25,0 0,-25 24,25 1,-25 0,24-1,-48 1,24 24</inkml:trace>
  <inkml:trace contextRef="#ctx0" brushRef="#br0" timeOffset="21536.9194">18504 7863,'25'-25,"-25"0,25 25,-25 25,0 0,-25 25,25-26,-25 1,0 0,1 0,-1 0,25 0,-25-25,0-25,25 0,25 0,-25 0,25 0,-25 1,25-1,-1 25,1 0,0 25,0-1,-25 1,25 0,-25 0,25 0,-1 0,1-25,-25-25,0 0,0 0,0 0,0 0,-25-24,1 24,24 0,-50 0,25 25,0 0,-24 0,24 25,0 0,0 0,0 0,25-1,-24 1,48 0,-24 0,25 0</inkml:trace>
  <inkml:trace contextRef="#ctx0" brushRef="#br0" timeOffset="22190.6589">18852 7913,'24'0,"-24"-25,25 25,0 0,-25 25,25-25,-25 24,-25 1,25 0,0 0,-25 0,25 0,-25-1,25 1,-24-25,-1 25,0-25,0 0,0 0,25-25,0 0,25 25,-25-24,25 24,0 0,0 24,-1-24,1 0,25 25,-25-25,-1 0,1 25,0-50,0 25,0-25,-1 1,-24-26,25 25,-25 0,0 0,0 1,0-1,-25 25,25-25,-24 25</inkml:trace>
  <inkml:trace contextRef="#ctx0" brushRef="#br0" timeOffset="24479.9406">12998 9302,'0'25,"0"-1,24-24,-24 25,25-50,-25 1,0-1,0 0,0 0,0 0,-25 1,25-1,-24 0,-1 0,0 25,25 25,-25-25,0 25,1 0,24-1,-25 1,25 0</inkml:trace>
  <inkml:trace contextRef="#ctx0" brushRef="#br0" timeOffset="24662.6989">13022 9103,'25'-24,"-25"-1,25 0,0 0,0 25,-1-25,1 25</inkml:trace>
  <inkml:trace contextRef="#ctx0" brushRef="#br0" timeOffset="25148.804">13196 9128,'0'-25,"25"25,-25 25,25-25,-25 25,0 25,0-26,0 1,-25 0,25 25,-25-26,0 1,0-25,25-25,0 1,0-1,0 0,25 0,-25-24,25 24,0 25,-25-25,25 0,0 25,-1 0,-24 25,25 0,-25 0,25-1,-25 1,0 25,0-25,0 24,0 1</inkml:trace>
  <inkml:trace contextRef="#ctx0" brushRef="#br0" timeOffset="25817.4008">13667 9227,'-24'0,"24"-24,0 48,-25-24,0 25,25 0,-25 0,25 24,0-24,-25 0,50 0,-25 0,0-1,25 1,-25 0,25-25,-25 25,25-25,-1 0,1 0,-25-25,25 0,0 0,0 1,-25-26,0 25,0-24,-25 24,25 0,-25 0,0 0,0 25,1 0,-1 25,0-25,25 25,-25 0,25 0,0-1,25-24</inkml:trace>
  <inkml:trace contextRef="#ctx0" brushRef="#br0" timeOffset="26304.2717">13940 9302,'-25'0,"1"0,24 25,-25-25,25 24,0 1,-25 0,25 0,0 0,0-1,0 1,0 0,25 0,-25 0,25-25,-1 0,-24-25,25 25,0-25,-25 0,25-24,-25 24,0-25,0 25,0-24,-25 24,25 0,-25 0,0 25,1 0,-1 25,25 0,-25 0,25 0,-25-1,25 1,25 0,-25 0</inkml:trace>
  <inkml:trace contextRef="#ctx0" brushRef="#br0" timeOffset="26668.8813">14064 9575,'0'24,"25"-48,-25-1,25 0,-25-25,25 26,-1-26,1 25,0 0,-25 1,25-1,0 25,-1 0,1 25,-50-1,25 26,0-25,-24 24,24 1,-25-25,25 24,-25-24,25 0</inkml:trace>
  <inkml:trace contextRef="#ctx0" brushRef="#br0" timeOffset="28635.8103">14511 9401,'-25'0,"25"25,0 0,0-50,0 0,0 0,25 25,-25-25,0 1,0 48,0 1,0 0,25-25,-1-25,1 25,-25-25,25 25,-25-24,0 48,-25 1,25 0,0 0,0 0,-25-1,25 1,0 0,25 0,-25 0,0-1,25-24,-25 25,25-25,-25-25,25 25,-1-24,-24-1,0 0,0-25,0 26,-24-26,24 25,-25 0,0 1,0-1,0 0,1 25,24-25,-25 25,50 25,-1-50,1 25,-25-25,0 1,25-1,-50 0,25-25,0 26,25-1,-25 0,25 50,0-25,-1 25,1-1,0 26</inkml:trace>
  <inkml:trace contextRef="#ctx0" brushRef="#br0" timeOffset="28912.7553">14908 9401,'0'-25,"24"25,-24-25,0 1,25 24,-25 24,0 1,25 0,-25 0,0 0,0 24,0-24,0 0,0 24</inkml:trace>
  <inkml:trace contextRef="#ctx0" brushRef="#br0" timeOffset="29428.2231">15156 9451,'0'-25,"-25"25,50 0,-25 25,0-1,0 1,0 0,0 0,24 0,-24-1,0 1,0 0,0 0,25 0,0-50,-25 0,25 0,-25 0,0 1,0-26,0 25,-25-24,25 24,-25 0,25 0,-25 25,1-25,-1 25,0 25,0 0,0 25,25-26,-24 26,24 0,24-26,-24 1,0 0</inkml:trace>
  <inkml:trace contextRef="#ctx0" brushRef="#br0" timeOffset="29916.1534">15329 9475,'25'-24,"-25"48,-25 1,25 0,0 0,0 0,25-1,-25 1,25-25,0 0,0 0,-1 0,26-25,-25 25,0 25,-1-25,26 0,-25 25,0-25,-25 25,-25-25,25-25,-25-25,25 26,0-26,0 0,0 1,0-1,0 1</inkml:trace>
  <inkml:trace contextRef="#ctx0" brushRef="#br0" timeOffset="31083.1552">13593 9029,'-25'0,"25"25,25-25,0 0,0 0,-25-25,24 25,1 0,-25 25,25-25,0 25,0-25,-25-25,24 25,-24-25,25 0,-25 0,25 0</inkml:trace>
  <inkml:trace contextRef="#ctx0" brushRef="#br0" timeOffset="36073.2849">12303 7590,'-25'0,"1"0,-1 0,0 0,0 0,0 0,0 0,1 0,-1-25,0 25,0 0,0 0,1 0,-1 0,0 0,0-24,0 24,1 0,-1 0,0 0,-25 0,26-25,-1 25,0 0,-25 0,26-25,-1 25,0 0,0 0,0-25,-24 25,24 0,0 0,0 0,1 0,-1-25,0 25,0 0,0 0,1 0,-1 0,25-24,-25 24,0 0,0 0,0 0,1-25,-1 25,0 0,25-25,-25 25,0 0,1 0,48 0,-24-25,0 0,25 1,-25-1,0 0,0 0,0 0,0 1,0-26,0 0,0 26,0-1,0 0,0 0,-25 0,25 1,0-1,0 0,0 0,0 0,0 0,0 1,0-1,-24 0,24 0,0 0,0 1,0-1,0 0,-25-25,25 26,0-1,0 0,0 0,0 0,-25 1,25-1,0 0,0 0,0 0,0 1,0-1,0 0,0 0,25 0,-25 1,0-1,0 0,0 0,0 0,0 1,0-1,0 0,0 0,0 0,0 1,0-1,0 0,0 0,0 0,25 0,-25 1,0-1,0 0,0 0,0 0,0 1,24 24,-24-25,25 25,0 0,0 0,-25-25,25 25,-1 0,1 0,0 0,0 0,0-25,0 25,-1 0,1 0,0 0,0 0,0 0,-1 0,1 0,0 0,0 0,0 0,-1 0,1 0,0-25,-25 50,25-25,0 0,-1 0,1 0,0 0,0 0,0 0,-50 25</inkml:trace>
  <inkml:trace contextRef="#ctx0" brushRef="#br0" timeOffset="38233.2763">11782 5159,'0'-24,"-25"24,50 0,-25 24,0 1,0 0,0 0,0 0,0-1,0 1,0 0,0 0,0 0,0-1,-25 1,25 0,0 0,0 0,-24-1,24 26,0-25,0 0,-25-1,25 1,0 0,0 0,0 0,0-1,0 1,25-25,-25 25,0 0,0 0,0 0,24-1,-24 1,0 0,-24-25,24 25,0 0</inkml:trace>
  <inkml:trace contextRef="#ctx0" brushRef="#br0" timeOffset="40313.5492">11857 5135,'0'-25,"24"25,1 0,0-25,0 25,0 0,24 0,1 0,-25-25,24 25,1 0,0 0,-1 0,1 0,-1 0,1-25,0 25,24 0,-24 0,24-24,-24 24,-1 0,1 0,-1 0,1 0,-25 0,24 0,-24 0,25 0,-25 0,24 0,-24 0,25 0,-1 24,1-24,-25 0,0 0,-1 0,26 0,-25 0,0 0,-1 0,1 0,0 0,0 0,0 0,-1 0,-24 25,0 0,25-25,-25 50,0-26,25 26,-25-25,25 24,-25 1,25 24,-1-24,-24 0,25-1,-25-24,0 25,25-26,-25 1,25 25,-25-25,0-1,0 1,0 0,25-25,-25 25,0 0,-25-25,25 25,-25-25,0 0,25-25,-25 25,1 0,-1 0,0 0,0 0,0 0,1 25,-26-25,25 0,-24 0,-1 0,25 24,-24-24,-1 0,0 25,26-25,-26 0,0 0,25 25,-74-25,74 0,-24 0,24 25,-25-25,1 0,24 0,-25 25,1-25,24 0,-25 0,1 0,24 24,0-24,-24 0,24 0,0 25,0-25,0 0,1 0,-1 0,0 0,0 0,0 0,1 0,-1 0,0 0,0 0,0 0,0 0,1-25,-1 25,0 0,0 0,0 0,1 0,-1 0,0 0,0 0,0 0,1 0,-1 0,0 0</inkml:trace>
  <inkml:trace contextRef="#ctx0" brushRef="#br0" timeOffset="40420.3098">11757 6052,'0'25</inkml:trace>
  <inkml:trace contextRef="#ctx0" brushRef="#br0" timeOffset="43359.6242">12154 5507,'0'-25,"0"0,0 50,0 0,0-1,0 1,-25-25,25 25,0 0,25-25,-25 25,25-1,0-24,0 0,0 0,-1-24,1 24,-25-25,25 25,-25-25,0 0,25 0,-25 1,0-1,0 0,-25 25</inkml:trace>
  <inkml:trace contextRef="#ctx0" brushRef="#br0" timeOffset="43786.5322">12427 5407,'0'25,"-25"0,25 0,0 0,-24-1,24 1,24 0,-24 0,0 0,0-1,25-24,-25 25,0-50,25 25,-25-24,0-1,25 0,-25-25,0 26,0-1,-25 0,25 0,0 0,-25 25,25 25,0 0</inkml:trace>
  <inkml:trace contextRef="#ctx0" brushRef="#br0" timeOffset="44315.9897">12650 5606,'25'25,"-25"-50,0 0,0 0,-25 0,1 1,24-1,-25 25,0-25,0 25,50 0,0-25,0 25,-1 0,1-25,0 1,-25-1,25 0,-50 0,25 0,0 1,-25-1,25 0,25 0,0 25,0 25</inkml:trace>
  <inkml:trace contextRef="#ctx0" brushRef="#br0" timeOffset="44798.4042">12923 5432,'25'0,"-25"25,0 0,0 0,0-1,-25 1,25 0,-25-25,25 25,-24-25,-1 0,25-25,0 0,0 0,0 1,25-1,-1 0,1 0,0 25,0-25,0 50,-1-25,1 0,0 25,0 0,0 0,-25-1,24 1,-24 25,0-25,0-1</inkml:trace>
  <inkml:trace contextRef="#ctx0" brushRef="#br0" timeOffset="46621.3995">13816 5432,'25'25,"0"-25,0 0,-1 0,26 0,-25 0,0 0,-1-25,1 25,0 0,0 0,0 0,-1 0,1 0,25 0,-25 0,-1 0,1 0,0-25,0 50,0-50,0 50,-1-25,1 0,0 0,0 0,0 0,-1 0,1 25,0-50,0 50,0-25,24 0,-24 0,0 0,0 0,-1 0,1 0,0 0,25 0,-26 0,1 0,0 0,0 0,0 0,-1 0,1 0,0 0,0 0,0 0,-1 0,1 0,0 0,0 0,0 0,-1 0,1 0,0 0,0 0,0 0,0 0,-25-25,24 25,1 0,0 0,0 0,0 0,-1 0,1 0,0 0,0 0,0 0,-1 0</inkml:trace>
  <inkml:trace contextRef="#ctx0" brushRef="#br0" timeOffset="48926.2962">15726 5457,'0'-25,"0"50,25 0,-25 0,25-1,-25 1,25 0,-1 0,-24 24,25-24,0 0,0 25,0-26,-1 26,1-25,-25 0,25 24,0-24,0 0,-25 25,24-26,1 1,-25 25,25-25,0-1,-25 1,25 0,-1 25,-24-26,25 1,-25 0,25-25,-25 25,25 0,-25-1,25-24,-25 25,24 0,-24 0,25 0,0-1,0 1,0 0,-25 0,25-25,-25 25,24-1,1 1,-25 0,25 0,-25 0,25-1,-25 1,25-25,-25 25,0 0,24-25,-24 25,0 0,-24-25</inkml:trace>
  <inkml:trace contextRef="#ctx0" brushRef="#br0" timeOffset="81020.031">9550 8186,'0'-25,"-25"50,25-1,-25 1,0 25,1-1,-1-24,0 25,0-1,0 1,1 0</inkml:trace>
  <inkml:trace contextRef="#ctx0" brushRef="#br0" timeOffset="82238.2421">9674 8260,'0'25,"0"0,-25-25,25 24,-25-24,25 25,-25-25,25 25,0-50,0 0,25 1,-25-1,0 50,25-1,-25 1,25-25,-25-25,25 25,-25 25,0 0,24 0,-24 0,0-1,0 1,0 0,25-25,-25 25,25-25,-25-25,0 0,0 0,0 1,0-1,-25 0,25 0,-25 0,1 1,24-1,24 25,1 0,0 0,0 0,0-25,-1 25</inkml:trace>
  <inkml:trace contextRef="#ctx0" brushRef="#br0" timeOffset="82405.4601">9847 8062,'-24'-25,"-1"25,25-25,25 0,-1 0,1 0,0 25</inkml:trace>
  <inkml:trace contextRef="#ctx0" brushRef="#br0" timeOffset="83075.6364">9947 8260,'0'-25,"0"50,0 0,-25-25,25 25,0-1,0 1,25-25,-25 25,24-25,1 0,0-25,0 25,0 0,0 0,-1 0,26 25,-50 0,0 0,0-1,-25 1,0 0,1-25,24-25,0 0,0-24,0 24,24-25,-24 26,25-26,-25 25,25 0,0 1</inkml:trace>
  <inkml:trace contextRef="#ctx0" brushRef="#br0" timeOffset="83323.4417">10319 8210,'0'-24,"0"48,25-24,-50 25,25 25,0-25,-25 24,25 1,-25-1,25 1,0-25,-25 24</inkml:trace>
  <inkml:trace contextRef="#ctx0" brushRef="#br0" timeOffset="84211.3671">10616 8210,'-24'25,"24"0,-25 0,25 0,-25-25,50 0,-25-25,25 25,-25-25,24 25,-24-25,25 25,-25-25,25 25,-25 25,0 0,25-25,0 25,-25 0,-25-25,25 24,-25 1,25 0,0 0,-25-25,25 25,0-1,0 1,25 0,-25-50,25 25,0-25,-1 1,-24-1,25 0,-25-25,0 26,-25 24,25-25,0 0,0 0,0 0,25 25,0-24,0 24,0-25,-1 0,1 25,0 0,0-25,0 25</inkml:trace>
  <inkml:trace contextRef="#ctx0" brushRef="#br0" timeOffset="84662.9053">10939 8285,'-25'0,"25"25,-25-1,25 1,0 0,0 0,0 0,0-1,0 1,25-25,-25 25,25 0,0-25,-1-25,1 0,-25 0,25-24,-25 24,25 0,-25-24,-25-1,25 25,-25 0,0 50,1-25,24 25,-25 0,25 0,0-1,0 1,0 0</inkml:trace>
  <inkml:trace contextRef="#ctx0" brushRef="#br0" timeOffset="85248.161">11237 8458,'-25'25,"50"-25,-25 25,24-25,-24-25,25 0,-25 1,0-1,-25 25,25-25,0 0,-24 0,-1 1,0 24,25-25,-25 25,25 25,25-25,-25-25,25 25,0 0,-1 0,1 0,0-25,0 25,-25-25,0 0,0 1,0-1,-25 0,25 0,-25 25,25-25,0 1,0-1,25 25,0 0,0 0,-1 0</inkml:trace>
  <inkml:trace contextRef="#ctx0" brushRef="#br0" timeOffset="86737.455">11633 8285,'-24'0,"24"25,24-25,-24-25,25 25,0-25,0 25,0-25,-1 25,26-25,-25 25,0-24,-1 24,1-25,0 0,25 25,-26-25,1 25,0-25,0 25,0-24,-1 24,-24-25,25 25,-25-25,25 25,0-25,-25 0,25 25,-50 0,25 25,-25-25,0 25,0-25,1 0,24 25,-25-25,0 0,0 0,0 0,1 0,-1 0,25 25,0-1,0 1,0 0,0 0,0 0,0-1,25-24,-25-24,24 24,-24-25,25 25,-25-25,25 25,-25-25,25 0,-25 1,25 24,-25-25,24 0</inkml:trace>
  <inkml:trace contextRef="#ctx0" brushRef="#br0" timeOffset="96483.2447">23912 7094,'0'-25,"0"50,0 0,0 0,0 0,0-1,0 1,0 0,-25 0,25 24,0-24,0 25,-25-25,25 24,0 1,-25 24,25-24,0-1,0 1,-25 0,25-1,0-24,0 25,-24-1,24 1,0-25,0 24,-25-24,25 25,0-25,0 24,-25-24,25 25,-25-26,25 26,-25 0,1-26,24 26,-25 49,25-49,-25-1,25-24,-25 25,25-1,0 26,-25-26,25 1,0 0,-24 24,24-24,0 24,-25 1,25-1,-25-24,25 24,0 0,-25 1,25-1,-25 1,1-1,24-24,-25 24,0 1,0-1,0 0,25 1,-24-1,-1 1,-25-1,25 0,1 1,-1-1,0 1,-25-1,26 0,-1 26,0-26,0-24,0 24,25 1,-24-1,-1-24,0 24,25-24,-25 24,0-24,25-1,-24-24,24 25,0-26,-25 1</inkml:trace>
  <inkml:trace contextRef="#ctx0" brushRef="#br0" timeOffset="97832.57">21555 10492,'-25'-24,"1"24,-1 0,25-25,0 50,25-25,-1 0,1 0,25 0,-25 24,24-24,1 0,0 0,24 0,0 25,-24-25,49 0,-24 25,-1-25,25 25,-24-25,24 25,0-1,-25 1,26-25,-1 25,0 0,25 0,-25-1,25 1,0 0,-24 0,24 0,-25-1,25 1,0 0,-25 25,25-26,0 26,-25-25,25 0,-24 24,-1-24,25 0,-25 0,25 0,0-1,0 1,0 0,124 25,-149-26,26 1,-26 0,124 25,-124-50,0 24,1 1,-26 0,0 0,26-25,-51 25,26-1,-1 1,-24 0,-1-25,26 25,-26-25,1 25,0-25,-1 24,1-24,-1 0,-24 0,25 25,-25-25,24 0,-24 0,0 0,24 0,-24 0,0 0,25 0,-26 0,1 0,0 0,0 25,0-25,-1 0,1 0,0 0,0 25,0-25,0 0,-1 0,1 0,0 25,0-25,0 0,-1 0,1 0,0 0,-50 24,25-48,-25 24,1 0</inkml:trace>
  <inkml:trace contextRef="#ctx0" brushRef="#br0" timeOffset="111314.9197">28277 11807,'0'25,"25"-25,-25 25,25-1,0-24,0 25,-1-25,1 25,0-25,0 0,-25 25,25-25,-1 0,1 0,-25 25,25-25,0 0,0 24,-1-24,1 0,-25 25,25-25,-25-25</inkml:trace>
  <inkml:trace contextRef="#ctx0" brushRef="#br0" timeOffset="114041.0359">28253 12303,'0'-25,"-25"25,25 25,0 0,-25-25,0 25,25 0,-25-1,1 26,24-25,-25 0,0-1,0 1,0 0,0 0,25 0,-24-1,-1 1,0 0</inkml:trace>
  <inkml:trace contextRef="#ctx0" brushRef="#br0" timeOffset="114544.5243">28178 12725,'-25'25,"25"-1,25-24,0-24,0 24,-25-25,25 25,-1-25,1-25,0 26,-25-1,25-25,-25 25,0 1,0-1,-25 0,0 25,0 25,-24-25,24 25,0-1,0 1,1 0,24 0,0 0</inkml:trace>
  <inkml:trace contextRef="#ctx0" brushRef="#br0" timeOffset="115347.1799">28525 12601,'25'-25,"0"0,-50 25,25 25,-25 0,1 0,-1-1,0-24,0 25,0 0,1-25,-1 0,25 25,0-50,25 0,-1 0,1 25,25-24,-25-1,-1 25,1 0,0 25,-25-1,-25-24,25 25,0 0,-25 0,25 0,-24-1,24 1,0 0,-25-25,50 0,-1-25,-24 0,25 1,-25-26,25 25,-25 0,25 1,-25-26,0 25,0 0,-25 1,25-1,0 0,-25 25,0 0,1 0,24 25,-25-25,25 25,-25-1,25 1,0 0</inkml:trace>
  <inkml:trace contextRef="#ctx0" brushRef="#br0" timeOffset="115564.4033">28649 12601,'50'0,"-25"0,0 0,24 0,-49 25,25-25,-25 24,0 1,-25 25,-24-1,24 1,0-25,0 0,0-1,1 1,-1 0</inkml:trace>
  <inkml:trace contextRef="#ctx0" brushRef="#br0" timeOffset="120441.0082">23465 9996,'25'-25,"0"25,0-24,-1-1,26 0,-25 25,0-25,-1 25,26-25,-25 25,0-24,-1 24,1-25,25 0,-25 25,0-25,-1 25,1-25,25 25,-25-24,-1-1,26 0,-25 25,24-25,-24 25,0-25,0 1,0 24,-1-25,1 25,0-25,0 0,0 25,-1 25,-24 0,0 0,0-1,0 1,0 0,25-25,-25 25,25-25,0 0,0-25,-1 0,26 25,-25-25,0 1,-1-26,1 25,25 0,-25-24,24-1,-24 25,25-24,-25 24,24 0,-24-24,0 24,24 0,-24 0,0 0,0 25,0-24,-25-1,24 25,1-25,-25 0,25 25,-25 25,-25-25,25 25,0 0,0-1,0 1,0 0,0 0,0 24,0-24,25 0,-25 0,25-25,-25 25,25-1,-1-24,1 0,0 25,0-25,0 0,-1 25,1-25,-25 25,25-25,-25 25,25-1,0 26,-25-25,0 0,-25 24,25-24,0 0,0 24,-25-24,25 0,0 0,25 0,-25-1,25 1,-1-25,1 25,0-50,0 25,0 0,-25-25,49 1,-24-1,0 0,0 0,24 0,-24 1,25-1,-25 0,24 0,-24-24,25 24,-1 0,1 0,-1 0,1-24,-25 24,24 0,-24 0,0 25,0-24,0 24,-25-25,24 25,1 0,0 0,0 0,0 0,-25 25,24-25,-24 24,25-24,-25 25,25-50,0 25,0-24,-1 24,1-25,0 25,25-25,-26 25,1-25,0 25,-25-25,25 25,0 0,-25-24,24 24,1-25,0 25,-25-25,25 25,0 0,-25-25,25 25,-1-25,1 1,0 24,-25-25,25 25,-25-25,25 25,-25 25,0 0,24-25,1-25,0 25,0 0,0-25,24 25,-24 0,0-25,24 25,-24 0,0 0,-25 25,-25-25,25 25,25-25,0 0,0-25,24 25,-24 0,0-25,24 25,-24 0,-25-25,25 25,0 0,-25-25,0 1,25 24,-25-25,24 25,1-25,0 0,0 25,0-25,-1 1,1-1,0 25,-25-25,25 0,0 25,-25-25,25 25,-25-24,24 24,1 0,-25-25,25 25,0 0,0 0,-25 25,24-50,1 25,-25-25,25 25,0-25,0 0,-1 1,1 24,-25-25,25 25,-25 25,-25-25,25 24,-25 1,25 25,-24-25,-1 24,0-24,25 25,-25-26,25 26,-25-25,25 24,0-24,-24 25,24-25,0 0,0 24,-25-24,25 0,0 0,0-1,-25 1,25 25,0-25,-25-1,25 26,0-25,-25 0,25-1,0 26,-24-25,24 0,0-1,0 1,0 0,24 0,-24 0,25-1,-25 1,0 0,25 0,-50 0,25 24,0-24,-25 0,25 0,0-1,25-24,-25 25,25 0,0-25,-25 25,25 0,-1 0,1-25,-25 24,25 1,0 0,0-25,-25 25,24 0,1-25,25 24,-25 1,-1 0,-24 0,25 0,0-1,0 1,0-25,-1 25,-24 0,25 0,0-25,-25 24,0 1,25-25,-25 25,0 0,0 0,0-1,25 1,-1 0,1 0,0 0,0-1,0 1,-1 0,1 0,0 0,-25-1,25 26,-25-25,0 0,25-1,-25 1,24 0,1 0,0 0,0-1,0-24,0 25,-25 0,24 25,-24-25,0-1,0 1,0 0,-24-25,24-25</inkml:trace>
  <inkml:trace contextRef="#ctx0" brushRef="#br0" timeOffset="122069.3323">23763 7962,'-25'0,"25"-25,25 50,0-25,-1 25,1-25,0 25,0-25,0 25,0-25,-25 25,24-25,-48 0,-1-25,0 25,0-25,0 25,0 0,1-25,-1 25,0 0,50 0,0 0,-1 25,1-25,0 25,0-25,0 25,0-25</inkml:trace>
  <inkml:trace contextRef="#ctx0" brushRef="#br0" timeOffset="123289.4454">27260 8954,'25'25,"0"-25,0 0,0 0,-25 25,24-25,1 0</inkml:trace>
  <inkml:trace contextRef="#ctx0" brushRef="#br0" timeOffset="123802.8289">27508 9029,'25'25,"0"-25,0 0,0 25,-1-25,1 0,0 24,0-24,0 0,-1 0,1 25,0-25,0 25,0-25,-25 25,24-25,1 0,-25 25,25-25,0 0,0 24,-1-24,1 25,0-25,0 25,0-25,0 25,-1-25,1 0,-25 25,25-25,0 0,0 0,-25 24,24-24,-24 25,25-25,0-25</inkml:trace>
  <inkml:trace contextRef="#ctx0" brushRef="#br0" timeOffset="124147.6032">28525 9426,'0'25,"25"-25,0 0,0 0,0 0,-1 0,1 24,0-24,0 0,0 25,-1-25,1 0,0 25,0-25,0 25,-1-25,1 25,0-25,-25-25</inkml:trace>
  <inkml:trace contextRef="#ctx0" brushRef="#br0" timeOffset="125051.0062">25028 8285,'0'25,"25"-25,0 0,-1 0,1 24,0-24,25 0,-1 0,1 25,-1-25</inkml:trace>
  <inkml:trace contextRef="#ctx0" brushRef="#br0" timeOffset="125211.7512">25623 8458,'25'0,"0"0,-25 25,25-25,-1 0,1 0,0 0,0 0,0 0,-1 25,1-25</inkml:trace>
  <inkml:trace contextRef="#ctx0" brushRef="#br0" timeOffset="125371.0863">26169 8657,'25'0,"0"25,-1-25,1 24,0-24,0 0,24 0,-24 0</inkml:trace>
  <inkml:trace contextRef="#ctx0" brushRef="#br0" timeOffset="125700.0105">27335 9004,'74'0,"-24"0,-1 0,1 0,0 25,-26-25,1 0,0 0,0 25,0-25,24 25,-24-25,0 24,0-24,24 25,1-25</inkml:trace>
  <inkml:trace contextRef="#ctx0" brushRef="#br0" timeOffset="126015.4953">28625 9376,'49'0,"1"0,-1 25,-24-25,0 0,25 25,-26-25,-24 25,25-25,0 24,0-24,0 25,-1-25,26 25,-25-25,0 25,24-25,-24 25,0-25,0 24,24-24,-24 25,0-25,0 0</inkml:trace>
  <inkml:trace contextRef="#ctx0" brushRef="#br0" timeOffset="126231.9755">29592 9723,'25'25,"24"0,-24-25,25 25,-25-25,24 25,-24-1,0-24,0 25,-1-25,1 0,-25 25</inkml:trace>
  <inkml:trace contextRef="#ctx0" brushRef="#br0" timeOffset="127897.6739">23267 7813,'25'0,"-1"0,-24-24,25 48,0-24,0 0,0 0,-1 0</inkml:trace>
  <inkml:trace contextRef="#ctx0" brushRef="#br0" timeOffset="128070.7872">23614 7962,'25'0,"0"0,-25 25,24-25,1 0,0 0</inkml:trace>
  <inkml:trace contextRef="#ctx0" brushRef="#br0" timeOffset="128243.6014">23937 8062,'0'24,"24"-24,1 0</inkml:trace>
  <inkml:trace contextRef="#ctx0" brushRef="#br0" timeOffset="134240.7347">22498 7764,'-25'25,"25"-1,-25-24,25 25,25-25,-25-25,25 25,0-24,-1-1,1 0,25 0,-25 0,-1 1,1-1,0 0,0 0,0 0,0 25,-25-24,24-1,1 0,-25 50,0 0,0 24,0-24,-25 25,25-1,0-24,0 25,0-1,-24 1,24-25,0 24,0-24,0 0,0 0,24 0</inkml:trace>
  <inkml:trace contextRef="#ctx0" brushRef="#br0" timeOffset="134874.3423">22647 7739,'-25'0,"50"0,-25 25,24-25,1 0,0 25,0-50,-25 50,25-25,0 0,-1 0,-24 24,25-24,-25 25</inkml:trace>
  <inkml:trace contextRef="#ctx0" brushRef="#br0" timeOffset="136516.7667">22399 10071,'-25'-25,"50"25,-25-25,0 0,0 0,-25 25,0 0,25 25,-25-25,0 0,1 25,24 0,-25 0,25 0,-25-1,25 1,0 0,0 0,0 0,25-1,-25 1,25-25,-1 25,1-25,0 25,0-25,24 0,-24 0,0 0,0-25,0 0,-1 0,1 1,-25-1,25 0,-25-25,-25 26,25-1,-25 0,25 0,-24 0,-26 25,25 0,0 0,1 0,-1 25,0 0,25 0</inkml:trace>
  <inkml:trace contextRef="#ctx0" brushRef="#br0" timeOffset="139258.3341">12576 12725,'0'-25,"0"0,25 0,-25 1,25-1,-1 0,-24 0,25 25,-25 25,-25 0,1 0,24-1,-25 26,0 0,0-26,0 26,1 0,-1 49,25-50,-25 1,25 0,0-26,0 1,0 0,25 0,-25 0,25-50,-1 0,1 0,-25 0,0 1,0-1,0 0,0 0,-25 25,1 0,-1 25,25 0,25-25</inkml:trace>
  <inkml:trace contextRef="#ctx0" brushRef="#br0" timeOffset="140028.222">12973 12849,'0'-25,"25"0,-25 0,24 1,1 24,0 24,-50 1,25 0,0 0,-25 0,25-1,-24 1,-1 0,25 0,-25 0,0-25,0 24,1-24,-1 0,0 0,25-24,25 24,-25-25,25 0,-1 0,1 25,0-25,0 25,0 0,-1 0,-24 25,25-25,0 25,0 0,-25 0,25-1,-1-24,-24 25,25 0,-25 0,25-25,-25-25,25 25,-25-25,25 0,-25 1,25-1,-25 0,0 0,0-24,24 24,-24 0,0 0</inkml:trace>
  <inkml:trace contextRef="#ctx0" brushRef="#br0" timeOffset="140562.37">13395 12650,'-25'-49,"25"-26,0 26,-25-1,25-24,-25 24,25 25,0-24,-25 49,25-25,0 0,0 50,25 0,-25 0,25-1,-25 1,25 25,-25-1,25-24,-25 25,24-25,-24 24,0-24,0 0,25-25,-25 25,25-25,-25-25,25 25,-25-25,25 0,-25 0,24 1,-24-1,25 0,-25 0,25 0,-25 1,25-1,-25 0,25 0,-25 0</inkml:trace>
  <inkml:trace contextRef="#ctx0" brushRef="#br0" timeOffset="140680.5623">13519 12378,'-25'0,"25"-25,0 0,25 0,-25 0</inkml:trace>
  <inkml:trace contextRef="#ctx0" brushRef="#br0" timeOffset="140829.2953">13717 11981,'0'24,"-25"1,0 0,1 25,-1-1,-25 1,25 0,-24 24</inkml:trace>
  <inkml:trace contextRef="#ctx0" brushRef="#br0" timeOffset="141328.622">13444 12874,'-25'0,"25"24,-24-24,24 25,-25 0,25 0,-25 24,25-24,0 25,0-25,0-1,0 1,0 0,25-25,0 0,-1-25,1 0,0 1,-25-1,25 0,-25 0,25-24,-25-1,0 25,-25-24,25 24,0 0,-25 25,0 0,0 25,1 0,-1 24,0 1,-25-1,26 1,24 24</inkml:trace>
  <inkml:trace contextRef="#ctx0" brushRef="#br0" timeOffset="141994.3319">13915 13221</inkml:trace>
  <inkml:trace contextRef="#ctx0" brushRef="#br0" timeOffset="142539.3482">13841 13221,'-25'25,"50"-50,-25 0,25 25,0-25,-1 0,26 1,-25-26,0 25,24 0,-24 1,0-26,0 25,-25 0,0 1,0-1,-25 0,0 25,0 0,0 0,50 0,0 0,0 25,0-25,-1 25,1 24,0-24,-25 0,0 24,0 1,0 24,-25-24,25 0,-25-1</inkml:trace>
  <inkml:trace contextRef="#ctx0" brushRef="#br0" timeOffset="143274.444">14412 12824,'-25'-25,"25"0,0 1,-25-1,0 0,0 0,0-24,-24 24,24 0,0 0,0 25,1-25,-1 25,25-24,25-1,-1 25,26 0,-25 0,0 0,-1 25,1-25,0 24,-25 1,25 0,-25 0,0 0,0-1,0 1</inkml:trace>
  <inkml:trace contextRef="#ctx0" brushRef="#br0" timeOffset="143439.6383">14461 12650,'25'25,"0"0,-50-25,25 25,-25-50,0 25,25-25,0 0</inkml:trace>
  <inkml:trace contextRef="#ctx0" brushRef="#br0" timeOffset="143875.4465">14585 13072,'0'-25,"25"25,-25-25,25 25,0 0,-25 25,0 0,0 0,-25 0,25-1,-25 1,0 25,0-25,1-25,-26 25,25-25,0-25,1 0,24-25,0 25,-25-24,50-1,-25 25,0 1,24-1</inkml:trace>
  <inkml:trace contextRef="#ctx0" brushRef="#br0" timeOffset="144483.2404">15056 13246,'0'25,"-24"-25,48 24,-24 1,25-25,-25 25,25-50,0 25,0-25,-25 1,24-1,1 0,-25 0,0 0,0-24,0 24,0-25,-25 25,1 1,-1-1,0 0,0 0,0 25,1 0,-1 0,0 0,50 0,0 25,24-50,-24 25,25 0,-26 0,26 0,-25 0</inkml:trace>
  <inkml:trace contextRef="#ctx0" brushRef="#br0" timeOffset="144738.6079">15503 12998,'0'-25,"25"25,0 0,-25 25,24-25,-48 0</inkml:trace>
  <inkml:trace contextRef="#ctx0" brushRef="#br0" timeOffset="144875.4839">15453 13171,'-24'25,"48"-25,1 0</inkml:trace>
  <inkml:trace contextRef="#ctx0" brushRef="#br0" timeOffset="145461.6992">15850 13122,'25'0,"-25"-25,25 25,0 0,-25 25,-25-1,25 1,-25 0,0 0,0 0,-24 0,24-1,0 1,0-25,1-25,24 1,24-1,1 0,0-25,49 1,-49 24,25 0,-1 0,-24 25,0-25,25 25,-26 0,-24 25,25 0,-25 0,0 0,0 24,0-24,-25 25,1-25,24-1</inkml:trace>
  <inkml:trace contextRef="#ctx0" brushRef="#br0" timeOffset="145665.7913">16173 12849,'0'-25,"24"50,1-25,0 0,0 25,0-25,-1 0,1 0</inkml:trace>
  <inkml:trace contextRef="#ctx0" brushRef="#br0" timeOffset="146080.768">16321 13097,'-24'25,"24"-1,0 26,0-25,24 25,-24-1,0-24,25 0,-25 0,25-1,0-24,0 0,0 0,-1-24,1-1,0 0,0 0,24 0,-24-24,0 24,0 0,0 0,-1 0,-24 1</inkml:trace>
  <inkml:trace contextRef="#ctx0" brushRef="#br0" timeOffset="146984.6364">17462 13469,'25'0,"-25"25,0-50,25 25,0-25,0 0,0-24,24-1,-24 1,25-1,-26 25,1-25,25 1,-25 24,-1 0,1 0,0 1,0 48,-25 1,25 0,-25 25,0-1,24 1,-24 0,0-1,25 1,-25-1,0-24,25 25,-25-25,-25 24,25-24</inkml:trace>
  <inkml:trace contextRef="#ctx0" brushRef="#br0" timeOffset="147232.6352">17686 13271,'-25'-25,"50"25,0-25,-25 50,24-25,26 0,-25 0,24 0,1 25,0-25,-1 24,1 1</inkml:trace>
  <inkml:trace contextRef="#ctx0" brushRef="#br0" timeOffset="150646.6873">19149 13196,'0'25,"25"-50,-25 0,-25 25,25-25,25 1,-25 48,0 1,0 0,-25 0,25 0,0 0,-25-1,25 1,-24 0,-1 0,25 0,-25-25,0 0,25-25,-25 25,25-25,25 0,-25 0,0 1,25-1,-25 0,25 0,-25 0,25 25,-1 0,1 0,0 25,0 0,-25 0,0 0,25-25,-25 24,24-24,1-24,0 24,0-25,0 25,-1 25,-24-1,25 1,-25 0,-25 25,25-1,0 1,0-25,-24-1,24 1</inkml:trace>
  <inkml:trace contextRef="#ctx0" brushRef="#br0" timeOffset="150771.4158">19521 13047,'25'0,"0"-25,0 25</inkml:trace>
  <inkml:trace contextRef="#ctx0" brushRef="#br0" timeOffset="151148.6962">19670 13643,'0'24,"25"-24,0-24,0-26,-1 25,-24 0,0-24,0 24,0-25,-24 1,24 24,-25 0,0 25,0 0,0 0,1 25,-1 0,25 0,-25 24,25-24,-25 0,50 0</inkml:trace>
  <inkml:trace contextRef="#ctx0" brushRef="#br0" timeOffset="151635.3408">20191 13370,'25'-25,"-50"25,0 25,0 0,1-1,-26 1,25 0,0 0,25 0,-24-25,24 24,0 1,24-25,1 25,25-25,-25 0,-1 25,26-25,-25 0,0 0,-1 0,1 0,0-25,0 0,0 0,-1-24,1 24,-25-25,25 26,-25-1,25 0,0 25</inkml:trace>
  <inkml:trace contextRef="#ctx0" brushRef="#br0" timeOffset="152068.0288">20637 13419,'0'25,"-24"-25,24 25,0 0,-25 0,25-1,0 1,0 0,-25 0,25 0,25-25,-25 24,25-24,-1 0,-24-24,25-1,0 0,-25 0,25 0,0 1,-25-26,0 0,0 26,0-26,-25 50,0 0,0 25,0-25,25 49,-24-24,24 0,-25 0,50 0,-25-1</inkml:trace>
  <inkml:trace contextRef="#ctx0" brushRef="#br0" timeOffset="152553.2718">21010 13643,'-25'0,"25"-25,0 0,25 0,-25 0,0 1,-25-1,25-25,0 25,-25 1,25-1,-25 0,50 0,0 25,0 0,24 0,-24-25,0 1,0-1,-1 0,1 0,-25 0,25 0,-25 1,0-1,0 0,25 25,0 0,-25 25,24-25</inkml:trace>
  <inkml:trace contextRef="#ctx0" brushRef="#br0" timeOffset="152954.3699">21332 13395,'25'0,"-25"-25,25 25,-1 0,-24 25,0-1,0 1,0 0,-24 0,-26 24,25-24,-24 0,24 0,0 0,25-50,25 0,-25 0,49 0,-24-24,25 24,-25 0,24 0,-24 1,0 24,0 0,-1 24,-24 1,25 0,-50 25,25-1,-24 26,-1-26,0 26</inkml:trace>
  <inkml:trace contextRef="#ctx0" brushRef="#br0" timeOffset="153991.0173">22002 13618,'0'-25,"25"25,-25 25,24-25,-24 25,-24-1,24 1,-25 0,0 0,0 0,0-25,25-25,25 0,-25 0,25 0,-25-24,25 24,24 0,-24 0,0 1,0-1,0 25,-1 0,1 25,0-1,-25 1,25 25,-25-25,25-1,-25 1,0 0,0 0,0 0,24-25,-24-25,25 0,-25 0,0 0,0-24,-25 24,25-25,-24 1,-26 24,25 0,0 0,-24 25,-1 0,25 0,1 0,-1 25,0-25,0 0,25 25</inkml:trace>
  <inkml:trace contextRef="#ctx0" brushRef="#br0" timeOffset="154248.943">22349 13568,'25'-25,"0"25,-1 0,1-24,0 24,0-25,0 25,-1 0,-24-25,25 25,0 0,-50-25</inkml:trace>
  <inkml:trace contextRef="#ctx0" brushRef="#br0" timeOffset="154489.0531">22349 13246,'-25'0,"25"25,0-1,25-24,-25 25,25-25,0 0,-1-25,1 25,0-49,0 24,0 0,-1-25,1 1</inkml:trace>
  <inkml:trace contextRef="#ctx0" brushRef="#br0" timeOffset="154624.2403">22696 12774,'25'-24,"0"-1,-25 0,25 25,-25 25,-25 24,25-24,0 25,-25-1</inkml:trace>
  <inkml:trace contextRef="#ctx0" brushRef="#br0" timeOffset="154960.8259">22597 13667,'25'0,"0"0,-25-24,24 24,-24 24,25-24,0 0,-50 25,25 0,-25 0,25 0,-49-1,24 1,-25 0,26 0,-26 0,25-1</inkml:trace>
  <inkml:trace contextRef="#ctx0" brushRef="#br0" timeOffset="155345.4787">22746 13891,'0'-25,"50"0,-26 0,26 0,24-49,26 24,-1-24,0-25,0 0,0-1,-24 26,-26-1,-24 26,0 24,-25 0,-25 50,0 0,-24 0,-1 24,1 1,-1 24,0 1,1-1,24 1,0-26,0 26</inkml:trace>
  <inkml:trace contextRef="#ctx0" brushRef="#br0" timeOffset="156042.4903">23540 13692,'0'-25,"-25"25,0 0,0 25,0 0,1-25,-1 25,0 0,0-1,25 1,-25-25,50 25,-25 0,25-25,0 0,0 0,-25-25,24 25,1-25,0 25,0-25,0 1,-1 24,1-25,-25 0,25 25,-25-25,25 25,-25 25,-25-25,25 25,-25 0,25-1,0 1,0 0,0 0,0 0,0-1,0 1,0 0</inkml:trace>
  <inkml:trace contextRef="#ctx0" brushRef="#br0" timeOffset="156218.8479">23837 13643,'25'-25,"0"0,0 25,0-25,-1 0,26 25,-25 0,0 0,24 0</inkml:trace>
  <inkml:trace contextRef="#ctx0" brushRef="#br0" timeOffset="157418.3333">24259 13717,'25'0,"-25"-25,25 25,-1-25,1 25,-25-24,25 24,-25 24,-25 1,0 0,1 0,-1 24,0-24,0 25,0-25,1-1,-1-24,50 0,-1 0,1-24,0-1,0 25,0-25,-1 25,1 0,-25 25,25-25,-25 25,0-1,25 1,-25 0,0 0,25 0,-25-1,24-24,-24-24,25 24,0-25,0 0,0-25,-1 26,26-26,-25-24,0 24,-1 0,-24 1,0-1,25 25,-50 1,25-1,25 50,0-25,0 24,0-24,74 25,-49-25,24 0,0 0</inkml:trace>
  <inkml:trace contextRef="#ctx0" brushRef="#br0" timeOffset="158154.2945">25102 13841,'0'-25,"25"25,0-25,-25 1,25 24,-25 24,0 1,0 0,-25 0,0-25,0 25,1-1,-1 1,0 0,0 0,0-25,1 25,-1-25,25-25,0 0,0 0,25 0,-1-24,1 24,0 0,0 0,24 1,1-1,-25 0,24 25,-24 0,25 25,-50 0,25-1,-25 1,-25 25,25-25,-25 24,25-24,-25 25</inkml:trace>
  <inkml:trace contextRef="#ctx0" brushRef="#br0" timeOffset="158875.9713">25698 13866,'24'0,"-24"-25,0 50,-24 0,24-1,-25 1,0 0,0 0,0 0,1-1,-1-24,0 0,25-24,25-1,-25 0,25 0,-1 0,1 25,0-24,0 24,0 0,-1 0,1 24,-25 1,25 0,-25 0,0 0,25-1,-25 1,25-50,-1 1,-24-1,25 0,-25 0,25 0,-50 1,25-26,0 25,-25 0,1 1,-26-1,25 25,-24 0,-1 25,0-25,1 24,24 1,0 0,0 0,25 0,0 24,50 1</inkml:trace>
  <inkml:trace contextRef="#ctx0" brushRef="#br0" timeOffset="159473.2695">26169 13841,'25'-25,"0"25,-1 25,-48-25,24 25,-25 0,25-1,-25 1,0 0,0 0,1-25,-1 25,0-25,0 24,0-48,1 24,24-25,0 0,24 25,-24-25,25 25,-25-25,25 25,0 25,0-25,-1 0,1 25,0-25,0 25,0 0,-1-1,1-24,0 0,0 0,0 0,24-24,-24-1,25-25,-50 25,24 1,1-26</inkml:trace>
  <inkml:trace contextRef="#ctx0" brushRef="#br0" timeOffset="160442.2048">26938 13891,'-25'0,"25"24,-25 1,25 0,-25 25,1-26,-1 1,25-50,25 25,24-24,-24-1,25 0,-26 0,26 25,-25-25,25 25,-26 0,-24 25,25-25,-25 25,0 25,0-26,0 1,-25 25,25-25,-24-1,24 1,0 0,-25-25,50-25,-1 0,1 1,25-1,-25 0,24 0,-24 0,0 25,0-24,-1 48,1-24,-25 25,0 0,0 25,-25-26,1 26,-1-25,0 24,0-24,0 0,1-25,-1 25</inkml:trace>
  <inkml:trace contextRef="#ctx0" brushRef="#br0" timeOffset="160674.3591">27533 13816,'0'0,"50"-25,-25 25,-25-24,24 24,-48 0,-1 0,0-25</inkml:trace>
  <inkml:trace contextRef="#ctx0" brushRef="#br0" timeOffset="161080.9613">27806 14139,'25'-25,"0"25,-1 0,1 0,-25 25,0-1,0 1,-25 0,1 0,-26 0,25-1,-24 1,-1-25,25 0,0 0,25-25,0 1,0-26,25 25,0-24,0-1,0 25,24 0</inkml:trace>
  <inkml:trace contextRef="#ctx0" brushRef="#br0" timeOffset="161432.3106">28029 14213,'0'0,"25"0,-25-25,25 25,0 0,0 0,-1 0,1 0,0 25,-25 0,-25 0,25-1,-25 1,1 25,-1-25,0 0,0-1</inkml:trace>
  <inkml:trace contextRef="#ctx0" brushRef="#br0" timeOffset="161843.4657">28401 14238,'25'0,"0"-25,0 25,-25 25,-25 0,0-25,25 24,-25 1,1 0,24 0,24 0,26-25,-25 0,24 25,1-25,0 24,-1-24,-24 25,-25 0,0 0,-25 0,0-25,1 0,-1-25,50 0,-25 0,49 0,-24-24,25-1,-1 0,26 26,-26-26</inkml:trace>
  <inkml:trace contextRef="#ctx0" brushRef="#br0" timeOffset="220442.9777">23440 9227,'25'25,"0"-25,0 0,-25 25,25-25,-1 0,1 0,0 0,-25 25,25-25,0 0,-25 25,24-25</inkml:trace>
  <inkml:trace contextRef="#ctx0" brushRef="#br0" timeOffset="220586.8668">23812 9376,'25'25,"0"-25,0 0</inkml:trace>
  <inkml:trace contextRef="#ctx0" brushRef="#br0" timeOffset="220735.248">24110 9500,'25'0</inkml:trace>
  <inkml:trace contextRef="#ctx0" brushRef="#br0" timeOffset="220943.0314">24358 9550,'25'25,"0"-25,0 0,-1 0,1 0,0 0,0 24</inkml:trace>
  <inkml:trace contextRef="#ctx0" brushRef="#br0" timeOffset="221128.9481">24730 9624,'25'0,"0"0,0 25,-1-25,1 0,0 0,0 0</inkml:trace>
  <inkml:trace contextRef="#ctx0" brushRef="#br0" timeOffset="221314.9086">25202 9723,'24'0,"1"0,-25 25,25-50,-25 50,25-25,0 0,-1 0,1 0</inkml:trace>
  <inkml:trace contextRef="#ctx0" brushRef="#br0" timeOffset="221491.1078">25648 9798,'25'0,"0"25,-1-25,1 0,0 24,0-24,0 0,24 0</inkml:trace>
  <inkml:trace contextRef="#ctx0" brushRef="#br0" timeOffset="221689.5946">26119 9922,'25'0,"0"25,0-25,0 24,-1-24,1 0,0 25</inkml:trace>
  <inkml:trace contextRef="#ctx0" brushRef="#br0" timeOffset="221898.7633">26615 10120,'25'0,"-25"25,25-25,0 0,-25 25,25-25,-1 0,1 0,25 25,-25-25,24 0</inkml:trace>
  <inkml:trace contextRef="#ctx0" brushRef="#br0" timeOffset="222462.8579">27062 10269,'25'0,"0"0,-1 25,1-25,-25 25,25-25,0 0,0 0,-1 25,1-25,25 0,-25 24,24-24,1 0,-25 25,24-25,-24 0,0 25,0-25,-1 0,1 0,0 0,-25 25,25-25,0 0,-1 0,1 25,25-25,-25 0,-1 0,26 24,-25-24,0 0,-1 0,1 0,0 25,0-25,0 0,-25 25,25-25,-1 0,1 25,0-25,0 0,0 25,-1-25</inkml:trace>
  <inkml:trace contextRef="#ctx0" brushRef="#br0" timeOffset="222651.7053">28525 10641,'25'0,"-25"25,25-25,0 0,-25 25,25-25,-1 0,1 0,0 0,25 25,-26-25</inkml:trace>
  <inkml:trace contextRef="#ctx0" brushRef="#br0" timeOffset="222842.5049">28922 10790,'25'0,"0"0,-25 25,25-25,-1 0,-24 25,25-25,0 0,0 24,0-24,0 0</inkml:trace>
  <inkml:trace contextRef="#ctx0" brushRef="#br0" timeOffset="223171.4728">29443 11013,'25'0,"-25"25,25-25,0 25,-1-25,1 25,0-25,0 0,0 24,-1-24,1 0,-50 0</inkml:trace>
  <inkml:trace contextRef="#ctx0" brushRef="#br0" timeOffset="225476.0957">22175 9029,'25'-25,"0"25,-25-25,25 25,0-25,-1 1,1 24,0-25,0 0,0 0,-1 25,26-25,-25 1,24-1,-24 0,0 0,0 0,24 1,-24-1,0 25,-25 25,0-1,-25 1,25 25,-25-25,25-1,-24 26,-1-25,25 0,-25-1,25 1,-25 0,25 0,-25 0,1-25</inkml:trace>
  <inkml:trace contextRef="#ctx0" brushRef="#br0" timeOffset="225716.5863">22374 8855,'0'-25,"25"50,-1-25,1 0,25 0,-25 25,-1-25,26 25,-25-25,0 25</inkml:trace>
  <inkml:trace contextRef="#ctx0" brushRef="#br0" timeOffset="226327.4825">22746 9029,'25'0,"-25"-25,-25 50,0-25,25 25,-25 0,0-1,25 1,0 0,0 0,0 0,25-1,0 1,0-25,0 0,-25-25,25 25,-1-24,-24-1,25 25,-25-25,25 0,-50 0,25 1,-25 24,1-25</inkml:trace>
  <inkml:trace contextRef="#ctx0" brushRef="#br0" timeOffset="227219.5558">22647 8880,'-25'0,"25"25,-25 0,0-1,25 1,-25 0,25 0,-24 0,-1-25,0 25,25-1,-25 1,0 0,1-25,24 25,-25-25</inkml:trace>
  <inkml:trace contextRef="#ctx0" brushRef="#br0" timeOffset="333448.0506">23912 7094,'0'25,"-25"-25,25 25,-25-25,50 0,0-25,0 50,-25 0,-25-25,25 24</inkml:trace>
  <inkml:trace contextRef="#ctx0" brushRef="#br0" timeOffset="334882.9558">23589 6474,'0'-25,"0"50,-25-25,25 25,-24 0,24-1,-25 1,0 0,25 0,-25 0,25-1,0 1,0 0,0 0,25-25,-25-25,25 25,0-25,-1 0,1-24,0 24,0-25,-25 1,25-1,-25 25,-25-24,-25 24,25 25,1 0,-26 25,25-25,0 25,25-1</inkml:trace>
  <inkml:trace contextRef="#ctx0" brushRef="#br0" timeOffset="335220.5993">23763 6474,'25'0,"-1"0,1 0,0 0,0 0,0 25,-25 0,0-1,0 1,-25 25,0-25,0 24,-24 1,24-25,-25 24</inkml:trace>
  <inkml:trace contextRef="#ctx0" brushRef="#br0" timeOffset="335690.7199">23887 6796,'25'-24,"0"-1,-1 0,1 0,25 25,-25-25,24 1,1-1,-25 25,24 0,-24-25,25 25,-26 0,1 0,-25 25,25 0,-25-1,0 1,-25 0,25 0,-25 0,1-1,-1 1,0 0,0 0,0 0,1 0,24-1,-25 1,0-25</inkml:trace>
  <inkml:trace contextRef="#ctx0" brushRef="#br0" timeOffset="336107.3776">24532 6772,'25'-25,"-1"0,1 25,0-25,0 25,0 0,-1 0,-24 25,25-25,-25 25,-25 0,25-1,-24 1,-1 25,0-25,0 24,-24-24,24 0,0 0</inkml:trace>
  <inkml:trace contextRef="#ctx0" brushRef="#br0" timeOffset="336775.7154">24904 6772,'25'-25,"0"25,-25 25,0-1,-25 1,0 0,0 0,0 0,-24-25,24 25,0-25,0 24,0-24,25-24,-24 24,48-25,-24 0,25 0,0 25,0-25,0 25,-1-25,1 25,0-24,0 24,0 0,0 0,-1 24,1-24,0 25,-25 0,25-25,-25 25,25 0,-1-50,-24 0,25 0,25-24,-25-1,49-24,-24 24,24-24,-24 24,24 0,-49 1,0 24,-1 25,-24-25</inkml:trace>
  <inkml:trace contextRef="#ctx0" brushRef="#br0" timeOffset="337423.9648">25524 6796,'0'-24,"25"24,0 0,-1 0,-24 24,-24 26,-1-25,0 25,-25-1,1 26,-1-26</inkml:trace>
  <inkml:trace contextRef="#ctx0" brushRef="#br0" timeOffset="338163.8759">25623 6970,'25'-25,"0"1,0 24,-1 0,1 0,-25 24,0 1,0 0,-25 0,-24 0,-1 49,1-49,24-25,0 25,0-25,25-25,25 0,0-25,24 26,-24-1,25-25,-1 25,-24 1,0 24,0-25,0 25,-1 25,1-25,-25 24,25 1,-25 0,-25 25,25-26,-25 1,25 0,-24 0,24 0,-25-25,25 24,0-48,25-1,-1-25,1 25,0-24,0-1,-25 1,25-1,-25 25,0-25,0 26,-25-1,0 25,0-25,0 50,-24-25,24 0,25 25,-25-1</inkml:trace>
  <inkml:trace contextRef="#ctx0" brushRef="#br0" timeOffset="338448.349">25971 6846,'49'0,"-24"0,0 0,24 0,1 0,-25 0,24 25,1-25,-25 0,0 0,-1 0</inkml:trace>
  <inkml:trace contextRef="#ctx0" brushRef="#br0" timeOffset="339088.9251">26194 6598,'25'0,"-25"-25,0 0,-25 1,25-26,0 25,-25-24,25-1,-25 25,25-24,-25 24,25 0,0 50,25 0,-25-1,0 26,25-25,0 24,-25-24,25 0,-25 0,24 0,-24-1,25-24,0 0,-25-24,25-1,24 0,-24 0,25-24,-25 24,-1 0,1 25,-25 25</inkml:trace>
  <inkml:trace contextRef="#ctx0" brushRef="#br0" timeOffset="339673.6266">26144 6945,'-25'0,"1"0,-1 0,25 25,-25-25,0 25,0 0,1 0,-1 24,25-24,-25 0,25 0,0-1,0 1,0 0,25 0,0 0,-1-25,1 24,0-24,0 0,0 0,-1 0,-24-24</inkml:trace>
  <inkml:trace contextRef="#ctx0" brushRef="#br0" timeOffset="339887.4496">26045 7119,'-25'0,"0"0,50 0,-25 25,25-25,25 0,-26 0,26 0,-25 0,24 0,-24 0</inkml:trace>
  <inkml:trace contextRef="#ctx0" brushRef="#br0" timeOffset="806242.9852">8111 8334</inkml:trace>
  <inkml:trace contextRef="#ctx0" brushRef="#br0" timeOffset="808327.5634">3324 10691,'0'-25,"-25"25,25-25,0 50,0 0,0 0,0-1,0 1,0 0,0 0,0 0,0 24,-25-24,25 0,0 24,0-24,-25 0,25 25,0-26,0 51,0-50,0 0,0-1,0 1,-24 0,24 25,0-26,0 1,0 0,0 0,0 0,0 24,0-24,0 0,0 24,0-24,-25 25,25-25,0 24,0 1,0-25,0 24,0-24,0 25,0-1,25 1,-25-1,0 1,0 0,0-1,0 1,0 0,0-1,0 26,0-26,0 1,-25 24,25-24,0-1,0 26,0-26,0 1,0 24,-25-24,25 24,0-24,0 25,0-1,0 0,0-24,0 24,-25 1,25-1,0 1,0-1,0 0,-25 1,25-1,0-24,0-1,0 1,-24 0,24-26,0 1</inkml:trace>
  <inkml:trace contextRef="#ctx0" brushRef="#br0" timeOffset="809510.9369">2282 13791,'-25'-24,"0"24,25-25,25 25,0 0,0 0,0 25,24-25,-24 0,25 24,-26-24,26 0,0 25,-1-25,1 0,0 0,-1 25,1-25,-1 0,1 0,0 25,24-25,-24 0,-1 0,26 0,-1 0,-24 0,24 25,0-25,-24 0,24 0,1 24,-1-24,1 0,-1 25,25-25,1 0,-26 0,25 0,0 25,1-25,-1 0,0 0,0 0,1 25,-1-25,0 0,0 0,75 0,-75 0,-25 25,26-25,-26 0,0 0,1 0,24 0,-24 24,-1-24,0 0,26 0,-26 25,0-25,1 0,-1 25,1-25,-1 0,0 0,-24 0,25 25,-26-25,26 0,-26 25,26-25,-1 0,-24 0,24 24,-24-24,24 0,-24 0,-1 0,26 0,-26 25,1-25,-1-25,1 25,0 0,-1 0,1 0,0 0,-1 0,-24 0,0 0,0 0,-1 0,1 0,-25-24,-25 24,1-25</inkml:trace>
  <inkml:trace contextRef="#ctx0" brushRef="#br0" timeOffset="810378.5913">3200 11733,'25'-25,"-1"25,1 0,0 0,0 0,0 0,-1 25,1-25,0 0</inkml:trace>
  <inkml:trace contextRef="#ctx0" brushRef="#br0" timeOffset="810551.2413">3795 11807,'25'0,"0"25,0-25,-1 0,1 0,0 0,0 0,0 0,-1 0,1 0</inkml:trace>
  <inkml:trace contextRef="#ctx0" brushRef="#br0" timeOffset="810785.3305">4837 11931,'25'0,"0"0,-1 0,1 0,0 0,0 0,0 0</inkml:trace>
  <inkml:trace contextRef="#ctx0" brushRef="#br0" timeOffset="810890.3722">5283 11956,'25'25,"0"-25,0 0,0 0,-1 0</inkml:trace>
  <inkml:trace contextRef="#ctx0" brushRef="#br0" timeOffset="811203.0661">5804 11981,'50'0,"-25"0,0 0,-1 0,1 24,0-24,25 0,-26 0,26 0,0 0,-1 0,1 25,-25-25,24 0,1 0,-1 0,-24 0,0-25,0 25,0 0,-1 0,1 0,-50 0</inkml:trace>
  <inkml:trace contextRef="#ctx0" brushRef="#br0" timeOffset="812340.5168">2356 11757,'-24'0,"48"0,-48 0,48 25,-48-25,24 25,24-50,1-24,-25 24,25-25,0 1,0-1,-1 0,1 26,-25-26,25 0,0 26,-25-1,0 0,25 25,-25-25,0 50,24-25,-24 25,25 0,-25 24,0-24,25 25,-25-1,0 1,25-1,-25 1,0 0,0-1,25 1,-25-25,0-1,0 1,0 0</inkml:trace>
  <inkml:trace contextRef="#ctx0" brushRef="#br0" timeOffset="812619.213">2480 11584,'25'0,"-25"-25,25 50,0-25,0 0,-1 0,1 0,0 0,0 0,0 25,0-25,-1-25</inkml:trace>
  <inkml:trace contextRef="#ctx0" brushRef="#br0" timeOffset="813778.1791">2977 10046,'-25'0,"25"25,0 0,0-1,25 26,-25 0,0-26,24 1,-24 0,25 0,-25 0,25-1,-25 1,25-25,0 25,-1-25,1-25,-25 0,25 1,0-1,-25-25,25 1,-25-1,0 0,-25-24,25 24,-25 25,0 1,0-1,-24 25,24 0,-25 25,26-1,24 1,-25 0,25 0,25 0</inkml:trace>
  <inkml:trace contextRef="#ctx0" brushRef="#br0" timeOffset="814079.5752">3373 10046,'25'-25,"0"25,0-25,0 25,-1 0,1 25,0-25,-25 25,25 25,-25-26,0 26,0 0,-25-26,25 26,-25 0,25-1,-25-24</inkml:trace>
  <inkml:trace contextRef="#ctx0" brushRef="#br0" timeOffset="814798.5521">3770 10368,'0'-24,"25"-1,-25-25,25 25,-25-24,25 24,0-25,-1 26,1-1,0 0,0 0,0 25,-1-25,1 50,0-25,-25 25,25 0,-25 0,0 24,0 1,-25-1,25-24,0 25,-25-1,25-24</inkml:trace>
  <inkml:trace contextRef="#ctx0" brushRef="#br0" timeOffset="815281.1576">4266 10244,'0'-24,"25"-1,0 0,0 25,-25-25,25 25,-1 25,1 0,-25 0,25-1,-25 26,-25-25,25 24,0-24,-25 25,25-25,-24-1,24 1</inkml:trace>
  <inkml:trace contextRef="#ctx0" brushRef="#br0" timeOffset="815954.0475">4638 10145,'25'0,"-25"-25,25 1,0-1,-25 50,0-1,0 1,0 0,0 0,-25 0,25 24,-25-24,0 0,25 0,-24-1,-1 1,25 0,-25-25,0 0,25-25,-25 0,25 1,0-1,25 0,-25 0,25-24,-25 24,25 0,0 25,-1-25,1 25,0 0,0 0,0 0,-1 0,1 25,0-25,25 0,-25 25,-25 0,24-25,-24 24,25-24,0 0,-25-24,0-1,25-25,-25 1,25-26,-1 1,-24-1,25 26,0-26,0 26,0-1,-1 25</inkml:trace>
  <inkml:trace contextRef="#ctx0" brushRef="#br0" timeOffset="816505.132">5259 10170,'0'-25,"0"0,0 1,0 48,0 26,0-25,0 24,-25 1,25 0,0-1,0 26</inkml:trace>
  <inkml:trace contextRef="#ctx0" brushRef="#br0" timeOffset="817189.7089">5507 10244,'49'-24,"-49"-1,25 0,0 0,0 25,-1 0,-24 25,0 0,-24 24,24-24,-25 25,0-25,-25 24,26-24,-1 0,0-25,25 25,-25-25,25-25,0 0,0 0,25 0,-25 1,25-26,0 50,-1-25,1 0,0 25,0 0,-25 25,25-25,-1 25,-24 0,25 0,0-1,-25 1,25 0,-25 0,0 0,0-1,0-48,0-1,0 0,0-25,-25 26,25-26,-25 0,25 1,-25-1,1 25,-1 1,-25 24,25 0,1 24,-26-24,25 25,0 25,25-25,-24-1</inkml:trace>
  <inkml:trace contextRef="#ctx0" brushRef="#br0" timeOffset="817457.2739">5705 10170,'50'-25,"-26"25,1-25,25 25,-25-24,0 24,-1 0,1 0</inkml:trace>
  <inkml:trace contextRef="#ctx0" brushRef="#br0" timeOffset="817979.1331">5829 10021,'-25'-25,"0"0,1 1,-1-26,-25 0,25 1,-24-1,24 25,0 1,0-1,25 0,25 25,0 0,0 25,0 0,24 24,-24-24,0 0,0 0,-1-1,1 1,0 0,0-50,-25 0,25 1,-25-1,0 0,25 0,-25 0,0 1,24 24,-24 24,0 1,0 25,25-1</inkml:trace>
  <inkml:trace contextRef="#ctx0" brushRef="#br0" timeOffset="818343.6013">6028 10294,'-25'0,"0"-25,0 25,0 0,1 0,-1 25,0-25,25 25,0 0,-25-1,25 1,25 0,-25 25,0-26,25-24,0 25,-25 0,24 0,1-25,0 0,0 25,0-25,-1-25</inkml:trace>
  <inkml:trace contextRef="#ctx0" brushRef="#br0" timeOffset="818473.4406">5978 10443,'-25'-25,"25"0,0 0,25 1,0 24,0 0,-1 0,1 0,25 0,-25 24,24 1</inkml:trace>
  <inkml:trace contextRef="#ctx0" brushRef="#br0" timeOffset="819661.9474">8706 13841,'0'-25,"25"25,-25 25,0 0,0 24,0-24,-25 25,25-1,-24-24,24 25,-25-1,25 1,-25 0,25-26,0 26,0-25,0 0,0 0,25-25,0 0,-1-25,-24 0,25 0,-25 0,0 0,25 25,-50-24,25 48,-25-24,25 25</inkml:trace>
  <inkml:trace contextRef="#ctx0" brushRef="#br0" timeOffset="820050.2004">8930 14337,'0'25,"0"0,0 0,24-25,1-25,0 0,-25 0,25-25,0 1,-25-1,25 1,-25-1,0 0,-25 1,25 24,-25 25,0 25,25 0,-25 24,25 1,-25-25,25 24</inkml:trace>
  <inkml:trace contextRef="#ctx0" brushRef="#br0" timeOffset="820865.4576">9327 14114,'0'-25,"24"25,1 25,-25 0,0-1,-25 1,25 25,-24-1,-1 26,0-25,0-26,0 1,1-25,24-25,0-24,24 24,-24 0,25-25,0 26,-25-1,25-25,0 50,-25-25,24 1,1 24,0 0,-25 24,25-24,0 25,-25 0,24 0,1 0,-25-1,25 1,-25 0,0 0,25 0,-25-50,0 0,0 0,0 0,0-24,-25 24,25-25,0 1,-25-1,-24-24,-1 49,25 25,0 0,1 0,-26 25,25 0,25-1,0 26,0-25,0 0,25 24</inkml:trace>
  <inkml:trace contextRef="#ctx0" brushRef="#br0" timeOffset="821145.3257">9847 14064,'25'-25,"0"25,0 0,-25 25,25-25,-25 25,0 25,0-26,0 26,0 0,-25 24,0-24,0 24,0-24,1 24,-26-24</inkml:trace>
  <inkml:trace contextRef="#ctx0" brushRef="#br0" timeOffset="1.13196E6">2530 1984,'25'0,"0"0,-1 0,1 0,0 25,0-25,0 0,0-25,-25 50,24-25,-24-25,25 25,-25 25</inkml:trace>
  <inkml:trace contextRef="#ctx0" brushRef="#br0" timeOffset="1.13264E6">3150 2108,'25'0,"0"0,0 0,-1-24,1-1,-25 0,25 0,-50 0,25 1,0-1,-25 0,25 0,-24 0,-26 1,25-1,0 25,-24 0,24 0,0 0,0 0,1 0,24 25,24-25,1 0,0-25,0 25,0 0,24-25,-24 25</inkml:trace>
  <inkml:trace contextRef="#ctx0" brushRef="#br0" timeOffset="1.133E6">3423 1786,'25'0,"-25"25,25-25,-1 0,-24-25,25 25</inkml:trace>
  <inkml:trace contextRef="#ctx0" brushRef="#br0" timeOffset="1.13319E6">3423 1885,'-25'25,"50"0,-25 0,25-25,0 0,-1 0</inkml:trace>
  <inkml:trace contextRef="#ctx0" brushRef="#br0" timeOffset="1.13395E6">3671 1885,'25'-25,"-25"1,25-1,-25 0,25 25,-25 25,-25-25,25 49,-25-24,0 0,0 0,25 24,-25-24,25 0,-24-25,24 25,0 0,24-25,1 0,0 0,0 0,0 0,0 0,-1 0,1-25,0 25,0-25,0 0,-25 0,24 1,-24-1,0 0,25 0,-25 0,-25 1</inkml:trace>
  <inkml:trace contextRef="#ctx0" brushRef="#br0" timeOffset="1.13447E6">3994 1860,'0'-24,"24"24,-24-25,25 50,-25-1,-25-24,25 25,0 0,-24 0,24 0,-25-1,25 1,0 0,-25 0,25 0,25-25,0 0,-1-25,26 25,-25 0,0 0,24-25,-24 25,0-25,0 25,-25-25,24-24,-48 24,24 0,0 0,0 1,0-1</inkml:trace>
  <inkml:trace contextRef="#ctx0" brushRef="#br0" timeOffset="1.13606E6">4415 1860,'25'-24,"-25"-1,25 0,-25 50,0 0,0-1,-25 1,0 0,25 0,-25 0,25 24,0-24,0 0,25 0,0-25,0 0,0 0,-1 0,1 0,0 0,25 0,-26-25,1 25,-25-25,25 25,-25-25,25 0,-25 1,0-1,0 0,0 0,0 0,-25 1,25-1,0 0</inkml:trace>
  <inkml:trace contextRef="#ctx0" brushRef="#br0" timeOffset="1.13639E6">4688 1612,'25'-25,"-25"1,25 24,-1-25,1 25,0 25,-25-1,0 1,0 0,-25 0,0 0,1 0,-1-25,25-25,-25 25,0-25,25 0,0 0,0 0,0 1,0-1</inkml:trace>
  <inkml:trace contextRef="#ctx0" brushRef="#br0" timeOffset="1.13671E6">4862 1811,'25'0,"-1"-25,1 25,0 0,0 0,0 0,-25 25,24-25,-24 25,-24 24,24-24,-25 0,0 24,25 1,-25-25,0 0</inkml:trace>
  <inkml:trace contextRef="#ctx0" brushRef="#br0" timeOffset="1.13758E6">5209 1885,'0'-25,"25"1,0-1,-1 0,-24 50,0 0,-24-1,24 1,-25 0,0 0,25 0,-25-1,0 1,25 0,-24 0,48 0,1-25,0 0,0 0,24 0,-24 0,0 0,0 0,0-25,-1 25,-24-25,25 25,-25-25,0 0,25 1,-25-26,0 25,25 0,-25 1,0-1,0 0,0 0,0 0,0 1,0-1,0 0,-25 25,25-25,-25 25,0 0,25 25,25 0,0 0,0-25,0 24,-1-24,1-24,25-1,-25 0,-1 0,26-25,-25 1</inkml:trace>
  <inkml:trace contextRef="#ctx0" brushRef="#br0" timeOffset="1.13816E6">5755 1811,'24'0,"-24"-25,25 25,-25-25,25 25,0 0,-25 25,0 0,-25 0,25-1,-25 1,0 25,1-25,-1-1,0 1,0-25,0 0,25-25,0 1,25-26,0 25,0 0,0-24,-1 24,1 25,0-25,0 25,0 0,0 0,-25 25,24-25,-24 50,0-26,0 1,0 25,0-1</inkml:trace>
  <inkml:trace contextRef="#ctx0" brushRef="#br0" timeOffset="1.13883E6">6152 1811,'0'-25,"0"0,0 50,0 0,0 0,-25-1,25 1,0 0,0 0,25-25,-1 0,1 0,0 0,0 0,0-25,24 25,-24 0,0-25,0 50,-1-25,1 25,-50 0,25-1,-24 1,24 0,-25-25,0 0,0 0,25-25,-25-24,25 24,0-25,25 1,-25-1,0 0,25 26,-25-26,25 25,-25 0</inkml:trace>
  <inkml:trace contextRef="#ctx0" brushRef="#br0" timeOffset="1.13908E6">6400 1563,'24'0,"1"0,0 0,-25 24,25 1,-50-25,25 25,-25-25,25 25,-25-25,1 25,-1-25,0 0,0-25,25 0,0 0</inkml:trace>
  <inkml:trace contextRef="#ctx0" brushRef="#br0" timeOffset="1.13925E6">6548 1339,'25'-24,"0"24,0-25,0 25,-1 0</inkml:trace>
  <inkml:trace contextRef="#ctx0" brushRef="#br0" timeOffset="1.13957E6">6573 1687,'0'0,"25"-25,0 25,0 0,-1 0,1 0,0 25,-25 0,0-1,25 1,-50 25,25-1,-25 1,0 0,1-1,-1 1</inkml:trace>
  <inkml:trace contextRef="#ctx0" brushRef="#br0" timeOffset="1.14007E6">6970 1761,'25'0,"-25"25,0 0,-25 24,25-24,0 25,0-1,0-24,-25 25</inkml:trace>
  <inkml:trace contextRef="#ctx0" brushRef="#br0" timeOffset="1.1407E6">7094 1811,'25'-50,"0"25,0 25,-1-24,1 24,-25 24,0 1,-25 0,25 25,-24-26,-1 26,0-25,0 0,0-1,1-24,24-24,0-1,0 0,24 0,1 0,0 1,0-1,0 25,-1-25,1 50,0-25,0 25,0-1,-25 1,0 0,-25-25,25-25,0 0,0 1,-25-26,25 25,0-24,-25-1,0 0,1 25,-1-24,0 49,0 0,0 0,1 25,24-1,-25 26,0 0,50-25</inkml:trace>
  <inkml:trace contextRef="#ctx0" brushRef="#br0" timeOffset="1.14102E6">7317 1612,'0'0,"25"-25,25 25,-1-24,1-1,0 25,-1-25,1 25,-1 0,-24 0</inkml:trace>
  <inkml:trace contextRef="#ctx0" brushRef="#br0" timeOffset="1.14141E6">7441 1389,'-49'-50,"-1"26,1-26,-1 25,25 0,0 1,1-1,48 25,1 25,0-1,0 1,24 25,1-25,-25-1,24-24,-24 25,0-25,25 0,-50-25,24 25,-24-49,25 24,-25-25,-25 26,25-26,0 25,0 0</inkml:trace>
  <inkml:trace contextRef="#ctx0" brushRef="#br0" timeOffset="1.14204E6">7590 1662,'-25'0,"1"0,-1 25,0 0,0-1,0 1,25 0,-24 0,24 24,0-24,0 0,0 25,24-26,1 1,0 0,25 0,-26 0,1-25,0 0,0 0,0-25,-25 0,0 0,0 0,-25 1</inkml:trace>
  <inkml:trace contextRef="#ctx0" brushRef="#br0" timeOffset="1.14219E6">7541 1910,'0'-25,"-25"25,50 0,-1 0,26 0,-25-25,0 25,-1 0,26-24,-25 24,0-25</inkml:trace>
  <inkml:trace contextRef="#ctx0" brushRef="#br0" timeOffset="1.14348E6">2505 3150,'25'0,"0"0,0 0,-1 0,1 0,25 0,0 0,-26 0,26-25,0 25</inkml:trace>
  <inkml:trace contextRef="#ctx0" brushRef="#br0" timeOffset="1.14443E6">3671 3101,'0'24,"25"1,-25 0,25-25,-25 25,25-25,-1 0,-24-25,25 25,-25-25,0 0,25 1,-25-1,0 0,-25 0,25-24,-25 24,25 0,-24 0,-26 25,25 0,0 0,0 0,1 0,-1 0,0 0,50 0,0-25,-1 25,1 0,0 0,25-24,-25 24</inkml:trace>
  <inkml:trace contextRef="#ctx0" brushRef="#br0" timeOffset="1.14462E6">3994 2902,'24'0,"-24"-25</inkml:trace>
  <inkml:trace contextRef="#ctx0" brushRef="#br0" timeOffset="1.14474E6">3994 3101,'24'0</inkml:trace>
  <inkml:trace contextRef="#ctx0" brushRef="#br0" timeOffset="1.14514E6">4316 2952,'0'0,"0"-25,0 50,25 0,-25-1,0 26,25-25,-25 0,24-1,1 1,0-25,0-25,0 1,-25-26,24-24</inkml:trace>
  <inkml:trace contextRef="#ctx0" brushRef="#br0" timeOffset="1.14547E6">4589 2902,'0'25,"0"0,0 0,25-1,-25 26,0-25,24 0,-24-1,25 26,-25-25,25-25,-25 25,25-1,0-24,-25-24,24 24,1-25,-25-25,25 1,-25-1,25 0,-25 1,25 24,-25 0,25 0,-50 25</inkml:trace>
  <inkml:trace contextRef="#ctx0" brushRef="#br0" timeOffset="1.1461E6">5283 3026,'0'-25,"0"50,0 0,0 0,0 0,0-1,25 1,-25 0,0 0,25 0,-25-1,25 1,0-25,-25-25,0 1,24 24,-24-50,0 25,0 0,0 1,-24-1,24-25,-25 25,0 1,0-1,-24 0,24 25,0 0,-25 0,26 25,-1 0,0-1,25 1,0 0,-25 0,50 0,-25-1</inkml:trace>
  <inkml:trace contextRef="#ctx0" brushRef="#br0" timeOffset="1.14641E6">5482 3001,'0'-24,"25"24,-1-25,1 25,0 0,0 0,0 0,-1 0,1 25,0-1,-25 1,0 25,0-25,-25 24,25-24,0 25,-25-26,25 1,0 0</inkml:trace>
  <inkml:trace contextRef="#ctx0" brushRef="#br0" timeOffset="1.14689E6">5854 3225,'0'24,"0"-48,25 24,-25-25,0 0,25-25,-25 26,24-1,-24 0,25 0,0 0,0 1,0-1,-1 0,1 25,-25-25,25 25,0 25,0 0,-25 0,0 24,0 1,-25-25,25 24,0 1,-25-1,25-24,0 25</inkml:trace>
  <inkml:trace contextRef="#ctx0" brushRef="#br0" timeOffset="1.14739E6">6276 3125,'0'-24,"0"-1,0 0,24 25,-24-25,25 25,0-25,0 25,0 0,-25 25,24-25,-24 25,0 0,25 0,-50-1,25 51,0-50,-24 24,-1-24,25 0</inkml:trace>
  <inkml:trace contextRef="#ctx0" brushRef="#br0" timeOffset="1.14825E6">6648 3076,'0'-25,"24"25,-24-25,25 25,-25-25,25 1,-25 48,0 1,0 0,-25 0,25 0,-25-1,25 1,-24 0,-1 0,0 0,0-1,25 1,-25-25,1-25,24 1,0-1,0 0,0 0,24 0,-24 1,25 24,0-25,-25 0,25 0,0 25,-1 0,1 0,0 0,0 0,0 25,-25 0,24-25,-24 25,25-1,-25 1,0 0,25-50,-25 0,25-24,-25-26,25 26,-25-26,25 1,-1 24,-24 1,25-1,-25 25,25-24,-25 24,0 0</inkml:trace>
  <inkml:trace contextRef="#ctx0" brushRef="#br0" timeOffset="1.15801E6">7417 3026,'-25'0,"50"0,-1 0,1 0,0-25,0 1,0 24,24-25,-24 0,25 0,-26 0,26 1,-25 24,24-25,-24 0,0 25,0-25,0 0,-1 25,1 0,-25-24,25 24,-50 0,25 24,-25-48,25-1,25 25,0 0,-25 25,25-25,-25 24,0 1</inkml:trace>
  <inkml:trace contextRef="#ctx0" brushRef="#br0" timeOffset="1.15907E6">8285 2679,'25'-25,"-25"0,24 25,1-25,-25 50,0 0,0 0,-25 0,25 0,-24-1,24 1,-25-25,25 25,-25 0,50-25,-25-25,25 25,-1 0,1-25,0 25,0-25,0 25,-1 0,-24-24,25 24,0 0,-25-25,25 25,-25-25,25 25,-25-25,0 0,-25 25,25-25,-25 25,25 25,-25-25,0 25,50-25,-25 25,0 0,25 0,-25-1,25 1,-25 0,0 0,0 0,-25-1,25 1</inkml:trace>
  <inkml:trace contextRef="#ctx0" brushRef="#br0" timeOffset="1.15927E6">8582 2505,'25'-25,"0"25,0-24,0 24,-1 0,1 24</inkml:trace>
  <inkml:trace contextRef="#ctx0" brushRef="#br0" timeOffset="1.15972E6">8731 2704,'-25'25,"1"-25,24 24,0 1,0 0,0 0,0 0,0-1,24-24,1 0,0-24,-25-1,25 0,-25 0,0 0,0 1,0-1,0 0,-25 0,0 25,0 25,1-25,-1 25,25 0,0-1,-25-24,50 25,-25 0</inkml:trace>
  <inkml:trace contextRef="#ctx0" brushRef="#br0" timeOffset="1.1601E6">9004 2679,'25'0,"0"0,-25 25,25-25,-25 25,0-1,0 1,-25 0,25 0,-25 0,0-25,25 24,-25-24,0-24,25-1,-24 0,24-25,24 1,-24-1,0 25,25-24</inkml:trace>
  <inkml:trace contextRef="#ctx0" brushRef="#br0" timeOffset="1.16353E6">9302 2679,'0'-25,"25"25,-25-25,0 0,0 50,-25 0,25 0,-25 0,25 0,0-1,-25-24,25 25,0 0,0 0,25-25,0 0,0 0,-25-25,24 25,1 0,-25-25,25 25,-25-25,25 25,0-24,-25-1,24 25,-48 0,-1 0,25 25,-25-1,25 1,0 0,0 0,25-25,-25 25,0-1,25-24,-25 25,24-50,1 25,0-24,0-1,0 0,-25 0,24 0,1 1,-25-1,25 0,-50 25,25 25</inkml:trace>
  <inkml:trace contextRef="#ctx0" brushRef="#br0" timeOffset="1.164E6">9451 3026,'0'25,"-25"0,25 0,0-1,0 1,0 0,0 0,0 0,25-50,-25 0,0 0,24 0,1 1</inkml:trace>
  <inkml:trace contextRef="#ctx0" brushRef="#br0" timeOffset="1.16423E6">9674 2505,'0'-25,"0"50,-25 0,50 0,-25 0,25-25,-1 0,1-25,0 0,0 0,0 0</inkml:trace>
  <inkml:trace contextRef="#ctx0" brushRef="#br0" timeOffset="1.16492E6">9996 2753,'0'-24,"0"-1,0 0,25 25,-25-25,0 0,0 50,-25 0,0 0,1 0,24-1,-25 26,0-50,25 25,-25 0,50-25,0 0,0 0,-1 0,1 0,0 24,0-24,0 0,0 0,-1 0,1-24,-25-1,25 0,-25-25,25 26,0-26,-25 0,24 1,1 24,-25-25,25 1,-25 24,25 0,-25-25</inkml:trace>
  <inkml:trace contextRef="#ctx0" brushRef="#br0" timeOffset="1.1652E6">10269 2059,'0'-25,"0"50,-25 0,25 24,-24-24,24 25,-25-1,25 1,-25 24</inkml:trace>
  <inkml:trace contextRef="#ctx0" brushRef="#br0" timeOffset="1.16577E6">10294 2952,'0'0,"25"0,-25-25,25 0,-1 0,-24 1,25-1,-25 0,25-25,-25 26,0-1,0 0,0 0,0 0,-25 25,0 0,25 25,-24 0,-1 0,25 24,0-24,-25 25,50-1,-25-24,0 0,25 0,-25 0</inkml:trace>
  <inkml:trace contextRef="#ctx0" brushRef="#br0" timeOffset="1.16634E6">10716 2753,'0'-24,"-25"24,0 0,0 24,0 1,1 0,24 0,-25 0,25-1,0 1,0 0,0 0,25 0,-25-1,0 1,24-25,-24 25,25-25,-25 25,25-25,-25-25,0 0,0 0,0 1,0-1,0 0,0 0,25 25,0 0,-1 0,1-25,0 25,0 0,24 0,-24-24,25 24,-1-25</inkml:trace>
  <inkml:trace contextRef="#ctx0" brushRef="#br0" timeOffset="1.16764E6">7491 3125,'0'-24,"0"-1,0 0,0 0,25 25,-25 25,25 0,-25 0,24-1,-24 1,25 0,0 25,-25-26,25 1,0 0,-25 25,24-26,-24 1,25-25,-25 25,0 0,25-25,-25 25,0-1,0-48,-25 48</inkml:trace>
  <inkml:trace contextRef="#ctx0" brushRef="#br0" timeOffset="1.16838E6">7962 3671,'-25'0,"25"-25,0 0,25 25,-25-24,0-1,25 0,0 25,-25-25,0 50,0 0,0 0,0-1,0 1,-25 0,25 25,0-25,-25-1,25 1,0 0,25-25,-25-25,25 25,0 0,0-25,-25 1,24 24,1-25,-25 0,25 0,-25 0,25 25,-25-25,0 1,0 48,0 1,0 0,0 0,0 0,25 0,-25-1,0 1,0 0,0 0,0 0</inkml:trace>
  <inkml:trace contextRef="#ctx0" brushRef="#br0" timeOffset="1.16854E6">8210 3522,'0'-25,"25"1,-25-1,0 0,25 0,0 0,-25 50,25-25</inkml:trace>
  <inkml:trace contextRef="#ctx0" brushRef="#br0" timeOffset="1.16909E6">8384 3621,'-25'25,"25"0,0 0,0 0,25 0,-25-1,0 1,0 0,25 0,-25 0,0-1,0-48,-25 24,0-25,0 0,1 25,-1-25,0 25,0-25,0 1,50 48,0-24,-25 25,0-50</inkml:trace>
  <inkml:trace contextRef="#ctx0" brushRef="#br0" timeOffset="1.16963E6">8384 3696,'0'-25,"0"0,0 50,-25 0,25 0,0 0,0-1,0 1,0 0,0 0,0 0,25-1,0-24,0 0,-25-24,24-1,1 25,-25-25,25-25,-25 26,0-1,-25-25,25 25,-25 0,1 1,-1 24,25 24,-25-24,0 25,0 0,25 0,-24 25,48-26,-24 1</inkml:trace>
  <inkml:trace contextRef="#ctx0" brushRef="#br0" timeOffset="1.16999E6">8706 3721,'0'-25,"0"0,25 25,-25-25,25 25,0 0,-25 25,0 0,-25 0,25 0,-25-1,25 1,-25 0,1 0,-1-25,0 0,25-25,-25-25,25 1,0-1,0 0,0 1,0-26</inkml:trace>
  <inkml:trace contextRef="#ctx0" brushRef="#br0" timeOffset="1.17102E6">9054 3597,'0'-25,"-25"50,25-1,-25 1,25 0,0 0,-25 25,25-26,0 1,0 25,0-25,0-1,25-24,0 0,-25-24,25-1,-25 0,25-25,-25 1,0 24,24-25,-24 25,-24 1,24-1,-25 25,0 25,0-1,25 1,0 0,-25 25,50-25,-25-1</inkml:trace>
  <inkml:trace contextRef="#ctx0" brushRef="#br0" timeOffset="1.17146E6">9252 3696,'0'-25,"-25"50,25 0,0 0,0 24,-24-24,24 0,0 0,0-1,0 1,24-25,-24 25,0-50,25 0,-25 1,25-1,-25-25,0 25,0-24,0 24,-25-25,25 25,-25 25,1 25,-1 0,25 0,0 25,-25-26,50 26,-25-25</inkml:trace>
  <inkml:trace contextRef="#ctx0" brushRef="#br0" timeOffset="1.17184E6">9376 3994,'0'-25,"0"0,0 0,25-24,-25 24,25 0,0 0,-1 0,1 1,0-1,0 0,0 25,-1 0,1 0,-25 25,25 0,-25-1,0 1,0 25,-25-1,25-24,0 25,-25-25,25 24</inkml:trace>
  <inkml:trace contextRef="#ctx0" brushRef="#br0" timeOffset="1.17256E6">9872 3994,'0'-25,"0"0,0 0,0 0,25 1,-25-1,25 0,-25 0,25 0,-1 25,-24-24,25 24,0-25,0 25,0 25,-25-1,25 1,-50-25,25 25,0 0,0 0,0-1,0 1,0 0,25-25,-25-25,24 25,-24-25,25 25,0-24,0 24,0-25,-1 25,1 25,0-25,0 0,-25 24,25 1,-50 0,25 0,0 0,-25-1,25 1,-25 0,0 0,25 0,-24-25,-1 24</inkml:trace>
  <inkml:trace contextRef="#ctx0" brushRef="#br0" timeOffset="1.17284E6">10269 3621,'0'-24,"25"24,-25-25,25 50,-25-1,-25-24,25 25,-25-25,25-25,-25 25</inkml:trace>
  <inkml:trace contextRef="#ctx0" brushRef="#br0" timeOffset="1.17363E6">10641 3870,'0'-25,"25"25,-25-25,25 25,-50 25,25 0,0-1,-25 1,0 0,1 0,-1-25,0 25,0-25,25-25,25 0,-25 0,25 0,0 1,-1-1,1 25,0-25,0 25,24 25,-49 0,25-1,0 1,-25 0,0 0,0 0,25-25,-25-25,0 0,0 0,-25 0,25 1,-25-1,25 0,-25 0,1 25,-26 0,25 25,0-25,-24 0,24 25,0-25,25 25,0-1,0-48</inkml:trace>
  <inkml:trace contextRef="#ctx0" brushRef="#br0" timeOffset="1.17381E6">10790 3621,'25'-24,"0"-1,-1 25,1 0,0-25,0 25,0 0,-1 25</inkml:trace>
  <inkml:trace contextRef="#ctx0" brushRef="#br0" timeOffset="1.17408E6">10939 3820,'0'-25,"25"25,-1 0,1 0,0 0,-25 25,25 0,-50-25,25 25,0-1,-25 26,0-25,1 0,-1-25,0 24,0-24</inkml:trace>
  <inkml:trace contextRef="#ctx0" brushRef="#br0" timeOffset="1.17477E6">11162 3969,'-25'0,"25"25,0-50,25 25,-25-25,25 0,-25 0,25 1,0-1,-1 0,1 0,0 0,0 1,0 24,-1 0,-24 24,0 1,0 0,-24 0,24 0,0-1,-25 1,25 0,-25-25,25 25,25-50,-25 0,25 0,-1 25,1-24,0-1,25 0,-1 0,-24 25,0-25,0 50,-1 0,-48-25,24 25,-25 24,25-24,-25 0,0 0,25 0,-25 24,1-24,-1 0,25 0,-25-1,0-24</inkml:trace>
  <inkml:trace contextRef="#ctx0" brushRef="#br0" timeOffset="1.17557E6">11807 3870,'25'-25,"-25"0,25 25,-25-25,-25 50,0 0,0-25,25 25,-25-1,1 1,24 0,0 0,-25-25,25 25,25-1,-25 1,0 0,24 0,1 0,0-25,0 0,0 0,-1 0,1 0,-50-25,1 0,-1 25,0 0,0 0,0 0,25-25,25 25,0 0,0-25,24 25,-24-24,25 24,-25-25,24 25</inkml:trace>
  <inkml:trace contextRef="#ctx0" brushRef="#br0" timeOffset="1.17989E6">2505 4316,'25'0,"-25"-25,25 25,0 0,-25-25,24 25,1 0,0 0,0 0,0 0,0 0,-1 0,1 0,-25 25,25-25,-25 25</inkml:trace>
  <inkml:trace contextRef="#ctx0" brushRef="#br0" timeOffset="1.18328E6">3597 4192,'24'-25,"-24"50,0 0,0 0,0-1,-24-24,24 25,-25 0,0-25,25-25,25 0,-25 1,25-26,-25 25,24 0,1 1,0 24,-25 24,25 1,0 50,-25-51,25 26,-25-25,24 24,-24-24,0 0,25-25,-25-25,0 0,0-24,0-1,-25 1,25-1,0 0,-24 1,24-1,-25 25,25 1,-25-1,25 50,0-50,25 25,0 0,-1-25,26 0,-25 25,0-25,-1 25,1 0,0 0,-25 25,0 0,0 0</inkml:trace>
  <inkml:trace contextRef="#ctx0" brushRef="#br0" timeOffset="1.18355E6">3721 4614,'25'24,"-25"1,0 0,0 0,24 0,-24-1,0 1,0 0,0 0</inkml:trace>
  <inkml:trace contextRef="#ctx0" brushRef="#br0" timeOffset="1.18396E6">3969 4192,'0'-25,"25"25,-1 25,1 0,-25 0,25 24,-25-24,0 0,0 24,0-24,-25 0,25 0,-25-50,25 0,-24-24,48 24,-24-25,0 25,25-24,-25 24,25 0,-25 0,25 25</inkml:trace>
  <inkml:trace contextRef="#ctx0" brushRef="#br0" timeOffset="1.18524E6">4242 4341,'24'0,"-24"25,25-1,-25 1,0 0,0 0,25-25,-25 25,25-25,-25-25,0 0,25 0,-1 0,-24 1,25-26,0 25,-25 0,25 1,-25-1,25 0,-1 25,-24-25,25 25,0 25,0 0,-25 0,25-1,-25 1,0 0,0 0,0 0,0-1,0 26,-25-25,25 0,-25-1</inkml:trace>
  <inkml:trace contextRef="#ctx0" brushRef="#br0" timeOffset="1.18569E6">4738 4341,'0'-25,"-25"25,50-25,-1 0,1 25,-25-24,25 24,-25 24,25-24,-25 25,25 0,-50 0,25 24,0-24,0 25,-25-25,25-1,0 26</inkml:trace>
  <inkml:trace contextRef="#ctx0" brushRef="#br0" timeOffset="1.18631E6">5085 4266,'0'-24,"0"-1,25 25,-25-25,0 50,25 0,-25-1,0 1,0 0,0 0,0 0,0-1,0 1,0 0,24 0,-24-50,25 25,0 0,0-25,0 25,-1 0,1-25,0 25,0-24,0 24,-1-25,1 0,0 0,0 0,0 1,-25-26,24 25,-24 0,0 1,25 24,-25-25,-25 50</inkml:trace>
  <inkml:trace contextRef="#ctx0" brushRef="#br0" timeOffset="1.18709E6">5308 4217,'0'-25,"25"25,-25 25,0 0,-25-1,25 1,0 0,0 0,0 24,0-24,25 0,-50-25</inkml:trace>
  <inkml:trace contextRef="#ctx0" brushRef="#br0" timeOffset="1.2038E6">2580 5556,'0'-25,"-25"25,50 0,-1 0,1 0,0 0,0 0,0 0,0 0,-1 0,1 0,0 0,-25 25,-25-25</inkml:trace>
  <inkml:trace contextRef="#ctx0" brushRef="#br0" timeOffset="1.41732E6">3324 13618,'-25'0,"0"25,0-25,1-25,24 50,-25-25,0 0,0 24,0 1,1 0,-1-25,0 25,25 0,-25-25,25 24,-25-24,50 0,-25-24,25 24,0-25,-25 0,25 25,-1-25,1 0,0 1,25-1,-26 0,1 0,25 0,-25 25,24-24,-24 24,25 0,-26 0,1 0,0 0,0 0,0 0,-1 0,1 0,0 0,-25-25,25 25,0-25,0 25,-1-25,-24 0,25 1,0 24,-25-25,25 0,-25 0,25 0,-25 1,0-1,0 0,-25 25,25-25,0 0,0 0,0 1,25-1,-25 0,24 0,1 0,0 25,0-24,0 24,-1 0,1 0,0 0,0-25,0 25,-1 0,1 0,0 0,0 0,24 0,-24-25,0 25,0 0,24-25,-24 25,0-25,0 1,0 24,-1-25,1 0,0 0,0 0,0 25,-1-24,-24-1,25 0,-25 0,25 25,-25-25,25 25,-25-24,25 24,-1-25,1 25,25-25,-25 0,24 0,-24 1,25 24,-25 0,-1-25,1 25,0-25,0 25,0-25,-1 25,-24-25,25 1,0 24,0-25,-25 0,25 25,-1-25,-24 0,25 25,0-24,0-1,0 0,-1 0,1 0,0 25,0-25,0 1,-1 24,-24-25,25 0,0 0,0 25,-25-25,25 25,-25-24,24-1,1 0,0 25,0-25,-25 0,25 25,24-24,-24-1,0 0,0 0,24 0,-24 1,0 24,-25-25,25 25,0 0,-1 0,-24-25,25 25,0-25,0 0,0 1,24-1,-24 0,0 25,0-25,-25 0,24 25,1 0,-25-24,0 48,25-24,-25 25,25 0,-25 0,25-25,-1 25,26-1,-25-24,24 0,-24 0,25 25,-25-25,-1 0,1 0,-25 25,-25-25,25 25,-24-25,48 0,1 0,0 0,-25 25,25-25,-25 24,25 1,-25 0,0 0,24 0,-24-1,25-24,0 25,0-25,0 25,0-25,24 0,1 0,-25-25,24 25,-24 0,0 0,0 25,-25 0,0 0,0-1,0 1,24 0,-24 0,25-25,-25 25,0-1,25-24,-25 25,25 0,0 0,-25 0,0 0,24-1,-24 1,25-25,0 25,0-25,0 0,-1 25,1-25,0 0,0 0,-25 25,0-1,25-24,-25 25,24-25,1 0,0 25,0-25,0 0,-1 0,1 0,-25 25,25-25,0 25,-50-1,25 1,0 0,0 0,25 0,-25-1,0 1,25 0,-1 0,-24 0,25-25,-25 24,0 1,0 0,-25-25,25 25,0 0,-24-1,24 1,0 0,24 0,1-25,0 0,0 0,0 0,-1 25,1-25,0 0,0 24,0-24,0 0,-25 25,24-25,1 25,0 0,0-25,0 25,24-25,-24 24,25-24,-1 25,1-25,-1 0,1 0,-25 0,0 0,-1 0,1 0,0 0,-25-25,25 25,-25-24,25 24,-1-25,1 0,0 25,25-25,-26 0,26 1,-25 24,24-25,-24 0,0 0,-25 0,-25 1,50-1,-25 0,50 25,-25-50,24 26,26-1,-26 0,26 0,-26 0,1 1,-25 24,24 0,-24 0,0 0,-25 24,25-24,-1 0,1 25,0-25,0 0,0 0,-1 0,26 0,-25 0,0 0,-1 0,1 25,0-25,0 0,0 0,-1-25,1 25,25 0,0 0,-1 0,1-25,-25 25,24 0,-24 0,0-24,0 24,-50 0,25 24,-25-24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7B39-5B64-4DB9-AEC4-2389DC0AC17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F5367-ACED-4DFD-AC97-35E446B7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F5367-ACED-4DFD-AC97-35E446B7B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F5367-ACED-4DFD-AC97-35E446B7B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6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75ED-5A71-4BEA-B65B-041FBFFE4D97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722F-FCBB-43FF-B130-C0FCB2FB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9464" y="2578986"/>
            <a:ext cx="62408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บทที่ 2 เซ็นเซอร์และ</a:t>
            </a:r>
            <a:r>
              <a:rPr lang="th-TH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ทรานสดิวเซอร์</a:t>
            </a:r>
            <a:endParaRPr lang="en-US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(Sensors and Transducers )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33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2277" y="2588350"/>
            <a:ext cx="901662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เซ็นเซอร์จะแปลงค่าที่ไม่ใช่ไฟฟ้าเป็นค่าไฟฟ้า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ซึ่งแบ่งเป็น 2 ประเภท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แบบตรง (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direct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หรือแบบธรรมดา (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simple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ซับซ้อน (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complex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993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6024" y="933778"/>
            <a:ext cx="9016625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เซ็นเซอร์แบบ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ตรง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direct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หรือแบบธรรมดา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simple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9926" y="6506956"/>
            <a:ext cx="2298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01Temperature Sensors Explained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75" y="2523744"/>
            <a:ext cx="104483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3599" y="233405"/>
            <a:ext cx="9016625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ซับซ้อน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complex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49" y="824129"/>
            <a:ext cx="9719500" cy="2330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32" y="4726373"/>
            <a:ext cx="1450518" cy="17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045" y="4302252"/>
            <a:ext cx="3593714" cy="163677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242816" y="4965192"/>
            <a:ext cx="3703320" cy="58521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90" y="3276216"/>
            <a:ext cx="2932298" cy="11172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05327" y="6550223"/>
            <a:ext cx="1978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02Sensor Vs Transducers</a:t>
            </a:r>
          </a:p>
        </p:txBody>
      </p:sp>
    </p:spTree>
    <p:extLst>
      <p:ext uri="{BB962C8B-B14F-4D97-AF65-F5344CB8AC3E}">
        <p14:creationId xmlns:p14="http://schemas.microsoft.com/office/powerpoint/2010/main" val="1805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970" y="885652"/>
            <a:ext cx="593606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ให้นักศึกษาพิจารณาขั้นตอนแปลงพลังงาน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84" y="2368718"/>
            <a:ext cx="4200525" cy="3371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4547" y="4520187"/>
            <a:ext cx="450783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Cl</a:t>
            </a:r>
            <a:r>
              <a:rPr lang="en-US" sz="36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;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คลอรีน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Chlorine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กรด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H</a:t>
            </a:r>
            <a:r>
              <a:rPr lang="en-US" sz="3600" baseline="-250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36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;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กรด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เมื่อละลายน้ำ</a:t>
            </a:r>
            <a:endParaRPr lang="th-TH" sz="3600" baseline="30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1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1" y="393192"/>
            <a:ext cx="10753345" cy="46346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1510" y="5586984"/>
            <a:ext cx="8851392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เซ็นเซอร์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ชน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เรดาร์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เลเซอร์วัตถุ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ด้านหน้า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IR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คนเดินถนนในเวลา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กลางคืน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กล้องมอนิเตอร์วัตถุด้านหน้า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ตัวกระตุ้น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เบรก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อัตโนมัติ เป็นต้น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66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186965"/>
            <a:ext cx="631507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82" y="2444264"/>
            <a:ext cx="117157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85" y="2444264"/>
            <a:ext cx="1171575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566" y="2439500"/>
            <a:ext cx="1181100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976" y="2444264"/>
            <a:ext cx="1266825" cy="3343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766" y="2449026"/>
            <a:ext cx="12192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186965"/>
            <a:ext cx="631507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82" y="2444264"/>
            <a:ext cx="1171575" cy="13335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38462" y="2444264"/>
            <a:ext cx="1467809" cy="16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712" y="445737"/>
            <a:ext cx="9994392" cy="36933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เซ็นเซอร์แบบแอคทีฟ (</a:t>
            </a:r>
            <a:r>
              <a:rPr lang="en-US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sensor)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ใช้สัญญาณกระตุ้น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ภายนอก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เพิ่มพลังงานให้กับสภาพแวดล้อม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แหล่งจ่ายไฟเพื่อสร้างสัญญาณ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เอาท์พุต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บางครั้ง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เรียกว่าพาราเมตริก เนื่องจาก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คุณสมบัติเปลี่ยนไป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ตามผลกระทบ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ภายนอกแล้วแปลง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สัญญาณไฟฟ้า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เทอร์มิสเตอร์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thermistor)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เป็นตัวต้านทานที่ไวต่ออุณหภูมิ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เซ็นเซอร์แบบพาสซีฟ (</a:t>
            </a:r>
            <a:r>
              <a:rPr lang="en-US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Passive sensors)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ไม่ต้องการสัญญาณกระตุ้นหรือแหล่งจ่ายไฟจากภายนอก กล่าวคือ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ไม่ต้องเติม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พลังงาน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ภายนอกมากระตุ้นใดๆ มันจะสร้าง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การตอบสนองเอาท์พุต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โดยตรง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23" y="4471416"/>
            <a:ext cx="8304770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5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576" y="1523646"/>
            <a:ext cx="9994392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อาร์เอฟไอดี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(RFID: Radio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frequency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identification)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เทคโนโลยีระบุลักษณะวัตถุหรือบุคคลด้วยคลื่นความถี่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วิทยุ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ระบบอาร์เอฟไอดีนี้ส่วนประกอบหลัก 4 ส่วน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แท็ก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รชิพ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สายอากาศ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สายอากาศ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เครื่องอ่าน-เขียนข้อมูล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(interrogator/reader)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13868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216848"/>
            <a:ext cx="86106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2792" y="1113333"/>
            <a:ext cx="10564368" cy="451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Sensors and Transducers Technology 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u="sng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พื้นฐานระบบการวัดและควบคุม</a:t>
            </a:r>
            <a:r>
              <a:rPr lang="th-TH" sz="3200" u="sng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อุตสาหกรรม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เทคโนโลยีการ</a:t>
            </a:r>
            <a:r>
              <a:rPr lang="th-TH" sz="3200" i="1" u="sng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ตรวจจับและแปลงสัญญาณทางไฟฟ้า </a:t>
            </a:r>
            <a:r>
              <a:rPr lang="th-TH" sz="3200" u="sng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หลักการทำงานของเซนเซอร์และทรานสดิวเซอร์ที่ใช้ในงานอุตสาหกรรม </a:t>
            </a: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งจรปรับแต่งและวงจรส่งข้อมูลส่าหรับสัญญาณแอนะล็อกและดิจิตอลการควบคุมแบบแอนะล็อกและดิจิตอลการประยุกต์ใช้งาน เซนเซอร์และอุปกรณ์ควบคุมในงานอุตสาหกรรม 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The basic of measurement and Industrial process Control, sensor and transducer technology; Concept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of sensors and transducers in industrial process, A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</a:rPr>
              <a:t>/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 converter and D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</a:rPr>
              <a:t>/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 converter, sensors and transducers for industrial process applications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88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0746" y="2910254"/>
            <a:ext cx="117532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88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186965"/>
            <a:ext cx="631507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82" y="2444264"/>
            <a:ext cx="117157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85" y="2444264"/>
            <a:ext cx="1171575" cy="13525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86970" y="2400303"/>
            <a:ext cx="1467809" cy="16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884" y="1409345"/>
            <a:ext cx="7656747" cy="27084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(B)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จากสัญญาณที่ผลิตออกมา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Based on a produced signal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1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เซ็นเซอร์สร้าง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สัญญาณไฟฟ้าเป็น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แบบอนาล็อกหรือดิจิตอล ขึ้นอยู่กับสัญญาณที่สร้าง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อนาล็อก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ดิจิตอล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2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94229" y="1644160"/>
            <a:ext cx="10654846" cy="4882731"/>
            <a:chOff x="994229" y="685799"/>
            <a:chExt cx="10654846" cy="48827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229" y="685799"/>
              <a:ext cx="10654846" cy="48291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11519" y="5106865"/>
              <a:ext cx="10021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ความร้อน</a:t>
              </a:r>
              <a:endParaRPr lang="en-US"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73011" y="1584080"/>
              <a:ext cx="219368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ระบบเปลี่ยนอุณหภูมิเป็นสัญญาณไฟฟ้า</a:t>
              </a:r>
              <a:endParaRPr lang="en-US"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80788" y="1674935"/>
              <a:ext cx="141702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สัญญาณอนาล็อกเอ้าพุต</a:t>
              </a:r>
              <a:endParaRPr lang="en-US"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05151" y="3049464"/>
              <a:ext cx="148443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เซ็นเซอร์เทอร์โมคับเปิ้ลแบบอนาล็อก</a:t>
              </a:r>
              <a:endParaRPr lang="en-US"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8893" y="301514"/>
            <a:ext cx="1126159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อนาล็อก (</a:t>
            </a:r>
            <a:r>
              <a:rPr lang="en-US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Analog sensors)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จับพารามิเตอร์ภายนอกและผลิตสัญญาณเอาต์พุตอนาล็อกที่สอดคล้องกันในรูปแบบของแรงดันไฟฟ้าของปริมาณการกระตุ้นท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กำลังวัด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55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31" y="275137"/>
            <a:ext cx="1126159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ดิจิทัล (</a:t>
            </a:r>
            <a:r>
              <a:rPr lang="en-US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Digital sensors)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เซ็นเซอร์ไบ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นารีโดยที่มันจะสร้าง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สัญญาณที่มีลักษณะเป็น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ดิจิทัลและ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ส่งสัญญาณเปิด/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ปิด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7858" y="1629141"/>
            <a:ext cx="9782175" cy="4619625"/>
            <a:chOff x="1037858" y="1629141"/>
            <a:chExt cx="9782175" cy="4619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858" y="1629141"/>
              <a:ext cx="9782175" cy="46196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83419" y="4069372"/>
              <a:ext cx="193284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เซ็นเซอร์ดิจิตอลตัวตรวจจับแสง</a:t>
              </a:r>
              <a:endParaRPr lang="en-US"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1327" y="2243502"/>
              <a:ext cx="223764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ตัวนับแบบดิจิตอล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2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186965"/>
            <a:ext cx="631507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82" y="2444264"/>
            <a:ext cx="117157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85" y="2444264"/>
            <a:ext cx="1171575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566" y="2439500"/>
            <a:ext cx="1181100" cy="26574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26685" y="2400302"/>
            <a:ext cx="1467809" cy="291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2836" y="2856035"/>
            <a:ext cx="6536249" cy="3925138"/>
            <a:chOff x="2792836" y="2856035"/>
            <a:chExt cx="6536249" cy="39251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2836" y="3153049"/>
              <a:ext cx="6536249" cy="362812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06102" y="4374173"/>
              <a:ext cx="149615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สัญญาณอนาล็อกเอ้าพุต</a:t>
              </a:r>
              <a:endParaRPr lang="en-US" sz="2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1735" y="4552950"/>
              <a:ext cx="99206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ตัวประมวลผล</a:t>
              </a:r>
              <a:endParaRPr lang="en-US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1471" y="3632689"/>
              <a:ext cx="93638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ตัวขยายสัญญาณ</a:t>
              </a:r>
              <a:endParaRPr lang="en-US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4763" y="2856035"/>
              <a:ext cx="120308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ตัวรับ</a:t>
              </a:r>
            </a:p>
            <a:p>
              <a:pPr algn="ctr"/>
              <a:r>
                <a:rPr lang="th-TH" sz="20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(ชั้นเซ็นเซอร์)</a:t>
              </a:r>
              <a:endParaRPr lang="en-US" sz="2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9433" y="74107"/>
            <a:ext cx="11261592" cy="26930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(C)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ขึ้นอยู่กับวิธีการตรวจจับ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Based on means of detection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b="1" u="sng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9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ไบโอเซนเซอร์ </a:t>
            </a:r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biosensors)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สารวิเคราะห์ ซึ่งก็คือสารที่ต้องการตรวจจับ ระบุ หรือแยก จะมีปฏิกิริยาภายในกับ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สารชีวภาพซึ่งก่อให้เกิด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การเปลี่ยนแปลงทางกายภาพหรือทางเคมี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เอนไซม์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แอนติบอดี กรดนิวคลีอิก โปรตีนยึดเกาะเทียม แบคทีเรียโฟจ แอนติบอดี เป็นต้น </a:t>
            </a:r>
            <a:endParaRPr lang="th-TH" sz="28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ตัวตรวจจับจะทำการแปลงเป็นสัญญาณไฟฟ้า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00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408" y="151599"/>
            <a:ext cx="11261592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ตัวรับ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receptor)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จะโต้ตอบ เร่งปฏิกิริยา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catalyzes)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และมีส่วนร่วมกับสารวิเคราะห์ ชั้นตัวรับสามารถตอบสนองอย่างเลือกสรรต่อสารเฉพาะหรือต่อกลุ่มของสารที่เรียกว่าการจดจำโมเลกุล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molecular recognition)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เซ็นเซอร์ชีวภาพมีหลายประเภท แอ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มเพอโรเมตริก โพเทนชิโอเมตริก อิมเพดิเมตริก โวลตาเมตริก ไบโอเซนเซอร์แบบฟิสิคัล เพียโซอิเล็กทริก เทอร์โมเมตริก ไบโอเซนเซอร์แบบออปติคัล เป็นต้น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92836" y="2856035"/>
            <a:ext cx="6536249" cy="3925138"/>
            <a:chOff x="2792836" y="2856035"/>
            <a:chExt cx="6536249" cy="39251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2836" y="3153049"/>
              <a:ext cx="6536249" cy="36281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06102" y="4374173"/>
              <a:ext cx="149615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สัญญาณอนาล็อกเอ้าพุต</a:t>
              </a:r>
              <a:endParaRPr lang="en-US" sz="2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1735" y="4552950"/>
              <a:ext cx="99206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ตัวประมวลผล</a:t>
              </a:r>
              <a:endParaRPr lang="en-US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1471" y="3632689"/>
              <a:ext cx="93638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ตัวขยายสัญญาณ</a:t>
              </a:r>
              <a:endParaRPr lang="en-US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44763" y="2856035"/>
              <a:ext cx="120308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ตัวรับ</a:t>
              </a:r>
            </a:p>
            <a:p>
              <a:pPr algn="ctr"/>
              <a:r>
                <a:rPr lang="th-TH" sz="20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(ชั้นเซ็นเซอร์)</a:t>
              </a:r>
              <a:endParaRPr lang="en-US" sz="2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0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186965"/>
            <a:ext cx="631507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82" y="2444264"/>
            <a:ext cx="117157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85" y="2444264"/>
            <a:ext cx="1171575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566" y="2439500"/>
            <a:ext cx="1181100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976" y="2444264"/>
            <a:ext cx="1266825" cy="33432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49209" y="2523395"/>
            <a:ext cx="1372925" cy="33322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391" y="777492"/>
            <a:ext cx="10315463" cy="51552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(D)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ปรากฏการณ์การแปลง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conversion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phenomenon)</a:t>
            </a:r>
            <a:endParaRPr lang="en-US" sz="3200" b="1" u="sng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9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เซ็นเซอร์โดยตรงจะแปลงสัญญาณที่ไม่ใช่ไฟฟ้าเป็น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สัญญาณไฟฟ้า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เซ็นเซอร์ที่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ซับซ้อนที่มีหลาย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ขั้นตอนในการ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แปลงเป็น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สัญญาณไฟฟ้า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แบ่งได้กว้างๆ เป็นทางกายภาพ เคมี และ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ชีวภาพ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เซ็นเซอร์ทางกายภาพ (</a:t>
            </a:r>
            <a:r>
              <a:rPr lang="en-US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Physical sensors)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ระบุการเปลี่ยนแปลงในคุณสมบัติทาง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กายภาพ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ที่ใช้ใน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การแปลงให้เป็นสัญญาณไฟฟ้า เช่น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ความชื้น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หนาแน่น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แข็ง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ความหนา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41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358"/>
            <a:ext cx="648309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เซนเซอร์ สัญญาณ และระบบ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Sensors, Signals, and Systems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02" y="912491"/>
            <a:ext cx="3990404" cy="3140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520214" y="912491"/>
            <a:ext cx="6096000" cy="29546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dirty="0">
                <a:cs typeface="+mj-cs"/>
              </a:rPr>
              <a:t>ผู้ปฏิบัติงานจะปรับระดับของเหลวในถังโดยการปรับ</a:t>
            </a:r>
            <a:r>
              <a:rPr lang="th-TH" sz="2400" dirty="0" smtClean="0">
                <a:cs typeface="+mj-cs"/>
              </a:rPr>
              <a:t>วาล์วเกิดการ</a:t>
            </a:r>
            <a:r>
              <a:rPr lang="th-TH" sz="2400" dirty="0">
                <a:cs typeface="+mj-cs"/>
              </a:rPr>
              <a:t>เปลี่ยนแปลงของอัตราการไหล</a:t>
            </a:r>
            <a:r>
              <a:rPr lang="th-TH" sz="2400" dirty="0" smtClean="0">
                <a:cs typeface="+mj-cs"/>
              </a:rPr>
              <a:t>เข้าของของเหลว</a:t>
            </a:r>
          </a:p>
          <a:p>
            <a:endParaRPr lang="th-TH" sz="900" dirty="0" smtClean="0"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dirty="0" smtClean="0">
                <a:cs typeface="+mj-cs"/>
              </a:rPr>
              <a:t>ผู้ปฏิบัติงาน</a:t>
            </a:r>
            <a:r>
              <a:rPr lang="th-TH" sz="2400" dirty="0">
                <a:cs typeface="+mj-cs"/>
              </a:rPr>
              <a:t>จะต้องได้รับข้อมูลเกี่ยวกับระดับของเหลวในถังในเวลาที่</a:t>
            </a:r>
            <a:r>
              <a:rPr lang="th-TH" sz="2400" dirty="0" smtClean="0">
                <a:cs typeface="+mj-cs"/>
              </a:rPr>
              <a:t>เหมาะสม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th-TH" sz="900" dirty="0" smtClean="0"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dirty="0" smtClean="0">
                <a:cs typeface="+mj-cs"/>
              </a:rPr>
              <a:t>ในสถานณ์นี้กำหนดให้เซ็นเซอร์ประกอบด้วย 2 ส่วนหลักคือ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h-TH" sz="2400" dirty="0" smtClean="0">
                <a:cs typeface="+mj-cs"/>
              </a:rPr>
              <a:t>ท่อ</a:t>
            </a:r>
            <a:r>
              <a:rPr lang="th-TH" sz="2400" dirty="0">
                <a:cs typeface="+mj-cs"/>
              </a:rPr>
              <a:t>สายตาบน</a:t>
            </a:r>
            <a:r>
              <a:rPr lang="th-TH" sz="2400" dirty="0" smtClean="0">
                <a:cs typeface="+mj-cs"/>
              </a:rPr>
              <a:t>ถัง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h-TH" sz="2400" dirty="0" smtClean="0">
                <a:cs typeface="+mj-cs"/>
              </a:rPr>
              <a:t>ตา</a:t>
            </a:r>
            <a:r>
              <a:rPr lang="th-TH" sz="2400" dirty="0">
                <a:cs typeface="+mj-cs"/>
              </a:rPr>
              <a:t>ของผู้ปฏิบัติงาน   </a:t>
            </a:r>
            <a:endParaRPr lang="en-US" sz="2400" dirty="0"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3528" y="5059811"/>
            <a:ext cx="440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อุปกรณ์ที่ตรวจจับหรือวัดคุณสมบัติทางกายภาพและบันทึก บ่งชี้ หรือตอบสนองต่อสิ่งนั้น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0002" y="4475036"/>
            <a:ext cx="4733544" cy="1415773"/>
            <a:chOff x="780002" y="4475036"/>
            <a:chExt cx="4733544" cy="1415773"/>
          </a:xfrm>
        </p:grpSpPr>
        <p:sp>
          <p:nvSpPr>
            <p:cNvPr id="12" name="Rectangle 11"/>
            <p:cNvSpPr/>
            <p:nvPr/>
          </p:nvSpPr>
          <p:spPr>
            <a:xfrm>
              <a:off x="780002" y="5059812"/>
              <a:ext cx="47335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 device which detects or measures a </a:t>
              </a:r>
              <a:r>
                <a:rPr lang="en-US" sz="2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physical </a:t>
              </a:r>
              <a:r>
                <a:rPr lang="en-US" sz="2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property and records, indicates, </a:t>
              </a:r>
              <a:r>
                <a:rPr lang="en-US" sz="2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or otherwise </a:t>
              </a:r>
              <a:r>
                <a:rPr lang="en-US" sz="2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responds to it.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8239" y="4475036"/>
              <a:ext cx="9685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u="sng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Sensor</a:t>
              </a:r>
              <a:endParaRPr lang="en-US" sz="32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67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7593" y="698361"/>
            <a:ext cx="8952656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การแปลงทางกายภาพทั่วไปบางอย่าง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เทอร์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โมอิเล็กทริก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โฟ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โตแมกเนติก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อิเล็กโทร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อิลาสติก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แม่เหล็กไฟฟ้า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แมกเนโตอิเล็กทริก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ฯลฯ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ทางกายภาพใช้ในหลากหลายสาขา เช่น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ชีวการแพทย์ใช้ในด้าน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ดันโลหิต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เคลื่อนตัวของกล้ามเนื้อ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ไหลเวียนของเลือด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เจริญเติบโตของ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กระดูก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53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186965"/>
            <a:ext cx="631507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82" y="2444264"/>
            <a:ext cx="117157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85" y="2444264"/>
            <a:ext cx="1171575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566" y="2439500"/>
            <a:ext cx="1181100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976" y="2444264"/>
            <a:ext cx="1266825" cy="3343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766" y="2449026"/>
            <a:ext cx="1219200" cy="33337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03225" y="2470641"/>
            <a:ext cx="1547445" cy="349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433" y="74107"/>
            <a:ext cx="11261592" cy="51552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(E)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ขึ้นอยู่กับปริมาณ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Based on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quantity)</a:t>
            </a:r>
            <a:endParaRPr lang="en-US" sz="3200" b="1" u="sng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9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การจำแนกประเภทนี้ขึ้นอยู่กับประเภทของปริมาณที่ต้องระบุ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identified)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การวัด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และวิเคราะห์ มีปริมาณต่างๆ เช่น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แม่เหล็ก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ไฟฟ้า แรงดัน อุณหภูมิ ของไหล ความใกล้ชิด ความชื้น รังสี ตำแหน่ง ความร้อน สารเคมี คลื่นวิทยุ เป็น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เกี่ยวข้องเป็นเซ็นเซอร์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โดยตรงจะแปลงสัญญาณที่ไม่ใช่ไฟฟ้าเป็น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สัญญาณไฟฟ้า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การวัดปริมาณอุณหภูมิ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Temperature quantity)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ด้วยตัวตรวจจับอุณหภูมิแบบความ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ต้านทาน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เทอร์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มิสเตอร์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เทอร์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โมคัปเปิล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ความดัน (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pressure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—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มิเตอร์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manometer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ไดอะแฟรม เกจ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วัดความ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แสง (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Light)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—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โฟโตไดโอด ตัวต้านทานที่ขึ้นอยู่กับ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แสง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5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0746" y="2910254"/>
            <a:ext cx="117532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53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03520" y="392760"/>
              <a:ext cx="9974880" cy="487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160" y="383400"/>
                <a:ext cx="9993600" cy="48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347" y="2158153"/>
            <a:ext cx="5843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GPS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จีพีเอส)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magnetometer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แมกนีโตมิเตอร์)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object presence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เซ็นเซอร์ตรวจจับวัตถุ)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passive infrared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เซ็นเซอร์อินฟราเรดแบบพาสซีฟ)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proximity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เซ็นเซอร์วัดระยะใกล้)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linear position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เซ็นเซอร์ตำแหน่งเชิงเส้น)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rotary position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เซ็นเซอร์ตำแหน่งแบบหมุน)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tilt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เซ็นเซอร์เอียง)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gyroscope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ไจโรสโคป)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accelerometer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เครื่องวัดความเร่ง)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vibration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เซ็นเซอร์วัดการสั่นสะเทือน)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force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เซ็นเซอร์แรง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300" y="326614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arenR" startAt="13"/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touch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screen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หน้าจอสัมผัส)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liquid level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เซ็นเซอร์ระดับของเหลว)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liquid flow rate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เซ็นเซอร์วัดอัตราการไหลของของเหลว)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gas/liquid pressure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เซ็นเซอร์วัดแรงดันก๊าซ/ของเหลว)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photoresistor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โฟโตเรซิสเตอร์)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thermocouple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เทอร์โมคัปเปิล)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infrared temperature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เซ็นเซอร์วัดอุณหภูมิอินฟราเรด)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microphone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voltage sensor (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เซ็นเซอร์แรงดันไฟฟ้า)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8697" y="157605"/>
            <a:ext cx="7046325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ให้นักศึกษาเลือก 1 หัวข้อและนำเสนอเป็นกลุ่ม กลุ่มละ 2 คน</a:t>
            </a:r>
          </a:p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หัวข้อการนำเสนอ คือ </a:t>
            </a:r>
          </a:p>
          <a:p>
            <a:pPr marL="971550" lvl="1" indent="-514350" algn="thaiDist">
              <a:buFont typeface="+mj-lt"/>
              <a:buAutoNum type="arabicPeriod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หลักการทำงาน </a:t>
            </a:r>
          </a:p>
          <a:p>
            <a:pPr marL="971550" lvl="1" indent="-514350" algn="thaiDist">
              <a:buFont typeface="+mj-lt"/>
              <a:buAutoNum type="arabicPeriod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การนำไปใช้งาน และ</a:t>
            </a:r>
          </a:p>
          <a:p>
            <a:pPr marL="971550" lvl="1" indent="-514350" algn="thaiDist">
              <a:buFont typeface="+mj-lt"/>
              <a:buAutoNum type="arabicPeriod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รูปหรือโมดูลของเซ็นเซอร์</a:t>
            </a:r>
            <a:endParaRPr lang="th-TH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1" y="582567"/>
            <a:ext cx="2058866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4400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รายงานที่ 1</a:t>
            </a:r>
            <a:endParaRPr lang="th-TH" sz="4400" i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23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572" y="1180614"/>
            <a:ext cx="10841713" cy="42934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เซ็นเซอร์ในระบบ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อัตโนมัติ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มีวัตถุประสงค์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หลักคือการรวบรวมข้อมูลและควบคุมระบบ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 ช่วย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ให้เข้าใจสถานะปัจจุบันของพารามิเตอร์ต่างๆ ของระบบ เช่น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วัดความเร็วของระบบรถยนต์จะบันทึกและแสดงความเร็วของรถยนต์เทียบกับ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เวลา </a:t>
            </a:r>
          </a:p>
          <a:p>
            <a:pPr lvl="1" algn="thaiDist"/>
            <a:endParaRPr lang="en-US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รถยนต์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สมัยใหม่เป็นตัวอย่างหนึ่งที่มีคุณสมบัติด้านความปลอดภัยที่สำคัญ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ระบบป้องกันการเบรก ระบบป้องกันการชน ระบบควบคุมการลื่นไถล เป็นต้น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</a:p>
          <a:p>
            <a:pPr algn="thaiDist"/>
            <a:endParaRPr lang="th-TH" sz="8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บ้าน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สวน อุปกรณ์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ต่างๆ สามารถเชื่อมต่อกันและเพิ่มความปลอดภัยและความสะดวกสบายด้วยเทคนิค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อินเทอร์เน็ตทุกสรรพสิ่ง เช่น ระบบ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ป้องกันขโมยและอัคคีภัยที่ควบคุมด้วยเซ็นเซอร์ รวมถึงการป้องกันส่วนบุคคลจากการบุกรุก การควบคุมความร้อนและแสง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สว่าง เป็นต้น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23439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ที่ใช้กันทั่วไปและคุณลักษณะของเซ็นเซอร์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79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3614" y="1844291"/>
            <a:ext cx="9917440" cy="22006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เนื่องจากสิ่งเร้าส่วนใหญ่ไม่ใช่ไฟฟ้า ดังนั้น เซ็นเซอร์จึงอาจดำเนินการ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แปลงสัญญาณหลายขั้นตอน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ตั้งแต่อินพุตไปจนถึงเอาต์พุต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ในหัวข้อนี้จะ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เซ็นเซอร์เฉพาะ</a:t>
            </a:r>
            <a:r>
              <a:rPr lang="th-TH" sz="32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ความสัมพันธ์ระหว่างสัญญาณไฟฟ้า</a:t>
            </a:r>
            <a:r>
              <a:rPr lang="th-TH" sz="3200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เอาต์พุตกับสิ่ง</a:t>
            </a:r>
            <a:r>
              <a:rPr lang="th-TH" sz="32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เร้าอินพุต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เท่านั้น โดยไม่คำนึงถึงสิ่งที่เกิดขึ้น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4101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ฟังก์ชันถ่ายโอน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Transfer function)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41346" y="4780841"/>
            <a:ext cx="7657621" cy="1047135"/>
            <a:chOff x="1996600" y="4780841"/>
            <a:chExt cx="7657621" cy="1047135"/>
          </a:xfrm>
        </p:grpSpPr>
        <p:sp>
          <p:nvSpPr>
            <p:cNvPr id="25" name="Rectangle 24"/>
            <p:cNvSpPr/>
            <p:nvPr/>
          </p:nvSpPr>
          <p:spPr>
            <a:xfrm>
              <a:off x="4513006" y="4780841"/>
              <a:ext cx="2330245" cy="104713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288890" y="5097930"/>
              <a:ext cx="1224116" cy="4129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6843251" y="5097930"/>
              <a:ext cx="1224116" cy="4129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96600" y="5046092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TH Kodchasal" panose="02000506000000020004" pitchFamily="2" charset="-34"/>
                  <a:cs typeface="TH Kodchasal" panose="02000506000000020004" pitchFamily="2" charset="-34"/>
                </a:rPr>
                <a:t>อินพุต</a:t>
              </a:r>
              <a:endParaRPr lang="th-TH" sz="3200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48067" y="5012019"/>
              <a:ext cx="14061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TH Kodchasal" panose="02000506000000020004" pitchFamily="2" charset="-34"/>
                  <a:cs typeface="TH Kodchasal" panose="02000506000000020004" pitchFamily="2" charset="-34"/>
                </a:rPr>
                <a:t>เอาต์พุต </a:t>
              </a:r>
              <a:endParaRPr lang="th-TH" sz="3200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604" y="1487494"/>
            <a:ext cx="9917440" cy="33239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ความสัมพันธ์ระหว่างอินพุต-เอาต์พุต (ตัวกระตุ้น-ตัวตอบสนอง) ในอุดมคติหรือเชิง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ทฤษฎีจะได้ผลลัพธ์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เซ็นเซอร์ที่แสดง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ค่าที่แท้จริงของตัวกระตุ้นเสมอ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ระหว่างอินพุต-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เอาต์พุตอาจ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แสดงในรูปแบบของตารางค่า กราฟ สูตรทางคณิตศาสตร์ หรือเป็นคำตอบของสมการทางคณิตศาสตร์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ฟังก์ชันอินพุต-เอาต์พุตไม่แปรผันตาม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เวลา เรียกว่า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ฟังก์ชันถ่ายโอนแบบ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คงที่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static transfer function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แบบจำลองทางคณิตศาสตร์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Mathematical Models)</a:t>
            </a:r>
          </a:p>
        </p:txBody>
      </p:sp>
    </p:spTree>
    <p:extLst>
      <p:ext uri="{BB962C8B-B14F-4D97-AF65-F5344CB8AC3E}">
        <p14:creationId xmlns:p14="http://schemas.microsoft.com/office/powerpoint/2010/main" val="31180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604" y="1066579"/>
            <a:ext cx="9917440" cy="5586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ฟังก์ชันการถ่ายโอน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แบบคงที่แสดง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ความสัมพันธ์ระหว่างสัญญาณอินพุต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สัญญาณไฟฟ้า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E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ที่เซ็นเซอร์สร้างขึ้นที่เอาต์พุต ความสัมพันธ์นี้สามารถเขียนเป็น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E=f(s</a:t>
            </a:r>
            <a:r>
              <a:rPr lang="en-US" sz="4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48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เอาต์พุต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เป็นจากการ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วัดคือตัวเลข (แรงดันไฟฟ้า กระแสไฟฟ้า จำนวนนับดิจิทัล ฯลฯ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lvl="1"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เซ็นเซอร์จะเชื่อมต่อกับระบบวัดและจะได้ค่าเอ้าพุต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จากการอนุมานค่า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ดังนั้น ระบบวัดจึงต้องใช้ฟังก์ชันถ่ายโอน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ผกผันดังสมการ</a:t>
            </a:r>
          </a:p>
          <a:p>
            <a:pPr algn="ctr"/>
            <a:r>
              <a:rPr lang="th-TH" sz="44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s=f</a:t>
            </a:r>
            <a:r>
              <a:rPr lang="en-US" sz="4400" i="1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-1</a:t>
            </a:r>
            <a:r>
              <a:rPr lang="en-US" sz="44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(E</a:t>
            </a:r>
            <a:r>
              <a:rPr lang="en-US" sz="44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44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</a:t>
            </a:r>
            <a:r>
              <a:rPr lang="th-TH" sz="44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F(E</a:t>
            </a:r>
            <a:r>
              <a:rPr lang="en-US" sz="44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44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เพื่อให้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ได้ค่า (คำนวณ) ของสิ่งเร้า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แบบจำลองทางคณิตศาสตร์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Mathematical Models)</a:t>
            </a:r>
          </a:p>
        </p:txBody>
      </p:sp>
    </p:spTree>
    <p:extLst>
      <p:ext uri="{BB962C8B-B14F-4D97-AF65-F5344CB8AC3E}">
        <p14:creationId xmlns:p14="http://schemas.microsoft.com/office/powerpoint/2010/main" val="27369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8848" y="2042907"/>
            <a:ext cx="4733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 device which detects or measures a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physical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property and records, indicates,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or otherwise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responds to 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086" y="3259899"/>
            <a:ext cx="440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อุปกรณ์ที่ตรวจจับหรือวัดคุณสมบัติทางกายภาพและบันทึก บ่งชี้ หรือตอบสนองต่อสิ่งนั้น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2646" y="2056167"/>
            <a:ext cx="5565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an official who examines material that is about to be released, such as books, movies, news, and art, and suppresses any parts that are considered obscene, politically unacceptable, or a threat to security.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2646" y="3882084"/>
            <a:ext cx="5330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เจ้าหน้าที่ตรวจสอบเนื้อหาที่กำลังจะออก เช่น หนังสือ ภาพยนตร์ ข่าว และศิลปะ และปราบปรามส่วนที่เข้าข่ายอนาจาร ไม่เป็นที่ยอมรับทางการเมือง หรือเป็นภัยต่อความมั่นคง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2070" y="1250942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Censor</a:t>
            </a:r>
            <a:endParaRPr lang="en-US" sz="32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1967667" y="1183886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Sensor</a:t>
            </a:r>
            <a:endParaRPr lang="en-US" sz="32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0" y="7358"/>
            <a:ext cx="648309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เซนเซอร์ สัญญาณ และระบบ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Sensors, Signals, and Systems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0648" y="129776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sen·sər</a:t>
            </a:r>
            <a:r>
              <a:rPr lang="en-US" dirty="0"/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78100" y="1358663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sen·sər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036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376" y="1037551"/>
            <a:ext cx="991744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ฟังก์ชันการถ่ายโอนของ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เครื่องความเร็ว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ลมและอุณหภูมิของ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อากาศ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วัดอัตรา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การไหลของอากาศขา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เข้าและเอาต์พุตเป็นแรงดันแบบดิจิทัลโดยใช้ตัวแปล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งอนาล็อกเป็นดิจิทัลขนาด 10 บิต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ดังรูป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แบบจำลองทางคณิตศาสตร์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Mathematical Models)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60" y="3370944"/>
            <a:ext cx="37528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947" y="1114244"/>
            <a:ext cx="991744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หลังจากวัดจำนวนนับเอาต์พุต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n=f(s)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 จะต้องแปลงกลับเป็นอัตราการไหลโดยใช้ฟังก์ชันการถ่ายโอน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ผกผัน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 2.1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ซึ่งแสดงความสัมพันธ์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 (โวลต์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กับอัตรา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การไหลของขา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เข้า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แบบจำลองทางคณิตศาสตร์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Mathematical Models)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72" y="3658185"/>
            <a:ext cx="3009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แบบจำลองทางคณิตศาสตร์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Mathematical Models)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950" y="1951866"/>
            <a:ext cx="3864717" cy="362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82" y="1883901"/>
            <a:ext cx="4540949" cy="36880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418385" y="1497904"/>
            <a:ext cx="8793" cy="4528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7960" y="1128993"/>
            <a:ext cx="9917440" cy="22006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การประมาณฟังก์ชัน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คือการเลือกนิพจน์ทางคณิตศาสตร์ที่เหมาะสมซึ่งสามารถทำให้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ข้อมูลการทดลอง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ใกล้เคียงที่สุด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ประมาณสามารถมองได้ว่าเป็นการ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ปรับเส้นโค้งของ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ค่าที่ได้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จากการทดลองให้เข้ากับฟังก์ชันการประมาณ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การประมาณฟังก์ชัน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Functional Approximations)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80" y="3873813"/>
            <a:ext cx="3200400" cy="165735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178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205" y="1379715"/>
            <a:ext cx="9917440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แบบจำลองที่ง่ายที่สุดของฟังก์ชันถ่ายโอนคือแบบจำลองเชิงเส้น อธิบายได้ด้วยสมการ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ต่อไปนี้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371600" lvl="2" indent="-457200" algn="thaiDi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เป็นสัญญาณเอาต์พุต</a:t>
            </a:r>
          </a:p>
          <a:p>
            <a:pPr marL="1371600" lvl="2" indent="-457200" algn="thaiDi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</a:t>
            </a:r>
          </a:p>
          <a:p>
            <a:pPr marL="1371600" lvl="2" indent="-457200" algn="thaiDist">
              <a:buFont typeface="Arial" panose="020B0604020202020204" pitchFamily="34" charset="0"/>
              <a:buChar char="•"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ความชันของ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เส้นตรง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การประมาณฟังก์ชัน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Functional Approximations)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96" y="2533458"/>
            <a:ext cx="2364693" cy="4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702" y="965235"/>
            <a:ext cx="9917440" cy="23698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ฟังก์ชันถ่ายโอน เขียนใหม่ในรูปแบบที่ใช้งานได้จริงมาก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 คือ</a:t>
            </a: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และ</a:t>
            </a: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การประมาณฟังก์ชัน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Functional Approximations)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765" y="3715575"/>
            <a:ext cx="3779556" cy="2688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51" y="1711378"/>
            <a:ext cx="2070310" cy="330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02" y="2352996"/>
            <a:ext cx="1920744" cy="6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4684" y="1915119"/>
            <a:ext cx="5783580" cy="36933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ฟังก์ชันการถ่ายโอนแบบไม่เชิงเส้นสามารถประมาณค่าได้ด้วยฟังก์ชันทางคณิตศาสตร์แบบไม่เชิงเส้น คือ ฟังก์ชันประมาณค่าลอการิทึม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ฟังก์ชันผกผัน คือ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โดยที่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คือพารามิเตอร์คงที่</a:t>
            </a:r>
          </a:p>
          <a:p>
            <a:pPr algn="thaiDist"/>
            <a:endParaRPr lang="th-TH" sz="1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82" y="3535092"/>
            <a:ext cx="1686878" cy="31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82" y="4272527"/>
            <a:ext cx="1141000" cy="45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การประมาณฟังก์ชัน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Functional Approximations)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08" y="1809611"/>
            <a:ext cx="4080267" cy="37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4684" y="1915119"/>
            <a:ext cx="5783580" cy="40626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ฟังก์ชันเลขชี้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กำลัง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exponential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function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ผกผัน กำหนดโดย</a:t>
            </a: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ฟังก์ชันผกผัน คือ</a:t>
            </a: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โดยที่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k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เป็นพารามิเตอร์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คงที่</a:t>
            </a:r>
          </a:p>
          <a:p>
            <a:pPr algn="thaiDist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การประมาณฟังก์ชัน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Functional Approximations)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26" y="3188676"/>
            <a:ext cx="1221677" cy="426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35" y="4161738"/>
            <a:ext cx="1440657" cy="783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718" y="1941864"/>
            <a:ext cx="4277591" cy="40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4684" y="1629363"/>
            <a:ext cx="5783580" cy="43396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ฟังก์ชันกำลัง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power function) (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2.5) และฟังก์ชันผกผันสามารถแสดงได้ดังนี้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ฟังก์ชันผกผัน คือ</a:t>
            </a: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โดยที่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เป็นพารามิเตอร์คงที่และ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k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คือตัวประกอบกำลัง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1943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การประมาณฟังก์ชัน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Functional Approximations)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42" y="2899189"/>
            <a:ext cx="1588693" cy="400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542" y="3907611"/>
            <a:ext cx="1660255" cy="830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758" y="1721427"/>
            <a:ext cx="4390159" cy="4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8931" y="1929514"/>
            <a:ext cx="9548329" cy="38164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คืออุปกรณ์ที่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รับสิ่งเร้าหรือสิ่งกระตุ้น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stimulus)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และตอบสนอง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responds)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สัญญาณไฟฟ้า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อาจกล่าวได้ว่า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เป็นตัวแปลค่าที่ไม่ใช่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ไฟฟ้าให้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เป็นค่าไฟฟ้า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สัญญาณเอาต์พุต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แรงดัน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กระแส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ประจุไฟฟ้า</a:t>
            </a:r>
            <a:endParaRPr lang="th-TH" sz="32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358"/>
            <a:ext cx="648309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เซนเซอร์ สัญญาณ และระบบ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Sensors, Signals, and Systems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98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49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microprocessor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2173" y="1900306"/>
            <a:ext cx="7023656" cy="41088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machine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ที่สามารถโปรแกรมได้มีส่วนประกอบทางฮาร์ดแวร์ 3 ส่วน คือ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หน่วยอินพุต/เอ้าพุต</a:t>
            </a:r>
          </a:p>
          <a:p>
            <a:pPr lvl="1"/>
            <a:endParaRPr lang="th-TH" sz="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เซ็ตของคำสั่งที่เขียนสำหรับไมโครโปรเซสเซอร์เรียกว่า</a:t>
            </a:r>
            <a:r>
              <a:rPr lang="th-TH" sz="28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ของโปรแกรมเรียกว่า</a:t>
            </a:r>
            <a:r>
              <a:rPr lang="th-TH" sz="2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ซอต์</a:t>
            </a:r>
            <a:r>
              <a:rPr lang="th-TH" sz="28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ฟแวร์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ระบบไมโครโปรเซสเซอร์ที่ใช้ในงานควบคุมต่างๆเรียกว่า</a:t>
            </a:r>
            <a:r>
              <a:rPr lang="th-TH" sz="28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ไมโครคอนโทรลเลอร์</a:t>
            </a:r>
            <a:endParaRPr lang="en-US" sz="28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89341" y="2024478"/>
            <a:ext cx="3550275" cy="2911131"/>
            <a:chOff x="7170143" y="3402400"/>
            <a:chExt cx="3550275" cy="2911131"/>
          </a:xfrm>
        </p:grpSpPr>
        <p:sp>
          <p:nvSpPr>
            <p:cNvPr id="3" name="Rectangle 2"/>
            <p:cNvSpPr/>
            <p:nvPr/>
          </p:nvSpPr>
          <p:spPr>
            <a:xfrm>
              <a:off x="7392263" y="5728756"/>
              <a:ext cx="33281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เครื่องที่สามารถโปรแกรมได้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0143" y="3402400"/>
              <a:ext cx="3550275" cy="2068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6785" y="1496827"/>
            <a:ext cx="9189342" cy="46012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ไมโครโปรเซสเซอร์ทำงานด้วยตัวเลขไบนารี่ บิต 0 และ 1 เรียกว่าบิต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(Bits: Binary Digit)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กลุ่มของบิตเรียกว่าเวิร์ด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(word)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en-US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ไมโครโปรเซสเซอร์แบ่งตามความยาวเวิร์ด เช่น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โปรเซสเซอร์มีเวิร์ด 8 บิต   ก็คือ  8-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bit microprocessor 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โปรเซสเซอร์มีเวิร์ด 16 บิต ก็คือ 16-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bit microprocessor 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โปรเซสเซอร์มีเวิร์ด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32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บิต ก็คือ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32-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bit microprocessor 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849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microprocessor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67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87206" y="2202680"/>
            <a:ext cx="9189342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รีจิสเตอร์ขนาด 8 บิต สามารถเก็บบิตไบนารี่ได้ 8 บิต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รีจิสเตอร์หลายๆตัวถูกจัดเรียงให้เป็นลำดับเรียกว่า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(Memory)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 จัดเรียงรีจิสเตอร์เป็นกลุ่มเท่ากับ 1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024 บนชิพ จะได้หน่วยความจำขนาด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1Kbyts (1KB)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7206" y="1248174"/>
            <a:ext cx="91893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(Memory)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849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microprocessor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09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87206" y="2568552"/>
            <a:ext cx="8916318" cy="24468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</a:t>
            </a:r>
            <a:r>
              <a:rPr lang="th-TH" sz="36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รับข้อมูลจากผู้ใช้ป้อนเข้าสู่หน่วยความจำ อุปกรณ์ที่ผู้ใช้ป้อนข้อมูล เช่น คีบอร์ด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อุปกรณ์เอ้าพุตรับ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ผลลัพธ์จากการประมวลผลข้อมูลมาแสดงผล เช่น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พริ้นเตอร์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7206" y="1248174"/>
            <a:ext cx="91893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อินพุต/เอาพุต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(Input/Output)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849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microprocessor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2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2778" y="1207363"/>
            <a:ext cx="1005036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 ก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คือบล็อกไดอะแกรมคอมพิวเตอร์แบบเดิมก่อนที่จะมีเทคโนเลยีวงจรรวมสร้างเป็นชิพเดี่ยวได้ ส่วนรูป 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สร้างซีพียูเป็นชิพเดียวเรียกว่าไมโครโปรเซสเซอร์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93832" y="3325053"/>
            <a:ext cx="4463368" cy="3282368"/>
            <a:chOff x="1393832" y="3158617"/>
            <a:chExt cx="4463368" cy="32823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832" y="3158617"/>
              <a:ext cx="4463368" cy="26449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31832" y="5794654"/>
              <a:ext cx="587368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sz="36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(ก)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5496" y="3484461"/>
            <a:ext cx="4479112" cy="2928131"/>
            <a:chOff x="7321538" y="3512853"/>
            <a:chExt cx="4479112" cy="29281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1538" y="3512853"/>
              <a:ext cx="4479112" cy="229072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267410" y="5794653"/>
              <a:ext cx="587368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sz="36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(ข)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45849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microprocessor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29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26021" y="3553335"/>
            <a:ext cx="6555842" cy="3237180"/>
            <a:chOff x="3183157" y="3444750"/>
            <a:chExt cx="6555842" cy="3237180"/>
          </a:xfrm>
        </p:grpSpPr>
        <p:sp>
          <p:nvSpPr>
            <p:cNvPr id="3" name="Rectangle 2"/>
            <p:cNvSpPr/>
            <p:nvPr/>
          </p:nvSpPr>
          <p:spPr>
            <a:xfrm>
              <a:off x="4319306" y="6097155"/>
              <a:ext cx="42835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บล็อกพื้นฐานของไมโครคอมพิวเตอร์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3157" y="3444750"/>
              <a:ext cx="6555842" cy="265240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75772" y="914893"/>
            <a:ext cx="598553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ไมโครคอมพิวเตอร์มีบล็อก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พื้นฐาน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3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บล็อก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ไมโครโปรเซสเซอร์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บนชิป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 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อินพุต/เอาท์พุต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I/O)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26242" y="914893"/>
            <a:ext cx="3752411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หน่วยควบคุม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ตรรกะ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คณิตศาสตร์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348" y="796540"/>
            <a:ext cx="28953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Memory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3368" y="1565907"/>
            <a:ext cx="9641307" cy="50783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 algn="thaiDist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สถาปัตยกรรม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von Neumann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จัดเก็บ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ทั้งคำสั่งและ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ข้อมูลในหน่วยความจำเดียวกัน</a:t>
            </a:r>
          </a:p>
          <a:p>
            <a:pPr marL="571500" indent="-571500" algn="thaiDist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หน่วยความจำชิป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ROM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RAM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 algn="thaiDist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ROM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สามารถ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อ่านได้เท่านั้น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และลบไม่ได้ ใช้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เพื่อจัดเก็บคำสั่งและข้อมูลที่ไม่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เปลี่ยนแปลง</a:t>
            </a:r>
          </a:p>
          <a:p>
            <a:pPr marL="1028700" lvl="1" indent="-571500" algn="thaiDist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RAM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ข้อมูลจะหายไปเมื่อ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ปิดเครื่อง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และใช้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เพื่อจัดเก็บโปรแกรมและ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ข้อมูลชั่วคราว</a:t>
            </a:r>
          </a:p>
          <a:p>
            <a:pPr marL="571500" indent="-571500" algn="thaiDist">
              <a:buFont typeface="Wingdings" panose="05000000000000000000" pitchFamily="2" charset="2"/>
              <a:buChar char="q"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ถ่าย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โอนข้อมูลระหว่างไมโครคอมพิวเตอร์และอุปกรณ์ภายนอกผ่านพอร์ต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(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89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6716" y="786063"/>
            <a:ext cx="28953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Memory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5799" y="2042259"/>
            <a:ext cx="9460960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ข้อมูลขนาด 8 บิต เรียกว่า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ไบต์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byte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เวิร์ดหน่วยความจำ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ระบุตามแอดเดรส เช่น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หน่วยความจำข้อมูลมีขนาด 12 บิต จะได้แอดเดรสเท่ากับ 2</a:t>
            </a:r>
            <a:r>
              <a:rPr lang="th-TH" sz="36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12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= 4096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ไบต์ หรือ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 Kbytes (4KB)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แอดเดรสหน่วยความจำในเลขฐาน 16 เริ่มตั้งแต่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000 ถึง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FFF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60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2609" y="660236"/>
            <a:ext cx="27430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ระบบบัส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System 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9064" y="1391205"/>
            <a:ext cx="8133062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บัสระบบของไมโครคอมพิวเตอร์ (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ด้วยบัส 3 บัส คือ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บัสแอดเดรส 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บัสข้อมูล 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บัสข้อมูล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38568" y="3745696"/>
            <a:ext cx="6191000" cy="3001141"/>
            <a:chOff x="2838568" y="3745696"/>
            <a:chExt cx="6191000" cy="3001141"/>
          </a:xfrm>
        </p:grpSpPr>
        <p:sp>
          <p:nvSpPr>
            <p:cNvPr id="4" name="Rectangle 3"/>
            <p:cNvSpPr/>
            <p:nvPr/>
          </p:nvSpPr>
          <p:spPr>
            <a:xfrm>
              <a:off x="4248279" y="6162062"/>
              <a:ext cx="3757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รุ่นทั่วไปของไมโครคอมพิวเตอร์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568" y="3745696"/>
              <a:ext cx="6191000" cy="2416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4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627252"/>
            <a:ext cx="1058750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บัสเหล่านี้เชื่อมต่อ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ROM, RAM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และชิป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 ดังนั้นมีการ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ถ่ายโอนข้อมูลระหว่าง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และองค์ประกอบ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อื่นๆ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06483" y="3360685"/>
            <a:ext cx="6191000" cy="3001141"/>
            <a:chOff x="2838568" y="3745696"/>
            <a:chExt cx="6191000" cy="3001141"/>
          </a:xfrm>
        </p:grpSpPr>
        <p:sp>
          <p:nvSpPr>
            <p:cNvPr id="14" name="Rectangle 13"/>
            <p:cNvSpPr/>
            <p:nvPr/>
          </p:nvSpPr>
          <p:spPr>
            <a:xfrm>
              <a:off x="4248279" y="6162062"/>
              <a:ext cx="3757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รุ่นทั่วไปของไมโครคอมพิวเตอร์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568" y="3745696"/>
              <a:ext cx="6191000" cy="2416366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752609" y="660236"/>
            <a:ext cx="27430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ระบบบัส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System 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44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6001" y="1549692"/>
            <a:ext cx="9548329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ของสิ่งเร้า ได้แก่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เข้มของแสงและความยาวคลื่น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เสียง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แรง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ความเร่ง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เคมี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95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462660"/>
            <a:ext cx="10587505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การถ่ายโอน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ข้อมูลที่เกี่ยวกับหน่วยความจำหรือ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เมื่อหน่วยความจำหรือชิป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รับข้อมูลจากไมโครโปรเซสเซอร์ จะ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เรียกว่า</a:t>
            </a:r>
            <a:r>
              <a:rPr lang="th-TH" sz="32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</a:t>
            </a:r>
            <a:r>
              <a:rPr lang="th-TH" sz="32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เขียน (</a:t>
            </a:r>
            <a:r>
              <a:rPr lang="en-US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WRITE operation</a:t>
            </a:r>
            <a:r>
              <a:rPr lang="th-TH" sz="32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และข้อมูลจะถูกเขียนลงในตำแหน่งหน่วยความจำที่เลือกหรือพอร์ต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09" y="660236"/>
            <a:ext cx="27430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ระบบบัส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System 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06483" y="3360685"/>
            <a:ext cx="6191000" cy="3001141"/>
            <a:chOff x="2838568" y="3745696"/>
            <a:chExt cx="6191000" cy="3001141"/>
          </a:xfrm>
        </p:grpSpPr>
        <p:sp>
          <p:nvSpPr>
            <p:cNvPr id="9" name="Rectangle 8"/>
            <p:cNvSpPr/>
            <p:nvPr/>
          </p:nvSpPr>
          <p:spPr>
            <a:xfrm>
              <a:off x="4248279" y="6162062"/>
              <a:ext cx="3757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รุ่นทั่วไปของไมโครคอมพิวเตอร์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568" y="3745696"/>
              <a:ext cx="6191000" cy="2416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2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462660"/>
            <a:ext cx="1058750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หน่วยความจำหรือชิป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ส่งข้อมูลไปยังไมโครโปรเซสเซอร์ จะ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เรียกว่าการ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อ่าน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READ operation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ข้อมูลจะถูกอ่านจากตำแหน่งหน่วยความจำที่เลือกหรือพอร์ต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09" y="660236"/>
            <a:ext cx="27430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ระบบบัส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System 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06483" y="3360685"/>
            <a:ext cx="6191000" cy="3001141"/>
            <a:chOff x="2838568" y="3745696"/>
            <a:chExt cx="6191000" cy="3001141"/>
          </a:xfrm>
        </p:grpSpPr>
        <p:sp>
          <p:nvSpPr>
            <p:cNvPr id="8" name="Rectangle 7"/>
            <p:cNvSpPr/>
            <p:nvPr/>
          </p:nvSpPr>
          <p:spPr>
            <a:xfrm>
              <a:off x="4248279" y="6162062"/>
              <a:ext cx="3757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รุ่นทั่วไปของไมโครคอมพิวเตอร์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568" y="3745696"/>
              <a:ext cx="6191000" cy="2416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462660"/>
            <a:ext cx="10587505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แอดเดรสบัส (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address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bus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การถ่ายโอนข้อมูลจะเกิดขึ้นในทิศทางเดียวเท่านั้น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 ไมโครโปรเซสเซอร์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ไปยังหน่วยความจำหรือองค์ประกอบ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ดังนั้นจึงเรียกว่าบัสแบบทิศทาง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เดียว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unidirectional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609" y="660236"/>
            <a:ext cx="27430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ระบบบัส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System 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06483" y="3360685"/>
            <a:ext cx="6191000" cy="3001141"/>
            <a:chOff x="2838568" y="3745696"/>
            <a:chExt cx="6191000" cy="3001141"/>
          </a:xfrm>
        </p:grpSpPr>
        <p:sp>
          <p:nvSpPr>
            <p:cNvPr id="8" name="Rectangle 7"/>
            <p:cNvSpPr/>
            <p:nvPr/>
          </p:nvSpPr>
          <p:spPr>
            <a:xfrm>
              <a:off x="4248279" y="6162062"/>
              <a:ext cx="3757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รุ่นทั่วไปของไมโครคอมพิวเตอร์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568" y="3745696"/>
              <a:ext cx="6191000" cy="2416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73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462660"/>
            <a:ext cx="1058750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บัสข้อมูล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data bus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ข้อมูลสามารถไหลได้ทั้งสองทิศทาง กล่าวคือ เข้าหรือออกจาก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ดังนั้นนี่คือรถบัสแบบ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สองทิศทาง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bidirectional 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609" y="660236"/>
            <a:ext cx="27430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ระบบบัส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System 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06483" y="3360685"/>
            <a:ext cx="6191000" cy="3001141"/>
            <a:chOff x="2838568" y="3745696"/>
            <a:chExt cx="6191000" cy="3001141"/>
          </a:xfrm>
        </p:grpSpPr>
        <p:sp>
          <p:nvSpPr>
            <p:cNvPr id="8" name="Rectangle 7"/>
            <p:cNvSpPr/>
            <p:nvPr/>
          </p:nvSpPr>
          <p:spPr>
            <a:xfrm>
              <a:off x="4248279" y="6162062"/>
              <a:ext cx="3757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รุ่นทั่วไปของไมโครคอมพิวเตอร์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568" y="3745696"/>
              <a:ext cx="6191000" cy="2416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07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462660"/>
            <a:ext cx="10587505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บัส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control bus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สัญญาณจำนวนหนึ่งที่ใช้ในการ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ซิงโครไนซ์การ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ขององค์ประกอบไมโครคอมพิวเตอร์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แต่ละตัว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ส่งการควบคุมเหล่านี้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บางส่วนส่ง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สัญญาณไปยังองค์ประกอบอื่น ๆ เพื่อระบุประเภทของการดำเนินการที่กำลังดำเนินการ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09" y="660236"/>
            <a:ext cx="27430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ระบบบัส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System Bus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06483" y="3360685"/>
            <a:ext cx="6191000" cy="3001141"/>
            <a:chOff x="2838568" y="3745696"/>
            <a:chExt cx="6191000" cy="3001141"/>
          </a:xfrm>
        </p:grpSpPr>
        <p:sp>
          <p:nvSpPr>
            <p:cNvPr id="8" name="Rectangle 7"/>
            <p:cNvSpPr/>
            <p:nvPr/>
          </p:nvSpPr>
          <p:spPr>
            <a:xfrm>
              <a:off x="4248279" y="6162062"/>
              <a:ext cx="3757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รุ่นทั่วไปของไมโครคอมพิวเตอร์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568" y="3745696"/>
              <a:ext cx="6191000" cy="2416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9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40" y="4158121"/>
            <a:ext cx="6005624" cy="13623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7120" y="5823362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สัญญาณนาฬิกาทั่วไป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2482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ไมโครคอนคอนโทรลเลอร์พื้นฐาน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609" y="660236"/>
            <a:ext cx="36679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นาฬิกา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Clock Signals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462660"/>
            <a:ext cx="1058750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สัญญาณนาฬิกา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ของระบบมีอยู่ในบัสควบคุม สัญญาณเหล่านี้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เกิดขึ้นช่วงเวลา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สัญญาณนาฬิกาที่เหมาะสมในระหว่าง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ที่ซีพียูดำเนินการ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instruction executions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79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87587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สถาปัตยกรรมไมโครคอนโทรลเลอร์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Microcontroller architectures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243204"/>
            <a:ext cx="10587505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สถาปัตยกรรมของฟอน นอย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มันน์ ซึ่ง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เป็นระบบหน่วยความจำเดี่ยวที่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มีแอดเดรสเดียวกันและบัสข้อมูลใช้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สำหรับเข้าถึงทั้งโปรแกรมและข้อมูล ซึ่งหมายความว่าโปรแกรม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ต่างๆและ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ข้อมูลไม่สามารถเข้าถึงได้พร้อมกัน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31904" y="3161205"/>
            <a:ext cx="4243970" cy="3448100"/>
            <a:chOff x="3631904" y="3161205"/>
            <a:chExt cx="4243970" cy="3448100"/>
          </a:xfrm>
        </p:grpSpPr>
        <p:sp>
          <p:nvSpPr>
            <p:cNvPr id="4" name="Rectangle 3"/>
            <p:cNvSpPr/>
            <p:nvPr/>
          </p:nvSpPr>
          <p:spPr>
            <a:xfrm>
              <a:off x="3631904" y="6024530"/>
              <a:ext cx="38603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สถาปัตยกรรมของฟอน นอยมันน์</a:t>
              </a:r>
              <a:endParaRPr lang="en-US" sz="3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3161205"/>
              <a:ext cx="4038600" cy="2752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34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87587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สถาปัตยกรรมไมโครคอนโทรลเลอร์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Microcontroller architectures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609" y="1243204"/>
            <a:ext cx="1058750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ไมโครคอนโทรลเลอร์ส่วนใหญ่ใช้สถาปัตยกรรมของฮาร์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วาร์ด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Harvard architecture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เนื่องจาก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มีราคาไม่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แพง ใช้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บัสเหล่านี้ภายในชิปเนื่องจากทั้งโปรแกรมและข้อมูลหน่วยความจำอยู่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ภายในชิป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1904" y="6024530"/>
            <a:ext cx="3860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สถาปัตยกรรมของฟอน นอยมันน์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511" y="2850608"/>
            <a:ext cx="59817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0746" y="2910254"/>
            <a:ext cx="117532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71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4511" y="1802458"/>
            <a:ext cx="9548329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ตัวแปลงพลังงาน 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energy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converter)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ถ่ายโอน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ข้อมูลต้อง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มีการส่งผ่าน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พลังงาน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ส่งพลังงานสามารถไหลได้ทั้งสอง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ทาง พลังงาน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สามารถไหลจากวัตถุไปยังเซ็นเซอร์หรือย้อนกลับจากเซ็นเซอร์ไปยัง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046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7865" y="1784170"/>
            <a:ext cx="9994392" cy="27084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2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กรณีพิเศษ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เมื่อการไหลของพลังงานสุทธิเป็น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ศูนย์ ตัวอย่างเช่น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th-TH" sz="1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รังสีอินฟราเรดแบบเทอร์โมไพล์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thermopile infrared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เอ้าพุตเป็นบวก  (+)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;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เมื่อ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วัตถุอุ่นกว่า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เซนเซอร์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เอ้าพุต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เป็นลบ    (-)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;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เมื่อ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วัตถุเย็นกว่า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เอ้าพุต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เป็นศูนย์  (0)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;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เมื่อทั้ง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เซ็นเซอร์มี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เท่ากัน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695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6902" y="70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0505" y="702946"/>
            <a:ext cx="6593786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เซ็นเซอร์จะแปลงค่าที่ไม่ใช่ไฟฟ้าเป็นค่า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ไฟฟ้า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6" y="1901952"/>
            <a:ext cx="11482487" cy="24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3109</Words>
  <Application>Microsoft Office PowerPoint</Application>
  <PresentationFormat>Widescreen</PresentationFormat>
  <Paragraphs>329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TH SarabunPSK</vt:lpstr>
      <vt:lpstr>Cordia New</vt:lpstr>
      <vt:lpstr>TH Kodchasal</vt:lpstr>
      <vt:lpstr>Angsana New</vt:lpstr>
      <vt:lpstr>TH Mali Grade 6</vt:lpstr>
      <vt:lpstr>Calibri</vt:lpstr>
      <vt:lpstr>Wingdings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144</cp:revision>
  <dcterms:created xsi:type="dcterms:W3CDTF">2024-06-15T07:13:48Z</dcterms:created>
  <dcterms:modified xsi:type="dcterms:W3CDTF">2025-08-07T06:15:20Z</dcterms:modified>
</cp:coreProperties>
</file>