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4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025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159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234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05983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3138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465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281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524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496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507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578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9AC3B-70A6-408E-A898-F01C8A0D5FF8}" type="datetimeFigureOut">
              <a:rPr lang="th-TH" smtClean="0"/>
              <a:t>05/08/67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6F5C6-F079-4CBC-A892-228779ABC6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527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องค์ประกอบของสิ่งโฆษณา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8460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162B1-2387-A5D1-7390-823EA93387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2400" dirty="0">
                <a:cs typeface="+mn-cs"/>
              </a:rPr>
              <a:t>-จบการบรรยาย-</a:t>
            </a:r>
            <a:endParaRPr lang="en-US" sz="2400" dirty="0"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C3D7C-02E9-F657-4C0F-25D7BBC4D6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31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EF2C2-852C-425A-8ED2-6A0E52E5D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2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ห้องเรียนออนไลน์</a:t>
            </a:r>
            <a:endParaRPr lang="en-US" sz="28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3F438-1E90-1AF6-A3EE-7A4D8333A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852" y="1825625"/>
            <a:ext cx="6494107" cy="4351338"/>
          </a:xfrm>
        </p:spPr>
        <p:txBody>
          <a:bodyPr/>
          <a:lstStyle/>
          <a:p>
            <a:pPr marL="0" indent="0">
              <a:buNone/>
            </a:pPr>
            <a:r>
              <a:rPr lang="th-TH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กลุ่มเรียน 001</a:t>
            </a:r>
          </a:p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https://classroom.google.com/c/NzAyNTcwMjA5MDQx</a:t>
            </a:r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https://meet.google.com/vyn-wycf-sdf</a:t>
            </a:r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O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2dxvbt</a:t>
            </a:r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r>
              <a:rPr lang="th-TH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กลุ่มเรียน 002</a:t>
            </a:r>
          </a:p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https://classroom.google.com/c/NzAyNTcyMzE2Nzk4</a:t>
            </a:r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https://meet.google.com/ikz-nyoj-epw</a:t>
            </a:r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3apdt5g</a:t>
            </a:r>
            <a:endParaRPr lang="th-TH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endParaRPr lang="th-TH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>
              <a:buNone/>
            </a:pPr>
            <a:endParaRPr 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37758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1544" t="26655" r="10882" b="17239"/>
          <a:stretch/>
        </p:blipFill>
        <p:spPr>
          <a:xfrm>
            <a:off x="2496000" y="1456586"/>
            <a:ext cx="7200000" cy="39448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720417" y="2067636"/>
            <a:ext cx="755446" cy="2173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/>
          <p:cNvSpPr txBox="1"/>
          <p:nvPr/>
        </p:nvSpPr>
        <p:spPr>
          <a:xfrm>
            <a:off x="5670645" y="2022443"/>
            <a:ext cx="8052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สิ่งโฆษณา</a:t>
            </a:r>
          </a:p>
        </p:txBody>
      </p:sp>
    </p:spTree>
    <p:extLst>
      <p:ext uri="{BB962C8B-B14F-4D97-AF65-F5344CB8AC3E}">
        <p14:creationId xmlns:p14="http://schemas.microsoft.com/office/powerpoint/2010/main" val="1978682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8824" t="23320" r="18162" b="9784"/>
          <a:stretch/>
        </p:blipFill>
        <p:spPr>
          <a:xfrm>
            <a:off x="3361764" y="566035"/>
            <a:ext cx="6548719" cy="572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4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8824" t="23320" r="18162" b="9784"/>
          <a:stretch/>
        </p:blipFill>
        <p:spPr>
          <a:xfrm>
            <a:off x="3361764" y="566035"/>
            <a:ext cx="6548719" cy="57259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21853" y="895527"/>
            <a:ext cx="679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ตราบริษัท</a:t>
            </a:r>
          </a:p>
          <a:p>
            <a:pPr algn="ctr"/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(ผู้ผลิต)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80576" y="741639"/>
            <a:ext cx="70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ตราสินค้า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54050" y="1049415"/>
            <a:ext cx="451225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7877175" y="895527"/>
            <a:ext cx="403401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701675" y="3621166"/>
            <a:ext cx="75005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7612725" y="4601718"/>
            <a:ext cx="611851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952149" y="4170066"/>
            <a:ext cx="1790753" cy="807515"/>
          </a:xfrm>
          <a:prstGeom prst="roundRect">
            <a:avLst/>
          </a:prstGeom>
          <a:noFill/>
          <a:ln w="158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3085763" y="3467277"/>
            <a:ext cx="679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ภาพหลัก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80576" y="4447829"/>
            <a:ext cx="679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ภาพรอง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159045" y="4821544"/>
            <a:ext cx="1681316" cy="1291662"/>
          </a:xfrm>
          <a:prstGeom prst="roundRect">
            <a:avLst/>
          </a:prstGeom>
          <a:noFill/>
          <a:ln w="158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0" name="TextBox 19"/>
          <p:cNvSpPr txBox="1"/>
          <p:nvPr/>
        </p:nvSpPr>
        <p:spPr>
          <a:xfrm>
            <a:off x="2868562" y="5094516"/>
            <a:ext cx="103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ภาพสินค้า</a:t>
            </a:r>
          </a:p>
          <a:p>
            <a:r>
              <a:rPr lang="en-US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(Pack Shot/</a:t>
            </a:r>
          </a:p>
          <a:p>
            <a:r>
              <a:rPr lang="en-US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Product Shot)</a:t>
            </a:r>
            <a:endParaRPr lang="th-TH" sz="1400" b="1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654050" y="5248406"/>
            <a:ext cx="451225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37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2335" t="23320" r="22070" b="9784"/>
          <a:stretch/>
        </p:blipFill>
        <p:spPr>
          <a:xfrm>
            <a:off x="981636" y="566035"/>
            <a:ext cx="5419164" cy="57259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38934" t="29598" r="16617" b="11746"/>
          <a:stretch/>
        </p:blipFill>
        <p:spPr>
          <a:xfrm>
            <a:off x="6293224" y="1418665"/>
            <a:ext cx="5419164" cy="4020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0" y="830179"/>
            <a:ext cx="3140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องค์ประกอบด้านวัจนภาษา</a:t>
            </a:r>
          </a:p>
        </p:txBody>
      </p:sp>
    </p:spTree>
    <p:extLst>
      <p:ext uri="{BB962C8B-B14F-4D97-AF65-F5344CB8AC3E}">
        <p14:creationId xmlns:p14="http://schemas.microsoft.com/office/powerpoint/2010/main" val="3330557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2335" t="23320" r="31176" b="9784"/>
          <a:stretch/>
        </p:blipFill>
        <p:spPr>
          <a:xfrm>
            <a:off x="1020316" y="445012"/>
            <a:ext cx="4032947" cy="57259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0" y="830179"/>
            <a:ext cx="3140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องค์ประกอบด้านอวัจนภาษา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3291" y="775207"/>
            <a:ext cx="679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ตราบริษัท</a:t>
            </a:r>
          </a:p>
          <a:p>
            <a:pPr algn="ctr"/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(ผู้ผลิต)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18618" y="621318"/>
            <a:ext cx="70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ตราสินค้า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85488" y="929095"/>
            <a:ext cx="451225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952613" y="775206"/>
            <a:ext cx="403401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833113" y="3500846"/>
            <a:ext cx="75005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744163" y="4481398"/>
            <a:ext cx="611851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3083587" y="4049746"/>
            <a:ext cx="1790753" cy="807515"/>
          </a:xfrm>
          <a:prstGeom prst="roundRect">
            <a:avLst/>
          </a:prstGeom>
          <a:noFill/>
          <a:ln w="158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153291" y="3346957"/>
            <a:ext cx="679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ภาพหลัก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33332" y="4327509"/>
            <a:ext cx="679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ภาพรอง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290483" y="4701224"/>
            <a:ext cx="1681316" cy="1291662"/>
          </a:xfrm>
          <a:prstGeom prst="roundRect">
            <a:avLst/>
          </a:prstGeom>
          <a:noFill/>
          <a:ln w="158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7" name="TextBox 26"/>
          <p:cNvSpPr txBox="1"/>
          <p:nvPr/>
        </p:nvSpPr>
        <p:spPr>
          <a:xfrm>
            <a:off x="-28662" y="4977723"/>
            <a:ext cx="103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ภาพสินค้า</a:t>
            </a: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(Pack Shot/</a:t>
            </a:r>
          </a:p>
          <a:p>
            <a:pPr algn="ctr"/>
            <a:r>
              <a:rPr lang="en-US" sz="1400" b="1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Product Shot)</a:t>
            </a:r>
            <a:endParaRPr lang="th-TH" sz="1400" b="1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785488" y="5128086"/>
            <a:ext cx="451225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497053" y="1407965"/>
            <a:ext cx="500513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ภาพตราสัญลักษณ์</a:t>
            </a:r>
          </a:p>
          <a:p>
            <a:pPr marL="255588" lvl="1"/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1) ตราบริษัทผู้ผลิต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Lion Corporation (Thailand) Limited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2) ตราสินค้า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SYSTEMA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3) ตราร้านเซเว่น อีเลฟเว่น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ภาพหลัก</a:t>
            </a:r>
          </a:p>
          <a:p>
            <a:pPr marL="269875"/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รูปแปรงสีฟันที่มีฟองอากาศลอยออกมาจากหัวแปรง มีแสงไฟส่องบนด้ามแปรงและแถบสีชมพู ส่วนพื้นหลังมืด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ภาพรอง</a:t>
            </a:r>
          </a:p>
          <a:p>
            <a:pPr marL="255588" lvl="1"/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รูปที่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1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ภาพขยายให้เห็นขนแปรงที่ซอกซอนเข้าทำความสะอาดสิ่งสกปรกที่ร่องเหงือก</a:t>
            </a:r>
          </a:p>
          <a:p>
            <a:pPr marL="255588" lvl="1"/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รูปที่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ภาพขยายให้เห็นความอ่อนตัวและเป็นระเบียบของขนแปรงเมื่อกระทบกับวัตถุทรงกลม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ภาพสินค้า</a:t>
            </a:r>
          </a:p>
          <a:p>
            <a:pPr marL="255588" lvl="2"/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แปรงสีฟัน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SYSTEMA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รุ่นเดียวกันที่มีด้ามสีสันต่างๆ ให้เลือกซื้อ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สี</a:t>
            </a:r>
          </a:p>
          <a:p>
            <a:pPr marL="269875" lvl="2"/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ใช้สีดำเป็นสีหลัก ส่วนสีชมพูและเหลืองเป็นสีรอง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รูปแบบตัวอักษร</a:t>
            </a:r>
          </a:p>
          <a:p>
            <a:pPr marL="269875" lvl="2"/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ตัวอักษรแบบไม่มีหัวทั้งหมด (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Sans Serif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มีทั้งตัวตรง (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Regular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 และตัวเอน (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Italic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endParaRPr lang="en-US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98425" lvl="1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แผนภูมิ/โฟล ชาร์ต/แผนผัง/แผนที่</a:t>
            </a:r>
          </a:p>
          <a:p>
            <a:pPr marL="98425" lvl="1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เส้น/เส้นล้อมกรอบ/กล่อง/แรเงา</a:t>
            </a:r>
          </a:p>
          <a:p>
            <a:pPr marL="0" lvl="1"/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   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แถบสีชมพูบริเวณด้านบนซ้ายมือ และด้านล่าง</a:t>
            </a:r>
          </a:p>
          <a:p>
            <a:endParaRPr lang="th-TH" sz="1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4564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43533" t="25563" r="31257" b="11324"/>
          <a:stretch/>
        </p:blipFill>
        <p:spPr>
          <a:xfrm>
            <a:off x="844832" y="727910"/>
            <a:ext cx="3917668" cy="55142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15423" y="794825"/>
            <a:ext cx="6338484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วิเคราะห์ส่วนประกอบในสิ่งโฆษณา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Client:	Lion Corporation (Thailand) Limited 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Product:	SYSTEMA Toothbrush (ORAL CARE)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Present: 	Poster</a:t>
            </a:r>
          </a:p>
          <a:p>
            <a:endParaRPr lang="en-US" sz="1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องค์ประกอบด้านวัจนภาษา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พาดหัวหลัก ได้แก่ “มั่นใจ...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SYSTEMA”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พาดหัวรอง ได้แก่ “ซอกซอน สะอาดลึก ทุกปลายเรียวแหลม”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ข้อความโฆษณา ได้แก่ “ขนแปรงนุ่ม ปลายเรียวแหลม ยืดหยุ่นและคืนรูปได้ดี ป้องกันแบคทีเรียสะสม พร้อมคอแปรงเรียวยาว ด้ามจับกระชับมือ ซอกซอนทำความสะอาดลึก ให้คุณมั่นใจถึงฟันซี่ในสุด”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ข้อความลงท้ายโฆษณา ได้แก่ “พิเศษ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!!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ซื้อแปรงสีฟันซิสเท็มม่าวันนี้ลด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10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*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เฉพาะที่เว่นทุกสาขา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*”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องค์ประกอบด้านอวัจนภาษา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ภาพตราสัญลักษณ์ ได้แก่ ตราบริษัทผู้ผลิต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Lion Corporation (Thailand) Limited /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ตราสินค้า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SYSTEMA /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ตราร้านเซเว่น อีเลฟเว่น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ภาพหลัก ได้แก่ รูปแปรงสีฟันที่มีฟองอากาศลอยออกมาจากหัวแปรง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ภาพรอง ประกอบด้วยภาพขยายจำนวน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 ได้แก่ รูปที่ 1 ภาพขยายให้เห็นขนแปรงที่ซอกซอนเข้าทำความสะอาดสิ่งสกปรกที่ร่องเหงือก รูปที่ 2 ภาพขยายให้เห็นความอ่อนตัวและเป็นระเบียบของขนแปรงเมื่อกระทบกับวัตถุทรงกลม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ภาพสินค้า ได้แก่ แปรงสีฟัน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SYSTEMA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รุ่นเดียวกันที่มีด้ามสีสันต่างๆ ให้เลือกซื้อ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สี ได้แก่ สีดำเป็นสีหลัก ส่วนสีชมพูและเหลืองเป็นสีรอง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รูปแบบตัวอักษร ได้แก่ ตัวอักษรแบบไม่มีหัวทั้งหมด (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Sans Serif)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มีทั้งตัวตรง (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Regular)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และตัวเอน (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Italic)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15424" y="727910"/>
            <a:ext cx="6339717" cy="54837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8" name="Straight Connector 7"/>
          <p:cNvCxnSpPr/>
          <p:nvPr/>
        </p:nvCxnSpPr>
        <p:spPr>
          <a:xfrm>
            <a:off x="5115425" y="2045676"/>
            <a:ext cx="63397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44831" y="266245"/>
            <a:ext cx="1936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สิ่งโฆษณาชิ้นที่ </a:t>
            </a:r>
            <a:r>
              <a:rPr lang="en-US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</a:t>
            </a:r>
            <a:endParaRPr lang="th-TH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43324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15423" y="794825"/>
            <a:ext cx="633848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วิเคราะห์ส่วนประกอบในสิ่งโฆษณา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Client:	Colgate-Palmolive Limited 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Product:	Ajax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Present: 	Poster</a:t>
            </a:r>
          </a:p>
          <a:p>
            <a:endParaRPr lang="en-US" sz="1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องค์ประกอบด้านวัจนภาษา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พาดหัวหลัก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พาดหัวรอง  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ข้อความโฆษณา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ข้อความลงท้ายโฆษณา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คำขวัญ</a:t>
            </a:r>
          </a:p>
          <a:p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องค์ประกอบด้านอวัจนภาษา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ภาพตราสัญลักษณ์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ภาพหลัก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ภาพรอง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ภาพสินค้า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สี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รูปแบบตัวอักษร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อื่นๆ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424" y="727910"/>
            <a:ext cx="6339717" cy="54837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8" name="Straight Connector 7"/>
          <p:cNvCxnSpPr/>
          <p:nvPr/>
        </p:nvCxnSpPr>
        <p:spPr>
          <a:xfrm>
            <a:off x="5115425" y="2045676"/>
            <a:ext cx="63397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44831" y="266245"/>
            <a:ext cx="1936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สิ่งโฆษณาชิ้นที่ </a:t>
            </a:r>
            <a:r>
              <a:rPr lang="en-US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endParaRPr lang="th-TH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1026" name="Picture 2" descr="70 Best Print Adverts Of All Time - Empire Gro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31" y="727910"/>
            <a:ext cx="4087291" cy="548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479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15423" y="794825"/>
            <a:ext cx="633848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วิเคราะห์ส่วนประกอบในสิ่งโฆษณา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Client:	Colgate-Palmolive Limited 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Product:	Ajax</a:t>
            </a:r>
          </a:p>
          <a:p>
            <a:r>
              <a:rPr lang="en-US" sz="1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Present: 	Poster</a:t>
            </a:r>
          </a:p>
          <a:p>
            <a:endParaRPr lang="en-US" sz="1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องค์ประกอบด้านวัจนภาษา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พาดหัวหลัก ได้แก่ “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NOTHING’S QUICKER”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พาดหัวรอง 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-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ข้อความโฆษณา ได้แก่ “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New Ajax easy lift out wipes. Take on mess single-handedly.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”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ข้อความลงท้ายโฆษณา 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-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คำขวัญ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-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16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องค์ประกอบด้านอวัจนภาษา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ภาพตราสัญลักษณ์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-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ภาพหลัก ได้แก่ รูปน้ำผลไม้ที่กำลังหกจากแก้วกระดาษแต่น้ำผลไม้บางส่วนถูกอะไรบางอย่างซับหายไปอย่างไร้ร่องรอย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ภาพรอง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-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ภาพสินค้า ได้แก่ ผลิตภัณฑ์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Ajax spray and wipe </a:t>
            </a: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กับ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Ajax Antibacterial Wipes 80PK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สี ได้แก่ สีเทาอมฟ้าเป็นสีหลัก ส่วนสีม่วง เหลือง และน้ำเงินเป็นสีรอง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รูปแบบตัวอักษร ได้แก่ ตัวอักษรแบบไม่มีเชิงทั้งหมด (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Sans Serif)</a:t>
            </a:r>
          </a:p>
          <a:p>
            <a:pPr marL="285750" indent="-192088">
              <a:buFont typeface="Arial" panose="020B0604020202020204" pitchFamily="34" charset="0"/>
              <a:buChar char="•"/>
            </a:pPr>
            <a:r>
              <a:rPr lang="th-TH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อื่นๆ </a:t>
            </a:r>
            <a:r>
              <a:rPr lang="en-US" sz="1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-</a:t>
            </a:r>
            <a:endParaRPr lang="th-TH" sz="1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15424" y="727910"/>
            <a:ext cx="6339717" cy="54837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8" name="Straight Connector 7"/>
          <p:cNvCxnSpPr/>
          <p:nvPr/>
        </p:nvCxnSpPr>
        <p:spPr>
          <a:xfrm>
            <a:off x="5115425" y="2045676"/>
            <a:ext cx="63397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44831" y="266245"/>
            <a:ext cx="1936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สิ่งโฆษณาชิ้นที่ </a:t>
            </a:r>
            <a:r>
              <a:rPr lang="en-US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endParaRPr lang="th-TH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1026" name="Picture 2" descr="70 Best Print Adverts Of All Time - Empire Gro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31" y="727910"/>
            <a:ext cx="4087291" cy="548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684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764</Words>
  <Application>Microsoft Office PowerPoint</Application>
  <PresentationFormat>Widescreen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TH Sarabun New</vt:lpstr>
      <vt:lpstr>Office Theme</vt:lpstr>
      <vt:lpstr>องค์ประกอบของสิ่งโฆษณา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-จบการบรรยาย-</vt:lpstr>
      <vt:lpstr>ห้องเรียนออนไลน์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HP_0001</dc:creator>
  <cp:lastModifiedBy>Kreetha  Thumcharoensathit</cp:lastModifiedBy>
  <cp:revision>40</cp:revision>
  <dcterms:created xsi:type="dcterms:W3CDTF">2021-07-29T01:07:27Z</dcterms:created>
  <dcterms:modified xsi:type="dcterms:W3CDTF">2024-08-05T01:00:45Z</dcterms:modified>
</cp:coreProperties>
</file>