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697" y="815008"/>
            <a:ext cx="8825658" cy="1073427"/>
          </a:xfrm>
        </p:spPr>
        <p:txBody>
          <a:bodyPr/>
          <a:lstStyle/>
          <a:p>
            <a:pPr algn="ctr"/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การใช้อุปกรณ์ในห้องปฏิบัติการ (</a:t>
            </a:r>
            <a:r>
              <a:rPr lang="en-US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</a:t>
            </a:r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6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830" y="2604052"/>
            <a:ext cx="10207689" cy="37967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การทำงานในสตูดิโอถ่ายทำรายการโทรทัศน์จำเป็นต้องเข้าใจการใช้อุปกรณ์หลักๆ ทั้งระบบภาพ เสียง และแสง รวมถึงระบบควบคุมต่างๆ เพื่อให้การผลิตเป็นไปอย่างมืออาชีพและมีประสิทธิภาพ นี่คือรายละเอียดอุปกรณ์ที่ต้องศึกษาและวิธีการใช้งานเบื้องต้น:</a:t>
            </a:r>
            <a:endParaRPr lang="en-US" sz="4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87" y="631623"/>
            <a:ext cx="9722774" cy="998394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อุปกรณ์เสริมอื่นๆ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20" y="1928192"/>
            <a:ext cx="8946541" cy="445935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Screen*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Set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*Monitor Wall*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ระบบจอแสดงผล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Multicam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*RF System*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สำหรับกล้องไร้สาย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Wireless Camera)</a:t>
            </a:r>
            <a:endParaRPr lang="en-US" sz="4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*ขั้นตอนการฝึกใช้งาน*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*ศึกษาคู่มืออุปกรณ์*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Manual)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ของแต่ละระบบ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*ฝึกใช้งานกับทีมงาน*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การสลับภาพฉุกเฉิน หรือแก้ปัญหาเสียงรบกวน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*เรียนรู้ศัพท์เทคนิค*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"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Cue Talent", "Fade to Black" 4.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ฝึกซ้อมก่อนถ่ายจริง*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Rehearsal)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เพื่อป้องกันข้อผิดพลาด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2701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*คำแนะนำเพิ่มเติม*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หากเป็นสตูดิโอขนาดเล็ก อาจใช้อุปกรณ์แบบ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All-in-One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Design ATEM Mini*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สำหรับสวิตช์ภาพและเสียง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ติดตามเทคโนโลยีใหม่ๆ เช่น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Production*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Wall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แทน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Screen)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6213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94134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ทำงานในสตูดิโอต้องอาศัยการทำงานเป็นทีมและการประสานงานอย่างรวดเร็ว ดังนั้นนอกจากความรู้เรื่องอุปกรณ์แล้ว การสื่อสารและความรอบคอบก็สำคัญไม่แพ้กัน!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338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5" y="373049"/>
            <a:ext cx="9875520" cy="879281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อุปกรณ์ระบบภาพ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Video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1" y="1948070"/>
            <a:ext cx="10893287" cy="4909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กล้องสตูดิโอ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Camera)</a:t>
            </a:r>
            <a:endParaRPr lang="en-US" sz="36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กล้อง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HDC, Panasonic AK-UC)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White Balance*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*Exposure*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*Shutter Speed*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CCU (Camera Control Unit)*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สำหรับปรับสีและค่ากล้องจากห้องควบคุม - การเคลื่อนกล้องด้วย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Pedestal*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Tripod Head*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Fluid Head)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การเชื่อมสัญญาณผ่าน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Triax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Cable*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Fiber Optic</a:t>
            </a:r>
            <a:r>
              <a:rPr lang="en-US" sz="3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0431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4765" y="238539"/>
            <a:ext cx="956144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ข. ระบบสวิตช์ภาพ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Vision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Mixer/Switcher)*</a:t>
            </a:r>
            <a:r>
              <a:rPr lang="en-US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ATEM, Ross Carbonite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การสลับภาพระหว่างกล้อง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Cut, Mix, Wipe Effects)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การใส่กราฟิก/ข้อความผ่าน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CG (Character Generator)*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สำหรับภาพพื้นหลังสีเขียว)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ค. ระบบบันทึกภาพ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Recording &amp; Playback)*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Server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EVS), Replay System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028700" lvl="1" indent="-571500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การบันทึกภาพสดและเรียกใช้คลิป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Instant Replay)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028700" lvl="1" indent="-571500"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การส่งสัญญาณไปยังระบบออกอากาศ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 Chain)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40"/>
            <a:ext cx="9404723" cy="1033670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อุปกรณ์ระบบเสียง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50504"/>
            <a:ext cx="10644740" cy="51596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ไมโครโฟน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Microphones)*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ติดตัวผู้พูด)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Shotgun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สำหรับเก็บเสียงระยะไกล)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Boom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ใช้กับค้างไมค์)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Gain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และระดับเสียงใน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Mixer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การลดเสียงรบกวน (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Noise Gate, EQ)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374" y="-1276690"/>
            <a:ext cx="9700591" cy="938760"/>
          </a:xfrm>
        </p:spPr>
        <p:txBody>
          <a:bodyPr/>
          <a:lstStyle/>
          <a:p>
            <a:endParaRPr lang="en-US" sz="5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928191"/>
            <a:ext cx="9541565" cy="461175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*ข. มิกเซอร์เสียง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 Mixer)*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Yamaha QL1,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Behringer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X32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การปรับระดับเสียง (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Level Balancing) 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AUX Send*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สำหรับหูฟังผู้ดำเนินรายการ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การเชื่อมต่อกับระบบสตูดิโอผ่าน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Dante Protocol*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206" y="472597"/>
            <a:ext cx="9404723" cy="140053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อุปกรณ์ระบบแสง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ไฟสตูดิโอ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 Lights)*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Panel*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4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Aputure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300D)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*Fresnel Light*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สำหรับแสงแบบควบคุมได้) 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*สิ่งที่ต้องเรียนรู้*</a:t>
            </a:r>
            <a:r>
              <a:rPr lang="th-TH" sz="3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4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Tx/>
              <a:buChar char="-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การจัดแสง 3 จุด (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 Light, Fill Light, Back Light*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Tx/>
              <a:buChar char="-"/>
            </a:pP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Diffuser*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Barn Door*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เพื่อควบคุมแสง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9" y="-1654377"/>
            <a:ext cx="9690585" cy="1400530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9233384" cy="4686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ข. ระบบควบคุมแสง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 Console)*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GrandMA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Hog 4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Preset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Cue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การโปรแกรมแสงอัตโนมัติ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4" y="59635"/>
            <a:ext cx="10078279" cy="1038152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อุปกรณ์ควบคุมการผลิต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 Control)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272209"/>
            <a:ext cx="10207419" cy="5585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ห้องควบคุมสตูดิโอ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 Control Room: PCR)*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หลัก*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TD (Technical Director)*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Vision Mixer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*Audio Engineer*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Mixer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*Lighting Director*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ควบคุมไฟ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Intercom System*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Clear-Com)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Sync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Timecode Generator*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598" y="-1654378"/>
            <a:ext cx="9730341" cy="1117665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07704"/>
            <a:ext cx="8946541" cy="455212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*ข. </a:t>
            </a:r>
            <a:r>
              <a:rPr lang="en-US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Teleprompter*</a:t>
            </a:r>
            <a:r>
              <a:rPr lang="en-US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ที่ต้องเรียนรู้*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การปรับความเร็วข้อความให้สัมพันธ์กับผู้พูด </a:t>
            </a:r>
            <a:endParaRPr lang="en-US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การเชื่อมต่อกับสคริปต์ (เช่นผ่านโปรแกรม </a:t>
            </a:r>
            <a:r>
              <a:rPr lang="en-US" sz="3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PromptSmart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179</TotalTime>
  <Words>361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TH SarabunPSK</vt:lpstr>
      <vt:lpstr>Wingdings 3</vt:lpstr>
      <vt:lpstr>Ion</vt:lpstr>
      <vt:lpstr>การใช้อุปกรณ์ในห้องปฏิบัติการ (Studio)</vt:lpstr>
      <vt:lpstr>1. อุปกรณ์ระบบภาพ (Video Equipment)</vt:lpstr>
      <vt:lpstr> </vt:lpstr>
      <vt:lpstr>2. อุปกรณ์ระบบเสียง (Audio Equipment)</vt:lpstr>
      <vt:lpstr>PowerPoint Presentation</vt:lpstr>
      <vt:lpstr>3. อุปกรณ์ระบบแสง (Lighting Equipment)</vt:lpstr>
      <vt:lpstr>PowerPoint Presentation</vt:lpstr>
      <vt:lpstr>4. อุปกรณ์ควบคุมการผลิต (Production Control)</vt:lpstr>
      <vt:lpstr>PowerPoint Presentation</vt:lpstr>
      <vt:lpstr>5. อุปกรณ์เสริมอื่นๆ</vt:lpstr>
      <vt:lpstr>*ขั้นตอนการฝึกใช้งาน*</vt:lpstr>
      <vt:lpstr>*คำแนะนำเพิ่มเติม*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51</cp:revision>
  <dcterms:created xsi:type="dcterms:W3CDTF">2025-05-15T21:21:56Z</dcterms:created>
  <dcterms:modified xsi:type="dcterms:W3CDTF">2025-05-16T05:28:02Z</dcterms:modified>
</cp:coreProperties>
</file>