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48FB-03D0-42BF-84DC-F96A878CFB07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6219-5C69-44A2-951D-446A89D52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96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6219-5C69-44A2-951D-446A89D5287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81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7B5E-8738-C7C2-CDA1-072DEB494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46ED3-9F14-9BC0-118F-EF715EEFE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1C43-1D56-5640-B034-56CCA7C7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DC55B-EA11-157B-66A6-2E7F2E48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3853-F506-085C-C9A4-76EA1CAF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5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A402-6E8E-8F76-99D4-BA185BD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210B4-66BF-71D6-231C-017F300C2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89C1-B5FD-DEFA-ED82-48B9884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EACB-777D-8158-88B0-D7FEE083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C252-F763-B1B5-1309-224BA1ED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9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BBB84-AB91-FE9B-E6AA-A94232D9B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E98DA-BA4B-69F2-D22F-D942D6CA9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8D6B-D962-97F7-9C18-B68BA89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A6FA-7055-5912-3D9D-204EF669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F55F7-AF0B-2640-17FF-DC464199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38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1578-CB16-B93C-95D1-4C94A707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D8865-C5F7-FFE5-67A7-DC3C23D6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DF3F-EF15-3419-815E-BD3B6CF4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526A-F2F8-E993-4A25-00ED0F39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0EAA-F2CF-8BAD-04FC-0E3A6907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8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FB88-A5C0-D9CC-86DD-D71EB51F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1B2F8-8430-8E37-3B8E-1E9CC989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EC2A-AB68-0D01-55BA-02C0B130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EEBB9-89CE-648B-4A28-8761DB0E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98B6-F327-D0AC-06BA-FE58BA51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43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7F5B-4820-8B95-4C66-4F7FB01A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73A7-0F36-CE84-A173-FBB5D4977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3FD3F-1FE9-11B8-F676-96F8A6E9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0D79F-71E0-4CEC-813C-505EBEA9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8F879-5ECE-C8BA-5ECF-C3DF993A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A772-3FBA-B424-1C67-618C1111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146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2E8E-1ECE-4292-14D3-BB3DD538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B1E2-4F5E-22C0-8DA8-F4D50736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C4E2-3AF2-6F35-0B77-AF67AF20B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BFCAC-EF75-5293-E5C7-730A31BA8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10C9A-AC37-ED6A-25B6-7738309D0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E84D6-8FC2-6B7D-FB8C-10323971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B65A1-6E6C-CAC9-7A3D-75397629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4AF66-88B9-7FAC-A612-FEABFFEC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630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065-354B-5E8F-9B93-4806AA47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0A7B6-38E7-B876-1CD5-1D23B10A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88D03-7BD5-D82C-824D-F437216D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B5C23-34B1-58AA-B330-CBA436D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0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20699-0F49-EA45-C715-8959C7F7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C00DB-C4DD-12BE-03BD-87198C57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2E0D3-84E0-EEE4-3773-9CFA62C6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024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4A7-43F3-7ECA-C2A3-2ED31ED6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AA1C-3DDB-9A11-EE1A-78761132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8181E-93D1-EA6D-2B96-3654B50F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E6F46-5A54-5641-C837-2C320F95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CAF42-E18F-65D6-78FF-86248A71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8858-8B09-FD2A-F9A4-153CCEC7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608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4387-25C1-6472-7F89-027D62D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449B9-7A34-8F9A-2A1F-0F075D91A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9C84-312B-40D4-A1B9-89348D2E6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A2DBF-7C44-0B0E-1B4B-F0FBE13F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2E317-802D-9CE1-9F0C-7E489593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9E31-6AEF-3698-80EE-0749EB5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42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D8E9-241B-318C-B718-B88B146B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D37F3-AA15-AAE5-9502-3271FC2D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B9F2-7A91-6454-2FE7-D05A892C4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B9628-50D6-47D8-BCD2-FF400B87EA30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6DB47-12D6-E6EC-62DD-CCAB9804C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5C93-80FA-C015-E891-24CF3E096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78249-9A5F-4361-A9CF-2B571CC7DF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9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0BB6C-6E84-FBBB-2044-459A7B11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46" t="32222" r="25089" b="23334"/>
          <a:stretch>
            <a:fillRect/>
          </a:stretch>
        </p:blipFill>
        <p:spPr>
          <a:xfrm>
            <a:off x="874280" y="360540"/>
            <a:ext cx="10914949" cy="61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55536-EECE-FAD0-144E-70419ADE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581" t="31094" r="25374" b="26877"/>
          <a:stretch>
            <a:fillRect/>
          </a:stretch>
        </p:blipFill>
        <p:spPr>
          <a:xfrm>
            <a:off x="822645" y="620485"/>
            <a:ext cx="10803298" cy="57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EA193-0DF0-8811-63F0-BD62260BE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862" t="26090" r="26077" b="29880"/>
          <a:stretch>
            <a:fillRect/>
          </a:stretch>
        </p:blipFill>
        <p:spPr>
          <a:xfrm>
            <a:off x="569523" y="250371"/>
            <a:ext cx="11052954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2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1</cp:revision>
  <dcterms:created xsi:type="dcterms:W3CDTF">2026-01-28T08:23:51Z</dcterms:created>
  <dcterms:modified xsi:type="dcterms:W3CDTF">2026-01-28T08:26:50Z</dcterms:modified>
</cp:coreProperties>
</file>