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D01A-6B8A-4946-85F0-A2B20F002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33FB1-0045-41E6-93DC-DCE745838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C324-76A1-49F9-8AA7-3F2C6F8F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5B523-02DD-454C-992C-BB65B4FC7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28DA8-4DBB-4547-9847-82D37AD7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7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527A-A9C1-469B-A10B-F25B3E5B8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12819-87E7-4C25-B314-38DF1A905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039C6-D8C2-451F-A5DC-5DC7B265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BABAB-8ED1-47D5-964A-1C28887E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5D501-4047-4F96-AEF9-29653846B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6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B85622-9C0C-475F-98D1-1912FA4CF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15ECB-B66B-4D26-9A1F-A85D0DBC7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1D35C-2A43-4C5D-92F6-7AB09FF6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D46A4-181A-40E0-8A9C-0F8DEA201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D3159-1EC9-4B56-B667-853F8F9EE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7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696B-D98C-4AF8-B1A1-3CB1432B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C8BDD-FDED-4550-A581-8EDF202A1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241A0-C0F1-4ACC-A37D-887620A95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A5D2-55DC-4046-B8EE-2F829066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075BC-2441-4AD9-9343-7D83C674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5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13F8-87C4-4E23-8EF6-AFB20C6F3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7A752-9CDF-476D-BFCF-3CC1EA7B1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DD0F4-A1F7-4E7E-B927-D56BAB8EB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0E9B2-2CC0-4669-BE33-4125C6026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6D01F-C408-4B3D-9D2E-A7DA0334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3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E8548-68E6-4942-8815-84AB8A5C7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B64D-20E2-4B8E-B786-5AEB6C439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1C0AF-237C-4167-AA43-A5A216B28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9F82-9EAE-44C4-8883-AEB49BA32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A68C5E-7508-4103-9FB1-BE11D5E81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A64DD-B702-4400-9E56-578276273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5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420B-6DFF-4738-B1F7-89B776E4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29C10-B836-4C0C-A6D1-9A68476E3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C4EF1-3A6C-4BDB-AA22-AF32AEB11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C245D-311B-4EF9-8734-2AEE39947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AE72B-4248-434C-82A4-57DF70E19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036E9-4BED-4E5C-8FA2-ECF3201B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05341E-99E7-4A66-A658-B5BE58A2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B99F98-0E3F-4964-BEA2-53742402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6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0F3C0-3353-4C3F-8A67-05954E7D7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77AA7-3D47-43C3-9BA2-BBFB4394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8E801E-6BF5-4982-BB04-5C2CF7F2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F9F049-76BE-449C-BAC5-554E7E63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5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3D0D29-1E4B-49BA-9AFF-152462E39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565151-5257-48A8-8759-81AEBC8A0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6186E-4B1A-4308-94F4-64D4D5C1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3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F977-6476-4326-8775-A25BCCC05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B38C8-8EF0-4C48-8181-5E454C8E1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86B17E-F240-482D-959D-4553F7E12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EDAB4-7151-4835-B5AD-6979791B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0A128-F7F3-4C42-8157-616EBC61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E92159-11BA-4907-825B-3C90F62E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3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1D6F9-87C7-4AA9-9469-F7F93A5B2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842437-F89D-4726-8EA9-C8C57926B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DAB72-E46A-4111-BF90-5FDD749B1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AC669-FC7E-4810-9BE9-53DE4211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AA66-5A34-4A35-B061-6FBCDEF40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EAFB9-3C75-46D6-8E50-B2CFBCC0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4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D7BD6-F553-4BB5-8209-2822888B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25FD1-67F0-4E03-94CA-56BE756F5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5C6F7-6921-4336-87A2-A68A0CCC1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8CCC8-55F7-4CCF-9D31-7BDACC210F2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345AF-940C-49A7-9204-9188CC3FC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C10CC-5D93-45C1-83C5-EB447667E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E5A41-ABCD-4B58-96E5-613F758AF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1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file:///C:\Program%20Files\Inknoe%20ClassPoint%202\Images\mc_blue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file:///C:\Program%20Files\Inknoe%20ClassPoint%202\Images\mc_blue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file:///C:\Program%20Files\Inknoe%20ClassPoint%202\Images\mc_blue.pn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%202\Images\sa_blue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%202\Images\sa_blue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file:///C:\Program%20Files\Inknoe%20ClassPoint%202\Images\sa_blue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file:///C:\Program%20Files\Inknoe%20ClassPoint%202\Images\sa_blue.p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file:///C:\Program%20Files\Inknoe%20ClassPoint%202\Images\mc_blue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file:///C:\Program%20Files\Inknoe%20ClassPoint%202\Images\mc_blue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file:///C:\Program%20Files\Inknoe%20ClassPoint%202\Images\mc_blue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4FA12-7961-4B92-9519-767E23DA5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9344"/>
            <a:ext cx="3538888" cy="21598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11500" b="1" dirty="0"/>
              <a:t>翻訳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097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C91A75-12BF-40C2-B801-CCC6BEC499D4}"/>
              </a:ext>
            </a:extLst>
          </p:cNvPr>
          <p:cNvSpPr txBox="1">
            <a:spLocks/>
          </p:cNvSpPr>
          <p:nvPr/>
        </p:nvSpPr>
        <p:spPr>
          <a:xfrm>
            <a:off x="636070" y="1987934"/>
            <a:ext cx="1051560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私は上手な</a:t>
            </a:r>
            <a:r>
              <a:rPr lang="ja-JP" altLang="en-US" u="sng" dirty="0">
                <a:highlight>
                  <a:srgbClr val="FFFF00"/>
                </a:highlight>
              </a:rPr>
              <a:t>学生</a:t>
            </a:r>
            <a:r>
              <a:rPr lang="ja-JP" altLang="en-US" dirty="0"/>
              <a:t>です。</a:t>
            </a:r>
            <a:endParaRPr lang="en-US" dirty="0"/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63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85452D0-D00E-41E1-A1A1-320A4A65A1F9}"/>
              </a:ext>
            </a:extLst>
          </p:cNvPr>
          <p:cNvSpPr txBox="1">
            <a:spLocks/>
          </p:cNvSpPr>
          <p:nvPr/>
        </p:nvSpPr>
        <p:spPr>
          <a:xfrm>
            <a:off x="644090" y="1906976"/>
            <a:ext cx="10515600" cy="13255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私は上手な学生に</a:t>
            </a:r>
            <a:r>
              <a:rPr lang="ja-JP" altLang="en-US" u="sng" dirty="0">
                <a:highlight>
                  <a:srgbClr val="FFFF00"/>
                </a:highlight>
              </a:rPr>
              <a:t>なりたいです。</a:t>
            </a:r>
            <a:endParaRPr lang="en-US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9792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85452D0-D00E-41E1-A1A1-320A4A65A1F9}"/>
              </a:ext>
            </a:extLst>
          </p:cNvPr>
          <p:cNvSpPr txBox="1">
            <a:spLocks/>
          </p:cNvSpPr>
          <p:nvPr/>
        </p:nvSpPr>
        <p:spPr>
          <a:xfrm>
            <a:off x="644090" y="1906976"/>
            <a:ext cx="10515600" cy="13255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私は上手な</a:t>
            </a:r>
            <a:r>
              <a:rPr lang="ja-JP" altLang="en-US" u="sng" dirty="0">
                <a:highlight>
                  <a:srgbClr val="FFFF00"/>
                </a:highlight>
              </a:rPr>
              <a:t>学生に</a:t>
            </a:r>
            <a:r>
              <a:rPr lang="ja-JP" altLang="en-US" dirty="0"/>
              <a:t>なりたいです。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30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15B3-7A28-443E-84CD-2CCBD71E8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519989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สรุป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043D91-4DD6-47AA-8052-AF2525EC38E5}"/>
              </a:ext>
            </a:extLst>
          </p:cNvPr>
          <p:cNvSpPr txBox="1">
            <a:spLocks/>
          </p:cNvSpPr>
          <p:nvPr/>
        </p:nvSpPr>
        <p:spPr>
          <a:xfrm>
            <a:off x="924828" y="2319053"/>
            <a:ext cx="1051560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/>
              <a:t>A: </a:t>
            </a:r>
            <a:r>
              <a:rPr lang="ja-JP" altLang="en-US"/>
              <a:t>私は上手な学生です。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5DD2F15-30F6-4CC2-90CD-6689439CBF65}"/>
              </a:ext>
            </a:extLst>
          </p:cNvPr>
          <p:cNvSpPr txBox="1">
            <a:spLocks/>
          </p:cNvSpPr>
          <p:nvPr/>
        </p:nvSpPr>
        <p:spPr>
          <a:xfrm>
            <a:off x="838200" y="4136624"/>
            <a:ext cx="10515600" cy="13255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/>
              <a:t>B: </a:t>
            </a:r>
            <a:r>
              <a:rPr lang="ja-JP" altLang="en-US" dirty="0"/>
              <a:t>私は上手な学生になりたいです。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5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6CCA-2F09-40A5-B6B4-BEF4A2E1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ส่วนต่างๆ ในประโยค กับการแปล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C6AC-A769-406D-9625-8B084DA3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319" y="1027906"/>
            <a:ext cx="3137034" cy="6635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800" dirty="0"/>
              <a:t>ภาคประธาน คือ</a:t>
            </a:r>
            <a:endParaRPr lang="en-US" sz="4800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C6D05EFB-78F8-4717-B43E-52F16A46462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644" y="63515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87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6CCA-2F09-40A5-B6B4-BEF4A2E1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ส่วนต่างๆ ในประโยค กับการแปล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C6AC-A769-406D-9625-8B084DA3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319" y="1027906"/>
            <a:ext cx="3137034" cy="66359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800" dirty="0"/>
              <a:t>ภาคแสดง คือ</a:t>
            </a:r>
            <a:endParaRPr lang="en-US" sz="4800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C6D05EFB-78F8-4717-B43E-52F16A46462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644" y="63515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6CCA-2F09-40A5-B6B4-BEF4A2E1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ส่วนต่างๆ ในประโยค กับการแปล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C6AC-A769-406D-9625-8B084DA3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319" y="1027906"/>
            <a:ext cx="3137034" cy="66359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800" dirty="0"/>
              <a:t>ส่วนเติมเต็ม คือ</a:t>
            </a:r>
            <a:endParaRPr lang="en-US" sz="4800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C6D05EFB-78F8-4717-B43E-52F16A46462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644" y="63515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5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6CCA-2F09-40A5-B6B4-BEF4A2E1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ส่วนต่างๆ ในประโยค กับการแปล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C6AC-A769-406D-9625-8B084DA3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923" y="1034173"/>
            <a:ext cx="3656797" cy="6627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800" dirty="0"/>
              <a:t>ส่วนขยายคำนาม คือ</a:t>
            </a:r>
            <a:endParaRPr lang="en-US" sz="4800" dirty="0"/>
          </a:p>
        </p:txBody>
      </p:sp>
      <p:pic>
        <p:nvPicPr>
          <p:cNvPr id="5" name="btnInknoeActivityCp2">
            <a:extLst>
              <a:ext uri="{FF2B5EF4-FFF2-40B4-BE49-F238E27FC236}">
                <a16:creationId xmlns:a16="http://schemas.microsoft.com/office/drawing/2014/main" id="{C6D05EFB-78F8-4717-B43E-52F16A46462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644" y="635158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8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47C0-0CC5-44EE-A3DD-3FDB7CBB6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828" y="1144771"/>
            <a:ext cx="10515600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ja-JP" dirty="0"/>
              <a:t>A: </a:t>
            </a:r>
            <a:r>
              <a:rPr lang="ja-JP" altLang="en-US" dirty="0"/>
              <a:t>私は上手な学生です。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655674-B7A1-44C1-8A98-A660C263122F}"/>
              </a:ext>
            </a:extLst>
          </p:cNvPr>
          <p:cNvSpPr txBox="1">
            <a:spLocks/>
          </p:cNvSpPr>
          <p:nvPr/>
        </p:nvSpPr>
        <p:spPr>
          <a:xfrm>
            <a:off x="1019476" y="3636110"/>
            <a:ext cx="10515600" cy="13255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/>
              <a:t>B: </a:t>
            </a:r>
            <a:r>
              <a:rPr lang="ja-JP" altLang="en-US" dirty="0"/>
              <a:t>私は上手な学生になりたいです。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3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C91A75-12BF-40C2-B801-CCC6BEC499D4}"/>
              </a:ext>
            </a:extLst>
          </p:cNvPr>
          <p:cNvSpPr txBox="1">
            <a:spLocks/>
          </p:cNvSpPr>
          <p:nvPr/>
        </p:nvSpPr>
        <p:spPr>
          <a:xfrm>
            <a:off x="636070" y="1987934"/>
            <a:ext cx="1051560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私は上手な学生</a:t>
            </a:r>
            <a:r>
              <a:rPr lang="ja-JP" altLang="en-US" u="sng" dirty="0">
                <a:highlight>
                  <a:srgbClr val="FFFF00"/>
                </a:highlight>
              </a:rPr>
              <a:t>です。</a:t>
            </a:r>
            <a:endParaRPr lang="en-US" u="sng" dirty="0">
              <a:highlight>
                <a:srgbClr val="FFFF00"/>
              </a:highlight>
            </a:endParaRPr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6011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C91A75-12BF-40C2-B801-CCC6BEC499D4}"/>
              </a:ext>
            </a:extLst>
          </p:cNvPr>
          <p:cNvSpPr txBox="1">
            <a:spLocks/>
          </p:cNvSpPr>
          <p:nvPr/>
        </p:nvSpPr>
        <p:spPr>
          <a:xfrm>
            <a:off x="636070" y="1906976"/>
            <a:ext cx="1051560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u="sng" dirty="0">
                <a:highlight>
                  <a:srgbClr val="FFFF00"/>
                </a:highlight>
              </a:rPr>
              <a:t>私は</a:t>
            </a:r>
            <a:r>
              <a:rPr lang="ja-JP" altLang="en-US" dirty="0"/>
              <a:t>上手な学生です。</a:t>
            </a:r>
            <a:endParaRPr lang="en-US" dirty="0"/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064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8EF9-7B21-4188-AE4B-69B2F5E3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62448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/>
              <a:t>คำที่ขีดเส้นใต้ต่อไปนี้ คือ ส่วนใดจากทั้ง </a:t>
            </a:r>
            <a:r>
              <a:rPr lang="en-US" dirty="0"/>
              <a:t>4 </a:t>
            </a:r>
            <a:r>
              <a:rPr lang="th-TH" dirty="0"/>
              <a:t>ส่วนที่กล่าวมา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C91A75-12BF-40C2-B801-CCC6BEC499D4}"/>
              </a:ext>
            </a:extLst>
          </p:cNvPr>
          <p:cNvSpPr txBox="1">
            <a:spLocks/>
          </p:cNvSpPr>
          <p:nvPr/>
        </p:nvSpPr>
        <p:spPr>
          <a:xfrm>
            <a:off x="636070" y="1987934"/>
            <a:ext cx="10515600" cy="13255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私は</a:t>
            </a:r>
            <a:r>
              <a:rPr lang="ja-JP" altLang="en-US" u="sng" dirty="0">
                <a:highlight>
                  <a:srgbClr val="FFFF00"/>
                </a:highlight>
              </a:rPr>
              <a:t>上手な</a:t>
            </a:r>
            <a:r>
              <a:rPr lang="ja-JP" altLang="en-US" dirty="0"/>
              <a:t>学生です。</a:t>
            </a:r>
            <a:endParaRPr lang="en-US" dirty="0"/>
          </a:p>
        </p:txBody>
      </p:sp>
      <p:pic>
        <p:nvPicPr>
          <p:cNvPr id="6" name="btnInknoeActivityCp2">
            <a:extLst>
              <a:ext uri="{FF2B5EF4-FFF2-40B4-BE49-F238E27FC236}">
                <a16:creationId xmlns:a16="http://schemas.microsoft.com/office/drawing/2014/main" id="{7D854222-62B5-4C5C-9B33-D51BC31B0F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11860"/>
            <a:ext cx="2222048" cy="58101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5BC42-AA23-4861-BB24-44BEC59E3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40606"/>
            <a:ext cx="3656797" cy="6627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dirty="0"/>
              <a:t>D </a:t>
            </a:r>
            <a:r>
              <a:rPr lang="th-TH" sz="4800" dirty="0"/>
              <a:t>ส่วนขยายคำนาม</a:t>
            </a:r>
            <a:endParaRPr lang="en-US" sz="4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C66C90-316C-488D-B94A-7DE8AD98699A}"/>
              </a:ext>
            </a:extLst>
          </p:cNvPr>
          <p:cNvSpPr txBox="1">
            <a:spLocks/>
          </p:cNvSpPr>
          <p:nvPr/>
        </p:nvSpPr>
        <p:spPr>
          <a:xfrm>
            <a:off x="1673801" y="4940606"/>
            <a:ext cx="3137034" cy="663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C </a:t>
            </a:r>
            <a:r>
              <a:rPr lang="th-TH" sz="4800" dirty="0"/>
              <a:t>ส่วนเติมเต็ม</a:t>
            </a:r>
            <a:endParaRPr lang="en-US" sz="4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3014AF-E9B5-49D4-AB69-F4D1A1640064}"/>
              </a:ext>
            </a:extLst>
          </p:cNvPr>
          <p:cNvSpPr txBox="1">
            <a:spLocks/>
          </p:cNvSpPr>
          <p:nvPr/>
        </p:nvSpPr>
        <p:spPr>
          <a:xfrm>
            <a:off x="1673801" y="3625461"/>
            <a:ext cx="3137034" cy="6635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A </a:t>
            </a:r>
            <a:r>
              <a:rPr lang="th-TH" sz="4800" dirty="0"/>
              <a:t>ภาคประธาน</a:t>
            </a:r>
            <a:endParaRPr lang="en-US" sz="4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A97AFB-652B-4CEF-96EB-526F9A7A9FEE}"/>
              </a:ext>
            </a:extLst>
          </p:cNvPr>
          <p:cNvSpPr txBox="1">
            <a:spLocks/>
          </p:cNvSpPr>
          <p:nvPr/>
        </p:nvSpPr>
        <p:spPr>
          <a:xfrm>
            <a:off x="5976584" y="3617293"/>
            <a:ext cx="3137034" cy="663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dirty="0"/>
              <a:t>B </a:t>
            </a:r>
            <a:r>
              <a:rPr lang="th-TH" sz="4800" dirty="0"/>
              <a:t>ภาคแสดง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921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600,&quot;StartWithSlide&quot;:false,&quot;CanMinimize&quot;:true,&quot;CanCountDown&quot;:true},&quot;IsLocked&quot;:false,&quot;IsMappedFromCp1&quot;:false,&quot;IsQuizMode&quot;:false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600,&quot;StartWithSlide&quot;:false,&quot;CanMinimize&quot;:true,&quot;CanCountDown&quot;:true},&quot;IsLocked&quot;:false,&quot;IsMappedFromCp1&quot;:false,&quot;IsQuiz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600,&quot;StartWithSlide&quot;:false,&quot;CanMinimize&quot;:true,&quot;CanCountDown&quot;:true},&quot;IsLocked&quot;:false,&quot;IsMappedFromCp1&quot;:false,&quot;IsQuiz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600,&quot;StartWithSlide&quot;:false,&quot;CanMinimize&quot;:true,&quot;CanCountDown&quot;:true},&quot;IsLocked&quot;:false,&quot;IsMappedFromCp1&quot;:false,&quot;IsQuiz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D&quot;]},&quot;isQuizMode&quot;:false,&quot;correctPoints&quot;:null,&quot;correctSpeedBonus&quot;:null,&quot;HasCorrectAnswers&quot;:true,&quot;activityId&quot;:null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120,&quot;StartWithSlide&quot;:false,&quot;CanMinimize&quot;:true,&quot;CanCountDown&quot;:true},&quot;IsLocked&quot;:false,&quot;IsMappedFromCp1&quot;:false,&quot;IsQuiz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353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翻訳</vt:lpstr>
      <vt:lpstr>ส่วนต่างๆ ในประโยค กับการแปล</vt:lpstr>
      <vt:lpstr>ส่วนต่างๆ ในประโยค กับการแปล</vt:lpstr>
      <vt:lpstr>ส่วนต่างๆ ในประโยค กับการแปล</vt:lpstr>
      <vt:lpstr>ส่วนต่างๆ ในประโยค กับการแปล</vt:lpstr>
      <vt:lpstr>A: 私は上手な学生です。</vt:lpstr>
      <vt:lpstr>คำที่ขีดเส้นใต้ต่อไปนี้ คือ ส่วนใดจากทั้ง 4 ส่วนที่กล่าวมา</vt:lpstr>
      <vt:lpstr>คำที่ขีดเส้นใต้ต่อไปนี้ คือ ส่วนใดจากทั้ง 4 ส่วนที่กล่าวมา</vt:lpstr>
      <vt:lpstr>คำที่ขีดเส้นใต้ต่อไปนี้ คือ ส่วนใดจากทั้ง 4 ส่วนที่กล่าวมา</vt:lpstr>
      <vt:lpstr>คำที่ขีดเส้นใต้ต่อไปนี้ คือ ส่วนใดจากทั้ง 4 ส่วนที่กล่าวมา</vt:lpstr>
      <vt:lpstr>คำที่ขีดเส้นใต้ต่อไปนี้ คือ ส่วนใดจากทั้ง 4 ส่วนที่กล่าวมา</vt:lpstr>
      <vt:lpstr>คำที่ขีดเส้นใต้ต่อไปนี้ คือ ส่วนใดจากทั้ง 4 ส่วนที่กล่าวมา</vt:lpstr>
      <vt:lpstr>สรุป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6</cp:revision>
  <dcterms:created xsi:type="dcterms:W3CDTF">2025-07-20T07:20:03Z</dcterms:created>
  <dcterms:modified xsi:type="dcterms:W3CDTF">2025-07-21T11:04:43Z</dcterms:modified>
</cp:coreProperties>
</file>