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78" r:id="rId4"/>
    <p:sldId id="280" r:id="rId5"/>
    <p:sldId id="281" r:id="rId6"/>
    <p:sldId id="282" r:id="rId7"/>
    <p:sldId id="279" r:id="rId8"/>
    <p:sldId id="283" r:id="rId9"/>
    <p:sldId id="284" r:id="rId10"/>
    <p:sldId id="285" r:id="rId11"/>
    <p:sldId id="277" r:id="rId12"/>
    <p:sldId id="259" r:id="rId13"/>
    <p:sldId id="265" r:id="rId14"/>
    <p:sldId id="260" r:id="rId15"/>
    <p:sldId id="273" r:id="rId16"/>
    <p:sldId id="274" r:id="rId17"/>
    <p:sldId id="266" r:id="rId18"/>
    <p:sldId id="275" r:id="rId19"/>
    <p:sldId id="262" r:id="rId20"/>
    <p:sldId id="264" r:id="rId21"/>
    <p:sldId id="263" r:id="rId22"/>
    <p:sldId id="268" r:id="rId23"/>
    <p:sldId id="269" r:id="rId24"/>
    <p:sldId id="270" r:id="rId25"/>
    <p:sldId id="271" r:id="rId26"/>
    <p:sldId id="272" r:id="rId27"/>
    <p:sldId id="286" r:id="rId28"/>
  </p:sldIdLst>
  <p:sldSz cx="12192000" cy="6858000"/>
  <p:notesSz cx="6858000" cy="9144000"/>
  <p:embeddedFontLst>
    <p:embeddedFont>
      <p:font typeface="Cordia New" panose="020B0304020202020204" pitchFamily="34" charset="-34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  <p:embeddedFont>
      <p:font typeface="TH Mali Grade 6" panose="02000506000000020004" charset="-34"/>
      <p:regular r:id="rId39"/>
      <p:bold r:id="rId40"/>
      <p:italic r:id="rId41"/>
      <p:boldItalic r:id="rId42"/>
    </p:embeddedFont>
    <p:embeddedFont>
      <p:font typeface="Angsana New" panose="02020603050405020304" pitchFamily="18" charset="-34"/>
      <p:regular r:id="rId43"/>
      <p:bold r:id="rId44"/>
      <p:italic r:id="rId45"/>
      <p:boldItalic r:id="rId46"/>
    </p:embeddedFont>
    <p:embeddedFont>
      <p:font typeface="Calibri Light" panose="020F0302020204030204" pitchFamily="34" charset="0"/>
      <p:regular r:id="rId47"/>
      <p: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9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5-07-17T07:17:00.4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10567 3101,'-25'0,"25"-25,25 50,-25-1,0 1,0 0,-25 0,25 24,0-24,-25 25,25-25,-25 24,25-24,-24 0,-1 24,25-24,-25 0,0 0,25 0,-25-25,1 0,24-25,-25 0,25 0,0 0,0 1,0-1,0 0,0-25,25 26,-25-26,24 25,1-24,0 24,0-25,0 25,-1 25,-24-24,25-1,0 25,0 25,-25-1,25 1,-50 0,25 0,25-25,-25 25,0-1,24-24,-24-24,25 24,0-25,0 25,0 0,-1-25,1 50,0 0,0-1,-25 26,0 0,0-1,0 26,0-26,0 1,0-25,-25 24</inkml:trace>
  <inkml:trace contextRef="#ctx0" brushRef="#br0" timeOffset="187.5374">10889 2977,'0'-25,"25"25,0-25,24 0,1 0,0 1,-1-1,1 25,-25-25</inkml:trace>
  <inkml:trace contextRef="#ctx0" brushRef="#br0" timeOffset="687.9917">11112 3671,'-24'0,"24"25,0 0,24-25,1-25,0 0,-25 0,25 0,-25-24,0 24,0-49,0 24,-25 0,25 1,-25-1,0 25,1 1,-1-1,-25 50,25-25,-24 24,24 26,0-25,0 24,25 1,-24 0,48-1,-24 1,25-1,0-24</inkml:trace>
  <inkml:trace contextRef="#ctx0" brushRef="#br0" timeOffset="1156.7155">11509 3299,'0'-25,"-24"25,24 25,-25 0,0 0,0-1,0 26,25 24,-24-24,-1 0,25-1,0 1,25-25,-25 0,0-1,24-24,1 0,0 0,0-24,0-26,24 0,-24 1,0-1,0-24,-25-1,0 1,0-1,0 26,-25-1,-25 25,25 25,-24 25,-1 0,1 0,24 24,-25 1,25 0,25-1,0 1,0-1,25 1</inkml:trace>
  <inkml:trace contextRef="#ctx0" brushRef="#br0" timeOffset="1578.7191">12055 3299,'0'-25,"0"0,0 1,0-1,0 0,-25 25,0 0,1 25,-1 0,0-1,0 1,-24 25,24-1,0 1,0 0,0-1,25 1,0-1,0 1,0-25,25-25,-25 25,25-25,0-25,0 0,-1 0,26-24,-25-1</inkml:trace>
  <inkml:trace contextRef="#ctx0" brushRef="#br0" timeOffset="2078.9419">12229 2902,'25'-49,"-25"24,24 0,-24 0,25 25,-25 25,0 25,-25-1,25 26,-24 24,-1-25,0 25,0-24,0-1,25 1,-25-26,25-24,0 0,25-50,0 0,0 0,0-24,0 24,-1 0,1 0,0 25,0 0,-25 25,0 0,25 0,-1-25,1 25,0-25,25-25,-1 25,1-25,-1 25,1-25,0 50,-26-25,1 25,-25 0,0-1,0 26,-25 24,25-24,-24 25,-26-26,25 1,0-1</inkml:trace>
  <inkml:trace contextRef="#ctx0" brushRef="#br0" timeOffset="4095.767">9922 2853,'-25'24,"25"1,-25 0,0 25,1-1,-1 1,25-1,-25 26,25-1,0-24,0 24,0 1,0-1,25-24,0 24,-1 1,26-1,-25-24,24-1,26 1,-1-1,-24-24,49 25,0-25,1-1,-1 1,0 0,0 0,0 0,25-25,-24 24,-1-24,0 25,0-25,25 25,-24-25,-1 25,0-25,-25 0,26 25,-26-25,0 0,1 0,24 0,-24 0,-1 0,0 0,1-25,-1 25,1-25,-1 25,0-25,1 0,-26 1,26-1,-26 0,26-25,-25 26,-1-1,26-25,-26 1,1 24,-1-25,1 1,0 24,-1-25,1 1,-25 24,24-25,-24 0,0 26,0-26,-25 25,24 0,-24-24,25 24,-25 0,0-24,-25 24,25-25,0 25,0-24,-24 24,-1-25,25 26,-25-26,0 25,0-24,1 24,-26-25,0 25,26-24,-26 24,0 0,26 0,-26-24,0 24,1 0,-1 0,1 0,-1 1,0-1,1 0,-26 0,1 0,-1 25,1-24,0 24,-1-25,1 25,-1 0,1-25,0 25,-1 0,1 0,-1-25,1 25,-1 0,1 25,0-25,-26 0,26 0,0 0,-1 0,1 0,-1 25,1-25,0 0,24 25,-25-1,1-24,24 25,-24 0,24 0,-24 0,24-1,1 1,-26 0,26 25,-26-25,26 24,-26 1,26-25,-1 24,-24 1,24-25,1 24,24-24,-25 25,25-26,0 1,1 0,-1 0,0-25,25 25,-25-25,0 24</inkml:trace>
  <inkml:trace contextRef="#ctx0" brushRef="#br0" timeOffset="698669.9926">18926 2208,'0'-25,"0"0,0 0,0 0,0 50,0 0,0 0,0 24,0-24,0 25,0-25,-25 24,25-24,0 25,0-1,0-24,0 25,0-26,0 1,0 25,0-25,0 24,0-24,0 0,0 25,0-26,0 26,0-25,0 24,0-24,0 25,0-25,-25 24,25-24,0 25,0-26,0 26,0-25,0 0,0 24,0 1,0-25,0 24,0-24,0 25,0-1,0 1,-24-25,24 24,0 1,0 0,0-1,0 1,-25-25,25 24,0 1,0-1,0 1,0-25,-25 24,25 1,0 0,0-26,0 26,0 0,0-1,0-24,0 25,0-1,-25 1,25-25,0 24,0-24,0 25,0-25,0-1,0 1,0 25,0-25,0-1,0 1,0 0</inkml:trace>
  <inkml:trace contextRef="#ctx0" brushRef="#br0" timeOffset="699540.407">17686 4762,'-25'0,"50"0,-25-24,25 24,-1 0,26 0,0 0,24 0,0 0,26 0,-1 0,0 0,0 0,25-25,0 25,0 0,0 0,0-25,0 25,0 0,-24 0,-1-25,0 25,0 0,1 0,-1 0,0 0,0 0,0 0,1 0,-1 0,0 0,-25 0,26 0,-1 0,-25 0,26 0,-1 0,0 0,0 25,0-25,-24 0,24 0,-25 25,26-25,-26 0,1 0,24 0,0 0,0 0,0 0,1-25,-1 25,-25 0,25 0,1-25,-26 25,1 0,-1-25,0 25,-24 0,0-24,-26 24,26 0,-50-25,25 25,-50-25,25 0,-50 25</inkml:trace>
  <inkml:trace contextRef="#ctx0" brushRef="#br0" timeOffset="701136.2063">18430 3448,'25'-25,"-1"25,1 0,0 0,0 0,25 0,-26 0,1-25,25 25,-1 0,1 0,0 25,24-25,-24 0,-1 0,1 0,-1 0,1 0,0 25,-1-25,1 0,-1 0,1 0,0 0,-26 0,26 0,0 0,-1 0,1 0,-25 0,24-25,1 25,0 0,-1 0,1 0,-1 0,1 0,0-25,-26 25,26 0,0 0,-1 0,1 0,-1 0,1 0,0 0,-1-25,26 25,-26 0,1 0,24 0,1-24,-26 24,26 0,-1 0,1 0,-1-25,0 25,1 0,-1 0,-24 0,24-25,1 25,-26 0,26-25,-1 25,-24 0,24 0,1-25,-26 25,26 0,-26-24,1 24,24 0,-49 0,25 0,-26 0,1 0,0 0,0 0,-25-25,25 25,-50 0</inkml:trace>
  <inkml:trace contextRef="#ctx0" brushRef="#br0" timeOffset="702981.7095">17016 3324,'25'0,"-25"-25,0 0,-25 25,25-25,-25 25,0 0,1 0,-1 0,0 0,0 0,0 0,1 25,48-25,-24 25,25-25,-25 25,25-25,0 25,0-25,-1 24,1 1,0-25,-25 25,25 0,-50-25,25 25,-25-25,0 0,1 0,24-25,-25 25,50 0,-25-25</inkml:trace>
  <inkml:trace contextRef="#ctx0" brushRef="#br0" timeOffset="703654.4813">17239 3299,'25'0,"-25"25,25-25,-25-25,25 25,-1 0,-24-25,0 0,-24 25,-1-24,0 24,0 24,0-24,1 25,24 0,-25-25,25 25,0 0,-25-1,50 1,-25 0,0 0,25-25,-1 25,1-25,0 0,0 24,0-48,-1 24,1 0,0 0</inkml:trace>
  <inkml:trace contextRef="#ctx0" brushRef="#br0" timeOffset="704093.0109">17587 2977,'0'-25,"0"0,-25 25,25 25,0 0,0-1,0 1,0 25,-25-1,25 1,0 0,0-26,0 26,0 0,0-1,0-24,0 25,0-26,0 1,25 0,-25 0</inkml:trace>
  <inkml:trace contextRef="#ctx0" brushRef="#br0" timeOffset="704312.5038">17462 3324,'25'0,"0"0,0 0,0 0,24-25,-24 25,0 0,0 25</inkml:trace>
  <inkml:trace contextRef="#ctx0" brushRef="#br0" timeOffset="705080.8384">17264 3373,'25'0,"0"0,-25-24,24 24,-24-25,0 0,-24 25,24-25,-25 25,25-25,-25 25,25 25</inkml:trace>
  <inkml:trace contextRef="#ctx0" brushRef="#br0" timeOffset="706692.9294">17760 3373,'0'25,"-25"-25,25 25,0 0,0 0,0-1,0 26,0-25,0 24,0-24,-24 25,24 0,0-26,-25 26,25-25,0 0</inkml:trace>
  <inkml:trace contextRef="#ctx0" brushRef="#br0" timeOffset="707036.8687">17735 3473,'25'-50,"-25"25,25 0,0 1,0-1,-1 25,1 0,0 25,-25-1,25-24,-50 25,25 0,-25 0,0 0,1-1,-1-24,25 25,-25-25,0 0</inkml:trace>
  <inkml:trace contextRef="#ctx0" brushRef="#br0" timeOffset="707490.7557">18033 3349,'-25'0,"25"24,-25-24,25 25,-24 0,-1 0,25 0,0-1,0 1,0 0,25 0,-25 0,24-25,1 0,0 0,-25-25,25 0,0 25,-25-25,0 0,0 1,0-1,-25 25,25-25,-25 25,25-25,0 50,-25-25,0 25,50-25,-25 25</inkml:trace>
  <inkml:trace contextRef="#ctx0" brushRef="#br0" timeOffset="707788.2189">18256 3398,'25'0,"-25"25,25 0,-25 0,0-1,0 1,0 0,0 0,-25-25,25-25</inkml:trace>
  <inkml:trace contextRef="#ctx0" brushRef="#br0" timeOffset="707897.591">18306 3349,'0'-25,"0"0,25 0,-25 0</inkml:trace>
  <inkml:trace contextRef="#ctx0" brushRef="#br0" timeOffset="708351.1444">18355 3423,'25'0,"-25"25,0 0,25-25,-25 24,0 1,0 0,25-25,-25-25,25 25,-25-25,24 1,-24 48,0 1,25 0,-50 0,25 0,0-50,25 25</inkml:trace>
  <inkml:trace contextRef="#ctx0" brushRef="#br0" timeOffset="708554.2855">18628 3175,'25'-25,"-25"0,25 25,-25 25,0 0,25 0,-25 0,0 24,-25-24,25 25,0-1,-25 1,0-1,1-24,-1 0,0 0</inkml:trace>
  <inkml:trace contextRef="#ctx0" brushRef="#br0" timeOffset="708711.8714">18554 3448,'25'-25,"0"25,-25-25,24 0,1 25,0-24,0 24,0 0</inkml:trace>
  <inkml:trace contextRef="#ctx0" brushRef="#br0" timeOffset="721672.485">18827 4638,'0'-24,"0"-1,25 25,-25-25,0 0,24 25,-24-25,25 1,-25-1,0 0,25 0,0 0,-25 1,25 24,-25-25,0 0,24 25,-24-25,25 0,-25 1,25-1,-25 0,25 25,-25-25,25 0,-1 1,-24-1,25 25,-25-25,25 25,0-25,-25 0,25 25,-25-24,24 24,-24-25,25 25,-25-25,25 25,-25-25,25 25,-25-25,25 25,-1-24,1-1,0 0,-25 0,25 25,-25-25,25 25,-25-24,24-1,1 25,-25-25,25 25,-25-25,25 25,0-25,0 25,-25-25,24 25,-24-24,25 24,-25-25,25 25,-25-25,25 25,0-25,-1 0,1 25,-25-24,25 24,-25-25,25 25,0 0,-25-25,24 25,-24-25,25 25,0 0,0-25,0 25,-1 0,1 0,0 0,0 0,0 0,-1 0,1 0,0 0,0 0,0 0,-1 0,1 25,0-25,0 0,0 0,-1 0,-24 25,25-25,0 0,-25 25,25-25,0 0,-1 0,-24 25,25-25,0 0,0 24,0-24,-1 0,-24 25,25-25,0 0,0 0,0 0,0 0,-1 0,1 0,-25-25,25 25,0 0,-25-24,25 24,-1 0,-24-25,25 25,0 0,-25-25,25 25,0 0,-1-25,1 25,-25-25,25 25,0-24,0 24,-1-25,1 25,0-25,0 25,0 0,-1-25,1 25,0 0,-25-25,25 25,0 0,-25-24,24 24,1 0,0 0,-25-25,25 25,0 0,-1 0,1 0,0 0,-25 25,25-25,0 0,-1 0,-24 24,25-24,0 0,0 0,-25 25,25-25,0 0,-1 25,1-25,0 0,-25 25,25-25,0 0,-1 0,-24-25,25 25,0 0,0 0,0 0,-1 0,1-25,0 25,0 0,0 0,-1-25,1 25,-25-24,25 24,0 0,0 0,-1-25,1 25,-25-25,25 25,-25-25,25 25,0 0,-25-25,24 25,1-24,0 24,-25-25,25 25,0 0,-25-25,24 25,1-25,0 25,0 0,0 0,-1 25,1-25,0 0,0 0,0 25,0-25,-1 0,1 25,0-25,0 0,0 24,-1-24,1 25,0 0,0-25,0 25,-1-25,-24 25,25-25,0 0,0 24,0-24,-1 0,1 0,0 0,0 0,0 0,-1 0,1 0,0 0,0 0,0 0,-1 0,1-24,0 24,0 0,0 0,-1 0,-24-25,25 25,0 0,-25-25,25 25,0-25,-1 25,-24-25,25 25,-25-24,25 24,-25-25,25 25,-25-25,25 50,-1-25,1 0,-25 25,25-25,0 0,-25 24,25-24,0 0,-1 25,1 0,0-25,-25 25,25-25,0 25,-1-25,-24 24,25-24,0 25,0-25,0 0,-1 0,1 0,0 0,25 0,-26 0,26 0,-25 0,24-25,-24 25,25 0,-25 0,24 0,-24-24,0 24,0 0,-1 0,1 0,0 0,0 0,-25 24,25-24,-1 0,1 0,0 25,0-25,0 0,24 0,-24 0,0 0,0 0,0 0,-1 0,1-25,0 25,0 0,0-24,-1 24,1 0,0 0,0 0,0-25,-1 25,1 0,0 0,-25-25,25 25,0 0</inkml:trace>
  <inkml:trace contextRef="#ctx0" brushRef="#br0" timeOffset="731270.509">22423 3225,'-24'0,"48"0,-24-25,25 25,0 0,0 25,-25-50,25 25,-1 0,1 0,0 0,0 0,0 0,-1 0,1 0,0 0,0 0,0 25,0-25,-1 0,1 0,0-25,0 25,0 0,-1 0,1 0,0 0,0 0,0 0,-1 0,1 0,0 0,0 0,0 0,-1-25,1 25,0 0,0 0,0 0,-1 0,1 25,0-25,0 0,0 0,-1 0,1 0,0 0,0 0,0 0,-1 0,1 0,0 0,0 0,0 0,-1 0,1 0,0 0,0 0,0 0,-1 0,1 0,0 0,0 0,0 0,0 0,-1 0,1 0,0 0,0 0,0 0,-1-25,1 25,0 0,0 0,24 0,-24 0,0 0,0 0,24 0,-24-25,0 25,0 0,24 0,-24 0,0 0,0 0,0 0,-1 0,1 0,25 0,-25 0,-1 0,1 0,0 0,25 0,-26 0,1 0,0 0,0-25,0 25,24 25,-24-50,0 25,0 0,24 25,-24-25,0 0,25 0,-26 0,1 0,25 0,-25 0,-1 0,26 0,-25 0,24 0,-24 0,0 0,0 0,0 0,-1 0</inkml:trace>
  <inkml:trace contextRef="#ctx0" brushRef="#br0" timeOffset="733007.7021">22920 4713,'0'-25,"0"0,24 25,-24-25,25 25,0 0,0 0,0 0,-1 0,1 0,25 0,-25 0,24 0,-24 0,25 0,-1 0,-24 0,25 0,-1 0,1 0,-25 0,24 0,-24 0,25 0,-26 0,1 0,0 0,0 0,0-24,-1 24,1 0,0 0,0 0,0 0,0 0,-1 0,1 0,0 0,0 0,0-25,-1 25,1 0,0 0,0 0,0 0,24 0,-24 0,25 0,-1-25,-24 25,25 0,-1 0,-24 0,25-25,-1 25,1 0,-25 0,24 0,-24 0,25 0,-26 0,1 0,25 0,-25 0,0 0,-1 0,26 0,-25 0,0 0,-1 0,1 0,0 0,0 0,0 0,-1 0,1 0,0 0,0 0,0 0,-25-25</inkml:trace>
  <inkml:trace contextRef="#ctx0" brushRef="#br0" timeOffset="734417.5284">25474 3200,'25'0,"0"0,0 0,0 0,-1 0,1 0,0 0,0 0,0 0,-1 0,1 0,0 0,0 0,-25 25,25-25</inkml:trace>
  <inkml:trace contextRef="#ctx0" brushRef="#br0" timeOffset="735589.922">25971 2505,'24'25,"-24"0,0 0,0-1,0 1,0 0,0 0,0 0,0 0,0 24,0-24,0 0</inkml:trace>
  <inkml:trace contextRef="#ctx0" brushRef="#br0" timeOffset="736170.8754">25995 3026,'0'50,"0"-25,-24-1,24 26,0-25,0 0,0-1,0 1,0 0,0 0,0 0,0-1,0 1,0 25,0-25,24-1,-24 26,0-25,0 24,0-24,25 0,-25 25,0-25,0 24,0-24,0 0,0 0,0-1,0 26,-25-25,25 0,0-1,0 1,0 0,-24 25,24-26,0 1,24 0,-24 0,0 0,0 24,0-24,0 0,0 24,25-24,-25 0,0 25,0-26,0 26,0-25,0 24,0-24,0 0,0 25,0-26,0 1,25 0,-25 0,0 0,0 0,0-1,0 1,0 0,0-50</inkml:trace>
  <inkml:trace contextRef="#ctx0" brushRef="#br0" timeOffset="737496.4797">25722 1910,'25'0,"-50"0,25 25,0-50,25 25,-25-25,25 0,0 25,-50 0,25 25,0 0,-25 0,0 0,25-1,-24 1,-1 0,25 0,-25 0,50-25,-25 24,25-24,-1 0,1 0,0 0,0 0,0 0,-1 0,1 0,0 0,0 0,-25 25,25-50,-25 1,0-26,0 25,0-24,0-26,25 26,-25-26,24 26,-24-1,25 0,-25 1,0 24,25-25,-50 25</inkml:trace>
  <inkml:trace contextRef="#ctx0" brushRef="#br0" timeOffset="737874.7328">25921 1662,'0'0,"0"-25,0 0,-25 0,0 1,-24-1,-1 25,0-25,1 25,24 0,-25-25,26 25,48 0,1 0,0 0,25 0,-1 25,-24-25,0 25,0 0,-1 24</inkml:trace>
  <inkml:trace contextRef="#ctx0" brushRef="#br0" timeOffset="738416.6249">26095 1860,'24'0,"-24"-24,25 24,-25 24,25 1,-25 0,-25 0,0 0,25-1,-24 1,-1 0,0 0,0-25,0 0,25-25,0 0,25 0,0 1,-25-1,25 25,24-25,-49 0,25 25,0-25,0 25,0 25,-1 0,-24 0,0 0,25 24,-25-24,-25 25,25-26,0 26</inkml:trace>
  <inkml:trace contextRef="#ctx0" brushRef="#br0" timeOffset="738655.3925">26491 1860,'0'-24,"25"24,-25 24,0 1,0 0,0 0,0 24,0-24,0 25,-25-1,25 1</inkml:trace>
  <inkml:trace contextRef="#ctx0" brushRef="#br0" timeOffset="739159.8582">26764 1910,'25'0,"-25"25,0 0,-25-1,0 1,1 0,-1 0,0 0,0-1,0 1,1-25,-1 25,25-50,0 0,0 1,25-1,-1 0,1 0,0 0,0 25,0-24,-1 24,1 0,0 0,0 24,0-24,-1 25,-24 0,25 25,0-26,-25 26,0 0</inkml:trace>
  <inkml:trace contextRef="#ctx0" brushRef="#br0" timeOffset="739992.085">26963 2282,'24'0,"1"0,-25-25,25 0,-25 1,0-1,0-25,-25 25,25 1,-25-1,1 0,24 0,-25 0,0 25,0-24,0 24,25 24,25-24,0 0,0 0,0 0,-1 0,1 0,0-24,0 24,0-25,0 0,-25 0,24 0,-24 1,0-26,25 0,-50 26,25-26,0 25,0 0,-24 0,24 1,0-1,0 50,0-1,24-24,-24 25,0 25,25-25,-25 0,25-1,-25 1,25 0,-25 0,25-25,-1 0,1-25,0 25,-25-25,25 0,-25 1,25-1,-1 0,-24 0,25 0,-25 0,0 1,-25 48,1-24</inkml:trace>
  <inkml:trace contextRef="#ctx0" brushRef="#br0" timeOffset="740202.9826">27260 1662,'-24'25,"-1"-25,0 0,50-25,-25 0,25 0,-1-24,1 24,0-25,0 25,0 1,-1-1,-24 0,0 50,0 0,-24 24,24 1,-25-1,0 26,0-1</inkml:trace>
  <inkml:trace contextRef="#ctx0" brushRef="#br0" timeOffset="740674.2204">27136 2084,'-24'24,"-1"1,25 0,-25 0,25 0,-25-1,25 1,0 0,0 0,25 0,-25-1,25-24,0 0,-1-24,1-1,0 0,0-25,0 26,-1-26,-24 0,25 26,-25-1,0 0,0 0,25 25,-25 25,25 0,0 24,-1-24,-24 25,25 24,-25-24,-25 24,1-24,-1 24</inkml:trace>
  <inkml:trace contextRef="#ctx0" brushRef="#br0" timeOffset="743914.6746">25474 3249,'25'-24,"0"24,-25-25,25 25,0 0,-1 0,1-25,0 25,0 0,0 0,-1 0,1 0,0 0,0 0,0 25,-1-25,1 0,0 0,0 25,0-25,0 0,-1 0,-24 24,25-24,0 0,-25 25,25-25,-25 25,0 0,25 0,-25-1,24 1,-24 0,0 0,25-25,-25 25,0-1,0 1,25-25,-25 25,25-25,-25 25,25 0,-25-1,24-24,-24 25,0 0,25-25,-25 25,25-25,-25 25,25-25,-25 25,25-25,-25 24,24 1,1-25,-25 25,25-25,-25 25,25-25,-25 25,25-1,-1-24,-24 25,25-25,-25 25,25-25,0 0,-25 25,25 0,-1-25,-24 24,25-24,-25 25,25-25,-25 25,25-25,0 25,-1 0,1-1,0-24,-25 25,25-25,-25 25,25-25,-1 0,-24 25,25-25,-25 25,25-25,-25 24,25-24,0 25,-1 0,1-25,0 25,0-25,0 0,-25 25,25-25,-25 24,24-24,1 0,-25 25,25-25,-25 25,25-25,0 25,-1 0,1-25,-25 24,25-24,0 25,0-25,-1 25,1-25,0 25,0-25,0 25,-1-25,1 24,0-24,-25 25,25-25,0 0,-25 25,-25-25</inkml:trace>
  <inkml:trace contextRef="#ctx0" brushRef="#br0" timeOffset="744900.9264">25375 4490,'25'0,"0"0,0-25,-1 25,1 0,0-25,25 25,-26 0,1 0,0 0,0 0,0 0,-1 0,1 0,0 25,0-25,0 0,-1 0,1 0,0 0,0-25,0 25,0 0,-1 0</inkml:trace>
  <inkml:trace contextRef="#ctx0" brushRef="#br0" timeOffset="745385.3827">26119 4440,'25'0,"0"0,-25-25,25 25,0 0,-1 0,1 0,0 0,0 0,0 0,-1 0,1-25,0 25,0 0,0 0,-1-24,1 24,0 0,0 0,0 0,-1 0,1 0,0 0,0-25,0 25,24 0,-24 0,0 0,0 0,-1 0,1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5-07-17T07:45:40.8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7838 10120,'0'-24,"25"24,25 0,-26 0,1 0,25 0,24 0,-24-25,49 25,-24 0,24 0,25-25,-25 25,0 0,25 0,-25-25,26 25,-1 0,24 0,-24-25,174 25,-149-25,0 25,0-24,24 24,-24-25,25 25,-1-25,-24 25,25-25,-25 0,24 25,-24 0,0-24,0 24,24 0,-24 0,0-25,0 25,0 0,-1 0,-24 0,25 0,-25 0,0 0,25 0,-25 0,0 0,-25 0,25 0,-24 25,-1-25,0 0,0 0,1 0,-1 24,0-24,-25 0,1 0,24 25,-25-25,1 0,-1 25,-24-25,24 0,-24 25,0-25,-1 25,-24-25,25 24,-26 1,1-25,-25 25,25-25,-25 25,25 0,-50 0,25-1,0 1,-25 0,0 25,1-26,-1 1,-25 0,25 0,-24 0,-1-1,0 1,1 25,-26-25,1-1,-25 1,24 0,-24 0,0 0,0-1,24 1,-24 0,0 0,0-25,-1 25,1-25,-25 24,25 1,0-25,0 0,-25 25,24-25,1 0,0 25,0-25,-1 0,-24 25,25-25,-25 0,25 0,0 24,-25-24,25 25,-1-25,-24 0,25 0,-25 25,25-25,0 0,-25 0,24 0,1 0,25 0,-26 0,1 0,0 0,0 0,0 0,-1 0,1-25,0 25,25 0,-26 0,1 0,0 0,0 0,-1-25,1 25,0 0,0 0,0-24,24 24,-24 0,25 0,-26 0,26-25,-25 25,24 0,-24 0,25 0,-1 0,1-25,-1 25,1 0,24 0,-24 0,24 0,1-25,-1 25,1 0,-1 0,0 0,1-25,24 25,-25 0,1 0,24 0,-25-24,25 24,1 0,-1-25,0 25,0-25,0 0,25 0,0 1,0-1,0 0,0 0,0 0,0 1,0-1,0 0,25 25,-25-25,0 0,25 25,-25-24,25-1,-25 0,25 25,-25-25,24 25,-24-25,25 25,0-24,0-1,0 25,-1-25,1 25,0-25,0 25,0 0,-1 0,-24-25,25 50</inkml:trace>
  <inkml:trace contextRef="#ctx0" brushRef="#br0" timeOffset="1471.1428">13915 8409,'0'-25,"25"25,-25 25,0 24,25 1,-25 0,25-1,-25 26,25-1,-25 0,0-24,0 24,0 1,0-25,0 24,0-24,0-1,-25 1,25-25,0 24,0-24,-25 0,25 0</inkml:trace>
  <inkml:trace contextRef="#ctx0" brushRef="#br0" timeOffset="2503.2354">13990 8483,'0'-25,"0"1,25-1,-1 0,1 25,0-25,0 25,0 0,-1 0,26 25,-25-25,0 0,-1 0,1 0,0 0,0 0,0 25,-25 0,0-1,25 26,-25 0,24-1,1 26,-25-1,0 0,25 1,-25-26,0 26,0-1,0-24,0 24,0-24,0 0,0-1,0 1,0-1,0-24,0 0,0 25,0-26,0 1,0 0,0 0,0 0,-25-25,0 0,1-25,-1 25,0 0,0 0,-25 0,26 0,-1 0,0-25,0 25,0 0,1-25,24 0,0 1</inkml:trace>
  <inkml:trace contextRef="#ctx0" brushRef="#br0" timeOffset="3381.9683">13072 8458,'0'-24,"0"48,25-24,-25 50,0-25,25 24,-25 26,0-26,0 26,0-1,0 1,0-26,0 26,0-1,-25 1,25-1,0-24,0 24,-25-24,25-26,0 1</inkml:trace>
  <inkml:trace contextRef="#ctx0" brushRef="#br0" timeOffset="4117.6244">13022 8657,'-24'-25,"-1"0,0 25,0-25,0 25,-24-24,-1 24,1 0,-1-25,25 25,-24 0,24 0,0 0,0 0,25-25,-25 25,25 25,25 0,-25 24,0-24,25 25,-25-1,0 1,25-1,-25 26,0-26,0 26,0-25,0 24,0-24,-25-1,25 26,0-26,0-24,0 25,0-26,0 26,-25-25,25 0,0-1,0 1,0 0,0 0,25 0,0-25,0 0,-1 24,1-24</inkml:trace>
  <inkml:trace contextRef="#ctx0" brushRef="#br0" timeOffset="5149.9707">11286 8483,'25'0,"0"0,0 0,-1 0,1 25,0-25,0 0,0 0,-1 0,1 0,0 0,0-25,0 50,-25 0,24 24,1 1,-25 0,25 24,0 0,-25 1,25-1,-25 1,24-1,-24-24,0 24,25 1,-25-26,0 26,0-26,0 1,0-25,0-1,0 1,-25 0</inkml:trace>
  <inkml:trace contextRef="#ctx0" brushRef="#br0" timeOffset="5666.6754">11336 8558,'0'-25,"0"50,0 24,0 1,25 24,-25 1,0-1,0 25,0-24,0 24,0-25,-25 26,25-26,0 0,0-24,0 0,0-26,25 1,-1-25,1 0,25 0,-1 0,1-25,0 25,-1 0</inkml:trace>
  <inkml:trace contextRef="#ctx0" brushRef="#br0" timeOffset="7012.6568">14412 7888,'0'-25,"-25"25,25-25,0 0,0 1,0-1,0 0</inkml:trace>
  <inkml:trace contextRef="#ctx0" brushRef="#br0" timeOffset="7748.2984">14436 7739,'0'25,"0"0,0-1,0 1,0 0,0 0,0 0,0 24,0-24,0 0,0 0,0 0,-24-1,24 1,0 0,0 0,0 0,0-1,0-48,0-1,-25 25,25-25,0 0,-25 0,25 1,-25-1,25 0,0 50,25-25,0 0,0 25,-1-25,1 0,-25 24,25-24,-25 25,0 0,-25 0,25 0,-25-25,25 24</inkml:trace>
  <inkml:trace contextRef="#ctx0" brushRef="#br0" timeOffset="9298.3495">14511 8855,'25'-25,"-1"1,1 24,0-25,25 0,-26 0,26 0,0 1,-1 24,26-25,-26 25,1-25,-1 50,26-25,-26 0,1 25,0-1,-1 1,1 0,-25 25,49-1,-49 1,0-25,-25-1,25 1,-25 0,0 0,24-25,-24 25,-24-50,24 0,24 0,-24 0,0 1,25-26,0 25,-25 0,25 25,0 25,-25 0,-25-25,25 25,-25 0,0-25</inkml:trace>
  <inkml:trace contextRef="#ctx0" brushRef="#br0" timeOffset="12787.12">15032 8682,'0'24,"0"26,0 0,0-26,0 26,0-25,0 24,0-24,0 25,0-25,-25 24,25-24,-25 25,0-25</inkml:trace>
  <inkml:trace contextRef="#ctx0" brushRef="#br0" timeOffset="14415.9238">12055 10641,'0'-25,"-25"1,25-1,0 0,-25 25,25-25,0 0,25 25,0-24,25-1,-26 0,1 25,25 0,0-25,-1 25,1-25,24 25,1 0,-1-24,0 24,1 0,24 0,-49-25,24 25,0 0,-24 0,24 0,-24 0,49 0,-49 0,-25 0,24 0,-24 0,25 0,-25 0,-1 0,1 0,0 0,-50 0,0 0,1 25,-1-25,0 0,0-25,0 25,1 0,-1 0,25-25,0 0,25 0,-1 25,1-24,0 24,25-25,-26 50,1-25,0 24,0 1,0 0,-25 0,0 0,0-1,0 1,0 0,-25 0</inkml:trace>
  <inkml:trace contextRef="#ctx0" brushRef="#br0" timeOffset="40247.0917">13519 8830,'-25'0,"0"0,0 0,50-24,0 24,0 24,-25-48,24 48,1-24,0 0,0 0,0 0,-25 25,24-25,1 0,0 0,0 0,0 0,-1 0,1 0,0 0,-25 25,25-25,0 0,-50 0,25-25,-25 25,0 0,25-25,-25 25,1 0,24-24,-25 24,0-25,25 0,-25 25,25-25,-25 25,25-25,0 50,25-25,-25 25,0 0,0 0,-25-1,25 1,0 0,0 0,0 0,0-1,25-48,0 24,0-25,0 25,-1 0,1 0,0 0,-25-25,25 25,-50 25</inkml:trace>
  <inkml:trace contextRef="#ctx0" brushRef="#br0" timeOffset="53078.5285">14337 7392,'0'-25,"0"0,-25 25,25-25,-25 1,1-1,-1 25,0 0,0 0,50 0,-25 25,25-25,0 24,-1 1,1 0,-25 0,0 0,-25-25,25 24,-24 1,-1-25,25 25,-25-25,25-25</inkml:trace>
  <inkml:trace contextRef="#ctx0" brushRef="#br0" timeOffset="53532.2558">14387 7367,'25'0,"-25"25,24-25,-24 25,25-25,0 0,0 0,-25-25,25 25,-25-25,24 25,-24-25,-24 25,24-25,-25 1,0 24,0 24,0 1,1-25,24 25,-25 0,25 0,-25-1,25 1,0 0,0 0,25-25,-25 25,25-25</inkml:trace>
  <inkml:trace contextRef="#ctx0" brushRef="#br0" timeOffset="53891.634">14585 7417,'0'-25,"25"25,0 0,-25 25,0-1,-25 1,25 0,0 0,-25 0,50-50,0 25,0-25,-1 0,1 25,0-25,0 25,0 0,-25 25,-25 0,25 0,0 0,-25-1,25 1</inkml:trace>
  <inkml:trace contextRef="#ctx0" brushRef="#br0" timeOffset="54330.2973">14957 7541,'25'0,"0"0,0 0,-1-25,1 0,0 0,-50 25,25-25,-25 25,25-24,-49 24,24 0,0 0,25 24,0 1,25-25,-25 25,-25 0,25 0,-25-1,1 1,-1 0,0-25</inkml:trace>
  <inkml:trace contextRef="#ctx0" brushRef="#br0" timeOffset="54595.9513">15131 7516,'0'25,"25"-25,-1 0,1 0,0 0,0 24,0-24,-1 0,1 0,0 0,-50 0</inkml:trace>
  <inkml:trace contextRef="#ctx0" brushRef="#br0" timeOffset="61815.6814">13295 9103,'25'0,"0"0,0 0,0 0,-1 0,1 0,0 0,0 0,0 0,-1 0,1 0,0-24,0 24,-25 24,25-24,-25-24,24 48,1-24,-25-24,25 24,0 0,0 0,-1 0,1 0,-50 0,1-25,-1 25,50-25,-1 50,1-25,0 0,0 25,-25-1,0 1,0 0,-25 0,0 0</inkml:trace>
  <inkml:trace contextRef="#ctx0" brushRef="#br0" timeOffset="103355.9164">21630 9823,'0'-25,"0"0,0 0,0 0,0 50,-25 25,25-1,-25 1,0 49,0-24,1 24,-26 0,25 0,0 1,1-26,-1 0,0-24,25 0,-25-26</inkml:trace>
  <inkml:trace contextRef="#ctx0" brushRef="#br0" timeOffset="104012.7737">21456 9798,'25'-25,"-25"0,25 0,24 25,-24 0,25 0,-1 0,26 0,-26 0,26 25,-1-25,1 0,-1 0,-24 0,24 0,0 0,-24 0,0-25,-1 25,1 0,-25-24,-1 24,1-25,0 25,0 0,-25-25,0 50,25-25,-25 25,0 24,0 1,0-1,-25 26,25 24,0 0,0-24,-25 24,25-25,0 1,0-1,-25 1,25-26,-25 1,25-25,-24 24,-1-24,-25-25,1 0,-26-25,-24 25,0-25,-25 1,0 24,25-25,-26 0,26 0,25 25,24-25,25 1,25-1,0 0</inkml:trace>
  <inkml:trace contextRef="#ctx0" brushRef="#br0" timeOffset="104952.0516">22423 9401,'0'-25,"0"0,0 1,0-1,0 0,0 0,0 50,0 0,0 0,-24-1,24 26,-25-25,25 24,-25-24,25 0,-25 0,25 0,0-1,-25-48,50-1,-25 0,0-25,0 26,25-1,-25-25,0 25,0 1,0-1,0 0,25 0,-25 50,25-25,-25 25,24 0,1-1,0 1,-25 0,25 0,0 0,-25-1,0 1,0 0,-25 0,25 0,-25-25,0 24,0 1,25 0,-24-25,24 25,-25-25,25 25</inkml:trace>
  <inkml:trace contextRef="#ctx0" brushRef="#br0" timeOffset="106017.4668">21580 9426,'-25'0,"50"-25,-25 0,25 25,-25-25,25 25,-25 25,0 0,0 0,0 0,0-1,0 1,0-50,0 1,24-1,-24 0,0 0,25 0,-25 1,0-1,25 0,-25 0,0 50,0 0,0 24,-25-24,25 25,0-25,0 24,-25-24,25 0,0 0,0-1,0-73,25 24,-25-25,0 26,25-26,-25 25,0 0,25 1,-25-1,25 25,-25 25,25-25,-25 24,0 1,24 0,-48 25,24-26,-25 26</inkml:trace>
  <inkml:trace contextRef="#ctx0" brushRef="#br0" timeOffset="116081.8716">22423 9203,'0'-25,"-24"0,24 0,0 0,0 1,0-1,24 0,-24 0,0 0,0 0,25 1,-25-1,0 0,25 0,-25 0,0 1,0-1,25 25,-25-25,0 50,25-25,-1-25,1 25,0 0,25 0,-1 0,-24 0,25-25,-1 25,26 0,-26 0,26 0,24-25,-25 25,26-24,-1 24,-25-25,25 25,-24 0,-1-25,-24 25,24 0,-24 0,0 0,-1 0,1 0,-25-25,24 25,1 0,-25 25,24-25,-24 0,25 0,-26 0,1 0,0 0,0 0,-25 25</inkml:trace>
  <inkml:trace contextRef="#ctx0" brushRef="#br0" timeOffset="117740.6981">21754 9302,'-25'25,"25"-50,0 0,0 0,0-24,0 24,0-25,25 1,-25-26,0 25,25-24,-25 24,24-24,-24 0,25 24,0-24,-25 24,25-24,0 24,-25 0,24 26,-24-26,0 0,25 26,-25-1,25 0,-25 0,0 0,25 25,-25-24,25 24,-1-25,1 25,0 0,25 0,-26 0,26 0,0 0,24 0,-24 0,24 0,0 0,-24 0,24 0,1 0,-1 0,1 0,-1 25,1-25,-1 0,-24 0,24 0,0 0,1 0,-26 0,1 0,0 0,-1 0,1 0,-1 0,1 0,-25 0,24 0,-24 0,0 0,0 0,0 0,0 0,-1 0,1 0,0 0,0 0,0 0,-1 0,1 0,0 0,0 0,0 0,-1 0,1 0,0 24,-25-48,25 24,0 0,-1 0,1 0,0 0</inkml:trace>
  <inkml:trace contextRef="#ctx0" brushRef="#br0" timeOffset="118867.6916">24631 8161,'0'-25,"-25"25,25 25,-25-25,1 0,24 25,-25-25,25 24,-25-24,0 25,25 0,-25 0,25 24,-24-24,24 0,0 0,0 0,0-1,24 1,-24 0,25-25,-25 25,25-25,0 0,0-25,-1 25,26-25,-25 0,0-24,-1 24,1 0,-25-24,25 24,-25 0,-25 25,25-25,-25 25,1-25</inkml:trace>
  <inkml:trace contextRef="#ctx0" brushRef="#br0" timeOffset="119453.8174">24259 8136,'0'-25,"25"25,0-25,-1 25,1 0,-25-24,25 24,0 0,0 0,-1-25,1 25,0 0,0 0,0 0,-25-25,24 25,-24 25,25-25,-25 25,0-1,25 1,-25 0,0 0,0 0</inkml:trace>
  <inkml:trace contextRef="#ctx0" brushRef="#br0" timeOffset="119891.549">24606 8458,'0'25,"-25"0,25 0,-24 0,-1-1,0 1,0 0,-24-25,24 25,0-25,0-25</inkml:trace>
  <inkml:trace contextRef="#ctx0" brushRef="#br0" timeOffset="120548.9494">24929 8086,'25'-24,"-1"-1,1 25,-25-25,25 25,-25-25,25 0,0 25,-25-25,24 1,1 24,-25-25,25 25,-25-25,-25 25,0 0,1 25,-26-25,25 0,0 25,25-50,25 25,0-25,25 25,-26-25,26 0,-25 25,0 0,-1 25,-48 0,24 25,-25-26</inkml:trace>
  <inkml:trace contextRef="#ctx0" brushRef="#br0" timeOffset="121018.0829">24929 8582,'-25'0,"50"0,24-24,1-1,0 0,-1 0,1 0,-1 25,-24-24,0 24,0 0,-50 0,0 0,25 24,-25-24,25 25</inkml:trace>
  <inkml:trace contextRef="#ctx0" brushRef="#br0" timeOffset="122489.0858">19769 8334,'0'-24</inkml:trace>
  <inkml:trace contextRef="#ctx0" brushRef="#br0" timeOffset="140629.6636">17611 11509,'0'-24,"0"-1,0 50,0-1,0 1,0 25,0-1,0 26,-24 24,-1 25,0-25,0 25,-25 0,1 0,24-24,-25-1,26 0,-26-25,50-24,-25 0,25-26</inkml:trace>
  <inkml:trace contextRef="#ctx0" brushRef="#br0" timeOffset="141366.3609">17661 11385,'-25'0,"25"-24,25 24,25 24,-26 1,51 0,-1 0,1 0,24 24,0 1,25-1,-25 1,25 24,0-24,0 0,0-1,0 1,0-1,-24 1,-1 0,-25-26,1 1,-1 0,-24 0,-1-25,-24 0,-25 25</inkml:trace>
  <inkml:trace contextRef="#ctx0" brushRef="#br0" timeOffset="141961.3223">17066 12675,'0'-25,"24"1,-24-1,25 25,-25-25,25 25,0 25,24-25,1 25,24-1,26 1,24 0,25 0,-1 0,1 24,-25-24,25 25,-25-26,25 26,-50 0,25-26,-25 26,1-25,-1 24,-25-24,-24 0,24 0,-24-25,-25 25,-1-25,1-25,0 25</inkml:trace>
  <inkml:trace contextRef="#ctx0" brushRef="#br0" timeOffset="142291.0862">19695 12427,'0'-49,"25"24,-25 0,0 0,-25 50,25 0,0 24,-25 1,0 24,1 1,-1-26,0 26,-25-1,25-24,1-1,-26 1,25 0,0-26</inkml:trace>
  <inkml:trace contextRef="#ctx0" brushRef="#br0" timeOffset="142745.2997">18281 11931,'0'-25,"25"25,-25-25,0 50,0 0,-25 0,0 24,-24 1,24 0,-50 24,26 1,-1-26,1 26,24-26,0-24,0 0,25 0</inkml:trace>
  <inkml:trace contextRef="#ctx0" brushRef="#br0" timeOffset="142964.4499">18628 12055,'50'0,"-25"-25,0 50,-25 25,-25-1,-50 75,51-74,-1 24,-25 1,25-26,25 1,-25 0,25-26,-24 1</inkml:trace>
  <inkml:trace contextRef="#ctx0" brushRef="#br0" timeOffset="143183.4886">17711 12179,'-25'0,"0"25,50-25,24 25,51-25,-1 25,50-25,-1 24,1-24,0 25,25 0,-25 0</inkml:trace>
  <inkml:trace contextRef="#ctx0" brushRef="#br0" timeOffset="143825.3164">17884 12923,'0'25,"0"25,0-1,-25 26,25-1,-24 25,24 1,-25-26,25 25,-25 0,0 1,0-26,25 0,-24-24,24 24,-25-24,25-25,0 0</inkml:trace>
  <inkml:trace contextRef="#ctx0" brushRef="#br0" timeOffset="144311.4848">18579 13122,'0'-25,"25"25,-25 25,0-1,0 26,0 25,-25-26,25 26,0-1,-25 0,25 1,0 24,-25-25,25 1,0-1,-25-24,25 24,0-24,0-1,-25-24,25 0</inkml:trace>
  <inkml:trace contextRef="#ctx0" brushRef="#br0" timeOffset="145171.9479">17735 14114,'-24'-25,"-1"25,0 25,25 0,0 24,0-24,0 0,0 0,25-1,-25 1,0 0,25 0,-1-25,1 0,0-25,-25 0,25 0,-25 1,0-1,25 0,-25 0,-25 0,25 1,0-1,-25 25,25 25,-25-25,50 24,-25 1</inkml:trace>
  <inkml:trace contextRef="#ctx0" brushRef="#br0" timeOffset="145860.5959">18554 14139,'0'-25,"-25"50,0-25,25 24,-25 1,25 25,-24-25,24-1,0 1,0 0,0 0,0 0,24 0,-24-1,25-24,-25-24,25 24,0 0,-25-25,25 0,0 0,-25 0,0 0,0 1,0-1,0 0,-25 25,0 0,0 25,0-25,0 0,1 25</inkml:trace>
  <inkml:trace contextRef="#ctx0" brushRef="#br0" timeOffset="155080.937">19968 13742,'0'-25,"25"0,-1 25,1 25,-50-25,25 25,0 0,-24 24,24-24,-25 0,0 24,25-24,-25 0,25 0,0 0,25-1,0-24,24 0,-24 0,25 0,-25 0,24 0,-24 0</inkml:trace>
  <inkml:trace contextRef="#ctx0" brushRef="#br0" timeOffset="155549.8219">20414 13667,'0'-24,"0"48,25-24,-25 25,0 0,25 0,-25 0,25 24,-25-24,0 0,24 0,-24-1,0 1,25 0,0 0,0-50,0 0,-25 0,24 1,-24-1,25 0,-25 0,25 0,-25 1,0-1,25 25</inkml:trace>
  <inkml:trace contextRef="#ctx0" brushRef="#br0" timeOffset="155862.9506">20861 13717,'25'0,"-25"25,24-25,-24 25,0-1,0 26,0-25,0 0,-24 24,24-24,0 0,-25 0,25 24,0-24,-25 0</inkml:trace>
  <inkml:trace contextRef="#ctx0" brushRef="#br0" timeOffset="156191.3492">20836 13816,'25'-25,"0"1,-1-1,1 0,0 0,25 25,-26 0,26 25,-25-25,0 25,-1 0,1-1,0 26,-25-25,0 24,-25-24,25 25,-25-1,1-24,-1 25,-25-25,25-1,-24-24,24 25,0-25,0 0,1-25,-1 25</inkml:trace>
  <inkml:trace contextRef="#ctx0" brushRef="#br0" timeOffset="159652.7504">17363 14312,'-25'0,"50"-25,0 25,-25-24,25 24,0 0,24 0,-24 0,0 0,25 0,-1 24,1-24,-1 0,1 0,0 25,-1-25,1 0,24 25,-24-25,-1 0,1 25,0-25,-1 0,1 0,-1 0,-24 0,0 0,25 0,-26-25,1 25,0 0,0 0,0 0,0 0,-1 0,1 0,0 0,-25 25,25-25,0 0,-1 0,1 0,-25-25,25 25,-25 25,25-25,0 0,-1 0,-24 25,25-25,-25 25,-25-25,25 24,-24 26,24-25,0 0,-25 24,25 1,0-25,-25 24,25 1,0-1,-25-24,25 25,-25-1,25-24,0 0,0 25,0-26,0 1,0 0,0 0,0 0,0-1,-24-24,24-24,-25 24,0 0,0-25,0 25,1-25,-1 25,-25 0,0-25,-24 25,24 0,-24-25,0 25,-1-24,1 24,-1 0,26-25,-26 25,26 0,-1-25,1 25,24 0,-25 0,25 0,1 0,-1 0,0 0,0 0,0 0,0 25,1-25,-1 0,0 25,25-50,-25 25,25-25,0 0,0 0,0 1,0-1,25 0,-25-25,0 26,0-1,0 0,0-25,0 26,0-1,0 0,0 0,0 0,0 1,25-1,-25 0,0 0,0 0,0 1,0-1,0 0,0 0,0 0,0 0,0 50</inkml:trace>
  <inkml:trace contextRef="#ctx0" brushRef="#br0" timeOffset="166460.375">19645 14238,'0'-25,"-24"25,-1 0,0 0,0 25,0-25,0 25,1-25,-1 24,-25 1,25 0,-24 0,24-25,-25 25,26 0,-26-1,25 1,0-25,-24 25,24-25,0 25,0-25,1 25,-1-25,0 24,0-24,0 25,1-25,-1 25,0-25,0 25,0-25,1 25,-1-1,0-24,0 25,0-25,1 25,-1-25,25 25,-25-25,0 0,50 0,-25-25,25 25,-25-25,25 0,-25 1,0-1,24 25,-24-25,0 0,25 25,0 0,-25 25,25-25,0 25,-25 0,0-1,-25 1,25 0,-25-25,25 25,-25-25,25 25,-25-25,1 24,-1-24,25 25</inkml:trace>
  <inkml:trace contextRef="#ctx0" brushRef="#br0" timeOffset="167931.4258">17810 15032,'0'-25,"0"50,-25-25,25 24,0 1,-25-25,0 25,1-25,-1-25,25 0,25 1,-25-1,24 0,-24 50</inkml:trace>
  <inkml:trace contextRef="#ctx0" brushRef="#br0" timeOffset="168573.2799">18281 15156,'0'-25,"0"0,25 0,-25 50,-25-25,0 25,0 0,1-25,24-25,24 0,-24 0,25 0,0 1,-25-1,25 25,-25 25,-25-25,25 24,-25 1,0-25,25 25</inkml:trace>
  <inkml:trace contextRef="#ctx0" brushRef="#br0" timeOffset="170530.1309">18281 15156,'0'-25,"0"50,0-1,0 1,-25 0,25 0,0 0,-25-1,25 1,0 0,-24 25,24-25,0-1,-25 1,0 0,25 0,0 0,25-25,0 0,-1 0,1 0,0 0,0 0,0 0,24 0,1 0,24 0,-24 0,24 0,1 0,-1 0,1 24,-1-24,0 0,1 0,-26 0,26 0,-26 0,26-24,-26 24,1 0,-25 0,24 0,-24 0,25 0,-25 0,0 24,-1-24,1 0,-50-24,1 24</inkml:trace>
  <inkml:trace contextRef="#ctx0" brushRef="#br0" timeOffset="172125.6483">17810 15230,'0'-25,"0"0,-25 50,25 0,-25 25,25-1,-25 1,1 0,24-1,-25 1,0-1,25 1,0 0,-25-26,25 26,0-25,0 0,0-1,0 1,25 0,0-25,0 25,-1-25,26 0,0 25,24-25,0 24,1-24,-1 0,1 25,-1-25,25 25,-24-25,-1 25,25-25,-24 0,24 25,-25-25,1 24,-1-24,1 0,-1 0,0 25,-24-25,0 0,-1 0,-24 25,25-25,-26 0,1 25,0-25,0 0,-25 25,25-25,0 0,-25 24,24-24,-24 25,25 0,0-25,0 25,0-25,-1 0,-24-25,-24 0</inkml:trace>
  <inkml:trace contextRef="#ctx0" brushRef="#br0" timeOffset="173519.3235">19869 15726,'0'-25,"-25"25,25-24,-25 24,0 0,0 24,25 1,-24-25,24 25,-25 25,25-26,0 1,0 0,0 25,0-26,0 1,25 0,-25 0,24 0,1-25,0 24,0-24,0 0,-1 0,1 0,0-24,0 24,0-25,-25 0,24-25,-24 26,0-26,0 25,-24 0,24 1,0-1,-25 0</inkml:trace>
  <inkml:trace contextRef="#ctx0" brushRef="#br0" timeOffset="174208.9278">19571 15553,'25'-25,"0"25,-1 0,1 0,0 0,0 0,0 0,-25-25,24 25,1 0,-25-25,25 25,-25 25,0 0,0 0,0-1,0 1,0 0,0 0</inkml:trace>
  <inkml:trace contextRef="#ctx0" brushRef="#br0" timeOffset="174678.8641">19769 16073,'0'25,"0"0,0 0,0 0,0-1,0 1,0 0,0 0,0 0,0-1,0 1,25-25</inkml:trace>
  <inkml:trace contextRef="#ctx0" brushRef="#br0" timeOffset="175336.6129">20241 15652,'0'25,"0"-1,0 1,-25-25,50 0,-1-25,1 1,0-1,25-25,-26 1,1 24,25-25,-50 25,25 1,-1-1,-48 0,-1 25,0 0,0 25,0-25,25 25,0-50,25 25,0 0,0-25,0 0,-1 25,1 0,0 0,-25 25,-25 0,0 24</inkml:trace>
  <inkml:trace contextRef="#ctx0" brushRef="#br0" timeOffset="175946.3088">20241 16073,'-25'0,"50"-24,-1-1,26 0,-25 0,24 0,1 1,-25-26,24 25,-24 0,-50 25,1 0,24 25,-25-25,50 0,-1 0,1 0,0-25,0 25,0 25,-1-25,-24 25,0 0,-24 0,-1 24,0 1</inkml:trace>
  <inkml:trace contextRef="#ctx0" brushRef="#br0" timeOffset="190824.3009">20042 13519,'0'24,"-25"-24,25 25,0 0,0 0,0 0,0-1,-24-24,24 25,0 0,24-25,-24 25,-24 0</inkml:trace>
  <inkml:trace contextRef="#ctx0" brushRef="#br0" timeOffset="197694.1978">20067 15156,'-25'0,"0"0,1 0,-1 0,0 0,0 0,0 0,1 0,-1 0,0 0,0 0,0 24,1-24,-26 0,25 25,0-25,-24 25,24-25,-25 25,1 0,24-1,-25 1,25 0,-24 0,24 0,-25 0,26 24,-26-24,25 0,0 24,-24 1,24-25,0 24,0 1,1-25,24 24,-25 1,0 0,25-26,0 26,0-25,0 24,0-24,25 25,0-25,-1-1,1 26,0-25,25 24,-26-24,1 25,25-25,-25 24,24-24,1 25,-25-25,24-1,1 1,-1 0,1 0,0 0,-1-1,1-24,24 25,-24 0,0-25,-1 25,1-25,24 25,-24-25,-1 0,26 0,-26 0,1 0,24 0,-24-25,0 25,-1-25,1 0,-1 0,1 1,0-1,-1 0,-24 0,25 0,-1 1,-24-26,25 25,-25-24,24 24,-24-25,0 25,0-24,-1-1,1 25,0-24,0 24,0-25,-25 1,24 24,-24-25,0 25,0-24,0 24,0-25,-24 26,24-26,-25 25,0 0,0-24,0 24,1-25,-1 26,-25-1,25 0,-24-25,24 26,-25-1,1 25,24-25,-25 0,1 25,-1 0,25-25,-24 25,-1 0,0 0,1 0,24 0,-25 0,1 0,-1 0,1 25,24-25,-25 0,25 0,-24 25,24-25,0 0,-24 0,24 25,0-25,0 0,0 25,1-25,-1 0,25 24</inkml:trace>
  <inkml:trace contextRef="#ctx0" brushRef="#br0" timeOffset="201247.3488">17413 14188,'0'-25,"0"50,0 0,0 0,0 0,-25 24,25-24,0 25,-25-1,25-24,0 25,-25-1,25 1,0-25,0 24,0-24,0 0,-24 0,24 0,0-1,0 1,0 0,0 0,-25-25,25 25,25-25,-25 24,24-24,1 25,0-25,25 25,-26-25,1 0,25 25,-25-25,24 25,-24-25,25 24,-25 1,24-25,-24 25,25-25,-1 25,-24-25,25 25,-26-25,26 24,-25-24,24 25,-24-25,0 0,0 25,0-25,-1 0,1 0,0 25,-25-50,25 25,0 0,-1 0,1-25,0 25,0 0,0-25,-1 25,1 25,0-25,-25 25,0-50,25 25,0-25,-25 1,25-1,-25 0,0 0,0-24,24 24,-24-25,0 25,0-24,0-1,25 25,-25-24,0 24,0-25,0 26,25-1,-25-25,0 25,0 1,0-1,0 0,0 0,25 25,-25-25,-25 25,0 0,0 0,-24 0,-1 0,0 0,-24-24,0 24,-26 0,26 0,0-25,24 25,-24 0,49 0,-25 0,25 0,25 25</inkml:trace>
  <inkml:trace contextRef="#ctx0" brushRef="#br0" timeOffset="219250.1357">18355 15230,'0'-25,"-24"0,24 1,0-1,0 50,-25-25,25 24,-25-24,25 25,-25 0,0-25,1 25,24 0,-25-1,0 1,25 0,-25 0,50-25,-25 25,25-25,0 0,-1 0,1 25,0-25,25 0,-26 0,26 0,-25 24,24-24,-24 0,25 25,-25-25,0 0,24 0,-24 0,0 25,0-25,-1 0,1 0,-25 25,25-25,0 25,-50-25,0 0</inkml:trace>
  <inkml:trace contextRef="#ctx0" brushRef="#br0" timeOffset="222316.167">19844 15701,'0'-24,"0"-1,0 0,0 0,0 0,-25 25,0 0,25 25,-25-25,25 25,-24 0,-1 0,0-1,0 1,25 0,-25 0,25 24,-24-24,24 0,0 0,0 0,24-1,-24 1,0 0,25 0,0 0,0-25,0 24,-1-24,1 0,0 0,0-24,0 24,24-25,-24 0,0 0,-25 0,25 1,-1-26,-24 25,0 0,0-24,0 24,-24 0,24 0,-25 25,0 0,0 0,0 0,-24 0,24 25,0-25,0 0,1 25,-1 0,25 0,25-25,-1 0,1 0</inkml:trace>
  <inkml:trace contextRef="#ctx0" brushRef="#br0" timeOffset="222566.2535">19869 15999,'-25'0</inkml:trace>
  <inkml:trace contextRef="#ctx0" brushRef="#br0" timeOffset="226824.3756">17388 14312,'-25'0,"25"-25,-25 25,50 0,-25 25,25-50,0 25</inkml:trace>
  <inkml:trace contextRef="#ctx0" brushRef="#br0" timeOffset="231974.1565">7813 13494,'0'-25,"-24"50,24 0,0-1,0 1,-25 25,25-1,-25 1,25 0,-25-1,25 26,-25-1,1 0,24 26,-25-26,0 25,25-24,-25 24,25 0,-25 0,25 1,-24-1,24-25,0 25,0 1,-25-26,25 25,0-24,-25-1,25 1,0-1,0 0,-25-24,25 0,0-1,-25 1,25-1,0 1,0-25,0 0,0-1,-24-24</inkml:trace>
  <inkml:trace contextRef="#ctx0" brushRef="#br0" timeOffset="233210.6241">6524 14635,'-25'0,"25"-25,0 50,25-25,-1 0,1 0,0 0,25 25,-1-25,1 0,24 24,-24-24,24 0,26 25,-1-25,0 0,25 25,0-25,0 0,0 0,0 25,25-25,-25 0,25 25,-25-25,25 0,-25 24,24-24,-24 0,1 25,23-25,-24 25,0-25,-24 25,24 0,-25-25,0 24,0-24,1 25,-1-25,0 25,0-25,0 0,1 0,24 0,-50 25,25-25,0 0,-24 0,24 25,-24-25,-26 0,26 24,-1-24,0 0,1 25,-26-25,26 0,-26 0,1 0,0 25,-26-25,1 0,0 0,0 0,0 0,-1 0,-24 25,0-50</inkml:trace>
  <inkml:trace contextRef="#ctx0" brushRef="#br0" timeOffset="240221.4917">7813 13816,'-24'0,"24"-25,24 25,1 0,0 25,25-25,24 0,1 0,49 0,0 25,49-25,1 25,-1-25,51 25,-1-1,0-24,-24 25,49 0,-50 25,25-26,-24 26,-1-25,-49 0,25-1,-50 1,0 0,-25 0,-25-25,1 25,-26-25,1 0,-25 0,0 0,-25-25</inkml:trace>
  <inkml:trace contextRef="#ctx0" brushRef="#br0" timeOffset="242708.4236">7590 14709,'-25'-25,"50"25,0-24,-25-1,25 0,0 0,-25 0,24 1,1-1,-25 0,25 0,0 0,-25 1,25-1,-1 0,-24-25,25 25,0 1,0-1,0-25,-1 25,-24 1,25-26,0 25,0 0,-25 1,25-1,0 0,-25 0,24 0,-24 1,25-1,-25 0,25 0,-25 0,25 1,-25-1,25 0,-25 0,24 25,-24-25,0 1,25-1,-25 0,0 0,25 25,-25-25,25 25,-25-24,0-1,25 0,-25 0,0 0,24 25,-24-24,0-1,25 25,-25-25,0 0,25 0,-25 1,25 24,-25-25,25 0,-25 0,24 0,1 25,0 0,-25-25,25 25,0 0,-1 0,1 0,0 0,0 0,24 0,-24 0,0 0,0 0,0 0,-1 0,1 0,0 0,0 0,0 0,-1 0,1 0,0 0,0 0,0 0,0 0,-1 0,1 0,0 0,0 0,0 0,-1 0,1 0,0 0,25 0,-26 0,1 0,25 0,-25 0,24 0,-24 0,25 0,-26 25,26-25,-25 0,24 0,-24 0,25 0,-25 0,-1 0,26 0,-25 0,0 0,-1 25,1-25,0 0,0 0,0 0,0 0,-1 0,1 0,0 0,0 25,0 0,-25 24,24 1,1 0,0-1,0 1,0-1,-1 1,1 0,0-1,0 1,0-25,-1 24,1-24,0 25,0-26,-25 1,25 0,-25 0,24 0,-24-1,-24-24</inkml:trace>
  <inkml:trace contextRef="#ctx0" brushRef="#br0" timeOffset="243208.7604">8855 13122,'-25'24,"1"1,-26 25,25-25,-24 24,-1 1,25 0,0-26,1 26,24-25,-25 0,50-1</inkml:trace>
  <inkml:trace contextRef="#ctx0" brushRef="#br0" timeOffset="243443.7122">9029 13345,'-25'0,"0"0,-24 25,-1 0,-24 24,24 1,-24-1,24-24,0 25,26-25,24-1,0 1,24-25,1 0,25-25,24 1</inkml:trace>
  <inkml:trace contextRef="#ctx0" brushRef="#br0" timeOffset="243647.3134">9004 13494,'99'-50,"1"1,-26-1,0 25,-49 0,25 1,-75 48,-25 1,26 25,-26-25,0 24,1 1,24-1,25-24,0 25,25-25,49-50,-24 25,49-25</inkml:trace>
  <inkml:trace contextRef="#ctx0" brushRef="#br0" timeOffset="243803.5713">9748 13469,'75'-25,"-26"0,1 25,-50-24,25 48,-50-24,25 50,-50-25,25 24,-24 26,24-26,0 1,0 0,25-1,25-24,0 0,0 0</inkml:trace>
  <inkml:trace contextRef="#ctx0" brushRef="#br0" timeOffset="244477.5938">10592 13965,'-25'0,"50"0,-25 25,0 0,0-1,0 1,-25 0,25 0,0 24,0-24,-25 0,25 0,0 0</inkml:trace>
  <inkml:trace contextRef="#ctx0" brushRef="#br0" timeOffset="245352.9838">10145 13444,'25'0,"0"-25,-25 1,0-1,-25 0,25-25,-25 26,0-26,-24 25,-1 0,-24-24,24 24,-24 0,-1 25,1-25,24 25,-24-25,-1 25,26 0,-26 0,26 0,-1 0,1 25,-1 0,0-25,26 50,-26-26,25 26,0 0,0-1,1 1,24 24,-25-24,25 24,25-24,-25 0,49-1,-24 1,25-1,24-24,1 0,24 0,25 0,-25-25,0 24,0-48,1 24,-1 0,-25-25,1 0,-1 0,1 0,-26-24,1-1,-1 1,-24-1,0-24,0 24,-25-24,0 24,0 0,0 26,-25-1,25 0,-25 25,0 0,25 25</inkml:trace>
  <inkml:trace contextRef="#ctx0" brushRef="#br0" timeOffset="245994.9391">10269 13618,'-25'25,"50"-25</inkml:trace>
  <inkml:trace contextRef="#ctx0" brushRef="#br0" timeOffset="246401.7014">10418 13618,'-25'0,"25"-25,0 0,25 0,25 1,24-26,25-24,0 24,25-24,25 24,0-25,25 26,-1-26,-24 26,0-1,-25 1,-25-1,0 25,-49 0,0 1,-25-1,-1 25,-48 25</inkml:trace>
  <inkml:trace contextRef="#ctx0" brushRef="#br0" timeOffset="247527.841">9823 13940,'-25'0,"50"0,-1 0,1 0,0 0,0 0,24 0,-24 0,25 0,-25 0,24 0,1 0,0 0,-26 0,26 25,-25-25,24 0,1 0,-25 0,24 25,-24-25,0 0,0 0,0 0,-1 0,1 0,0 0,0 0,0 0,-1 0,-48-25,-1 25,0-25,-25 25,1 0,-1-25</inkml:trace>
  <inkml:trace contextRef="#ctx0" brushRef="#br0" timeOffset="248059.1845">10071 13891,'0'24,"25"-24,-1 0,1 25,0-25,0 25,0-25,-1 25,26 0,-25-25,24 24,1-24,24 25,-24-25,0 25,24-25,-24 25,-1-25,26 0,-26 0,1 25,-1-25,1 0,0 0,-26 0,26 0,-25 0,0 0,0 0,-1 0,1 0,-25 24,25-24,0 0,0 0,-1 0,1 0,0 25,0-25,-50 0</inkml:trace>
  <inkml:trace contextRef="#ctx0" brushRef="#br0" timeOffset="250077.8998">9500 14015,'-49'0,"-1"0,25 0,0-25,50 25,25 0,-25 0,49 0,-24 25,-1-25,26 0,-26 24,26-24,-26 25,26-25,-26 25,26 0,-1-25,-24 25,24-25,1 24,-26-24,26 25,-26-25,26 25,-26-25,1 0,-1 25,1-25,-25 0,24 0,-24 25,25-25,-25 0,-1 0,1 24,0-24,0 0,0 0,-1 0,1 0,0 0,0 0,0 0,0 0,-1 0,1 0,0 0,0 0,0 0,-1 0,1 0,-25-24,25 48,0-24,0-24,-1 48,-24-48,25 48,0-24,0 0,0 0,-1 0,1 0,0 0,0 0,0 0,-1 0,1 0,0 0,0 0,0 0,-1 0,1 0,0 0,0 0,0 25,-1-25,1 0,0 0,0 0,0 0,-1 0,1 0,0 0,0 0,0 0,0 0,-1 0,1 25,0-25,0 0,0 0,-1 0,1 25,0-25,0 0,0 0,-1 0,1 25,0-25,0 0,0 0,-1 0,1 0,0 25,0-25,0 0,-1 0,1 0,0 0,0 0,0 0,-1 0,1 24,0-24,0 0,0 0,-1 0,1 0,0 0,0 0,0 0,-1 0,1 25,0-25,0 0,0 0,0 0,-1 0,1 0,0 0,0 25,0-25,-1 0,26 0,-25 0,0 0,-1 0,1 0,0 0,0 0,0 0,-1 25,1-25,0 0,0 0,0 0,-1 0,1 0,0 0,0 0,0 0,-1 25,1-25,0 0,0 0,0 0,-1 0,1 0,0 0,0 0,0 0,-1 0,1 0,0 0,0 0,0 0,-1 0,1 0,-25 24,25-24,0 0,0 0,0 0,-1 0,1 0,0 0,0 0,-50 0,0 0,0-24,-24-1</inkml:trace>
  <inkml:trace contextRef="#ctx0" brushRef="#br0" timeOffset="252392.3192">9550 13891,'0'0,"25"0,-1 0,1 0,0 0,0 0,0 0,-1 0,1 0,0 0,25 24,-26-24,1 0,25 0,-25 25,24-25,-24 0,25 0,-25 25,-1-25,26 0,-25 25,0-25,-1 0,26 25,-25-25,0 0,-1 24,1-24,0 25,25-25,-26 0,1 25,25-25,-25 0,24 0,-24 25,25-25,-26 0,26 25,-25-25,0 0,24 0,-24 24,25-24,-26 0,26 0,-25 25,0-25,24 0,-24 0,0 0,25 0,-26 0,1 0,25 0,-25 0,-1 25,26-25,-25 0,0 0,24 0,-24 0,0 0,24 25,-24-25,0 0,25 0,-26 0,26 0,-25 0,24 0,-24 0,25 25,-25-25,24 0,-24 0,25 0,-26 0,26 0,0 0,-25 0,24 0,1 0,-25 0,24 0,1 0,-1 0,1 24,0-24,-1 0,1 0,-1 0,1 0,0 0,-1 0,1 0,-1 25,1-25,-25 0,24 0,1 0,0 0,-1 0,-24 0,25 25,-1-25,-24 0,25 0,-1 0,-24 25,25-25,-1 0,1 0,-25 25,24-25,1 0,-25 0,0 0,24 25,-24-25,0 0,24 0,-24 0,0 24,0-24,24 0,-24 0,0 0,25 25,-26-25,1 0,0 0,0 0,0 0,0 0,-1 0,1 0,0 0,0 25,0-25,24 0,-24 0,0 0,0 0,-1 0,1 0,0 0,0 0,0 25,-1-25,1 0,0 0,0 0,0 0,-1 0,-48-25,-1 25,-25 0,-24-25,-1 25,1-25,-25 25,0-24,-26 24,1-25,-24 25,-1 0,0-25,-25 25</inkml:trace>
  <inkml:trace contextRef="#ctx0" brushRef="#br0" timeOffset="252720.4487">11757 14287,'-99'-24,"-25"24,25-25,25 25,-26 0,26-25,-1 25,26-25,-1 25,1 0,24-25,50 1,24 48,1-24,-1 0,26 0,24 25,-24-25,24 25,-25 0,25-25,1 25,-26-25,-24 24,24-24,-49 0,24 0</inkml:trace>
  <inkml:trace contextRef="#ctx0" brushRef="#br0" timeOffset="253659.8754">8285 14312,'-25'0,"50"-25,-25 1,25-26,24 0,-24 1,0-26,24 1,-24 24,0-24,25 24,-26-24,26 24,-25 1,24-1,1 1,0-1,-1 0,1 26,24-1,-24 0,24 25,-24 0,24 50,-24-26,0 26,24 0,-24 24,-1-24,1 24,-1-24,-24-1,0 1,0-1</inkml:trace>
  <inkml:trace contextRef="#ctx0" brushRef="#br0" timeOffset="255662.699">9575 13171,'24'-25,"26"1,-25-1,0 25,-1 0,-24 25,0 24,0-24,-24 25,-1-1,0 1,-25 0,26-1,-1-24,-25 0,25 0,1-25,-1 0,0-25,0-25,0 1,1-1,24 0,0 1,0-1,24 25,1-24,25 24,-1 0,1 0,24 25,-24 0,0 25,-1 0,1 24,-25 1,-1 0,-24-1,0 1,-24 24,-1-49,0 25,-25-25,26-1,-26-24,0 0,-24-24,24-1,1-25,-1 1,25-1,1 0,-1 1,50-1,24 25,1-24,49-1,-25 25,26 0,-1 25,0 0,-25 25,1-25,-1 50,-49-25,0 24,-25-24,0 25,-25-1,-24 1,24 0,-50-26,26 1,-51 0,26-25,-25 0,0-25,24 0,1 1,24-26,25 25,1-24,48 24,26-25,24 0,1 26,24-1,0 25,-24-25,-1 50,0-25,-24 25,-25-1,0 1,-25 25,-25-25,0 24,-25-24,1 25,-1-25,-24-1,-1-24,-24 25,25-50,-25 25,24-24,26-1,24 0,0-25,25 26,50-26,-1 25,50 0,1 0,-1 1,0-1,-25 25,1 0,-50 25,-1-1,1 1,-50 25,-24-25,-1 24,1 1,-26 0,1-1,-1 1,1-25,0-1,-1-24,1 0,24 0,25-24,1-1,24-25,24 1,26-1,24 0,26 26,-1-26,0 25,0 0,0 0,-24 25,-50 0,-1 25,-24 0,-24 25,-26-1,-24 1,-1 0,-24 24,25-24,-1-26,26 1,-1 0,0 0,50-50,0 0,25 0,25 1,24-26,1 0,24 1,0 24,0-25,-49 26,-1 24,-24 0,0 0,-50 24,-24 26,-1-25,-24 24,24-24,0 25,1-25,-1-1,50 1,25-25,25 0,-26 0,1 0,-50 0,1 25,-26-25,25 25,0-25,1 0,-1 25,50-25,24-25,1 0,24 0,25-24,1-1,-1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5-07-17T06:50:24.3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11311 15081,'0'25,"25"-25,0 0,-1 0,1 0,0 0,0 0,0 0,-1 0,1 0,25 0,-1 0,-24 0,25 0,-1 0,1 0,0 0,-1 0,-24 0,25 0,-1 0,1 0,-25 0,24 0,-24 0,25 0,-25 0,24 0,-24-25,25 25,-1 0,-24 0,25 0,-1 0,1 0,-25 0,24 0,1 0,-1 0,1 0,0 0,-1 0,1-25,-1 25,-24 0,25 0,-1 0,1 0,0 0,-25 0,24 0,1 0,-1 0,1-24,0 24,24 0,-24 0,-1 0,1 0,24 0,-24 0,-1 0,1 0,24 0,-24 0,0 0,-1 0,26 0,-26 24,1-24,0 0,-1-24,26 48,-26-24,26-24,-1 48,-24-48,24 24,0 0,1 0,-1 0,1 0,-1 0,25-25,-24 25,-1 0,1 0,24-25,-25 25,25 25,1-25,-1 0,-25 0,25 0,-24 0,-1 0,26 0,-26 0,0 25,1-25,-1 0,1 0,-26 0,26 0,-26 24,26-24,-26 0,1 0,24 0,-24 0,-1-24,1 24,-25 0,24 0,1 0,-25 0,0 0,24 0,-24 0,0 0,-50 0,0 0,-24 0</inkml:trace>
  <inkml:trace contextRef="#ctx0" brushRef="#br0" timeOffset="1621.4547">11212 13543,'25'25,"-25"0,0 0,0 0,0-1,24 1,-24 0,0 0,0 0,0 24,0-24,0 0,25 24,-25 1,0-25,0 24,0 1,25 0,-25-1,0 1,0 24,25-24,-25 0,0-1,0 1,0-1,0 1,0 0,0-1,0 1,-25-1,25 1,0 0,0-1,0 1,-25-1,25 1,0 0,0-1,0 1,-25-1,25 1,0 0,0-1,0 1,0 0,0-1,0 26,-24-26,24 1,0 24,0-24,0-1,0 26,0-26,-25 1,25 24,0-24,0 0,0-1,0 26,0-26,0 1,0 0,0-1,0 1,0-1,0-24,0 25,0-25,0 24,0-24,0 0,0 0,0-1,0 1,0-50</inkml:trace>
  <inkml:trace contextRef="#ctx0" brushRef="#br0" timeOffset="2875.5987">10443 16718,'-25'-24,"50"24,0-25,-1 25,1 0,0 0,0-25,24 25,1 0,0 0,-1 0,1 0,24 0,-24 0,24-25,1 25,-1 0,1 0,-1 0,0 0,26 0,-1 0,-25 0,25 0,1 25,-1-25,-25 0,25 0,26 0,-26 0,25 0,0 0,-25 0,50 0,-50 0,50 0,-25 0,0 0,0 0,0 0,0 0,0 0,0 0,0 0,0 0,-25 25,25-25,0 0,0 25,0-25,0 0,0 24,-24-24,24 25,-25-25,0 0,25 25,-25-25,1 0,-1 25,-25-25,25 0,-24 0,24 0,-25-25,1 25,-25 0,24 0,0 0,-24-25,0 25,24 0,-24-25,-1 25,1 0,-25-24,24 24,-24 0,0 0,0 0,-1 0,-48 0,-1 0,0 0,0 0</inkml:trace>
  <inkml:trace contextRef="#ctx0" brushRef="#br0" timeOffset="4594.1806">10716 16942,'0'-25,"0"0,-25 25,0 0,25 25,-25 0,25-1,0 1,-25 0,25 25,0-26,0 1,25 0,-25 0,25 0,0-25,0 24,-1-24,1 25,0-25,25-25,-26 25,1-24,0-1,-25 0,25 0,-25 0,0-24,0 24,-25-25,25 26,-25-1,25 0,-25 0,1 25,24-25,-25 25,0 0,25-24</inkml:trace>
  <inkml:trace contextRef="#ctx0" brushRef="#br0" timeOffset="6787.2008">10120 15032,'-24'0,"-1"0,25-25,-25 25,50 0,-25-25,0 0,25 0,-1 1,1-1,0 25,0 0,0 0,-25 25,0-1,0 1,-25 0,25 0,-25 0,0-1,25 1,-25 0,1 0,24 0,0-1,0 1,24-25,1 0,0 0,0-25,0 1</inkml:trace>
  <inkml:trace contextRef="#ctx0" brushRef="#br0" timeOffset="7706.2603">10393 15007,'0'-25,"-25"25,25 25,-24-25,24 25,24-25,1 0,0 0,-25 24,25-24,0 25,-1 0,-48-25,24 25,-25-25,25 25,-25-25,0 0,25-25,-25 25,25-25</inkml:trace>
  <inkml:trace contextRef="#ctx0" brushRef="#br0" timeOffset="7913.8025">10368 14957,'25'0,"0"-25,0 1,0 24,-1 24,1-24,0 0</inkml:trace>
  <inkml:trace contextRef="#ctx0" brushRef="#br0" timeOffset="8331.2334">10567 14709,'25'-25,"-1"25,1 0,0 0,-25 25,0 0,-25 0,0-25,1 0,24-25</inkml:trace>
  <inkml:trace contextRef="#ctx0" brushRef="#br0" timeOffset="24203.1651">11286 16520,'0'-25,"0"0,0 1,25-1,-25 0,25 0,-25 0,25 25,-25-25,24 1,-24-1,25 25,0-25,0 25,0-25,-1 25,1 0,0 0,0 0,0 0,-1 0,1 0,-25-25,25 25,0 0,-25-24,25 24,-25-25,24 25,-24-25,0 0,25 25,-25-25,25 25,-25-24,25-1,-25 0,25 25,-25-25,0 0,24 25,-24-24,25-1,-25 0,25 0,0 25,-25-25,0 1,25 24,-25-25,0 0,24 25,1-25,0 25,0 0,0-25,-1 1,1 24,-25-25,25 25,-25-25,25 25,-25-25,25 25,-25-25,25 25,-1 0,1 0,-25-24,25 24,-25-25,25 25,0 0,-1 0,-24-25,25 25,0 0,-25-25,25 25,0 0,-1-25,1 25,0 0,-25-24,25 24,0 0,-25-25,24 25,1-25,0 25,0 0,0-25,-50 25,50 0,-1 0,-24-25,25 25,-25-25,25 25,-25-24,0-1,25 25,-25-25,25 25,-1-25,1 25,-25-25,25 25,0 0,0-24,-1 24,-24-25,25 25,-25-25,25 25,-25-25,25 25,-25-25,25 25,-25-24,24 24,-24-25,0 50,25-25,-25-25,-25 50,25-1,-24-24,-1 0</inkml:trace>
  <inkml:trace contextRef="#ctx0" brushRef="#br0" timeOffset="42770.2155">13047 15156,'25'0,"-25"-25,0 0,25 25,-25-25,25 25,-25-25,24 25,-24-24,25 24,-25-25,25 0,0 25,-25-25,25 25,-25-25,25 1,-25-1,24 25,1 0,0 0,-25-25,25 25,-25-25,25 25,-25 25,0-50,24 25,-48 25,-1-25,25 25,-25-25,0 0,25 25,0-50,25 25,0 0,-25-25,0 50,0-50,25 25,-1 0,-24-25,25 50,-25-50,0 50,0-50,25 50,-25-50,25 25,0 0,-1 0,1 0,0 0,-25-25,25 25,0 0,-1 0,1 0,0 0,0 0,0 0,-25 25,24-25,1 0,0 0,0 25,-25-50,0 50,25-25,-1 0,1 0,0 0,-25 25,25-25,0 0,-25 25,24-25,-24 24,25-24,0 25,0 0,0-25,-25 25,24 0,1-1,0-24,-25 25,25-25,0 25,-1-25,-24 25,25-25,0 0,-25 25,25-25,0 0,-25 24,25-24,-1 25,1-25,0 0,0 0,-25 25,25-25,-1 0,1 0,0 0,0 0,0 0,-25-25,24 25,1 0,0 0,0 0,0 0,-25-25,24 25,1 0,0 0,0 0,0 0,-25-24,24 24,1 0,-25-25,25 25,-25-25,25 25,-25-25,25 25,-1-25,-24 1,25 24,0 0,-25-25,25 0,0 0,-1 0,1 1,0-1,0 25,-25-25,25 25,-25-25,24 25,1 0,-25-25,25 25,-25-24,25 24,0 0,0 0,-1-25,1 25,0 0,0 0,0 0,-25-25,24 50,1-25,0 0,0 0,0 0,-1 0,1 25,0-25,0 0,0 24,-1-24,1 0,-25 25,25-25,0 0,-25 25,25-25,-1 0,-24 25,25-25,0 25,0-25,-25 24,25-24,-25 25,24-25,1 25,0-25,-25 25,25-25,-25 25,25-25,-25 24,24-24,1 25,0 0,0-25,-25 25,25-25,-25 25,24-25,1 0,-25 24,25-24,0 25,0-25,-25 25,25-25,-1 0,1 0,0 0,0 0,0 0,-1 0,1 0,0 0,0-25,0 25,-1 0,1 0,-25-25,25 25,0 0,0 0,-25-24,24 24,1-25,0 25,-25-25,25 25</inkml:trace>
  <inkml:trace contextRef="#ctx0" brushRef="#br0" timeOffset="44111.3727">15850 14709,'25'0,"0"0,0 0,-1 0,1 0,0 0,-25 25,25-25,0 0,-1 0,1 0,0 0,0 0,0 0,-25-25,24 25,1 0,0 0,0 0,0 0</inkml:trace>
  <inkml:trace contextRef="#ctx0" brushRef="#br0" timeOffset="44883.3378">16272 14412,'0'-25,"25"25,-1 0,-24-25,25 25,0-25,0 25,0 0,-25 25,-25-25,25 25,-25-25,25 25,-25-1,0 1,1 0,24 0,-25-25,50 25,-1-1,1-48,0 24,0 0,0 0</inkml:trace>
  <inkml:trace contextRef="#ctx0" brushRef="#br0" timeOffset="45530.4546">16669 14337,'-25'25,"25"0,-25-25,25 25,0-1,0 1,0 0,0 0,0 0,25-25,-25 24,25-24,-25-24,25 24,-1-25,-48 25,-1 0,25 25,-25-25,25 24</inkml:trace>
  <inkml:trace contextRef="#ctx0" brushRef="#br0" timeOffset="46666.252">16446 15354,'24'0,"-24"-25,25 50,-25-50,25 50,0-25,0-25,-1 25,1 0,0 0,-25-25,25 25</inkml:trace>
  <inkml:trace contextRef="#ctx0" brushRef="#br0" timeOffset="47522.1219">16942 15329,'0'-25,"24"25,1-24,0 24,0 0,0-25,-25 50,-25-25,25 24,-25 1,25 0,-25-25,0 25,1 0,-1 0,0-1,25 1,25-25,0 0,-1 0,1-25,0 25,0 0,0 0,-1-24</inkml:trace>
  <inkml:trace contextRef="#ctx0" brushRef="#br0" timeOffset="47817.5842">17214 15379,'25'0,"0"-25,0 25,-25-25,25 25,-50 0,25 25,-25-25,0 25,0-25,25 25,-24-25,24 25,0-1,24 1,1-25,0 0,0 0,24 0,-24 0,0 0,0 0,0 0,-25-25</inkml:trace>
  <inkml:trace contextRef="#ctx0" brushRef="#br0" timeOffset="48042.5964">17413 15404,'-25'0,"25"25,0-1,-25 1,25 0,0 0,0 0,-25-1,25 26,-24-25,24 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5-07-17T07:10:16.2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15429 12998,'0'-25,"-25"25</inkml:trace>
  <inkml:trace contextRef="#ctx0" brushRef="#br0" timeOffset="4194.7833">15379 12998,'25'0,"-25"-25,25 25,-25-25,0 0,24 25,1-25,0 25,-25-24,25 24,0 0,-1 0,1 0,0 0,0 0,0 0,-1 0,1 24,0-24,-25 25,25-25,0 0,-25 25,24-25,1 25,0-25,-25 25,25-1,0-24,-25 25,0-50,0 1,0-1,24 0,-24 0,0 0,25 25,-25-24,25 24,-25-25,25 25,0-25,-1 25,1 0,0 0,0 0,0 0,-1 0,1 0,-25 25,25-25,0 25,0-25,-25 24,24-24,1 0,-25 25,25-25,-25 25,0 0,0 0,0-50,0 0,0 0,0 0,0 1,0-1,25 25,-25-25,0 0,25 25,0-25,-1 25,-24-24,25 24,0 0,0 0,-25 24,25-24,-1 0,1 25,0-25,0 25,0-25,-25 25,24-25,1 25,0-25,-25 24,25-24,-25 25,25-25,-1 25,1-25,-25 25,25-50,-25 0,0 0,0 1,0-1,0 50,0-1,25 1,-25 0,0 0,0 0,0-1,0 1,-25-25,0-25,0 25,25-24,0 48</inkml:trace>
  <inkml:trace contextRef="#ctx0" brushRef="#br0" timeOffset="6775.6569">19174 11782,'-25'0,"0"0,1 0,24 25,-25-25,0 0,25 25,-25 0,0-1,25 1,-24 25,24-25,0-1,-25 26,50-25,-25 0,0-1,24 1,1 0,0 0,0-25,0 25,24-25,-24-25,0 25,0 0,24-25,-24 0,-25 0,25 1,0-26,-25 0,0 1,0-1,-25 1,25-1,-25 0,0 26,0 24,1 0,-26 0,25 24,0 1,25 0,0 0,0 24,25-24</inkml:trace>
  <inkml:trace contextRef="#ctx0" brushRef="#br0" timeOffset="7307.1573">19521 12154,'0'-25,"25"25,-25 25,0 0,-25-25,25 25,0-50,-25 25,25-25</inkml:trace>
  <inkml:trace contextRef="#ctx0" brushRef="#br0" timeOffset="7886.2148">19745 11906,'-25'0,"25"-25,0 1,25 24,-1-25,1 25,0 0,0 0,-25 25,25-25,-25 24,-25 1,25 0,-25 0,25 0,-25-1,50 1,0-25,0 0,-1 0,26 0,-25 0,24 0,-24 0,-25 25,0 0,-25 0,1-25,-1 24,0 1,0-25,0 25,1 0,-1-25</inkml:trace>
  <inkml:trace contextRef="#ctx0" brushRef="#br0" timeOffset="8309.3879">20315 11857,'25'-25,"0"0,-1 25,-48 25,-1 0,0-1,0 1,0 0,1 0,-1 0,0-1,0 1,25 0,25-25,25 0,-26 0,26-25,0 25,-26 0,26-25,0 25,-26-24,1 24,0 0</inkml:trace>
  <inkml:trace contextRef="#ctx0" brushRef="#br0" timeOffset="8559.459">20513 11807,'0'-25,"0"50,-24 0,24 0,0-1,-25 26,25-25,0 24,0 1,0-25,0 24,0-24,0 0</inkml:trace>
  <inkml:trace contextRef="#ctx0" brushRef="#br0" timeOffset="8983.1213">20786 11906,'25'-25,"-25"50,25-25,0 0,0 25,-1-25,1 25,25 0,-25-1,24 1,-24-25,25 25,-26 0,1 0,0-25,-25 24,25 1</inkml:trace>
  <inkml:trace contextRef="#ctx0" brushRef="#br0" timeOffset="9295.6462">21084 11832,'0'25,"-25"-25,25 24,-25 1,25 0,-24 0,-1 24,0-24,0 25,25-25,-25-1,25 1,-24 0,24 0</inkml:trace>
  <inkml:trace contextRef="#ctx0" brushRef="#br0" timeOffset="9624.3978">21555 11832,'25'0,"-50"0,25 25,0-1,0 1,-25 0,25 0,0 24,-24-24,24 0,0 25,0-26,-25 1,25 0</inkml:trace>
  <inkml:trace contextRef="#ctx0" brushRef="#br0" timeOffset="10140.5992">21803 11832,'-24'0,"-1"0,25 25,-25-25,25 24,0 1,-25 0,25 0,0 0,-25-1,25 1,25 0,-25 0,0 0,0-1,25-24,-25 25,25-25,0 0,-1 0,1-25,-25 1,25 24,-25-25,25 0,-25 0,0 0,25-24,-25 24,-25 0,25 0,-25 1,0 24,0 0,1 0,-1 0,0 24,0-24,0 0</inkml:trace>
  <inkml:trace contextRef="#ctx0" brushRef="#br0" timeOffset="10391.0175">21803 11534,'25'0,"-25"-25,25 25,0 0,24 0,-24 0,0 0,0 0,24 0</inkml:trace>
  <inkml:trace contextRef="#ctx0" brushRef="#br0" timeOffset="10954.2415">22374 11361,'25'0,"-1"-25,1 25,0 0,0 0,0 0,-1 0,1 0,0 0,-25 25,-25-1,25 1,-25 0,1 0,-1 0,0-1,0 1,25 0,25-25,0 0,24 0,-24 25,0-25,0 0,0 0,-25 25,0-1,0 1,-25 0,0 0,0 24,0-24,1 0,-1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4-07-17T03:22:30.0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5110 13866,'0'-25,"0"0,0 0,0 50,25-25,-25 25,0 0,24 0,-24-1,0 1,25 0,-25 0,0 0,0-1,0 1,0-50,0 1,0-26,-25 0,25 26,0-26,0 0,-24 26,-1-26,25 25,-25 0,25 1,-25-1,0 25,1 25,-1-1,0 26,25-25,0 24,0 1,0-25,0 0,25-1</inkml:trace>
  <inkml:trace contextRef="#ctx0" brushRef="#br0" timeOffset="251.0314">5358 13717,'0'0,"25"0,-25-25,24 25</inkml:trace>
  <inkml:trace contextRef="#ctx0" brushRef="#br0" timeOffset="360.4398">5432 13841</inkml:trace>
  <inkml:trace contextRef="#ctx0" brushRef="#br0" timeOffset="735.5124">5581 14064,'-25'0,"25"-25,0-24,-25 24,25-25,0 1,0-26,0 1,-24 0,24-1,0 1,-25 24,25 1,-25-1,0 25,-24 25,24 0,-25 0,1 25,24-25,-25 25,50 0,-25-1,25 1,25 0</inkml:trace>
  <inkml:trace contextRef="#ctx0" brushRef="#br0" timeOffset="1236.5345">5804 13667,'25'-24,"-25"48,0 26,0-25,-25 0,25 24,-25 1,25-25,-24-1,-1 1,25 0,-25-25,25-25,-25 25,25-25,0 1,0-26,0 25,0 0,25 1,-25-1,25 0,0 0,-25 0,24 25,1-24,0 48,0-24,0 25,-25 0,25 0,-1 24,-24 1,0 0,25-26,-50 26</inkml:trace>
  <inkml:trace contextRef="#ctx0" brushRef="#br0" timeOffset="1346.7184">6052 13717,'0'0,"25"-50,0 1,0 24,0-25,-1 50</inkml:trace>
  <inkml:trace contextRef="#ctx0" brushRef="#br0" timeOffset="2098.0009">6970 14312,'0'-25,"0"50,0 0,0 25,0-1,0 1,0 0,0 24,-25 0,25-24,0 24</inkml:trace>
  <inkml:trace contextRef="#ctx0" brushRef="#br0" timeOffset="2693.1027">7193 14536,'0'-25,"-24"25,24-25,-25 0,25 0,-25 25,0-24,0-1,1 0,48 25,1 0,0 0,25 0,-26 0,26 0,-25 25,0-25,-1 0,1 25,0-25,-25 24,0 1,-25 50,0-51,1 1,-1 25,0-25,25 24,-25 1,0-25,1-1,24 1,-25 25</inkml:trace>
  <inkml:trace contextRef="#ctx0" brushRef="#br0" timeOffset="2912.0564">7094 14684,'25'0,"0"-24,24 24,-24 0,25 0,-25 0,24 0,1 0,-25 0,-1 24</inkml:trace>
  <inkml:trace contextRef="#ctx0" brushRef="#br0" timeOffset="3271.5993">7764 14734,'25'-25,"-50"50,0-25,25 25,-25-25,0 0,25-25</inkml:trace>
  <inkml:trace contextRef="#ctx0" brushRef="#br0" timeOffset="4022.5191">8086 14337,'0'25,"-24"0,24 0,0-1,-25 1,25 25,0-25,0-1,0 26,25 0,-25-26,0 1,24 25,1-25,-25-1,25 1,0-25,0 25,24-25,-24 0,0-25,0 25,-1-25,1 1,-25-1,0 0,-25 0,25 0,-49 1,24-1,0 0,0 25,-24 0,24 25,0 0,0-1,1 26,24-25,-25 0,25-1</inkml:trace>
  <inkml:trace contextRef="#ctx0" brushRef="#br0" timeOffset="6134.5185">9054 14560,'0'-24,"25"24,-25 24,0 1,24 0,-24 0,0 0,25 24,-25-24,0 25,0-26,25 1,-25 0,0 0,-25-25</inkml:trace>
  <inkml:trace contextRef="#ctx0" brushRef="#br0" timeOffset="6541.3069">9054 14387,'25'0,"-25"25,0-1,0 1,-25-25,0-25,50 25</inkml:trace>
  <inkml:trace contextRef="#ctx0" brushRef="#br0" timeOffset="7451.6755">9252 14536,'0'-25,"0"50,25-1,-25 1,0 0,0 0,25 0,-25-1,0 1,0 0,0 0,0 0,0-50,25 0,-25 0,0 0,24 1,-24-26,25 25,-25 0,25 25,0-24,-25-1,25 25,-1 0,1 0,0 25,-25-1,25 1,-25 0,25 0,-25 0,0 24,0-24,0 0,0 24,0-24,0 0,0 0,24-25,-24 25</inkml:trace>
  <inkml:trace contextRef="#ctx0" brushRef="#br0" timeOffset="18578.8467">10368 14511,'-24'0,"-1"0,25-25,25 25,-25 25,24-25,1 0,0 25,25-1,-1-24,-24 25,25 0,-26 0,1 0,25-1,-25-24,-1 25,1 0,0-25</inkml:trace>
  <inkml:trace contextRef="#ctx0" brushRef="#br0" timeOffset="19299.317">10716 14486,'0'-25,"24"25,-48 0,48 0,-24-25,-24 50,-1 0,0 0,0 0,0-1,1 1,-26 0,25 0,0 0,1-1,-1 1,0-25,0 25,25 0,-25-25,25 25,-24-25,-1 24</inkml:trace>
  <inkml:trace contextRef="#ctx0" brushRef="#br0" timeOffset="21895.3961">11832 14560,'-25'0,"25"-24,0-1,25 0,-25 0,25 0,-1 25,1-24,0-1,0 0,0 25,-1 0,1-25,0 50,0-25,-50 25,25 0,-25-1,25 1,-49 0,24 25,0-1,-25-24,26 0,24 24,-25-24,25 0,25 0,-1-25,1 0,0 0,0 0,0 0,24 0,-24 0</inkml:trace>
  <inkml:trace contextRef="#ctx0" brushRef="#br0" timeOffset="22601.0183">12278 14684,'25'-24,"-25"-1,25 25,0 0,-25 25,0-1,-25 1,0-25</inkml:trace>
  <inkml:trace contextRef="#ctx0" brushRef="#br0" timeOffset="23508.7417">12700 14412,'0'0,"0"-25,0 0,25 0,-25 0,0 50,-25 0,25 0,-25 0,25-1,0 1,0 0,25-25,0 0,0 0,-1 0,1 0,0 25,0-25,-25 25,25-25,-25 24,0 1,0 0,0 0,-25 0,25-1,-25-24,0 25,0-25,1 0,-1 0,0 0,0 0,0 0,1-25,-1 25,0-24</inkml:trace>
  <inkml:trace contextRef="#ctx0" brushRef="#br0" timeOffset="23712.3998">12675 14362,'25'0,"-25"-25,25 25,0 0,24 0,-24-25,0 25,24 0,-24 0,0 25</inkml:trace>
  <inkml:trace contextRef="#ctx0" brushRef="#br0" timeOffset="24181.7387">13345 14362,'0'-25,"0"50,-25 0,0 24,1-24,-1 0,0 25,0-26,0 1,0 0,25 0,25-25,0 0,0-25,0 25,24 0,-24-25,0 25,0 0,0 0,-1 0,1 25,0-25,0 25,0-25</inkml:trace>
  <inkml:trace contextRef="#ctx0" brushRef="#br0" timeOffset="24541.4908">13419 14337,'0'25,"0"0,0 0,-24 49,24-24,0-1,0 1,0-25,0 24,0-24,0 0</inkml:trace>
  <inkml:trace contextRef="#ctx0" brushRef="#br0" timeOffset="25511.0878">14039 14486,'25'-25,"-25"0,25 1,-25-1,0 0,-25 25,0 0,1 25,-1 0,25-1,-25 1,25 25,0-1,0-24,0 0,25 25,0-50,-1 24,1-24,0 0,0 0,0-24,-1-1,1 0,25 0</inkml:trace>
  <inkml:trace contextRef="#ctx0" brushRef="#br0" timeOffset="26292.4682">14312 14412,'25'0,"-25"24,25 1,-25 0,0 0,0 0,0-1,0 1,0 0,0 0,0 0,0-1,0-48,25 24,-25-25,0 0,0 0,25 0,-25 1,24-1,-24 0,25 0,-25 0,25 1,0-1,-25 50,25-25,-25 24,0 1,24 0,-24 0,-24 24,24-24,0 0,0 0,0 0,24-25,-24-25,0 0,25 0,-25 0,25 1,0-1,0 0,-1 0,1 0,0 1,0 24,0 0,-1 24,1 1,-50 25,25-25,0-1,0 26,0-25,-24 0,24-1,24 1</inkml:trace>
  <inkml:trace contextRef="#ctx0" brushRef="#br0" timeOffset="28468.3569">12055 15056,'25'0,"0"0,-1 0,1 0,0 0,0 0,0 0,0 0,-1 0,1 0,0 0,0 0,0 0,-1 0,1 0,0 25,0-25,0 0,-1 0,1 0,0 0,25 0,-26 0,1-25,0 25,25 0,-26 0,1 0,0 0,0 0,24 0,-24-24,0 24,0 0,0 0,-1 0,1 0,0 0,0 0,0 0,-1 0,1 0,0 0,0 0,0 0,0 0,-1 0,1 0,0 0,0 0,0 0,-1 0,1-25,0 25,0 0,0 0,-1 0,1 0,0 0,0 0,0 0,-1 0,1 0,0 0,0 0,0 0,-1 0,1 0,0-25,0 25,24 25,-24-25,0-25,0 25,0 0,-1 0,1 0,0 0,0 0,0 0,-1 0,1 0,0 0,0 0,0 0,-1 0,1 0,0 0,0 0,0 0,0 0,-1 0,1 0,0 0,0 0,0 0,-1 0,-24-25,25 25,0 0,0 0,0 0,-1 0,1 0,0 0,0 0,0 0,-1 0,1 0,0 0,-50 0</inkml:trace>
  <inkml:trace contextRef="#ctx0" brushRef="#br0" timeOffset="29457.0181">12799 15453,'25'0,"-25"-24,25 24,-25-25,25 25,-25 25,24-1,-48 1,24 25,0-1,0-24,0 25,0-1,0 1,0-25,0 0</inkml:trace>
  <inkml:trace contextRef="#ctx0" brushRef="#br0" timeOffset="30285.9696">13469 15503,'0'-25,"25"25,-25 25,25 0,-25 0,0 24,0-24,0 0,0 0,0 24,-25-24,25 0</inkml:trace>
  <inkml:trace contextRef="#ctx0" brushRef="#br0" timeOffset="30599.4414">13494 15329,'25'0,"-50"25,0-25,25-25</inkml:trace>
  <inkml:trace contextRef="#ctx0" brushRef="#br0" timeOffset="31256.8042">13717 15478,'0'-25,"0"50,25 0,-25 0,0 0,0-1,0 26,0-25,0 0,-25-1,50-24,-25-24,0-1,25 0,-25 0,24 0,1 1,0-1,-25 0,25 25,0-25,-1 25,1 0,0 0,0 25,0 0,-1 0,-24-1,0 1,25 0,-25 0,0 0,-25 24,25-24</inkml:trace>
  <inkml:trace contextRef="#ctx0" brushRef="#br0" timeOffset="38803.9506">8706 15180,'0'-24,"25"-1,0 0,0 0,0-24,24-1,26 0,-26 1,26-26,-26 26,26-26,-1 26,1-1,-26-24,26-1,-1 26,-24-1,-1 0,1 26,-25-1,-1 0,1 25,0-25,0 25</inkml:trace>
  <inkml:trace contextRef="#ctx0" brushRef="#br0" timeOffset="40134.6032">12998 16098,'24'0,"-24"-25,25 25,-25-24,25 24,0-25,0 0,-1 0,1 0,0 1,25-1,-25 0,24-25,1 1,-1 24,1-25,0 26,24-1,-24-25,-26 25,26 1,0-1,-26 0,26 0,-25 0,0 1,-1 24,1-25,0 0,0 25,0-25,-1 25,-24-25,25 25,-25-25,25 25,-25-24,25 24,0-25,-1 25</inkml:trace>
  <inkml:trace contextRef="#ctx0" brushRef="#br0" timeOffset="41106.1882">15528 14982,'-25'0,"25"-25,25 25,0 0,-25-25,24 25,26 0,-25 0,24 0,-24 0,25 0,-1 0,-24 0,0 0,0 0,0 0</inkml:trace>
  <inkml:trace contextRef="#ctx0" brushRef="#br0" timeOffset="41419.2043">15503 14808,'0'-24,"25"24,0 0,-1 0,1 0,0 0,25 0,-1 0,1 0,-1-25</inkml:trace>
  <inkml:trace contextRef="#ctx0" brushRef="#br0" timeOffset="43314.3139">17537 14610,'25'0,"-25"-25,25 25,-1-25,1 25,-25-24,0-1,-25 25,1 25,-1-1,0 1,0 0,0 0,0 24,1-24,24 25,0-25,0-1,0 1,24 0,1 0,0-25,0-25,0 25,0-25,24-24</inkml:trace>
  <inkml:trace contextRef="#ctx0" brushRef="#br0" timeOffset="44299.445">17785 14610,'25'-25,"0"25,-25 25,0 0,0 0,0-1,0 26,0-25,0 0,0-1,0 1,0 0,0-50,0 0,24 25,-24-24,0-1,25 0,-25 0,25 0,-25 1,0-1,25 0,0 0,24 0,-24 25,0 0,-25 25,25 0,-25 0,0 0,0-1,0 1,0 0,0 0,-25 24,25-24,0 0,0-50,25 25,-25-25,0 1,0-1,24 0,-24 0,25 0,0 1,-25-1,25 25,0-25,-1 25,1 0,0 25,-25 0,0 24,0-24,0 0,0 24,25-24,-25 25,0-25</inkml:trace>
  <inkml:trace contextRef="#ctx0" brushRef="#br0" timeOffset="45237.9235">16421 14908,'25'0,"-1"0</inkml:trace>
  <inkml:trace contextRef="#ctx0" brushRef="#br0" timeOffset="45582.2083">16669 14883,'25'0</inkml:trace>
  <inkml:trace contextRef="#ctx0" brushRef="#br0" timeOffset="45879.7014">16942 14858,'24'0</inkml:trace>
  <inkml:trace contextRef="#ctx0" brushRef="#br0" timeOffset="46162.0572">17214 14858,'25'0</inkml:trace>
  <inkml:trace contextRef="#ctx0" brushRef="#br0" timeOffset="106304.3984">18331 14362,'-25'-25,"0"25,25-25,-25 25,0 0,25-25,-24 25,-1 0,0-24,0 24,0 0,1 0,-1 0,-25-25,25 25,1 0,-1 0,0 0,0-25,0 25,1 0,-1 0,0 0,0 25,25-50,-25 50,1-25,-1 0,0 0,0 0,0 25,-24-25,24 0,0 0,0 0,0 24,1-24,-1 0,0 0,0 25,0-25,1 0,-1 0,0 25,0-25,0 0,1 25,-1-25,25 25,-25-25,25 25,-25-25,25 24,0 1,-25-25,25 25,0 0,25 0,-25-1,25-24,-25 25,0 0,25-25,-25 25,25 0,-1-1,-24 1,25 0,0 0,0 24,-25-24,25-25,-1 25,-24 0,25-25,0 25,0-1,0-24,-1 25,1 0,25 0,-50 0,25-1,24-24,-24 25,0 0,0-25,0 25,24-25,-24 25,0-25,24 24,1-24,-25 25,24-25,1 0,-25 0,24 0,-24 0,0-25,25 25,-26-24,1 24,0-25,0 0,0-25,-25 26,24-26,-24 25,25-24,-25-1,0 25,25-24,-25 24,0 0,25-25,-25 26,0-1,25-25,-25 25,0 1,24-1,-24 0,0 0,-24 25,24-25</inkml:trace>
  <inkml:trace contextRef="#ctx0" brushRef="#br0" timeOffset="108010.3441">18008 13816,'-25'0,"25"-25,-24 25,-1-24,0-1,0-25,-24 25,24 1,-25-26,25 25,-24-24,-1-1,1 0,-1 1,-25-26,1 26,24-1,-49 0,25 1,-25-1,24-24,-24 24,0 1,0-26,24 26,1-26,-25 26,24-26,1 26,-26-26,26 26,-25-1,24-24,-24 24,25 25,-1-25,-24 1,25-1,-25 25,24 1,-24-26,0 25,-1 0,1 1,0-1,0 0,0 0,24 0,1 1,-1-1,1 0,-1 0,1 0,24 1,1 24,-26-25,26 0,-1 25,25-25,-24 25,-1-25,25 25,-24 0,24-24,-25 24,26-25,-1 25,0 0,-25 0,26-25,-1 25,0 0,0 0,50 0,-25 25,25-25,-25 25,25-1,-1 1,1 0,0 0,0 0,0-1,-1 1,1 0,-25 0,25-25,-25 25,25-25,-25-25,-25 25,0-25,0 0,25 0,-24 1,-1-1,0-25,0 25,0 1,1-26,-1 25,0 0,0 1,0-1,25 0,-24 25,24-25,24 25,1 0,0 0,0 25,24-25,-24 0,0 0,0 0,0 0,-1 0,1 0,0 0,-25 25,0 0,-25-1,0 1,25 25,-24-1,-1 1,0 0,25-1,-25 1</inkml:trace>
  <inkml:trace contextRef="#ctx0" brushRef="#br0" timeOffset="197400.4762">19819 12675,'-25'0,"25"25,-25 0,25 0,-24-25,-1 24,0 1,25 25,-25-25,25-1,0 1,-25 0,50 0,-25 0,0-1,25 1,-25 25,25-25,0-1,-25 26,24-25,-24 25,0-1,0-24,-24 25,-1-1,25 1,-25-1,0 1,0 0,25-1,-24 1,24-1,0 1,24 0,-24-1,0 1,0-1,0 1,0 0,0-1,-24 1,24-1,0 1,-25 0,25-1,0-24,0 25,0-1,0 1,0 0,0-1,0 1,0-1,0 1,0 24,0-24,0 0,25 24,-50-24,25 24,0 0,0-24,-25 0,25 24,0 1,-25-26,0 26,25-26,-25 1,25 24,-24-24,24-1,-25 1,25 0,0-1,-25-24,25 0,0 0</inkml:trace>
  <inkml:trace contextRef="#ctx0" brushRef="#br0" timeOffset="198542.1885">20563 13568,'0'-25,"25"25,-25 25,0 0,0 0,0 0,0 24,0-24,0 0,-25 0,25 24,0-24,-25 0,0 0</inkml:trace>
  <inkml:trace contextRef="#ctx0" brushRef="#br0" timeOffset="198839.8068">20662 13543,'25'0,"-25"-24,0 48,0 1,0 0,0 0,0 0,0 24,-25-24,25 25,0-26,-25 26</inkml:trace>
  <inkml:trace contextRef="#ctx0" brushRef="#br0" timeOffset="199246.1402">20861 13543,'0'25,"0"0,25 0,-25 24,24 1,-24 0,25-1,0-24,0 25,0-26,-1-24,1-24,-25-1,25-25,0 1,-25-26,0-24,0 25,25-26,-25 51,24-1,-24 1,0 24,25 25</inkml:trace>
  <inkml:trace contextRef="#ctx0" brushRef="#br0" timeOffset="200371.7747">21282 13692,'25'0,"-25"-25,25 25,-25 25,0 0,0 0,0 0,-25-1,25 1,-25 0,25 0,0 0,-24-25,24-25,0 0,0 0,24-24,-24 24,25-25,0 25,-25 1,25-1,0 0,-1 25,1 0,-25 25,25 0,-25-1,0 1,0 25,25-25,-25-1,0 1,0 0,25 0,-25 0,24-25,-24-25,25 0,-25 0,0 0,0 1,-25-26,25 25,0 0,-24 1,-1-1,0 0,0 0,0 25,-24 0,24 0,0 0,0 0,1 0,24 25,-25-25,50 25</inkml:trace>
  <inkml:trace contextRef="#ctx0" brushRef="#br0" timeOffset="200981.8056">21828 13667,'25'-24,"0"-1,0 25,-25 25,0-1,0 1,0 0,0 25,-25-26,25 1,-25 0,0 0,0 0,1-1,-1-48,0-1,0 0,0-25,0 26,25-26,0 25,-24-24</inkml:trace>
  <inkml:trace contextRef="#ctx0" brushRef="#br0" timeOffset="201967.0222">22547 13692,'-24'0,"48"0,-24-25,25 25,-25-24,25 24,0-25,24 25,-24-25,0 25,0 0,0 0,0 25,-25 0,-25-1,-25 26,25-25,-24 24,24-24,-25 0,25 0,25 0,-24-25,48 24,1-24,25 0,-25-24,24 24,1 0,-25 0,24-25</inkml:trace>
  <inkml:trace contextRef="#ctx0" brushRef="#br0" timeOffset="204395.1976">24185 13841,'0'-25,"-25"25,50 0,-1 0,1 0,25 0,-25 0,24 0,1 0,24 0,-24 0,24 0,-24 25,24-25,1 0,-26 0,26 0,-26 0,1 0,-25 0,24 25,-24-25,0 0,-50 0,0 0,1-25,-1 25,0-25,0 0,25 1,25 24,0 0,0 0,-1 0,1 0,0 24,0 1,-25 0,0 0,0 0</inkml:trace>
  <inkml:trace contextRef="#ctx0" brushRef="#br0" timeOffset="207839.2509">21109 15180,'-25'0,"50"-24,0-1,-1 25,1-25,25 0,-25 0,24 1,-24 24,0-25,0 25,-1 0,1 0,-25 25,0-1,-25 1,1 0,-1 0,0 0,0 24,-24-24,24 25,0-26,0 1,25 0,0 0,0 0,25 0,0-25,0 0,24 0,1-25,-1 25,1-25,0 0</inkml:trace>
  <inkml:trace contextRef="#ctx0" brushRef="#br0" timeOffset="232065.1513">23416 13667,'24'0,"-24"-24,25 24,-25-25,0 0,-25 25,1 0,24 25,-25-25,0 25,25-1,-25 1,25 0,-25 25,25-26,0 1,25 0,0 0,0-25,0 0,24-25,-24 25,0-25</inkml:trace>
  <inkml:trace contextRef="#ctx0" brushRef="#br0" timeOffset="233066.9107">23639 13618,'25'0,"-25"25,0-1,0 1,-25-25,25 25,0 0,0 0,0-1,-25 1,25 0,25-25,-25-25,0 0,25 1,-25-1,0 0,24 0,1 0,0 1,-25-1,25 0,0 25,-25 25,0 0,0-1,-25 1,25 0,0 0,0 0,0-1,-25 1,25 0,0-50,25 0,-25 1,0-1,25 0,-25 0,24 0,1 1,0 24,-25-25,25 50,0-1,-25 1,0 0,0 0,0 0,0-1,0 1,0 0,-25-25,25 25,0 0</inkml:trace>
  <inkml:trace contextRef="#ctx0" brushRef="#br0" timeOffset="234161.6332">25722 13643,'25'0,"-25"24,0 1,0 0,0 0,-25 24,25-24,0 0,0 0,-24 0,24-1,0 1,-25-25</inkml:trace>
  <inkml:trace contextRef="#ctx0" brushRef="#br0" timeOffset="234538.0628">25822 13419,'0'25,"-25"-25,25 25,-25-25,0 0,25-25,0 0,25 25,-25-24</inkml:trace>
  <inkml:trace contextRef="#ctx0" brushRef="#br0" timeOffset="235163.2694">25971 13643,'0'-25,"0"50,0-1,0 1,-25 0,25 0,-25 0,25-1,-25 1,25 0,25-50,-25 0,25 25,0-24,-1-1,1 0,0 25,0 25,-25 0,25-25,-25 24,0 1,-25 25,25-25,0-1,-25 26,0-25</inkml:trace>
  <inkml:trace contextRef="#ctx0" brushRef="#br0" timeOffset="237858.6769">22101 15056,'25'0,"-25"-24,0-1,-25 25,25-25,-25 50,0 0,1 24,-1-24,25 25,0-1,-25-24,25 25,25-26,-25 1,25 0,-1-25,1 0,0-25,0 0,0 1,-1-1,1-25</inkml:trace>
  <inkml:trace contextRef="#ctx0" brushRef="#br0" timeOffset="238593.5674">22473 15081,'0'-25,"0"50,0 0,0 0,-25 0,25-1,-25 26,25-25,0 0,-24-1,24 1,0-50,0 1,24-1,-24 0,25 0,0 0,0 1,-25-1,25 0,-1 0,1 25,0-25,0 50,-25 0,25 25,-50-26,25 1,0 0,0 0,0 0,0-1,25-48,-25-1,24 0,1 0,0 25,0-25,0 1,0 24,-1 0,1 0,-25 24,25 1,-25 0,0 0,0 0,-25-1,25 26</inkml:trace>
  <inkml:trace contextRef="#ctx0" brushRef="#br0" timeOffset="239312.6441">23490 15180,'0'-24,"-25"24,50 0,0 0,0 24,24-24,-24 25,25 0,-1 0,-24 0,25-1,-1 1,-24 0,25 0,-25-25,-1 25</inkml:trace>
  <inkml:trace contextRef="#ctx0" brushRef="#br0" timeOffset="239687.7356">23812 15081,'0'-25,"-24"25,24 25,-25 0,25 25,-25-26,25 1,-25 0,-24 25,24-26,0 1,0 0,0 0,1 0,-1 0</inkml:trace>
  <inkml:trace contextRef="#ctx0" brushRef="#br0" timeOffset="240986.9457">25078 15081,'24'0,"-24"-25,25 1,-25-1,25 0,-25 0,0 50,0 0,25 24,-25-24,0 25,0-1,0-24,0 25,0-25,0-1,25 1,-25 0</inkml:trace>
  <inkml:trace contextRef="#ctx0" brushRef="#br0" timeOffset="241456.7954">25524 14982,'25'0,"-25"25,0 0,0-1,0 1,0 25,0-25,-25-1,25 1,0 25,0-25,0-1,-25-24,25 25</inkml:trace>
  <inkml:trace contextRef="#ctx0" brushRef="#br0" timeOffset="241831.948">25598 14784,'25'-25,"0"50,-50-1,25 1,-25-25,25-25,-24 25,24-24,0-1</inkml:trace>
  <inkml:trace contextRef="#ctx0" brushRef="#br0" timeOffset="242506.0087">25747 15007,'0'-25,"25"25,-25-25,0 50,0 0,0 0,0 24,-25-24,25 0,-25 0,25-1,-24 1,24 0,0-50,24 0,1 1,0-1,-25 0,25 0,24 0,-24 1,0 24,0 0,-25 24,25 1,-25 0,0 25,-25-26,25 1,0 0,0 25,0-26,-25 1,25 0</inkml:trace>
  <inkml:trace contextRef="#ctx0" brushRef="#br0" timeOffset="243335.5401">24879 15577,'-25'0,"50"0,0 0,0 0,24 0,-24 0,25 0,-1 0,1-24,24 24,1 0,-1 0,25 0,-24 0,-1 0,1 0,-1-25,0 25,-24 0,0 0,24 0,-24 0,-1 0,-24 0,25 0,-25 0,-1 0,1 0,0 0,0 0,0 0,-25 25,24-25,1 0,-50 0,1 0</inkml:trace>
  <inkml:trace contextRef="#ctx0" brushRef="#br0" timeOffset="244321.3443">24954 15974,'-25'0,"0"0,0 0,25-25,25 25,-25-24,25 24,-25-25,25 25,-1-25,26 25,-25-25,0 25,-1 0,1 0,0 0,0 0,-25 25,0 0,-25 0,0-1,0 26,1-25,-1 0,-25-1,25 1,1 0,-1 0,0 0,25-1,-25-24,25 25,25-25,-25-25,25 25,0 0,-1 0,1-24,0 24,0-25</inkml:trace>
  <inkml:trace contextRef="#ctx0" brushRef="#br0" timeOffset="244587.8625">25375 16123,'0'25,"-25"-25,25 25,-24-25,-1 0,25-25</inkml:trace>
  <inkml:trace contextRef="#ctx0" brushRef="#br0" timeOffset="245402.3593">25648 15999,'25'-25,"-25"0,0 1,0-1,0 50,-25-25,25 24,0 1,-25-25,25 25,0 0,25-25,-25 25,25-25,0 0,-1 0,1 0,0 0,-25 24,25-24,0 25,-50 0,25 0,0 0,-25-25,25 24,-25-24,0 25,1-25,-1 0,0 0,0 0,0-25,1 1,24-1</inkml:trace>
  <inkml:trace contextRef="#ctx0" brushRef="#br0" timeOffset="245590.4039">25698 15875,'24'-25,"1"50,0-25,0 0,0 25,-1-25,1 0,25 0,-25 25,0-25</inkml:trace>
  <inkml:trace contextRef="#ctx0" brushRef="#br0" timeOffset="245934.3913">26268 15949,'25'0,"-50"0,0 25,1-25,-1 25,0-25,0 25,0 0,1-1,24 1,-25 0,50 0,-1-25,1 0,0 25,25-25,-26 0,1 0,25 0,-25 0,-1 0,1 0</inkml:trace>
  <inkml:trace contextRef="#ctx0" brushRef="#br0" timeOffset="246184.4061">26392 15999,'-25'0,"1"25,24 0,-25-1,25 1,-25 0,25 0,-25 24,25-24,0 0,-25 0</inkml:trace>
  <inkml:trace contextRef="#ctx0" brushRef="#br0" timeOffset="247188.3">24954 16197,'0'-24,"24"24,1 0,0 0,0 0,0 0,-1 0,1 0</inkml:trace>
  <inkml:trace contextRef="#ctx0" brushRef="#br0" timeOffset="248237.9683">26863 16024,'0'-25,"25"25,-25-25,0 0,0 1,-25-1,1 50,-1-25,25 24,-25 1,25 0,-25 0,25 24,0-24,25 0,-25 0,25 0,0-25,-1 0,1 0,0-25,0 25,0 0,-1-25</inkml:trace>
  <inkml:trace contextRef="#ctx0" brushRef="#br0" timeOffset="248925.4879">27161 15949,'0'0,"0"-24,-25 24,25 24,0 1,0 0,-24 0,24 24,0-24,-25 0,25 0,0 0,25-25,-25-25,24 0,-24 0,25-24,0 24,-25 0,25 0,0 0,-1 1,1 48,0 1,-25 0,25 0,-25 0,0-1,-25 26,25-25,0 0,0-50,25 25,-25-25,25 0,-1 0,1 1,25-1,-25 0,-1 25,1-25,0 25,0 0,0 25,-25 0,0 0,0 24,0-24,-25 0,25 0,-25-1</inkml:trace>
  <inkml:trace contextRef="#ctx0" brushRef="#br0" timeOffset="250302.1902">26318 15478,'25'0,"-1"0,1 0,0 0,0 0,0 0,-1 0,1 0,25 0,-25 0,-1 0,26 0,-25 0,0 0,-1 0,26 0,-25 0,0 0,-1 0,26 0,-25 0,0-25,24 25,-24 0,0 0,0 0,0-24,-1 24,1 0,0 0,0 24,0-24,-1 0,1 0,0 0,0 0,0 0,-1 0,1 0,-25 25,25-25,-50 0</inkml:trace>
  <inkml:trace contextRef="#ctx0" brushRef="#br0" timeOffset="251084.7616">28029 15478,'25'0,"-25"-25,25 25,0 0,0 0,-1 0,1 0,0 0,0 0,0 25,-1-50,1 50,-25-50</inkml:trace>
  <inkml:trace contextRef="#ctx0" brushRef="#br0" timeOffset="251335.1815">28079 15379,'0'-25,"25"25,0 0,-1-25,1 50,25-25,-25 0,-1 0</inkml:trace>
  <inkml:trace contextRef="#ctx0" brushRef="#br0" timeOffset="253213.5829">28972 15429,'25'0</inkml:trace>
  <inkml:trace contextRef="#ctx0" brushRef="#br0" timeOffset="253512.0346">29344 15429,'25'0</inkml:trace>
  <inkml:trace contextRef="#ctx0" brushRef="#br0" timeOffset="253746.9996">29716 15453,'25'0</inkml:trace>
  <inkml:trace contextRef="#ctx0" brushRef="#br0" timeOffset="254043.8663">30038 15429,'25'0,"0"0</inkml:trace>
  <inkml:trace contextRef="#ctx0" brushRef="#br0" timeOffset="255373.1246">30559 15180,'-24'-24,"48"48,-24 1,0 0,0 0,0 0,0-1,0 1,0 0,0 0,0 0,0 0</inkml:trace>
  <inkml:trace contextRef="#ctx0" brushRef="#br0" timeOffset="255779.6479">30584 14957,'-25'0,"25"25,-24-25,-1 0,0 0,25-25,0 0,25 25</inkml:trace>
  <inkml:trace contextRef="#ctx0" brushRef="#br0" timeOffset="256483.2447">30783 15131,'0'25,"0"-1,-25 1,25 0,0 0,0 0,0-1,0 1,25-50,-1 25,-24-24,25-1,0 25,-25-25,25 0,0 25,-25-25,24 25,1 0,0 0,0 25,0 0,-25 0,0 0,0-1,0 1,-25 0,25 0,0 0,-25 0,25-1,0 1</inkml:trace>
  <inkml:trace contextRef="#ctx0" brushRef="#br0" timeOffset="257847.5793">26615 16570,'25'0,"-25"-25,25 25,0-25,0 0,-1 0,1 1,0-1,25 0,-26 0,26 0,-25 0,24-24,-24 24,25 0,-25 0,0 1,-1-1,1 25,0-25,0 0,0 0,-1 1,1-1,0 0,0 0,0 0,-1 25,1 0,0-24,0 24,-25-25,25 25,-1 0,1 0</inkml:trace>
  <inkml:trace contextRef="#ctx0" brushRef="#br0" timeOffset="259864.7137">22027 15528,'0'-25,"24"25,1 0,-25-25,25 25,25-25,-26 1,26-1,0 0,-1 0,1 0,-1-24,26 24,-26-25,1 25,0 1,-1-26,1 25,-25 0,24 1,-24 24,0-25,-25 0,25 25,0-25,-1 0,1 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4-07-17T03:31:51.4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2629 12700,'0'-25,"0"0,0 50,0 0,-25 0,25 0,0-1,0 1,-24 25,24-25,0 24,0-24,0 25,0-26,0 26,0-25,24 0,-24-1,0 1,0-50,-24 1,48 24</inkml:trace>
  <inkml:trace contextRef="#ctx0" brushRef="#br0" timeOffset="547.1319">2778 12725,'0'-25,"0"50,0 0,0 24,-25-24,25 0,0 24,25-24,-25 0,0 0,0 0,25-1,-25 1,25-25,-50-25,25 1,0-1,0 0,0 0,0 50</inkml:trace>
  <inkml:trace contextRef="#ctx0" brushRef="#br0" timeOffset="1251.4662">3001 12849,'0'-25,"25"25,-25-25,25 0,-25 1,25-1,-25 50,0 24,-25-24,25 25,0-26,-25 26,25-25,-25 24,25-24,0 0,25 0,0-25,0 0,0 0,-1 0,1 0,0 0,0 0,0-25,-1 0,-24 0,0 1,0-26,-24 0,24-24,0 0,0-1,24 1,-24-1,0 26,0 24,0 0,0 50</inkml:trace>
  <inkml:trace contextRef="#ctx0" brushRef="#br0" timeOffset="1986.0582">3448 12874,'0'-25,"0"0,25 25,-1 0,-24 25,25 0,-25-1,-25 1,25 25,0-25,0-1,-24 1,24 0,-25-25,0-25,25 0,0 1,0-26,25 25,-25 0,0 1,25 24,-25-25,24 25,1 0,-25 25,25-25,0 24,0 1,-25 0,24 0,1 0,-25-1,25-24,-25 25,25-25,-25-25,0 1,0-1,0 0,-25 0,25-24,-25-1,0 25,1 0,-1 1,0-1,0 25,0 0,1 25,-1-1,25 1,-25 0,50 25,-25-26,0 1,25 0</inkml:trace>
  <inkml:trace contextRef="#ctx0" brushRef="#br0" timeOffset="2486.6075">3894 12849,'0'-25,"25"0,-25 0,25 25,0 0,-25 25,25 0,-25 25,24-26,-24 26,0 0,0-26,0 26,-24-25,24 0,-25-1,0-48,0 24,0-50,1 25,-1-24,0 24,0 0,25 0,-25 0,25 1</inkml:trace>
  <inkml:trace contextRef="#ctx0" brushRef="#br0" timeOffset="3535.9519">4713 12898,'0'-24,"-25"24,25-25,-25 25,0 0,25-25,-24 25,-1-25,0 25,0-25,50 25,0 0,0 0,-1 0,1 0,25 0,-25 0,-1 0,1 25,0-25,0 25,0-25,-25 25,0 0,25-1,-50 1,25 0,0 0,-25 0,25-1,-25 1,0 0,25 0,-25 0,1-1,24 1,-25-25,0 0,25 25</inkml:trace>
  <inkml:trace contextRef="#ctx0" brushRef="#br0" timeOffset="3724.3177">4614 13097,'24'0,"1"-25,0 25,0-25,24 25,-24-25,25 25,-25 0,24 0,-24 0,0 0,0 25</inkml:trace>
  <inkml:trace contextRef="#ctx0" brushRef="#br0" timeOffset="4084.0035">5135 13146,'24'-24,"1"24,0 0,-50 24,0 1,1-25,-1 25,0-50,50 0</inkml:trace>
  <inkml:trace contextRef="#ctx0" brushRef="#br0" timeOffset="4725.2232">5606 12948,'0'-25,"0"0,-25 1,25-1,-25 25,0-25,1 25,-1 0,0 0,0 0,0 25,1-25,24 25,24-1,-24 1,25-25,25 25,-25 0,24 0,1-1,-25-24,-1 25,1 25,0-25,-25-1,25 1,-25 0,-25 0,25 0,-25-25,0 0,1-25,-1-25,25 25,0-24,0 24,0-25,25 1,-1 24,1-25,-25 26,25-1,0 0</inkml:trace>
  <inkml:trace contextRef="#ctx0" brushRef="#br0" timeOffset="6182.3861">6300 12576,'-24'-25,"24"0,0 1,0-1,0 0,0 0,24 50,-24 25,0-26,25 26,-25 0,0 24,0-24,0-1,0 1,0-1,0 1,0 0,0-26,-25 26,25-25,0 0,-24-25,24-25,0 0,-25 25,25-25,0 0,0 1,0-1,25 0,-25 0,0 0,24 25,-24-24,25-1,0 25,0-25,0 25,-25-25,24 25,1 0,0 0,-25 25,-25 0,25 0,-25-1,25 26,0-25,-24 0,24-1,0 1,0 0,24 0,1-25,0 0,0 0,0-25,-1 25</inkml:trace>
  <inkml:trace contextRef="#ctx0" brushRef="#br0" timeOffset="6871.0601">6648 12898,'0'-24,"0"-1,24 25,1 0,-25 25,0-1,0 1,0 25,0-25,0-1,0 1,0 0,0 0,0-50,0 0,25 0,-25 1,0-1,25-25,-25 25,25 1,-1-1,-24 0,25 25,0 25,-25 0,0-1,25 1,-25 0,0 0,0 0,0-50,25 0,0 0,-25 0,24 25,1-24,0 24,0 0,0 0,-25 24,0 1,24 0,-24 0,0 24,0-24,0 0</inkml:trace>
  <inkml:trace contextRef="#ctx0" brushRef="#br0" timeOffset="7793.5481">7466 13022,'25'0,"0"0,0 0,-1 0,1 0,0-24,25 24,-26 0,26 0,-25 0,24 0,-24 0,25 0,-25 0,24-25,-24 25,25 0,-25 0,-1 0,26 0,-25 0,0 0,-1 0,26 0,-25 0,0 0,-1 0,1 0,-25 25,25-25,0 0,0 0,-1 0,1 0,0 0,-50 0,0 0,1-25,-1 25,0 0,0 0,0-25,1 25,48-25,1 25,0 0,0 0,0 0,-1 0,1 0,0 25,-25 0,25-25,-25 25,0-1,-25 1,25 0,-25-25</inkml:trace>
  <inkml:trace contextRef="#ctx0" brushRef="#br0" timeOffset="9061.4465">9153 12874,'0'-25,"25"25,0 25,-25-1,0 1,0 0,0 0,-25 0,25-1,0 1,-25 0,25 0,0 0,0-50,0 0,0 0,0 0,25 1,0-26,-1 25,-24 0,25 1,0-26,0 50,0-25,-1 25,1 0,0 25,-25 0,0 0,25-1,-50 1,25 0,0 0,-25-25,25 25,0-50,0 0,25 25,0-25,0 0,-1 25,1-24,0 24,0-25,0 25,-1 25,1-1,-25 1,0 0,0 0,0 24,-25-24,25 25,0-25,0-1,-24 1</inkml:trace>
  <inkml:trace contextRef="#ctx0" brushRef="#br0" timeOffset="9358.8077">9823 12923,'24'0,"-24"25,0 0,0 0,0-1,0 1,0 25,0-25,0-1,0 1,-24 0</inkml:trace>
  <inkml:trace contextRef="#ctx0" brushRef="#br0" timeOffset="9562.1243">9897 12725,'0'-25,"0"0</inkml:trace>
  <inkml:trace contextRef="#ctx0" brushRef="#br0" timeOffset="9890.4664">10096 12477,'24'0,"-24"25,0-1,0 1,0 25,0-1,0 1,0 0,0-1,0 26,0-26,0 1,0 24,0-24,0-25,0 24,0-24</inkml:trace>
  <inkml:trace contextRef="#ctx0" brushRef="#br0" timeOffset="10485.1469">10344 12973,'24'25,"1"-25,0 0,0 0,0 0,-1 0,-24-25,0 0,-24 25,24-25,-25 25,0 0,25-25,-25 50,0-25,1 0,24 25,-25 0,0 0,25-1,0 1,-25 0,25 0,0 0,25-1,-25 1,25 0,0 0,24-50,-24 25,0 0,24-25</inkml:trace>
  <inkml:trace contextRef="#ctx0" brushRef="#br0" timeOffset="11252.695">10864 13072,'25'25,"-25"-50,25 25,-25-25,0 0,-25 25,25-24,-25-1,25 0,-24 25,-1 0,0 0,0 0,25 25,-25-25,25 25,25-1,-25 1,25-25,-25 25,25-25,0 25,-1-25,1 25,0-25,-25 24,25-24,-25 25,-25-25,25 25,0 0,-25-25,25 25,-25-25,1 25,-1-25,0 0,0 0,0 0,25-25</inkml:trace>
  <inkml:trace contextRef="#ctx0" brushRef="#br0" timeOffset="14413.3007">3547 14709,'-25'0,"25"-25,-25 25,1-24,-1 24,25-25,-25 25,0-25,0 25,25-25,-24 25,24-25,24 50,1-25,0 0,0 0,24 0,-24 0,0 25,0-25,0 25,-1-25,1 25,-25-1,0 1,0 0,0 0,0 0,-25 24,25 1,-24-25,-1 24,25-24,-25 0,0 0,25-1,0 1,-25 0,25 0,0 0</inkml:trace>
  <inkml:trace contextRef="#ctx0" brushRef="#br0" timeOffset="14663.4617">3448 14982,'25'0,"-25"-25,24 25,26-25,-25 25,0-24,24 24,-24-25,0 25,0 0</inkml:trace>
  <inkml:trace contextRef="#ctx0" brushRef="#br0" timeOffset="15054.2342">3870 15081,'24'0,"1"-25,0 25,-50 0,25 25,-25-25,1 0,-1 0,50-25,-25 1</inkml:trace>
  <inkml:trace contextRef="#ctx0" brushRef="#br0" timeOffset="15743.289">4465 14759,'25'0,"-25"-25,0 0,-25 25,25-25,0 1,-25-1,0 0,0 25,-24 0,-1 0,25 0,-24 0,24 25,0 0,50-1,0-24,0 25,24 0,26 0,-26-25,1 25,24-1,-24 1,-25 0,-1 0,1 0,-25 24,0 1,-25-25,25 24,-24-24,-1 0,0-25,0-25,0 0,25 0,0-24,0-1,0 1,0-1,25 0,-25 1,25-1,-25 25,25 1</inkml:trace>
  <inkml:trace contextRef="#ctx0" brushRef="#br0" timeOffset="17543.078">5358 14387,'0'-25,"0"0,0 0,0 0,0 1,0 48,0 26,25-25,-25 25,0-1,0 26,0-26,0 1,0 24,0-24,0 24,0-24,0-1,0-24,0 25,0-25,0-1,0 1,0 0,0 0,-25-50,25 0,0 0,0 1,-25-1,25 0,0 0,0 0,0 1,0-1,0 0,25 0,-25 0,0 1,25-1,-25 0,24 0,-24 0,25 25,0-24,0-1,0 25,-1 0,-24-25,25 25,0 25,-25 0,0-1,0 1,-25 0,25 0,-25 0,25-1,-24-24,-1 25,25 0,-25-25,0 25,25 0,-25-25,25 24,0 1,25-25,0 0,0 0,0 0,-1 0,1 0,0 25,0-25,0 0,-1 25</inkml:trace>
  <inkml:trace contextRef="#ctx0" brushRef="#br0" timeOffset="18324.9528">5879 14709,'0'-25,"25"25,-25 25,0 0,0 0,0 0,0 24,0-24,0 0,-25 0,25-1,0 1,25-50,-25-24,0 24,24 0,-24 0,25 1,0-1,-25 0,25 0,-25 0,25 25,-1 0,1 25,-25 0,0 0,0 0,0-1,0 1,-25 0,25 0,25-25,-25-25,25 25,-25-25,25 0,0 1,24-1,-24 0,0 25,0 0,-1 0,1 25,0 24,-25-24,0 25,0-1,0 1,-25 0,25-1</inkml:trace>
  <inkml:trace contextRef="#ctx0" brushRef="#br0" timeOffset="19044.5473">7045 14734,'24'0,"1"0,0 0,0 25,24 0,1-1,0 1,24 0,-24 0,-1 0,1-1,-1 1,-24 0,0-25,0 25,-25 0</inkml:trace>
  <inkml:trace contextRef="#ctx0" brushRef="#br0" timeOffset="19529.0758">7565 14660,'-24'24,"-1"1,0 0,0 0,-24 0,24 24,-25 1,1-25,24 24,-25-24,25 25,25-26,-24-24,-1 25,25 0</inkml:trace>
  <inkml:trace contextRef="#ctx0" brushRef="#br0" timeOffset="20750.0862">8434 14660,'-25'0,"25"24,-25-24,25 25,0 0,0 0,-25 0,25-1,25 1,-25 25,0-25,0-1,25 1,-25 0,25 0,-1 0,1-1,0 1,0-25,0 25,-1-25,1 0,0 0,0 0,0-25,-25 0,24 1,1-1,-25-25,0 1,0-1,0 0,-25 1,25-1,-24 1,-26 24,25 0,0 25,-24 0,24 0,-25 25,26 0,24-1,-25 1,25 0,25 0</inkml:trace>
  <inkml:trace contextRef="#ctx0" brushRef="#br0" timeOffset="21299.224">8979 14982,'25'-25,"0"25,0 0,-25 25,0 0,-25-25,25 25,-25-25,25-25,0 0,0 0</inkml:trace>
  <inkml:trace contextRef="#ctx0" brushRef="#br0" timeOffset="22956.7351">9500 14585,'25'0,"-25"-25,-25 25,25 25,-25-25,1 25,-1 0,0 0,25-1,-25 1,25 0,-25 0,25 0,-24-1,24 1,0 25,0-25,0-1,0 1,24 0,-24 0,0 0,25-1,0-24,-25 25,25-25,0 25,-1-25,1-25,0 25,0 0,0-25,-1 1,1-1,-25 0,25 0,-50 0,25 1,0-1,-25 25,1-25,-1 25,0 0,0 0,-24 25,24-25,25 25,-25-25,0 24,50-24,-25 25</inkml:trace>
  <inkml:trace contextRef="#ctx0" brushRef="#br0" timeOffset="24411.0591">9971 14784,'-24'0,"24"-25,-25 25,25-25,0 0,0 0,25 1,-1-1,1 0,0 0,25 0,-25 25,-1-24,1 24,0 0,0 0,0 24,-25 1,0 0,0 0,0 0,-25-1,0 26,0-25,0 24,-24-24,24 25,0-25,0 24,0-24,25 0,0 0,25-25,0 0,0 0,0 0,0 0,-1 0,1 0,0-25,25 25</inkml:trace>
  <inkml:trace contextRef="#ctx0" brushRef="#br0" timeOffset="24818.1914">10418 14709,'25'0,"0"-25,-1 1,-24-1,25 0,-25 0,0 50,0 0,0 0,0 24,0 1,0-1,-25 1,25 0,0-1,-24 1,24-25</inkml:trace>
  <inkml:trace contextRef="#ctx0" brushRef="#br0" timeOffset="25867.9693">10815 14759,'0'-25,"25"0,-1 0,1 1,-25-1,25 25,-25-25,0 50,0 0,-25-1,0 1,1 0,-1 25,0-1,0-24,0 0,25 0,0-1,0 1,0 0,25-25,0 0,0 0,24-25,-24 25,25 0,-25 0,-1-25,1 25,0 0</inkml:trace>
  <inkml:trace contextRef="#ctx0" brushRef="#br0" timeOffset="26118.6004">10988 14684,'0'25,"0"0,0 25,0-26,0 26,-24 0,24-1,0-24,0 25,0-26</inkml:trace>
  <inkml:trace contextRef="#ctx0" brushRef="#br0" timeOffset="27103.6108">11658 14734,'0'0,"0"25,0 0,0-1,0 1,0 0,-25 25,25-26,0 1,-24 0,24 0,-25-25,25-25,25 0,-25-24,0 24,24-25,1 25,0 1,-25-1,25 0,0-25,-1 50,1-24,0-1,0 25,0 0,-25 25,24-1,-24 26,0-25,-24 0,24 24,0-24,-25 0,25 0,-25-1,25-48,25 24,-25-25,0 0,25 0,-1 0,-24-24,25 24,0 0,0 0,0 25,-1 25,-48 25,24-25,0-1,0 26,0 0,-25-26,25 1,0 25,0-25</inkml:trace>
  <inkml:trace contextRef="#ctx0" brushRef="#br0" timeOffset="27401.4365">12129 14759,'25'25,"0"-1,-25 1,0 0,-25 25,25-26,0 1,0 25,0-25,0-1,-25 1,25 0</inkml:trace>
  <inkml:trace contextRef="#ctx0" brushRef="#br0" timeOffset="27635.8361">12229 14610,'25'-25,"-25"0</inkml:trace>
  <inkml:trace contextRef="#ctx0" brushRef="#br0" timeOffset="27964.4369">12452 14312,'0'0,"0"-25,25 50,-25 0,0 0,0 0,0 24,0 1,-25 0,25 24,0-24,0 24,-25-24,25-1,0 1,0-1,0-24,0 0</inkml:trace>
  <inkml:trace contextRef="#ctx0" brushRef="#br0" timeOffset="28543.1098">12650 14833,'25'0,"0"0,0 0,0 0,-1-25,1 25,0-24,-25-1,0 0,-25 25,0-25,1 50,-1-25,0 25,0-25,0 25,25-1,-24 1,24 0,-25 25,25-26,0 1,0 0,25 0,-25 0,24-1,1-24,0 0,0 0,0-24</inkml:trace>
  <inkml:trace contextRef="#ctx0" brushRef="#br0" timeOffset="29106.1657">13047 14932,'25'0,"-25"-24,25 24,-25-25,25 25,-25-25,0 0,0 0,0 1,0-1,-25 25,25-25,-25 25,25 25,-25-25,0 0,25 25,25-25,-25 24,0 1,25-25,0 25,0-25,-1 25,1 0,-25-1,-25 1,25 0,-24 0,-1 0,0-25,25 24,-25-24,0 0,1 0</inkml:trace>
  <inkml:trace contextRef="#ctx0" brushRef="#br0" timeOffset="31640.7794">9103 15478,'0'25,"25"-25,0 0,0 0,0 0,-1 0,1 0,0 25,0-25,0 0,-1 0,1 0,25 25,-25-25,-1-25,26 25,-25 0,24 0,-24 0,0 0,0 0,24 0,-24 0,0 0,0 0,0 0,-1 25,1-25,0 0,0 0,0 0,-1 0,1 0,0 0,0 0,0 0,0 0,-1 0,26-25,-25 25,0 0,-1 0,26-25,-25 25,24 0,-24 0,0 0,25-25,-26 25,26 0,-25 0,0 0,24 0,-24 0,25 0,-26 0,26-25,-25 25,0 0,24 0,-24 0,0 0,0 0,24 0,-24 0,0 0,0-24,24 24,-24 0,0 0,0 0,24 0,-24 0,0 0,25 0,-26 0,1-25,25 25,-25 0,24 0,1 0,-1 0,1-25,0 25,-26 0,26 0,0 0,-1 0,1-25,-25 25,24 0,-24 0,25 25,-26-25,26 0,-25 0,25 0,-26 0,1 0,25 0,-25 0,-1 0,26 0,-25 0,0 0,24 0,-24 0,0 0,0 0,-1 0,1 0,0 0,0 0,-25-25,25 25,-50 0</inkml:trace>
  <inkml:trace contextRef="#ctx0" brushRef="#br0" timeOffset="32548.5469">10244 15949,'0'-24,"0"-1,25 0,-25 0,25 0,-25 50,0 0,0 0,0 0,0-1,0 1,0 0,0 0,0 24,0-24,0 25,0-25,0-1,0 26,0-25,0 0,-25-1,0-24,1 0,-1 0,25-24,-25 24,50 0,0 0,-1-25,1 25,0 0,0 0,0 0</inkml:trace>
  <inkml:trace contextRef="#ctx0" brushRef="#br0" timeOffset="33832.3799">10889 15726,'0'-25,"0"1,0-1,0 0,-25 50,25 0,0-1,0 1,25 25,-25-1,0-24,0 25,0-1,0 1,0 0,0-1,0-24,0 25,0-26,0 1,0 0,0 0,25 0,-25-1,0-48,0-1,-25 25,25-25,0 0,0 0,0 1,0-1,0 0,25 0,-25 0,0 1,0-1,25 0,-25 0,25 25,-25-25,24 1,1 24,0-25,0 25,-25-25,25 25,-1 25,1-25,-25 25,0-1,-25 1,25 0,-24-25,24 25,-25-25,0 25,0-1,0-24,-24 25,24 0,0-25,0 25,50-25,0 0,0 0,0 0,24 0,-24 0,0 25,0-25,-1 0,1 0,0 0,0 0</inkml:trace>
  <inkml:trace contextRef="#ctx0" brushRef="#br0" timeOffset="34582.8889">11311 15974,'25'-25,"0"1,-1 48,-24 1,0 0,0 0,-24 0,24-1,0 26,0-25,-25-25,25 25,0-1,25-24,-25-24,24-1,-24 0,25 0,0 0,0 1,-25-1,25 25,-25-25,24 25,1 0,-25 25,0 0,0-1,25 1,-25-50,25 25,0 0,-25-24,24-1,1 25,0-25,0 25,0 0,-1 0,1 25,-25 0,25-1,-50 1,25 0,0 0,0 24,0-24,-25 0,25 25,0-26,-24 1</inkml:trace>
  <inkml:trace contextRef="#ctx0" brushRef="#br0" timeOffset="35522.5589">13866 15404,'-25'0,"0"0,50 0,-25-25,25 25,0 0,24 0,-24-25,25 25,-1 0,-24 0,25 0,-1 0,-24 0,0 25,0-25,-1 0</inkml:trace>
  <inkml:trace contextRef="#ctx0" brushRef="#br0" timeOffset="35836.4566">13891 15255,'-25'0,"50"0,-1 0,1 0,25-25,-1 25,1 0,-25 0,24 0,-24 0,25 0,-25-25,-1 25</inkml:trace>
  <inkml:trace contextRef="#ctx0" brushRef="#br0" timeOffset="37400.5398">6772 14312,'0'-25,"0"50,-25-25,0 0,0 25,0 0,1 0,-1-25,0 25,-25-1,1 26,24-25,-25 0,1 24,-1-24,1 25,-26-26,26 26,-1 24,0-24,-24 0,24-1,1 1,-1-1,0 1,26-25,-26 0,0 24,1-24,-1 0,25 0,-24-1,-1 1,1 0,-1 0,25 0,0 0,1-1,-1-24,0 25,0-25,25 25</inkml:trace>
  <inkml:trace contextRef="#ctx0" brushRef="#br0" timeOffset="39152.3842">12154 15726,'-25'0,"1"0,24 25,-25-25,0 0,0 25,0 0,1-25,-26 24,25 1,-24 0,-1 0,0 0,1 24,-26-24,1 0,24 0,-24 24,24-24,-24 0,0 0,24 24,0-24,-24 0,24 0,25-1,-24 1,-1 0,25 0,-24 0,24 0,0-1,0 1,1 0,-1-25,0 25,0-25,25 25,-25-25,50-25</inkml:trace>
  <inkml:trace contextRef="#ctx0" brushRef="#br0" timeOffset="41063.1375">15081 14982,'-25'-25,"25"0,-24 1,24-1,0 0,-25 0,0 0,25 1,-25-1,25 0,0 0,0 0,0 1,25 24,0 0,0 0,-1 24,1-24,0 0,0 25,0-25,-1 25,1 0,-25 0,0-1,-25 1,25 0,-24 0,24 24,-25-24,0 25,0-1,0-24,1 25,-1-1,25-24,-25 0,25 25,-25-26</inkml:trace>
  <inkml:trace contextRef="#ctx0" brushRef="#br0" timeOffset="41328.8391">14982 15106,'0'-25,"25"25,0-25,-1 25,1 0,25 0,-25 0,24 0,-24 0,25 25</inkml:trace>
  <inkml:trace contextRef="#ctx0" brushRef="#br0" timeOffset="41672.7769">15503 15205,'0'-25,"25"25,-25 25,0 0,-25-25,0 0,25-25</inkml:trace>
  <inkml:trace contextRef="#ctx0" brushRef="#br0" timeOffset="42377.4373">15949 15007,'0'-25,"0"0,0 0,0 1,0-1,0 0,-24 0,-1 25,0 0,-25 0,26 0,-1 25,0 0,25 0,0-1,25-24,0 25,-1 0,1-25,25 25,-25 0,24-25,-24 24,0 1,0 0,-1 0,1 0,-25-1,25 1,-25 0,-25 0,25 0,-25-25,1 24,24-48,-25 24,0-25,25 0,-25-25,25 26,0-26,25 25,-25-24,25 24,-25 0,25 0,-1 0,1 1,0-1,0 0</inkml:trace>
  <inkml:trace contextRef="#ctx0" brushRef="#br0" timeOffset="42816.0248">16520 14908,'0'-25,"25"25,0 0,-1 25,1-1,0 1,25 0,-26 0,26 0,-25 24,24-24,-24 0,0 24,0-24,0 0,-25 0</inkml:trace>
  <inkml:trace contextRef="#ctx0" brushRef="#br0" timeOffset="43222.9909">16966 14908,'0'-25,"-24"25,-1 25,0-1,-25 26,26-25,-26 24,25-24,0 25,-24-25,24 24,0-24,0 0,1-25,24 25</inkml:trace>
  <inkml:trace contextRef="#ctx0" brushRef="#br0" timeOffset="44738.9492">17338 14908,'-24'0,"24"24,0 1,-25 0,25 25,0-26,-25 26,25-25,25 24,-25-24,0 0,25 0,-25 0,24-1,1-24,0 25,0-25,0-25,-1 25,1-24,0-1,0-25,-25 25,25-24,-25-1,0 1,0-1,0 25,-25-24,0 24,0 25,0 0,1 0,-1 25,0-1,25 1,-25 0,25 0</inkml:trace>
  <inkml:trace contextRef="#ctx0" brushRef="#br0" timeOffset="45052.0303">17711 15180,'0'25,"-25"-25,0 0,0 0,50-25,-25 1</inkml:trace>
  <inkml:trace contextRef="#ctx0" brushRef="#br0" timeOffset="45805.0935">18207 14808,'-25'0,"0"25,0 0,0 0,1 0,-1 24,25-24,-25 25,0-26,0 26,25-25,0 24,0-24,0 0,25 0,0 0,0-1,24-24,-24 0,0-24,0 24,0 0,-1-25,-24 0,25 0,-25 0,0 1,0-1,-25 0,1 0,-1 0,0 50,0-25,0 0,1 25,24 0</inkml:trace>
  <inkml:trace contextRef="#ctx0" brushRef="#br0" timeOffset="47354.267">18529 15056,'0'-24,"0"-1,25 25,-25-25,0 0,25 25,0-25,-25 1,24 24,1-25,0 25,0-25,0 25,-1 0,1 0,-25 25,0 0,0-1,-25-24,25 25,-24 0,-1 0,0 0,0 24,0-24,1 0,-26 0,50-1,-25 1,25 0,-25-25,50 25,-25 0,25-25,0 0,0 0,-1 0,1 0,0-25,0 25,0 0,-1 0</inkml:trace>
  <inkml:trace contextRef="#ctx0" brushRef="#br0" timeOffset="47745.4629">19025 15007,'25'0,"-25"-25,0 0,25 25,-25-25,25 50,-25 25,-25-25,25 24,0 1,0-1,0-24,0 25,-25-1,25-24,0 0</inkml:trace>
  <inkml:trace contextRef="#ctx0" brushRef="#br0" timeOffset="48104.8787">19348 15032,'24'-25,"-24"0,-24 50,-1-25,0 25,25-1,-25 1,0 25,25-25,0-1,25 1,0-25,0 0,24 25,-24-25,25 0,-25-25,24 25,-24 0,0 0,0 0</inkml:trace>
  <inkml:trace contextRef="#ctx0" brushRef="#br0" timeOffset="48449.1375">19571 15032,'25'0,"-25"24,0 1,-25 0,25 0,0 0,0 24,-25-24,25 0,0 0,-25 24,25-24,0 0,0 25</inkml:trace>
  <inkml:trace contextRef="#ctx0" brushRef="#br0" timeOffset="49653.7348">20241 14982,'0'-25,"0"50,0 0,0 0,-25-1,25 26,0-25,-25 0,25 24,-25-24,25 0,-25-25,25 25,25-50,0 0,-25 0,25 0,0-24,-1 24,1 0,0-24,0 24,0 0,-1 0,1 0,0 25,0 25,-25 0,0 25,0-26,0 1,-25 0,25 25,0-26,-25 1,25 0,0-50,0 0,25 1,0-1,-25 0,25 0,-1 0,1 1,0-1,0 25,0 0,-25 25,24-1,-24 26,0-25,0 0,-24 24,24-24,0 25,-25-26</inkml:trace>
  <inkml:trace contextRef="#ctx0" brushRef="#br0" timeOffset="49919.725">20861 15032,'0'24,"0"1,0 0,0 25,0-26,0 26,0-25,-25 24,25-24,0 0,-25 0</inkml:trace>
  <inkml:trace contextRef="#ctx0" brushRef="#br0" timeOffset="50138.6942">20985 14784,'0'-25,"25"25,-25 25</inkml:trace>
  <inkml:trace contextRef="#ctx0" brushRef="#br0" timeOffset="50514.2902">21282 14536,'0'24,"0"1,0 0,0 25,-24-1,24 26,0-1,-25 0,25 1,-25-1,25 1,-25-1,0-24,25-1</inkml:trace>
  <inkml:trace contextRef="#ctx0" brushRef="#br0" timeOffset="51110.0612">21332 15255,'25'0,"0"0,-1 25,1-50,0 25,0 0,0-25,-1 0,-24 0,0 1,0-1,0 0,-24 0,24 0,-25 25,25 25,-25-25,0 25,25 0,-25 0,25-1,0 1,-24 0,24 0,24 0,-24-1,0 1,25-25,0 25,0-25,0 0,24 0,-24 0,25-25,-1 25</inkml:trace>
  <inkml:trace contextRef="#ctx0" brushRef="#br0" timeOffset="51610.1752">21927 15280,'25'-25,"-25"0,0 0,0 0,0 1,0-1,-25 25,1-25,-1 25,0 0,0 0,0 0,1 25,-1-25,25 25,25-25,-25 24,24 1,1-25,0 25,0-25,0 25,-1 0,1-1,-25 1,-25 0,25 0,-24 0,-1 0,0-25,0 24,0-24,1 25,-1-25</inkml:trace>
  <inkml:trace contextRef="#ctx0" brushRef="#br0" timeOffset="52596.9005">14213 16371,'25'0,"0"0,-1 25,1-25,0 0,0 0,25 0,-26 0,1 0,0 25,0-25,0 0</inkml:trace>
  <inkml:trace contextRef="#ctx0" brushRef="#br0" timeOffset="52847.4036">14263 16272,'0'-25,"24"25,1 0,0 0,0 0,25 0,-1 0,1 0,-1 0</inkml:trace>
  <inkml:trace contextRef="#ctx0" brushRef="#br0" timeOffset="53597.4932">15900 16024,'25'0,"-25"-25,24 25,-24 25,0 0,-24-1,-1 1,0 0,0 0,0-25,1 25,-1-1,-25 1,25-25,1 0,-1-25,0 1,0-1,25-25,0 25,0 1,0-1,25 0,-25 0,25 25,0-25,-1 1,1-1,0 25,0-25,24 25,-24 0,0 0,25 0,-26 0,1 0,-25 25,25 0,0-25,-25 24,0 26,0-25,0 24,-25-24,25 25,0-25,-25 24,25 1,-25-25,25 24,-24-24,-1 0</inkml:trace>
  <inkml:trace contextRef="#ctx0" brushRef="#br0" timeOffset="53941.4205">15949 16619,'25'0,"-50"0,-24 0,24 25,0-25,0 0,1 0</inkml:trace>
  <inkml:trace contextRef="#ctx0" brushRef="#br0" timeOffset="54818.3799">16942 16197,'24'0,"-48"25,24 0,0 0,0 0,-25-1,25 1,-25 0,25 0,-25 0,0 0,25-50,25 25,-25-25,0 0,25 0,-25 0,25 1,24-26,-24 25,0 0,0 1,0 24,-1-25,1 25,0 0,-25 25,-25-1,25 26,0-25,-25 0,25-1,-24 1,48-25,1-25,0 1,0-1,0 25,-25-25,24 25,1-25,-25 50,0 0,0 0,0-1,0 26,0-25,-25 25,25-1,0-24,0 25</inkml:trace>
  <inkml:trace contextRef="#ctx0" brushRef="#br0" timeOffset="55145.808">17487 16297,'0'24,"0"1,0 0,0 0,0 0,0 0,-25-1,25 1,0 0,-24 0,24 0,-25-25</inkml:trace>
  <inkml:trace contextRef="#ctx0" brushRef="#br0" timeOffset="55318.5894">17512 16148,'-25'0,"25"-25,0 0,25 25</inkml:trace>
  <inkml:trace contextRef="#ctx0" brushRef="#br0" timeOffset="55679.2282">17735 15974,'-24'25,"24"0,0 0,0-1,0 26,-25 0,25-1,-25 1,25-1,0 1,-25 0,25-1,0 1,0-25,0 0</inkml:trace>
  <inkml:trace contextRef="#ctx0" brushRef="#br0" timeOffset="56227.3531">17735 16594,'-24'0,"48"25,1-25,0 0,0 0,0-25,-1 25,26-24,-25-1,0 25,-1-25,1 0,0 0,0 1,0-26,-25 25,0 0,24 0,-48 1,24-1,-25 25,0-25,0 50,0-25,25 25,0-1,0 1,25 0,-25 0,25 0,25 24,-26-24,26 0,0-25,24 0,-24-25,24 25</inkml:trace>
  <inkml:trace contextRef="#ctx0" brushRef="#br0" timeOffset="153815.5703">22175 12898,'-24'0,"-1"0,0 25,0-25,25 25,-25-25,25 25,0 0,25-25,0 24,0 1,0-25,24 25,1 0,-1 0,1-1,-25 1,0 25,-1 0,-24-1,0 1,0-1,-24 1,-1 24,0-24,25 0,-25-1,50 1,-25-1,25 1,24 0,-24-1,25-24,-25 25,24-1,-24 1,-25-1,0 1,0 0,-50 24,26-24,-26 24,0-24,26 24,-26 1,25-26,0 26,25-26,0 1,25-1,0 1,0 0,0-1,-1 1,1-1,0 1,-25 0,0-1,0 26,-25-26,0 26,-24-1,24 25,-25-24,26-1,-26 25,0-24,26 24,-1-25,0 1,25-1,0 1,0-1,0-24,25-1,-25 1,25 0,-1-1,1-24,-25 25,25-26,-25 1,25-25</inkml:trace>
  <inkml:trace contextRef="#ctx0" brushRef="#br0" timeOffset="232298.1635">25251 4043,'0'-25,"0"1,25 24,-25-25</inkml:trace>
  <inkml:trace contextRef="#ctx0" brushRef="#br0" timeOffset="234394.6559">25251 3919,'25'0,"0"0,0 0,-1 0,1 0,0 0,0 0,0 0,-1-25,-24 50,25-50,-25 50,25-25,0-25,-25 50,25-25,-1 0,1 0,0 0,25 0,-26 0,26 0,-25 0,24 0,1 0,-25 0,25 0,-1 0,-24 0,25 0,-26 25,1-25,25 0,-25 0,24 0,1 0,-25 25,-1-25,26 0,-25 0,0 0,-1 0,1 0,0 0,0 0,0 0,-1 0,1 0,0 25,-50-25,-24 0,24 0,-25 0,-24 0,24 0,-24 0,-1 0,1 0,-25 0,49 0,-24 0,-1 0,26 0,-1 24,0-24,26 0,-1 0,0 0,50 25,0-25,-1 0,51 0,-1 0,1 0,-1 0,25 0,1 0,-1-25,-25 50,1-25,-26 0,1 0,-1 0,-24 0,0 0,-50 0,0 0,1 0,-26 0,0 0,-24 0,0 25,-1-25,1 0,24 0,1 0,24 0,0 0,25 25,25-25,24 0,1 0,0 0,24 0,0 0,-24 0,0 0,-1 25,1-25,-25 0,-1 0,1 0,0-25</inkml:trace>
  <inkml:trace contextRef="#ctx0" brushRef="#br0" timeOffset="238028.3443">28625 3994,'-25'0,"50"0,-25-25,49 25,1-25,-1 25,26-25,24 0,-25 25,1 0,-1-24,1 24,-26 0,1 0,-25 0,0 0,-25 24,-25-24,0 25,-25-25,1 25,-26-25,1 25,-1-25,1 25,24-25,1 0,-1 24,25-24,75 0,0 0,-1-24,26 24,-1-25,1 25,-1-25,-24 25,-1-25,-24 25,0 0,0 0,-50 0,0 0,-49 25,-1-25,-24 25,24 0,1-1,0-24,49 25,0 0,75-25,-1 0,26 0,-1-25,1 0,-1 25,0-24,-24 24,0-25,-1 25,-24 0,0 0</inkml:trace>
  <inkml:trace contextRef="#ctx0" brushRef="#br0" timeOffset="246954.3513">25202 2629,'-25'0,"0"0,0 0,25-25,25 25,-25-24,25-1,0 0,-1 25,1-25,0 0,0 25,24-24,-24 24,0 0,0 0,0 0,-1 0,-24 24,25-24,-25 25,-25 0,25 0,-49-25,24 25,0-1,-24 26,24-25,-25 0,25-25,1 25,24-1,0 1,24-25,1 0,25 0,-1 0,1-25,0 25,-1 0</inkml:trace>
  <inkml:trace contextRef="#ctx0" brushRef="#br0" timeOffset="247989.0543">25971 2505,'0'-25,"0"1,0 48,24-24,-24 25,0 0,0 0,0 0,0-1,-24 1,24 0,0 0,0 0,-25-25,50 25,-25-50,24 0,1 0,-25-25,25 26,0-1,0 0,-1 0,1 0,0 25,0 0,0 25,-50 0,25 0,0 0,0-1,0 1,-25 0,25 0,25-25,-25-25,25 0,-1 0,1 25,0-24,0-1,0 0,-1 25,1 0,0 0,-25 25,0 0,0-1,0 1,-25 25,25-25,0 0,0-1,0 1,25 0</inkml:trace>
  <inkml:trace contextRef="#ctx0" brushRef="#br0" timeOffset="258571.363">28451 2555,'0'-25,"0"0,25 25,-25-25,25 1,-1 24,-24 24,-24 26,24-25,-25 24,25-24,-25 0,25 25,-25-50,25 25,25-50,0 0,24 0,-24 0,25-24,-25 24,24 0,-24 0,25 0,-26 1,1 24,-25 24,0 1,0 0,0 0,-25 0,25-1,0 1,-24 0,24 0,0 0,-25 0</inkml:trace>
  <inkml:trace contextRef="#ctx0" brushRef="#br0" timeOffset="259447.3662">28798 2654,'0'-25,"25"25,-25-25,0 1,25-1,0 0,24 0,-24 0,0 25,0 0,-25 25,0 0,0 0,-25 0,25-1,0 1,-25 0,25 0,0 0,-25 0</inkml:trace>
  <inkml:trace contextRef="#ctx0" brushRef="#br0" timeOffset="260291.6349">29146 2505,'0'25,"-25"0,25 0,0-1,0 1,0 0,-25 0,50-25,0-25,-1 0,-24 0,25 1,-25-1,25 25,-25-25,0 0,25 25,-25-25,25 25,-25-24,24 24,-24 24,25 1,-50 0,25 0,0 0,0-1,-24-24,24 25,0 0,0 0,0-50,24 25,-24-25,25 0,-25 1,25-1,0 0,0 0,-1 25,-24-25,25 25,0 0,-25 25,0 0,0 0,-25 0,25-1,0 1,0 0,-25 0,25 0</inkml:trace>
  <inkml:trace contextRef="#ctx0" brushRef="#br0" timeOffset="264064.7534">22895 12601,'-25'-25,"25"0,0 0,0 50,25-25,-25 25,0 0,25 24,-25-24,24 0,-24 25,0-26,0 1,25 0,-25 0,25-50,-25 0,0-24,0 24,0-25,0 1,0-1,0 0,0 1,0-1,-25 25,0 1,25-1,-24 25,-1 0,0 25,0-25,0 24,25 26,-24-25,24 0,0-1,24 1</inkml:trace>
  <inkml:trace contextRef="#ctx0" brushRef="#br0" timeOffset="264299.2679">23242 12551,'0'-25,"-25"50</inkml:trace>
  <inkml:trace contextRef="#ctx0" brushRef="#br0" timeOffset="264439.8942">23242 12700,'-25'0</inkml:trace>
  <inkml:trace contextRef="#ctx0" brushRef="#br0" timeOffset="265190.3853">23416 13022,'-25'0,"25"-24,0-1,0 0,25-25,-1 1,-24-26,25 26,-25-1,25-24,-25 24,25 1,0-1,-1 0,-24 26,25-1,-25 0,25 0,0 25,-25-25,0 50,25 0,-25 0,0 0,0 24,0-24,-25 25,25-1,0 1,0-1,-25 1,25 0,-25-26,25 1,-25 0,25 0,-24 0,-1-50,0 25,25-25,0 0,-25 0,50 1,-25-1,25-25,0 50,-1-25,1 25,-25-24,25 24,0 0,0 24,-1 1,-24 0,0 0,0 24,0-24,-24 25,24-25</inkml:trace>
  <inkml:trace contextRef="#ctx0" brushRef="#br0" timeOffset="265299.711">23812 12774,'25'-24,"0"-1,0-25,0 25,0 1,-1 24</inkml:trace>
  <inkml:trace contextRef="#ctx0" brushRef="#br0" timeOffset="267947.3162">24209 13791,'-24'0,"-1"0,50-24,-1 24,-24-25,25 0,0 25,0-25,0 25,-1-25,1 25,0-24,0 24,0 0,-25-25,24 25,1 0,0 0,0 0,0 0,-1 0,1 0,-25 25,0-1,-25 1,1 0,-1 0,0-25,0 25,0-1,1 1,-1 0,-25-25,25 25,1 0,-26-1,25 1,0 0,25 0,25 0,0-25,0-25,24 25,1 0,0-25,-1 25,1 0,-1 0,1 0,0 0</inkml:trace>
  <inkml:trace contextRef="#ctx0" brushRef="#br0" timeOffset="269981.5912">25177 13643,'0'-25,"25"50,-25-1,0 1,0 0,0 25,-25-26,25 1,0 0,0 0,0-50,25 25,-1-25,-24 0,25 1,0-26,0 25,0 0,-1 1,-24-1,25 0,0 25,-25-25,25 50,0 0,-25 0,0-1,0 1,0 0,0 25,0-26,-25 1,25 0,0 0,0 0,25-50,-25 0,24 0,1 0,0 1,0-1,0 0,-1 0,1 0,0 1,0 24,0 0,-1 0,-24 24,25 1,-25 0,0 25,0-26,0 26,0 0,-25-1</inkml:trace>
  <inkml:trace contextRef="#ctx0" brushRef="#br0" timeOffset="272391.7416">26367 13692,'-24'0,"24"-25,-25 25,50 0,-1 0,1 0,0 25,25 0,-1-25,1 25,-1 0,-24-1,25 1,-1 0,-24 0,0-25</inkml:trace>
  <inkml:trace contextRef="#ctx0" brushRef="#br0" timeOffset="272705.0653">26789 13643,'-25'0,"0"0,1 0,-1 0,-25 24,25-24,1 25,-26 0,0 0,1 24,24-24,-25 0,26 25,-1-26,0 1</inkml:trace>
  <inkml:trace contextRef="#ctx0" brushRef="#br0" timeOffset="274144.7936">27980 13643,'0'-25,"0"0,24 25,1-25,-25 0,25 1,0-1,-25 50,0-1,0 1,-25 25,25-1,-25 1,25 0,0-1,-25 1</inkml:trace>
  <inkml:trace contextRef="#ctx0" brushRef="#br0" timeOffset="274880.151">28426 13618,'-25'0,"50"-25,-25 0,25 25,-25 25,0 0,25 0,-50-1,25 1,0 0,-25 25,25-26,0 1,-25-25,25 25,25-50,0 0,25 1,-26-1,1-25,0 25,0 1,0-1,-1 25,1 0,-25-25,0 50,0 0,0-1,0 1,0 0,25 0,-25 0,-25-1,25 1,-25 0,1 0</inkml:trace>
  <inkml:trace contextRef="#ctx0" brushRef="#br0" timeOffset="275491.4237">28649 13816,'-24'0,"24"-25,0 1,24-1,1 0,0 25,0-25,0 0,-1 25,1-24,0 24,0 0,-25 24,0 1,0 0,-25 0,25 24,-25-24,25 0,0 0</inkml:trace>
  <inkml:trace contextRef="#ctx0" brushRef="#br0" timeOffset="276274.8763">29046 13643,'0'-25,"25"50,-25-1,0 1,0 0,0 0,0 0,-25-1,25 1,25-25,-25-25,25 25,-25-24,25-1,0 0,-25 0,24 0,-24 1,25-1,0 25,-25-25,25 25,-25 25,0 0,0-1,0 1,25-25,-25 25,24-50,1 25,0-25,0 1,0 24,-1 0,-24-25,25 25,-25 25,25-25,-25 24,0 1,0 0,-25 0,25 0,-25-1,25 1</inkml:trace>
  <inkml:trace contextRef="#ctx0" brushRef="#br0" timeOffset="276994.3701">27905 14188,'-25'0,"1"0,-1-25,50 25,-1 0,26 0,0 0,24 0,1 0,24 0,0-24,25 24,0 0,0 0,0 0,0-25,-25 25,1 0,-26-25,0 25,1 0,-26-25,1 25,-25 0,0 25,-1-25</inkml:trace>
  <inkml:trace contextRef="#ctx0" brushRef="#br0" timeOffset="277541.7645">28129 14560,'24'0,"-24"25,-24 0,24 25,0-26,-25 26,25 0,0-1,-25 1,25-25,0 24</inkml:trace>
  <inkml:trace contextRef="#ctx0" brushRef="#br0" timeOffset="278073.0881">28377 14660,'-25'-25,"0"50,25-1,0 1,-25 0,25 0,0 0,0-1,-25 1,25 25,25-25,0-1,-25 1,25-25,0 0,-1 0,1-25,0 25,0-24,0-1,-1 0,1 25,0-25,-25 0,25 25,-25-24,25-1,-50 25,25-25,0 0,-25 0,0 25,0-24,1 24,-1-25,0 25,0 25,0-25,1 0,24 24,-25-24</inkml:trace>
  <inkml:trace contextRef="#ctx0" brushRef="#br0" timeOffset="278385.7461">28550 14486,'25'0,"25"-25,-26 25,1 0,25 0,-25 0</inkml:trace>
  <inkml:trace contextRef="#ctx0" brushRef="#br0" timeOffset="279557.9846">29046 14362,'0'-25,"25"25,0-25,0 25,0 0,-25 25,24-25,-24 25,-24-25,24 25,-25 0,0-25,25 24,-25-24,50 0,0 0,0 0,-1 0,1 25,-50 0,1 0,-1 0,0-25,0 24,0-24,0 0,1 25</inkml:trace>
  <inkml:trace contextRef="#ctx0" brushRef="#br0" timeOffset="280558.6786">29170 14734,'0'-25,"25"25,-25-25,25 25,-25 25,0 0,0 0,0 0,0-1,-25 1,25 0,0 0,0 0,-25-25,25 24,25-24,-25-24,0-1,25 0,-25 0,25 0,0 1,-1-1,1 0,0 0,0 0,0 25,-1 0,-24 25,0 0,-24 0,24 0,-25-1,25 1,-25 0,50-25,-25-25,25 25,-1-25,1 1,0-1,0 0,24 25,-24 0,-25-25,25 50,-25 0,0 0,0-1,-25 26,25-25,0 0,-25 24,25-24,0 0,0 0</inkml:trace>
  <inkml:trace contextRef="#ctx0" brushRef="#br0" timeOffset="281795.8922">24185 16148,'-25'0,"25"-25,0 0,25 25,-1 0,26-25,-25 50,24-25,1 0,0 0,-1 0,26 0,-26 0,1 0,-25 0</inkml:trace>
  <inkml:trace contextRef="#ctx0" brushRef="#br0" timeOffset="282108.8116">24284 15949,'-25'0,"50"0,0-24,24 24,-24 0,25 0,-1 0,1 0,-1 0,1 0,0 0</inkml:trace>
  <inkml:trace contextRef="#ctx0" brushRef="#br0" timeOffset="283266.3152">25971 13295,'-25'0,"25"25,-25 0,0 0,0 24,-24 1,-1 0,0-1,1 26,-1-26,-24 26,24-26,1 26,-1-26,0 1,1-1,24 1,0-25,0 0,1-1,24 1,-25 0</inkml:trace>
  <inkml:trace contextRef="#ctx0" brushRef="#br0" timeOffset="285254.3606">29840 14461,'-25'0,"0"25,1-25,-1 0,0 25,-25 0,1-1,-1 1,1 0,-26 25,26-26,-26 26,26 0,-1-26,0 26,1 0,-1-26,0 26,26-25,-1 0,0-1</inkml:trace>
  <inkml:trace contextRef="#ctx0" brushRef="#br0" timeOffset="290858.3442">26045 15925,'-25'0,"0"0,25-25,0 0,25 0,-25 0,0 1,25 24,-25-25,25 0,0 0,-1 0,1 25,-25-24,25 24,0 0,0 0,-1 24,1 1,-50-25,25 25,0 0,-24-25,24 25,-25-25,25 24,-25 1,0-25,0 25,1 0,-1-25,25 25,-25-1,0-24,25 25,-25-25,25 25,25-25,-25 25,25-25,0 0,0 0,-1 0,1 0,0 0,25 0,-26 0,1 0,0 0,0 0,0 0</inkml:trace>
  <inkml:trace contextRef="#ctx0" brushRef="#br0" timeOffset="291406.3705">26467 15801,'24'0,"1"0,0 24,25-24,-26 0,1 25,25-25,-25 25,-1 0,1-25,0 25,-25-1,25-24,0 25,-25 0,24-25</inkml:trace>
  <inkml:trace contextRef="#ctx0" brushRef="#br0" timeOffset="291891.6564">26814 15726,'-25'0,"25"25,-25 0,25 0,-25-1,-24 26,24-25,0 24,0-24,1 25,-1-25,0-1</inkml:trace>
  <inkml:trace contextRef="#ctx0" brushRef="#br0" timeOffset="292673.3035">27161 15801,'25'-25,"-25"0,25 0,0 0,-25 1,24 24,-24 24,-24 26,24-25,0 24,0 1,-25 0,25-1,0-24</inkml:trace>
  <inkml:trace contextRef="#ctx0" brushRef="#br0" timeOffset="293549.7297">27484 15776,'0'-25,"24"25,-24-25,0 50,0 0,0 0,0 24,-24-24,24 0,0 24,0-24,0 0,0 0,24-50,1 0,-25 0,25 1,0-1,-25 0,25 0,-25 0,24 1,1-1,-25 0,25 25,-25 25,0 0,0-1,0 1,0 0,-25 0,25 0,0-1,25-24,-25-24,25 24,0-25,-25 0,24 0,1 0,0 25,-25-24,25 24,0 0,-25 24,-25 1,25 0,0 0,-25 24,0-24,25 0</inkml:trace>
  <inkml:trace contextRef="#ctx0" brushRef="#br0" timeOffset="294707.0916">28029 15751,'0'-25,"0"50,-25 0,25 0,0-1,0 1,-24 0,24 0,0 0,0-1,0 1,24-50,1 1,0-1,-25 0,25 0,0 0,-25 1,25-1,-25 0,24 50,-24 0,-24-1,24 1,0 0,0 0,24-25,1-25,0 0,0 25,-25-25,25 25,-1 0,-24 25,0 0,0 0,0 0,0-1,-24 1,24 0,0 0</inkml:trace>
  <inkml:trace contextRef="#ctx0" brushRef="#br0" timeOffset="296122.1665">26293 16297,'25'-25,"0"25,-1 0,1 0,25 0,-1 0,1 0,-25 0,24 0,1 0,-25 0,24 0,1 0,0 0,-1 0,1 0,-25 0,24 0,-24 0,25 0,-25 0,-1 0,26 0,-25-25,0 25,24 0,-24 0,0 0,0 0,-1 0,1 0,0 0,0 0,0 0,-1 0,1 0,0 0,25 0,-26 0,1 0,0 0,0 0,0 0,-1 0,1 0,0 0,0 0,0 0,-1 0,1 0,0 0,0 0,0 0,-1 0,1 0,0 0,0 0,0 0,0 0,-1 0,1 0,0 0,0 0,0 0,-1 0,1 0,0-25</inkml:trace>
  <inkml:trace contextRef="#ctx0" brushRef="#br0" timeOffset="297463.5552">27087 16619,'0'-25,"0"50,0 0,0 0,-25 24,25-24,0 25,0-1,0 1,0-25,0 24,0-24</inkml:trace>
  <inkml:trace contextRef="#ctx0" brushRef="#br0" timeOffset="297917.5928">27285 16718,'-25'0,"1"25,24 0,0 0,0 0,-25-1,25 1,0 0,0 0,0 0,0-1,25 1,-25 0,24-25,1 0,0 0,0-25,-25 0,25 1,-1-26,-24 25,0 0,0 1,-24-1,-1 0,0 25,0-25,0 50,1-25,-1 0</inkml:trace>
  <inkml:trace contextRef="#ctx0" brushRef="#br0" timeOffset="298214.6372">27434 16619,'25'0,"0"0,-1 0,26 0,-25 0,0-25,-1 25</inkml:trace>
  <inkml:trace contextRef="#ctx0" brushRef="#br0" timeOffset="298839.9893">27856 16495,'0'-25,"24"1,1 24,0-25,0 25,0 0,-25 25,24-25,-24 24,0 1,-24 0,24 0,0 0,0-1,24-24,1 0,0 0,0 25,-50 0,25 0,-25 0,25-1,-25 1,1 0,-1 0,0 0</inkml:trace>
  <inkml:trace contextRef="#ctx0" brushRef="#br0" timeOffset="301001.3146">29096 16197,'0'-24,"25"24,0-25,-1 50,1-25,0 0,25 0,-26 0,1 0,0 0,0 0,0-25,-1 25</inkml:trace>
  <inkml:trace contextRef="#ctx0" brushRef="#br0" timeOffset="301173.638">29170 16049,'-24'0,"48"0,1 0,25 0,-25-25,24 25,-24 0,25 0</inkml:trace>
  <inkml:trace contextRef="#ctx0" brushRef="#br0" timeOffset="302190.4788">29890 15900,'-25'0,"25"-25,25 0,-25 0,24 25,1-24,0 24,0-25,0 25,-1 0,1 0,0 0,0 25,0-25,-25 24,24-24,-48 25,24 0,-25 0,0 24,-25-24,1 0,24 0,-25 0,26-1,-1 1,0-25,25 25,25-25,0 25,-1-25,1 0,25 0,-1 0,-24 0,25 25,-25-25</inkml:trace>
  <inkml:trace contextRef="#ctx0" brushRef="#br0" timeOffset="302518.9598">30361 15850,'25'0,"-25"25,25-25,24 25,-24 0,0-25,24 24,-24 1,25 0,-25 0,-1 0,1-1,-25 1</inkml:trace>
  <inkml:trace contextRef="#ctx0" brushRef="#br0" timeOffset="302847.6616">30659 15850,'-25'-25,"0"50,0 0,0-25,1 50,-1-26,-25 1,25 25,1-25,-1 24,25-24</inkml:trace>
  <inkml:trace contextRef="#ctx0" brushRef="#br0" timeOffset="303458.3914">30931 15875,'0'-25,"25"25,-50 25,25 0,0 0,0 24,-24-24,24 25,0-1,-25-24,25 25</inkml:trace>
  <inkml:trace contextRef="#ctx0" brushRef="#br0" timeOffset="303958.9831">31130 15925,'-25'24,"0"1,25 0,-25 0,25 0,0-1,-24-24,48 25,-24 0,0 0,25 0,0-25,0 0,0-25,-1 0,-24-25,25 26,-25-1,25-25,-25 25,0 1,0-1,-25 25,0 0,1 0</inkml:trace>
  <inkml:trace contextRef="#ctx0" brushRef="#br0" timeOffset="306042.1804">31179 15379,'-24'0,"24"-25,24 25,1 0,0 0,0-25,0 25,0 25,-25 0,0 0,-25-25,25 25,-25-25,25 24,25 1,0-25,-1 0,1 25,0-25,-50 25,25 0,-25-1,25 1,-24 0,-1 0,-25 0,25-25</inkml:trace>
  <inkml:trace contextRef="#ctx0" brushRef="#br0" timeOffset="306856.4437">31725 15900,'0'-25,"25"25,0 0,-25 25,-25 0,25-1,0 1,-25 0,25 0,-25 0,50-25,0-25,0 25,0-25,-1 0,1 0,0 25,-25-24,25 24,0-25,-25 50,0-1,0 1,-25 0,25 0,0 0,0-1,0 1</inkml:trace>
  <inkml:trace contextRef="#ctx0" brushRef="#br0" timeOffset="307592.0073">31924 16098,'0'-25,"24"25,-24-24,25-1,-25 0,25 25,0-25,0 25,-25-25,24 25,1-24,0 24,-25 24,0 1,0 0,-25 0,25 0,0-1,-25 1</inkml:trace>
  <inkml:trace contextRef="#ctx0" brushRef="#br0" timeOffset="308404.7821">32296 15925,'0'-25,"25"25,-25 25,-25-25,25 24,0 1,0 0,0 0,-25-25,25 25,0-1,-25-24,50 0,0-24,-25-1,25 25,-25-25,24 0,1 0,0 1,0-1,0 0,-25 50,0 0,0-1,0 1,-25-25,25 25,0 0,0 0,25-25,-25-25,24 25,-24-25,25 0,0 25,-25-25,25 25,0-24,-1 24,1 0,0 24,-25 1,0 0,0 0,0 0,-25-1,25 1</inkml:trace>
  <inkml:trace contextRef="#ctx0" brushRef="#br0" timeOffset="308718.2576">32618 16446,'25'-25,"0"25,0 0,-1-25,1 25,25-25,-25 25,-1 0</inkml:trace>
  <inkml:trace contextRef="#ctx0" brushRef="#br0" timeOffset="351485.648">23217 5556,'-25'0,"50"0,0-25,0 25,0 0,-1 0,1 0,0 0,0 0,0 0,-25-24,24 24,1 0,0 0,0 0,0 0,-25 24,24-24,-24 25,-24 0,-1 0,0-25,0 25,0-25,1 24,-1-24,0 25,0-25,0 0,1 25,-1-25,0 0,25 25,-25-25,25 25,25-25,0 0,0 0,-1 0,1 0,0 0,0 0,0-25,-1 25,1 0,0 0,0 0,0 0,-25-25,24 25,1 0</inkml:trace>
  <inkml:trace contextRef="#ctx0" brushRef="#br0" timeOffset="352627.5176">24011 5606,'25'-25,"0"50,-25 0,0-1,0 1,0 0,0 0,0 0,0-50,24 25,-24-25,25 0,0 25,-25-25,25 1,0-1,-1 25,-24-25,25 25,0 0,-25 25,0 0,0-1,-25 1,25 0,0 0,-25-25,25 25,25-25,0-25,0 0,0 0,-1 0,1 25,0-24,0 24,0-25,-1 25,1 0,-25 25,0-1,0 1,0 0,0 0,25 0,-25-1,25-24</inkml:trace>
  <inkml:trace contextRef="#ctx0" brushRef="#br0" timeOffset="354474.1274">23143 5184,'0'-25,"25"25,-1 0,1 0,0 0,0-24,24 24,-24 0,25 0,-1 0,1 0,-25 24,24-24,1 0,0 0,-1 0,-24 0,25 25,-1-25,1-25,-25 25,24 0,-24 0,25 0,-25 0,-1 0,1 0,25 0,-25 0,-1 25,1-25,0 0,0 0,0 0,-1 0,1 0,0 0,0 25,0-25,-1 0,1 0,0 0,-50 0</inkml:trace>
  <inkml:trace contextRef="#ctx0" brushRef="#br0" timeOffset="357228.6751">25846 5581,'25'0,"-25"-25,25 25,-25 25,0 0,0 0,0-1,0 1,0 0,0 0,25-50,-25 0,25 0,-25 1,25 24,-25-25,24 25,-24-25,25 25,0 0,-25 25,25-25,-25 25,-25-1,25 1,0 0,-25-25,25 25,0 0,25-25,-25-25,25 25,-25-25,0 0,25 25,-25-25,24 25,-24-24,25-1,-25 50,0-1,25 1,-25 0,0 0,0 0,0-1,-25-24,25 25</inkml:trace>
  <inkml:trace contextRef="#ctx0" brushRef="#br0" timeOffset="358027.4896">26343 5631,'0'24,"0"1,-25-25,25 25,-25 0,25 0,-25-1,50-48,0-1,0 0,-1 25,-24-25,25 0,0 25,0-24,0-1,-1 25,-24 25,0-1,0 1,0 0,-24 0,24 0,24-50,1 0,25 0,-25 25,-1-25,1 25,-25-24,25 24,0 24,-50 1,25 0,0 0,-25 0,25-1,-25 1</inkml:trace>
  <inkml:trace contextRef="#ctx0" brushRef="#br0" timeOffset="358261.9685">26863 5755,'25'0,"-25"24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F7B39-5B64-4DB9-AEC4-2389DC0AC17D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F5367-ACED-4DFD-AC97-35E446B7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8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5ED-5A71-4BEA-B65B-041FBFFE4D97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22F-FCBB-43FF-B130-C0FCB2FBC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5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5ED-5A71-4BEA-B65B-041FBFFE4D97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22F-FCBB-43FF-B130-C0FCB2FBC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9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5ED-5A71-4BEA-B65B-041FBFFE4D97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22F-FCBB-43FF-B130-C0FCB2FBC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9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5ED-5A71-4BEA-B65B-041FBFFE4D97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22F-FCBB-43FF-B130-C0FCB2FBC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9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5ED-5A71-4BEA-B65B-041FBFFE4D97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22F-FCBB-43FF-B130-C0FCB2FBC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5ED-5A71-4BEA-B65B-041FBFFE4D97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22F-FCBB-43FF-B130-C0FCB2FBC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56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5ED-5A71-4BEA-B65B-041FBFFE4D97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22F-FCBB-43FF-B130-C0FCB2FBC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6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5ED-5A71-4BEA-B65B-041FBFFE4D97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22F-FCBB-43FF-B130-C0FCB2FBC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4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5ED-5A71-4BEA-B65B-041FBFFE4D97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22F-FCBB-43FF-B130-C0FCB2FBC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9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5ED-5A71-4BEA-B65B-041FBFFE4D97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22F-FCBB-43FF-B130-C0FCB2FBC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0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5ED-5A71-4BEA-B65B-041FBFFE4D97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22F-FCBB-43FF-B130-C0FCB2FBC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4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175ED-5A71-4BEA-B65B-041FBFFE4D97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5722F-FCBB-43FF-B130-C0FCB2FBC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customXml" Target="../ink/ink5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3632" y="2578986"/>
            <a:ext cx="4352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พื้นฐานระบบการวัด</a:t>
            </a:r>
            <a:endParaRPr lang="en-US" sz="4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  <a:p>
            <a:pPr algn="ctr"/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ea typeface="Calibri" panose="020F0502020204030204" pitchFamily="34" charset="0"/>
                <a:cs typeface="TH Mali Grade 6" panose="02000506000000020004" pitchFamily="2" charset="-34"/>
              </a:rPr>
              <a:t>(Basic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ea typeface="Calibri" panose="020F0502020204030204" pitchFamily="34" charset="0"/>
                <a:cs typeface="TH Mali Grade 6" panose="02000506000000020004" pitchFamily="2" charset="-34"/>
              </a:rPr>
              <a:t>of 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ea typeface="Calibri" panose="020F0502020204030204" pitchFamily="34" charset="0"/>
                <a:cs typeface="TH Mali Grade 6" panose="02000506000000020004" pitchFamily="2" charset="-34"/>
              </a:rPr>
              <a:t>measurement)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33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44906" y="2013674"/>
            <a:ext cx="10247086" cy="17543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3600" b="1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ผลประโยชน์ทาง</a:t>
            </a:r>
            <a:r>
              <a:rPr lang="th-TH" sz="3600" b="1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เศรษฐกิจ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:  การใช้ระบบควบคุมอัตโนมัติช่วยลดต้นทุนด้านแรงงาน, ประหยัดพลังงานและวัตถุดิบ, และเพิ่มปริมาณการผลิตได้อย่าง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มหาศาล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91086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1. 1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ความสำคัญของการวัดและระบบควบคุมอัตโนมัติในทาง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วิศวกรรม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71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317" y="1252436"/>
            <a:ext cx="3333750" cy="1314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379" y="4408299"/>
            <a:ext cx="733425" cy="1266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471" y="4408299"/>
            <a:ext cx="238125" cy="276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717" y="4756915"/>
            <a:ext cx="1371600" cy="295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2717" y="5095998"/>
            <a:ext cx="2000250" cy="285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2717" y="5425556"/>
            <a:ext cx="2695575" cy="2857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3636" y="4011119"/>
            <a:ext cx="969818" cy="5108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3636" y="4602522"/>
            <a:ext cx="1584614" cy="5282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3636" y="5183101"/>
            <a:ext cx="2138795" cy="528205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7694295" y="4081385"/>
            <a:ext cx="857250" cy="1507325"/>
            <a:chOff x="7541895" y="3033229"/>
            <a:chExt cx="857250" cy="150732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54192" y="3033229"/>
              <a:ext cx="838200" cy="3429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541895" y="3651782"/>
              <a:ext cx="847725" cy="33337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541895" y="4235754"/>
              <a:ext cx="857250" cy="304800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0" y="0"/>
            <a:ext cx="651332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2. 2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สัญกรณ์วิทยาศาสตร์: การเขียนตัวเลขขนาดใหญ่และขนาดเล็ก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443" y="3465293"/>
            <a:ext cx="5546711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เลขชี้กำลังบวก (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n 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1 คูณด้วย 10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จำนวน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n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ครั้ง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33547" y="3437952"/>
            <a:ext cx="4690708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เลขชี้กำลังลบ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(-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n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1 หารด้วย 10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n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ครั้ง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286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901" y="2661917"/>
            <a:ext cx="695325" cy="600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687" y="2328545"/>
            <a:ext cx="809625" cy="361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340" y="2233295"/>
            <a:ext cx="2095500" cy="5524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1465" y="4603432"/>
            <a:ext cx="1895475" cy="485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3200" y="4689156"/>
            <a:ext cx="1228725" cy="3143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7040" y="4998718"/>
            <a:ext cx="876300" cy="58102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8478840" y="1639847"/>
            <a:ext cx="2284386" cy="699106"/>
            <a:chOff x="7031040" y="984527"/>
            <a:chExt cx="2284386" cy="699106"/>
          </a:xfrm>
        </p:grpSpPr>
        <p:sp>
          <p:nvSpPr>
            <p:cNvPr id="22" name="TextBox 21"/>
            <p:cNvSpPr txBox="1"/>
            <p:nvPr/>
          </p:nvSpPr>
          <p:spPr>
            <a:xfrm>
              <a:off x="7545390" y="984527"/>
              <a:ext cx="1770036" cy="52322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h-TH" sz="2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ยกกำลังเป็นบวก</a:t>
              </a:r>
              <a:endParaRPr lang="en-US" sz="28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cxnSp>
          <p:nvCxnSpPr>
            <p:cNvPr id="26" name="Straight Arrow Connector 25"/>
            <p:cNvCxnSpPr>
              <a:stCxn id="22" idx="1"/>
            </p:cNvCxnSpPr>
            <p:nvPr/>
          </p:nvCxnSpPr>
          <p:spPr>
            <a:xfrm flipH="1">
              <a:off x="7031040" y="1246137"/>
              <a:ext cx="514350" cy="437496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8516941" y="4165936"/>
            <a:ext cx="2184720" cy="523220"/>
            <a:chOff x="7069141" y="3510616"/>
            <a:chExt cx="2184720" cy="523220"/>
          </a:xfrm>
        </p:grpSpPr>
        <p:sp>
          <p:nvSpPr>
            <p:cNvPr id="24" name="TextBox 23"/>
            <p:cNvSpPr txBox="1"/>
            <p:nvPr/>
          </p:nvSpPr>
          <p:spPr>
            <a:xfrm>
              <a:off x="7612065" y="3510616"/>
              <a:ext cx="1641796" cy="52322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h-TH" sz="2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ยกกำลังเป็นลบ</a:t>
              </a:r>
              <a:endParaRPr lang="en-US" sz="28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cxnSp>
          <p:nvCxnSpPr>
            <p:cNvPr id="28" name="Straight Arrow Connector 27"/>
            <p:cNvCxnSpPr>
              <a:stCxn id="24" idx="1"/>
            </p:cNvCxnSpPr>
            <p:nvPr/>
          </p:nvCxnSpPr>
          <p:spPr>
            <a:xfrm flipH="1">
              <a:off x="7069141" y="3772226"/>
              <a:ext cx="542924" cy="2616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1890998" y="2909567"/>
            <a:ext cx="3482689" cy="523220"/>
            <a:chOff x="443198" y="2254247"/>
            <a:chExt cx="3482689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443198" y="2254247"/>
              <a:ext cx="2754280" cy="52322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h-TH" sz="2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เลื่อนจุดทศนิยมไปทางซ้าย</a:t>
              </a:r>
              <a:endParaRPr lang="en-US" sz="28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cxnSp>
          <p:nvCxnSpPr>
            <p:cNvPr id="30" name="Straight Arrow Connector 29"/>
            <p:cNvCxnSpPr>
              <a:stCxn id="21" idx="3"/>
            </p:cNvCxnSpPr>
            <p:nvPr/>
          </p:nvCxnSpPr>
          <p:spPr>
            <a:xfrm flipV="1">
              <a:off x="3197478" y="2343912"/>
              <a:ext cx="728409" cy="171945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957673" y="5398769"/>
            <a:ext cx="3416014" cy="560107"/>
            <a:chOff x="509873" y="4743449"/>
            <a:chExt cx="3416014" cy="560107"/>
          </a:xfrm>
        </p:grpSpPr>
        <p:sp>
          <p:nvSpPr>
            <p:cNvPr id="23" name="TextBox 22"/>
            <p:cNvSpPr txBox="1"/>
            <p:nvPr/>
          </p:nvSpPr>
          <p:spPr>
            <a:xfrm>
              <a:off x="509873" y="4780336"/>
              <a:ext cx="2754280" cy="52322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h-TH" sz="2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เลื่อน</a:t>
              </a:r>
              <a:r>
                <a:rPr lang="th-TH" sz="2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จุด</a:t>
              </a:r>
              <a:r>
                <a:rPr lang="th-TH" sz="2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ทศนิยมไปทางซ้าย</a:t>
              </a:r>
              <a:endParaRPr lang="en-US" sz="28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cxnSp>
          <p:nvCxnSpPr>
            <p:cNvPr id="32" name="Straight Arrow Connector 31"/>
            <p:cNvCxnSpPr>
              <a:stCxn id="23" idx="3"/>
            </p:cNvCxnSpPr>
            <p:nvPr/>
          </p:nvCxnSpPr>
          <p:spPr>
            <a:xfrm flipV="1">
              <a:off x="3264153" y="4743449"/>
              <a:ext cx="661734" cy="2984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0" y="0"/>
            <a:ext cx="651332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2. 2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สัญกรณ์วิทยาศาสตร์: การเขียนตัวเลขขนาดใหญ่และขนาดเล็ก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90998" y="1001434"/>
            <a:ext cx="216116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th-TH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การย้ายจุดทศนิยม</a:t>
            </a:r>
            <a:endParaRPr lang="en-US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5536440" y="4080960"/>
              <a:ext cx="2616840" cy="616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27080" y="4071600"/>
                <a:ext cx="2635560" cy="63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831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267583" y="4407855"/>
            <a:ext cx="2199566" cy="740538"/>
            <a:chOff x="7545390" y="767209"/>
            <a:chExt cx="2199566" cy="740538"/>
          </a:xfrm>
        </p:grpSpPr>
        <p:sp>
          <p:nvSpPr>
            <p:cNvPr id="22" name="TextBox 21"/>
            <p:cNvSpPr txBox="1"/>
            <p:nvPr/>
          </p:nvSpPr>
          <p:spPr>
            <a:xfrm>
              <a:off x="7545390" y="984527"/>
              <a:ext cx="1268296" cy="52322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h-TH" sz="2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ค่าที่แม่นยำ</a:t>
              </a:r>
              <a:endParaRPr lang="en-US" sz="28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cxnSp>
          <p:nvCxnSpPr>
            <p:cNvPr id="26" name="Straight Arrow Connector 25"/>
            <p:cNvCxnSpPr>
              <a:stCxn id="22" idx="3"/>
            </p:cNvCxnSpPr>
            <p:nvPr/>
          </p:nvCxnSpPr>
          <p:spPr>
            <a:xfrm flipV="1">
              <a:off x="8813686" y="767209"/>
              <a:ext cx="931270" cy="478928"/>
            </a:xfrm>
            <a:prstGeom prst="straightConnector1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6713015" y="3225817"/>
            <a:ext cx="2223192" cy="523220"/>
            <a:chOff x="7069141" y="3510616"/>
            <a:chExt cx="2223192" cy="523220"/>
          </a:xfrm>
        </p:grpSpPr>
        <p:sp>
          <p:nvSpPr>
            <p:cNvPr id="24" name="TextBox 23"/>
            <p:cNvSpPr txBox="1"/>
            <p:nvPr/>
          </p:nvSpPr>
          <p:spPr>
            <a:xfrm>
              <a:off x="7612065" y="3510616"/>
              <a:ext cx="1680268" cy="5232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h-TH" sz="2800" dirty="0">
                  <a:solidFill>
                    <a:srgbClr val="FF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ค่า</a:t>
              </a:r>
              <a:r>
                <a:rPr lang="th-TH" sz="2800" dirty="0" smtClean="0">
                  <a:solidFill>
                    <a:srgbClr val="FF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โดยประมาณ</a:t>
              </a:r>
              <a:endParaRPr lang="en-US" sz="2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cxnSp>
          <p:nvCxnSpPr>
            <p:cNvPr id="28" name="Straight Arrow Connector 27"/>
            <p:cNvCxnSpPr>
              <a:stCxn id="24" idx="1"/>
            </p:cNvCxnSpPr>
            <p:nvPr/>
          </p:nvCxnSpPr>
          <p:spPr>
            <a:xfrm flipH="1">
              <a:off x="7069141" y="3772226"/>
              <a:ext cx="542924" cy="2616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0" y="0"/>
            <a:ext cx="651332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2. 2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สัญกรณ์วิทยาศาสตร์: การเขียนตัวเลขขนาดใหญ่และขนาดเล็ก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665" y="3749037"/>
            <a:ext cx="1657350" cy="56197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896785" y="1274354"/>
            <a:ext cx="1039843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การรายงาน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ตัวเลขทาง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วิทยาศาสตร์มักประกอบด้วยหลักที่</a:t>
            </a:r>
            <a:r>
              <a:rPr lang="th-TH" sz="3600" i="1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เที่ยงตรง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และหลัก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ที่เรา</a:t>
            </a:r>
            <a:r>
              <a:rPr lang="th-TH" sz="3600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ประมาณ</a:t>
            </a:r>
            <a:r>
              <a:rPr lang="th-TH" sz="3600" i="1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โดยเฉพาะตัวเลขสุดท้าย ตัวอย่างเช่น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หากการวัดที่รายงานคือ: 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200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6785" y="1274354"/>
            <a:ext cx="1039843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จำนวน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หลักที่รายงานขึ้นอยู่กับความแม่นยำของ</a:t>
            </a:r>
            <a:r>
              <a:rPr lang="th-TH" sz="3600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อุปกรณ์ตรวจวัด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ตัวอย่างเช่น พิจารณาการวัดที่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แสดง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657" y="3465513"/>
            <a:ext cx="4528683" cy="270156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548709" y="3211104"/>
            <a:ext cx="1555210" cy="1225052"/>
            <a:chOff x="8050215" y="879752"/>
            <a:chExt cx="1555210" cy="1225052"/>
          </a:xfrm>
        </p:grpSpPr>
        <p:sp>
          <p:nvSpPr>
            <p:cNvPr id="8" name="TextBox 7"/>
            <p:cNvSpPr txBox="1"/>
            <p:nvPr/>
          </p:nvSpPr>
          <p:spPr>
            <a:xfrm>
              <a:off x="8050215" y="879752"/>
              <a:ext cx="1268296" cy="52322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h-TH" sz="2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ค่าที่แม่นยำ</a:t>
              </a:r>
              <a:endParaRPr lang="en-US" sz="28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cxnSp>
          <p:nvCxnSpPr>
            <p:cNvPr id="9" name="Straight Arrow Connector 8"/>
            <p:cNvCxnSpPr>
              <a:stCxn id="8" idx="2"/>
            </p:cNvCxnSpPr>
            <p:nvPr/>
          </p:nvCxnSpPr>
          <p:spPr>
            <a:xfrm>
              <a:off x="8684363" y="1402972"/>
              <a:ext cx="921062" cy="701832"/>
            </a:xfrm>
            <a:prstGeom prst="straightConnector1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7616544" y="3780641"/>
            <a:ext cx="2149270" cy="710988"/>
            <a:chOff x="7143063" y="3510616"/>
            <a:chExt cx="2149270" cy="710988"/>
          </a:xfrm>
        </p:grpSpPr>
        <p:sp>
          <p:nvSpPr>
            <p:cNvPr id="11" name="TextBox 10"/>
            <p:cNvSpPr txBox="1"/>
            <p:nvPr/>
          </p:nvSpPr>
          <p:spPr>
            <a:xfrm>
              <a:off x="7612065" y="3510616"/>
              <a:ext cx="1680268" cy="5232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h-TH" sz="2800" dirty="0">
                  <a:solidFill>
                    <a:srgbClr val="FF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ค่า</a:t>
              </a:r>
              <a:r>
                <a:rPr lang="th-TH" sz="2800" dirty="0" smtClean="0">
                  <a:solidFill>
                    <a:srgbClr val="FF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โดยประมาณ</a:t>
              </a:r>
              <a:endParaRPr lang="en-US" sz="2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 flipH="1">
              <a:off x="7143063" y="3772226"/>
              <a:ext cx="469002" cy="44937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6850289" y="4303861"/>
            <a:ext cx="16866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/>
              <a:t>24.</a:t>
            </a:r>
            <a:r>
              <a:rPr lang="th-TH" sz="4400" b="1" dirty="0" smtClean="0">
                <a:solidFill>
                  <a:srgbClr val="FF0000"/>
                </a:solidFill>
              </a:rPr>
              <a:t>6</a:t>
            </a:r>
            <a:r>
              <a:rPr lang="th-TH" sz="4400" b="1" dirty="0" smtClean="0"/>
              <a:t> </a:t>
            </a:r>
            <a:r>
              <a:rPr lang="en-US" sz="3200" dirty="0" smtClean="0"/>
              <a:t>mm</a:t>
            </a:r>
            <a:endParaRPr lang="en-US" sz="4400" dirty="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567174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2.3 ตัวเลขสำคัญ: การเขียนตัวเลขเพื่อสะท้อนความแม่นยำ</a:t>
            </a:r>
          </a:p>
        </p:txBody>
      </p:sp>
    </p:spTree>
    <p:extLst>
      <p:ext uri="{BB962C8B-B14F-4D97-AF65-F5344CB8AC3E}">
        <p14:creationId xmlns:p14="http://schemas.microsoft.com/office/powerpoint/2010/main" val="221662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893763"/>
            <a:ext cx="798195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567174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2.3 ตัวเลขสำคัญ: การเขียนตัวเลขเพื่อสะท้อนความแม่นยำ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3428" y="5761475"/>
            <a:ext cx="351192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เส้นแบ่ง เส้นละ 1 กรัม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59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862" y="1062037"/>
            <a:ext cx="6010275" cy="4733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567174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2.3 ตัวเลขสำคัญ: การเขียนตัวเลขเพื่อสะท้อนความแม่นยำ</a:t>
            </a:r>
          </a:p>
        </p:txBody>
      </p:sp>
      <p:sp>
        <p:nvSpPr>
          <p:cNvPr id="4" name="Rectangle 3"/>
          <p:cNvSpPr/>
          <p:nvPr/>
        </p:nvSpPr>
        <p:spPr>
          <a:xfrm>
            <a:off x="7003671" y="5149631"/>
            <a:ext cx="351192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เส้นแบ่ง เส้นละ 0.1 กรัม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638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567174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2.3 ตัวเลขสำคัญ: การเขียนตัวเลขเพื่อสะท้อนความแม่นยำ</a:t>
            </a:r>
          </a:p>
        </p:txBody>
      </p:sp>
      <p:sp>
        <p:nvSpPr>
          <p:cNvPr id="4" name="Rectangle 3"/>
          <p:cNvSpPr/>
          <p:nvPr/>
        </p:nvSpPr>
        <p:spPr>
          <a:xfrm>
            <a:off x="896785" y="1997681"/>
            <a:ext cx="1039843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ตัวเลขที่มีนัยสำคัญเหล่านี้แสดงถึงความแม่นยำของปริมาณที่วัด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ได้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ตัวอย่างเช่น</a:t>
            </a:r>
            <a:endParaRPr lang="en-US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ตัวเลข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0.002 เลขศูนย์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นำหน้าหลังเครื่องหมาย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ตำแหน่ง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ทศนิยมไม่ได้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เพิ่มความแม่นยำในการ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วัด</a:t>
            </a:r>
            <a:endParaRPr lang="en-US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ตัวเลข 0.00200 ค่าศูนย์ต่อท้ายจะเพิ่มความแม่นยำในการวัด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90998" y="1001434"/>
            <a:ext cx="304762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th-TH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การนับตัวเลขที่มีนัยสำคัญ</a:t>
            </a:r>
            <a:endParaRPr lang="en-US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69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72249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2.4 ตัวเลขที่มีนัยสำคัญในการคำนวณ</a:t>
            </a:r>
          </a:p>
        </p:txBody>
      </p:sp>
      <p:sp>
        <p:nvSpPr>
          <p:cNvPr id="4" name="Rectangle 3"/>
          <p:cNvSpPr/>
          <p:nvPr/>
        </p:nvSpPr>
        <p:spPr>
          <a:xfrm>
            <a:off x="896785" y="1997681"/>
            <a:ext cx="1039843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ตัวเลขที่มีนัยสำคัญเหล่านี้แสดงถึงความแม่นยำของปริมาณที่วัด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ได้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ตัวอย่างเช่น</a:t>
            </a:r>
            <a:endParaRPr lang="en-US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ตัวเลข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0.002 เลขศูนย์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นำหน้าหลังเครื่องหมาย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ตำแหน่ง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ทศนิยมไม่ได้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เพิ่มความแม่นยำในการ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วัด</a:t>
            </a:r>
            <a:endParaRPr lang="en-US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ตัวเลข 0.00200 ค่าศูนย์ต่อท้ายจะเพิ่มความแม่นยำในการวัด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90998" y="1001434"/>
            <a:ext cx="304762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th-TH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การนับตัวเลขที่มีนัยสำคัญ</a:t>
            </a:r>
            <a:endParaRPr lang="en-US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747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7856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2. 5 หน่วยวัดพื้นฐาน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9177" y="1390471"/>
            <a:ext cx="8461703" cy="304698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ระบบหน่วยที่ใช้กันมาก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ที่สุด</a:t>
            </a:r>
            <a:r>
              <a:rPr lang="en-US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2 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ระบบคือ</a:t>
            </a:r>
          </a:p>
          <a:p>
            <a:endParaRPr lang="en-US" sz="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36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ระบบอังกฤษ (</a:t>
            </a:r>
            <a:r>
              <a:rPr lang="en-US" sz="36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English system</a:t>
            </a:r>
            <a:r>
              <a:rPr lang="th-TH" sz="36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ใช้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สหรัฐอเมริกา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เช่น นิ้ว หลา และปอนด์ </a:t>
            </a:r>
            <a:endParaRPr lang="th-TH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36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ระบบเมตริก (</a:t>
            </a:r>
            <a:r>
              <a:rPr lang="en-US" sz="36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metric system</a:t>
            </a:r>
            <a:r>
              <a:rPr lang="th-TH" sz="36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ใช้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ในประเทศส่วนใหญ่ของ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โลก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เช่น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เซนติเมตร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เมตร และ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กิโลกรัม 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0650" y="5062061"/>
            <a:ext cx="1039843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*ระบบ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ที่สะดวกที่สุดสำหรับการวัดทางวิทยาศาสตร์จะขึ้นอยู่กับระบบเมตริกและเรียกว่าระบบ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สากล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International System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หรือ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 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SI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391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0"/>
            <a:ext cx="691086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1. 1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ความสำคัญของการวัดและระบบควบคุมอัตโนมัติในทาง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วิศวกรรม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7600" y="1881568"/>
            <a:ext cx="10247086" cy="29238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ความสำคัญของการวัดและระบบควบคุม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อัตโนมัติ</a:t>
            </a:r>
            <a:endParaRPr lang="en-US" sz="40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028700" lvl="1" indent="-571500" algn="thaiDist">
              <a:buFont typeface="Wingdings" panose="05000000000000000000" pitchFamily="2" charset="2"/>
              <a:buChar char="§"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ปัจจุบัน </a:t>
            </a:r>
            <a:r>
              <a:rPr lang="th-TH" sz="3600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การวัดและระบบ</a:t>
            </a:r>
            <a:r>
              <a:rPr lang="th-TH" sz="36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ควบคุมอัตโนมัติ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ถือ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 2 องค์ประกอบ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ที่ทำงานร่วมกันเปรียบเสมือน </a:t>
            </a:r>
            <a: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"ดวงตาและสมอง"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ของกระบวนการต่างๆ </a:t>
            </a:r>
            <a:endParaRPr lang="th-TH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028700" lvl="1" indent="-571500" algn="thaiDist">
              <a:buFont typeface="Wingdings" panose="05000000000000000000" pitchFamily="2" charset="2"/>
              <a:buChar char="§"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หาก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ไม่มีการวัดที่แม่นยำ ก็ไม่สามารถมีการควบคุมที่มีประสิทธิภาพได้ ทั้งสองศาสตร์นี้จึงเป็นรากฐาน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สำคัญสำหรับผู้ที่อยู่ในสายงานอุตสาหกรรม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518280" y="500040"/>
              <a:ext cx="6420960" cy="1330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8920" y="490680"/>
                <a:ext cx="6439680" cy="13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339640" y="2616480"/>
              <a:ext cx="6769080" cy="3438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0280" y="2607120"/>
                <a:ext cx="6787800" cy="345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973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545" y="744914"/>
            <a:ext cx="3875570" cy="27205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247856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2. 5 หน่วยวัดพื้นฐาน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7686" y="4245632"/>
            <a:ext cx="10725694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ตารางที่ 2. 1 แสดงรายการหน่วยฐาน 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SI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ทั่วไป โดยให้ประกอบด้วย เมตร (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meter: m)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เป็นหน่วยฐานของความยาว กิโลกรัม (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kilogram: kg)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เป็นหน่วยฐานของมวล และวินาที (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second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1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89" y="1367293"/>
            <a:ext cx="6550025" cy="43208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72540" y="1367293"/>
            <a:ext cx="4959804" cy="353943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ระบบ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SI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ใช้ตัวคูณคำนำหน้า (ตาราง 2.2) กับหน่วยฐาน ตัวคูณเหล่านี้เปลี่ยนค่าของหน่วยด้วยยกกำลัง 10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ตัวอย่างเช่น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kilometer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(km)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มีคำนำหน้า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kilo-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ซึ่งหมายถึง 1,000 หรือ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10</a:t>
            </a:r>
            <a:r>
              <a:rPr lang="th-TH" sz="2800" baseline="30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millisecond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ms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มี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คำนำหน้าเป็น </a:t>
            </a:r>
            <a:r>
              <a:rPr lang="en-US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milli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ซึ่งหมายถึง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0.001 หรือ 10</a:t>
            </a:r>
            <a:r>
              <a:rPr lang="th-TH" sz="2800" baseline="30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-3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47856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2. 5 หน่วยวัดพื้นฐาน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42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840" y="1257448"/>
            <a:ext cx="4959804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หน่วยวัดความยาว น้ำหนักและปริมาตร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47856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2. 5 หน่วยวัดพื้นฐาน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490" y="2518348"/>
            <a:ext cx="3495675" cy="3333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972" y="2453341"/>
            <a:ext cx="35433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3867" y="1273777"/>
            <a:ext cx="10023475" cy="466281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พิจารณาการแปลง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17.6 นิ้วเป็นเซนติเมตร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จาก 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2.54 ซม.</a:t>
            </a:r>
            <a:r>
              <a:rPr lang="en-US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=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1 นิ้ว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หากต้องการทราบว่า 17.6 นิ้วมีกี่เซนติเมตร ให้ทำการ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แปลง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ดังต่อไปนี้</a:t>
            </a:r>
          </a:p>
          <a:p>
            <a:endParaRPr lang="th-TH" sz="9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Information given × conversion factor (s) = information </a:t>
            </a:r>
            <a:r>
              <a:rPr 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sought</a:t>
            </a:r>
            <a:endParaRPr lang="th-TH" sz="36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หาตัว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ประกอบการ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แปลง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conversion factor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)โดย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การหารทั้งสองข้าง</a:t>
            </a:r>
          </a:p>
          <a:p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25281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การแปลงระหว่าง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034138" y="3950145"/>
                <a:ext cx="2123723" cy="1569404"/>
              </a:xfrm>
              <a:prstGeom prst="rect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num>
                        <m:den>
                          <m:r>
                            <a:rPr lang="th-TH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h-TH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h-TH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h-TH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num>
                        <m:den>
                          <m:r>
                            <a:rPr lang="th-TH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h-TH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th-TH" sz="2000" dirty="0" smtClean="0"/>
              </a:p>
              <a:p>
                <a:endParaRPr lang="th-TH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54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𝑐𝑚</m:t>
                          </m:r>
                        </m:num>
                        <m:den>
                          <m:r>
                            <a:rPr lang="th-TH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h-TH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138" y="3950145"/>
                <a:ext cx="2123723" cy="15694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15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3867" y="1273777"/>
            <a:ext cx="10023475" cy="526297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สมการการแปลงในรูปของหน่วย</a:t>
            </a:r>
          </a:p>
          <a:p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25281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การแปลงระหว่าง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724972" y="2162464"/>
                <a:ext cx="4970656" cy="730649"/>
              </a:xfrm>
              <a:prstGeom prst="rect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𝑔𝑖𝑣𝑒𝑛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𝑢𝑛𝑖𝑡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𝑑𝑒𝑠𝑖𝑟𝑒𝑑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𝑢𝑛𝑖𝑡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𝑔𝑖𝑣𝑒𝑛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𝑢𝑛𝑖𝑡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𝑑𝑒𝑠𝑖𝑟𝑒𝑑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𝑢𝑛𝑖𝑡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972" y="2162464"/>
                <a:ext cx="4970656" cy="7306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466" y="3746426"/>
            <a:ext cx="2558606" cy="1152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273" y="3681788"/>
            <a:ext cx="2524030" cy="11064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1785960" y="4062960"/>
              <a:ext cx="9385560" cy="1902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6600" y="4053600"/>
                <a:ext cx="9404280" cy="192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56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3867" y="1273777"/>
            <a:ext cx="10023475" cy="39703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นักศึกษาควร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ใช้ปัจจัยการแปลงใดในการแปลง 4 ฟุตเป็น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นิ้ว (12 นิ้ว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=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1 ฟุต)</a:t>
            </a:r>
          </a:p>
          <a:p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25281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การแปลงระหว่าง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983" y="2087525"/>
            <a:ext cx="72580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9812" y="1160929"/>
            <a:ext cx="4243162" cy="95410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ให้นักศึกษาแปลง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7.8 กม. เป็น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ไมล์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Convert 7.8 km to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miles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25281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การแปลงระหว่าง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143" y="2512417"/>
            <a:ext cx="2374093" cy="725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487" y="3634890"/>
            <a:ext cx="1325404" cy="7145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586" y="2527337"/>
            <a:ext cx="2595357" cy="7101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1865" y="3650642"/>
            <a:ext cx="1048798" cy="61083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254684" y="1160097"/>
            <a:ext cx="4243162" cy="95410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ให้นักศึกษาแปลง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7.8 กม. เป็น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ไมล์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Convert 7.8 km to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miles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928800" y="884160"/>
              <a:ext cx="10894320" cy="5241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9440" y="874800"/>
                <a:ext cx="10913040" cy="526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386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738" y="3033345"/>
            <a:ext cx="77938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Q&amp;A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15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43428" y="1533226"/>
            <a:ext cx="10247086" cy="29238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ความสำคัญ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ของการวัด (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The Importance of Measurement</a:t>
            </a:r>
            <a:r>
              <a:rPr lang="en-US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40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การ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วัดคือ</a:t>
            </a:r>
            <a:r>
              <a:rPr lang="th-TH" sz="36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กระบวนการหาค่าเชิงปริมาณ (</a:t>
            </a:r>
            <a:r>
              <a:rPr lang="en-US" sz="36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Quantify)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ของตัวแปรทางกายภาพต่างๆ </a:t>
            </a:r>
            <a:r>
              <a:rPr lang="th-TH" sz="36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เช่น อุณหภูมิ, ความดัน, อัตราการไหล, ระดับ, ตำแหน่ง, ความเร็ว ฯลฯ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โดยใช้เครื่องมือที่เรียกว่า เซ็นเซอร์ (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Sensor)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 ทรานสดิวเซอร์ (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Transducer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ความสำคัญของการวัดสามารถสรุปได้ดังนี้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91086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1. 1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ความสำคัญของการวัดและระบบควบคุมอัตโนมัติในทาง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วิศวกรรม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242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44906" y="2013674"/>
            <a:ext cx="10247086" cy="23083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3600" b="1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เป็นพื้นฐานของการควบคุม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: ข้อมูลที่ได้จากการวัด (เรียกว่า 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Process Variable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 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PV)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จะถูกส่งไปยังระบบควบคุมเพื่อใช้เปรียบเทียบกับค่าที่ต้องการ (</a:t>
            </a:r>
            <a:r>
              <a:rPr lang="en-US" sz="36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Setpoint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 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SP)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หากไม่มีข้อมูลนี้ ระบบควบคุมก็จะไม่รู้ว่ากระบวนการปัจจุบันอยู่ในสภาวะใดและต้องทำอะไรต่อไป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91086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1. 1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ความสำคัญของการวัดและระบบควบคุมอัตโนมัติในทาง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วิศวกรรม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45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44906" y="2013674"/>
            <a:ext cx="10247086" cy="35548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3600" b="1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การประกันคุณภาพ (</a:t>
            </a:r>
            <a:r>
              <a:rPr lang="en-US" sz="3600" b="1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Quality </a:t>
            </a:r>
            <a:r>
              <a:rPr lang="en-US" sz="3600" b="1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Assurance)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:  ในโรงงานอุตสาหกรรม การวัดค่าต่างๆ เช่น </a:t>
            </a:r>
            <a:r>
              <a:rPr lang="th-TH" sz="36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ขนาด, น้ำหนัก, สี หรือส่วนผสมทางเคมี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ช่วยให้มั่นใจได้ว่าผลิตภัณฑ์ที่ได้มีคุณภาพตรงตามมาตรฐานที่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กำหนด</a:t>
            </a:r>
          </a:p>
          <a:p>
            <a:endParaRPr lang="th-TH" sz="9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3600" b="1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ความปลอดภัย (</a:t>
            </a:r>
            <a:r>
              <a:rPr lang="en-US" sz="3600" b="1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Safety)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:   การวัดค่าที่อาจเป็นอันตราย เช่น </a:t>
            </a:r>
            <a:r>
              <a:rPr lang="th-TH" sz="36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อุณหภูมิหรือความดันในถังปฏิกรณ์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ช่วยให้ระบบสามารถแจ้งเตือนหรือสั่งหยุดการทำงานได้ทันทีก่อนที่จะเกิดเหตุไม่คาด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ฝัน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91086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1. 1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ความสำคัญของการวัดและระบบควบคุมอัตโนมัติในทาง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วิศวกรรม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50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44906" y="2013674"/>
            <a:ext cx="10247086" cy="35548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3600" b="1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ประสิทธิภาพและการเพิ่มประสิทธิภาพ (</a:t>
            </a:r>
            <a:r>
              <a:rPr lang="en-US" sz="3600" b="1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Efficiency &amp; </a:t>
            </a:r>
            <a:r>
              <a:rPr lang="en-US" sz="3600" b="1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Optimization)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:  การวัดการใช้พลังงาน, วัตถุดิบ, หรือเชื้อเพลิง ช่วยให้วิศวกรสามารถวิเคราะห์และปรับปรุงกระบวนการเพื่อลดต้นทุนและเพิ่มผลผลิต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ได้</a:t>
            </a:r>
          </a:p>
          <a:p>
            <a:endParaRPr lang="th-TH" sz="9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3600" b="1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การวิเคราะห์และทำความเข้าใจ</a:t>
            </a:r>
            <a:r>
              <a:rPr lang="th-TH" sz="3600" b="1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กระบวนการ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:   ข้อมูลจากการวัดช่วยให้วิศวกรสามารถสร้างแบบจำลองทางคณิตศาสตร์ (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Mathematical Model)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ของระบบ ซึ่งจำเป็นต่อการออกแบบระบบควบคุมขั้น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สูง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91086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1. 1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ความสำคัญของการวัดและระบบควบคุมอัตโนมัติในทาง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วิศวกรรม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757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43428" y="1533226"/>
            <a:ext cx="10247086" cy="298543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 ความสำคัญของระบบควบคุมอัตโนมัติ (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The Importance of Automatic Control </a:t>
            </a:r>
            <a:r>
              <a:rPr lang="en-US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Systems)</a:t>
            </a:r>
            <a:endParaRPr lang="th-TH" sz="40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ระบบ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ควบคุมอัตโนมัติ คือ</a:t>
            </a:r>
            <a:r>
              <a:rPr lang="th-TH" sz="36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กลไกหรือระบบที่ทำหน้าที่บังคับหรือจัดการตัวแปร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ของกระบวนการให้เป็นไปตามค่าที่ต้องการ (</a:t>
            </a:r>
            <a:r>
              <a:rPr lang="en-US" sz="36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Setpoint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โดยอัตโนมัติ โดยอาศัยข้อมูลที่ได้จากการวัด ความสำคัญของมัน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คือ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91086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1. 1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ความสำคัญของการวัดและระบบควบคุมอัตโนมัติในทาง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วิศวกรรม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616560" y="4875480"/>
              <a:ext cx="2741760" cy="1330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07200" y="4866120"/>
                <a:ext cx="2760480" cy="134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89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44906" y="2013674"/>
            <a:ext cx="10247086" cy="410881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3600" b="1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ความแม่นยำและเสถียรภาพ (</a:t>
            </a:r>
            <a:r>
              <a:rPr lang="en-US" sz="3600" b="1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Accuracy &amp; </a:t>
            </a:r>
            <a:r>
              <a:rPr lang="en-US" sz="3600" b="1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Stability)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:  ระบบควบคุมสามารถ</a:t>
            </a:r>
            <a:r>
              <a:rPr lang="th-TH" sz="36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รักษาสภาวะของกระบวนการให้คงที่และแม่นยำ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ได้อย่างต่อเนื่อง แม้จะมีสิ่งรบกวน (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Disturbances)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จากภายนอกก็ตาม เช่น ระบบแอร์ที่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รักษาอุณหภูมิห้อง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ให้คงที่แม้แดดจะร้อนขึ้นหรือมีคนเข้า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ออก</a:t>
            </a:r>
          </a:p>
          <a:p>
            <a:endParaRPr lang="th-TH" sz="9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3600" b="1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การทำงานที่รวดเร็วและตอบสนอง</a:t>
            </a:r>
            <a:r>
              <a:rPr lang="th-TH" sz="3600" b="1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ได้ดี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:   ระบบอัตโนมัติ</a:t>
            </a:r>
            <a:r>
              <a:rPr lang="th-TH" sz="36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ตอบสนองต่อการเปลี่ยนแปลงได้รวดเร็วกว่ามนุษย์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มาก ทำให้สามารถจัดการกับกระบวนการที่ซับซ้อนและเปลี่ยนแปลงเร็ว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ได้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91086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1. 1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ความสำคัญของการวัดและระบบควบคุมอัตโนมัติในทาง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วิศวกรรม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3494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44906" y="2013674"/>
            <a:ext cx="10247086" cy="410881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3600" b="1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ลดความผิดพลาดจากมนุษย์และลดภาระ</a:t>
            </a:r>
            <a:r>
              <a:rPr lang="th-TH" sz="3600" b="1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งาน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:  การทำงานซ้ำๆ หรือที่ต้องการความแม่นยำสูง หากใช้มนุษย์อาจเกิด</a:t>
            </a:r>
            <a:r>
              <a:rPr lang="th-TH" sz="36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ความเหนื่อยล้าและผิดพลาดได้ง่าย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ระบบอัตโนมัติจึงเข้ามาแทนที่ในส่วน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นี้</a:t>
            </a:r>
          </a:p>
          <a:p>
            <a:endParaRPr lang="th-TH" sz="9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3600" b="1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การทำงานที่ซับซ้อนเกินความสามารถ</a:t>
            </a:r>
            <a:r>
              <a:rPr lang="th-TH" sz="3600" b="1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มนุษย์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:   ในหลายๆ กรณี เช่น การควบคุมการบินของเครื่องบิน (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Autopilot),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การนำทางจรวด หรือการควบคุมหุ่นยนต์ในสายการผลิต เป็นงานที่ซับซ้อนและต้องการการตอบสนองที่ไวเกินกว่ามนุษย์จะทำ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ได้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91086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1. 1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ความสำคัญของการวัดและระบบควบคุมอัตโนมัติในทาง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วิศวกรรม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068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1283</Words>
  <Application>Microsoft Office PowerPoint</Application>
  <PresentationFormat>แบบจอกว้าง</PresentationFormat>
  <Paragraphs>116</Paragraphs>
  <Slides>27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27</vt:i4>
      </vt:variant>
    </vt:vector>
  </HeadingPairs>
  <TitlesOfParts>
    <vt:vector size="36" baseType="lpstr">
      <vt:lpstr>Cordia New</vt:lpstr>
      <vt:lpstr>Calibri</vt:lpstr>
      <vt:lpstr>Cambria Math</vt:lpstr>
      <vt:lpstr>TH Mali Grade 6</vt:lpstr>
      <vt:lpstr>Angsana New</vt:lpstr>
      <vt:lpstr>Calibri Light</vt:lpstr>
      <vt:lpstr>Wingdings</vt:lpstr>
      <vt:lpstr>Arial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DELL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60</cp:revision>
  <dcterms:created xsi:type="dcterms:W3CDTF">2024-06-15T07:13:48Z</dcterms:created>
  <dcterms:modified xsi:type="dcterms:W3CDTF">2025-07-17T07:50:42Z</dcterms:modified>
</cp:coreProperties>
</file>