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20"/>
  </p:notesMasterIdLst>
  <p:sldIdLst>
    <p:sldId id="256" r:id="rId6"/>
    <p:sldId id="257" r:id="rId7"/>
    <p:sldId id="276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307" r:id="rId16"/>
    <p:sldId id="308" r:id="rId17"/>
    <p:sldId id="311" r:id="rId18"/>
    <p:sldId id="312" r:id="rId19"/>
    <p:sldId id="296" r:id="rId20"/>
    <p:sldId id="301" r:id="rId21"/>
    <p:sldId id="297" r:id="rId22"/>
    <p:sldId id="299" r:id="rId23"/>
    <p:sldId id="300" r:id="rId24"/>
    <p:sldId id="298" r:id="rId25"/>
    <p:sldId id="302" r:id="rId26"/>
    <p:sldId id="303" r:id="rId27"/>
    <p:sldId id="304" r:id="rId28"/>
    <p:sldId id="305" r:id="rId29"/>
    <p:sldId id="306" r:id="rId30"/>
    <p:sldId id="322" r:id="rId31"/>
    <p:sldId id="323" r:id="rId32"/>
    <p:sldId id="309" r:id="rId33"/>
    <p:sldId id="310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7" r:id="rId53"/>
    <p:sldId id="390" r:id="rId54"/>
    <p:sldId id="391" r:id="rId55"/>
    <p:sldId id="359" r:id="rId56"/>
    <p:sldId id="358" r:id="rId57"/>
    <p:sldId id="360" r:id="rId58"/>
    <p:sldId id="392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406" r:id="rId72"/>
    <p:sldId id="407" r:id="rId73"/>
    <p:sldId id="408" r:id="rId74"/>
    <p:sldId id="409" r:id="rId75"/>
    <p:sldId id="410" r:id="rId76"/>
    <p:sldId id="411" r:id="rId77"/>
    <p:sldId id="412" r:id="rId78"/>
    <p:sldId id="413" r:id="rId79"/>
    <p:sldId id="414" r:id="rId80"/>
    <p:sldId id="415" r:id="rId81"/>
    <p:sldId id="416" r:id="rId82"/>
    <p:sldId id="418" r:id="rId83"/>
    <p:sldId id="419" r:id="rId84"/>
    <p:sldId id="421" r:id="rId85"/>
    <p:sldId id="422" r:id="rId86"/>
    <p:sldId id="423" r:id="rId87"/>
    <p:sldId id="425" r:id="rId88"/>
    <p:sldId id="424" r:id="rId89"/>
    <p:sldId id="426" r:id="rId90"/>
    <p:sldId id="367" r:id="rId91"/>
    <p:sldId id="368" r:id="rId92"/>
    <p:sldId id="442" r:id="rId93"/>
    <p:sldId id="376" r:id="rId94"/>
    <p:sldId id="377" r:id="rId95"/>
    <p:sldId id="378" r:id="rId96"/>
    <p:sldId id="443" r:id="rId97"/>
    <p:sldId id="444" r:id="rId98"/>
    <p:sldId id="445" r:id="rId99"/>
    <p:sldId id="446" r:id="rId100"/>
    <p:sldId id="447" r:id="rId101"/>
    <p:sldId id="448" r:id="rId102"/>
    <p:sldId id="449" r:id="rId103"/>
    <p:sldId id="450" r:id="rId104"/>
    <p:sldId id="451" r:id="rId105"/>
    <p:sldId id="452" r:id="rId106"/>
    <p:sldId id="454" r:id="rId107"/>
    <p:sldId id="455" r:id="rId108"/>
    <p:sldId id="456" r:id="rId109"/>
    <p:sldId id="457" r:id="rId110"/>
    <p:sldId id="458" r:id="rId111"/>
    <p:sldId id="459" r:id="rId112"/>
    <p:sldId id="460" r:id="rId113"/>
    <p:sldId id="461" r:id="rId114"/>
    <p:sldId id="462" r:id="rId115"/>
    <p:sldId id="463" r:id="rId116"/>
    <p:sldId id="464" r:id="rId117"/>
    <p:sldId id="465" r:id="rId118"/>
    <p:sldId id="466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8FC"/>
    <a:srgbClr val="FAA8C7"/>
    <a:srgbClr val="FF0000"/>
    <a:srgbClr val="FF9900"/>
    <a:srgbClr val="FA325D"/>
    <a:srgbClr val="FF3300"/>
    <a:srgbClr val="FFFF81"/>
    <a:srgbClr val="FF2DC8"/>
    <a:srgbClr val="FC7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สไตล์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สไตล์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92B3D-A356-45B3-84B3-7C00DB435788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09D36DA-1ACE-4214-A010-5792E8D3BE77}">
      <dgm:prSet phldrT="[ข้อความ]"/>
      <dgm:spPr/>
      <dgm:t>
        <a:bodyPr/>
        <a:lstStyle/>
        <a:p>
          <a:r>
            <a:rPr lang="th-TH" b="1" dirty="0"/>
            <a:t>เปิดโอกาสให้ผู้เรียน เรียนรู้ตามความสนใจ</a:t>
          </a:r>
        </a:p>
      </dgm:t>
    </dgm:pt>
    <dgm:pt modelId="{9B531347-D9D3-47D2-83C4-303DA7C4F0DF}" type="parTrans" cxnId="{2675B8A0-08AF-4298-90D5-25EF3B161BFA}">
      <dgm:prSet/>
      <dgm:spPr/>
      <dgm:t>
        <a:bodyPr/>
        <a:lstStyle/>
        <a:p>
          <a:endParaRPr lang="th-TH"/>
        </a:p>
      </dgm:t>
    </dgm:pt>
    <dgm:pt modelId="{36712C75-BAF8-441B-BF39-1B66FFB1948F}" type="sibTrans" cxnId="{2675B8A0-08AF-4298-90D5-25EF3B161BFA}">
      <dgm:prSet/>
      <dgm:spPr/>
      <dgm:t>
        <a:bodyPr/>
        <a:lstStyle/>
        <a:p>
          <a:endParaRPr lang="th-TH"/>
        </a:p>
      </dgm:t>
    </dgm:pt>
    <dgm:pt modelId="{592C6E8A-71E6-42C7-85E1-8F0605A66C4E}">
      <dgm:prSet phldrT="[ข้อความ]"/>
      <dgm:spPr/>
      <dgm:t>
        <a:bodyPr/>
        <a:lstStyle/>
        <a:p>
          <a:r>
            <a:rPr lang="th-TH" b="1" dirty="0"/>
            <a:t>เป็นการเรียนรู้อย่างลุ่มลึกแท้จริง</a:t>
          </a:r>
        </a:p>
      </dgm:t>
    </dgm:pt>
    <dgm:pt modelId="{76986336-BA00-4D02-A168-EBA787E955CC}" type="parTrans" cxnId="{436BEBD3-26A7-4F3D-B01F-67C0376CE60A}">
      <dgm:prSet/>
      <dgm:spPr/>
      <dgm:t>
        <a:bodyPr/>
        <a:lstStyle/>
        <a:p>
          <a:endParaRPr lang="th-TH"/>
        </a:p>
      </dgm:t>
    </dgm:pt>
    <dgm:pt modelId="{4A858351-FD3A-4716-AAFE-A6B74704A264}" type="sibTrans" cxnId="{436BEBD3-26A7-4F3D-B01F-67C0376CE60A}">
      <dgm:prSet/>
      <dgm:spPr/>
      <dgm:t>
        <a:bodyPr/>
        <a:lstStyle/>
        <a:p>
          <a:endParaRPr lang="th-TH"/>
        </a:p>
      </dgm:t>
    </dgm:pt>
    <dgm:pt modelId="{289F8D69-0FFB-4292-B185-311B6A97F363}">
      <dgm:prSet phldrT="[ข้อความ]"/>
      <dgm:spPr/>
      <dgm:t>
        <a:bodyPr/>
        <a:lstStyle/>
        <a:p>
          <a:r>
            <a:rPr lang="th-TH" b="1" dirty="0"/>
            <a:t>ส่งเสริมการทำงานร่วมกันเป็นกลุ่ม</a:t>
          </a:r>
        </a:p>
      </dgm:t>
    </dgm:pt>
    <dgm:pt modelId="{E29AE242-ABB8-47BE-96F1-5FF9DC3CE7F9}" type="parTrans" cxnId="{4AA7236D-39F5-4728-9E53-04AFBBF21D53}">
      <dgm:prSet/>
      <dgm:spPr/>
      <dgm:t>
        <a:bodyPr/>
        <a:lstStyle/>
        <a:p>
          <a:endParaRPr lang="th-TH"/>
        </a:p>
      </dgm:t>
    </dgm:pt>
    <dgm:pt modelId="{9D1AB04B-2762-4ED1-AE10-22FF8B1253F4}" type="sibTrans" cxnId="{4AA7236D-39F5-4728-9E53-04AFBBF21D53}">
      <dgm:prSet/>
      <dgm:spPr/>
      <dgm:t>
        <a:bodyPr/>
        <a:lstStyle/>
        <a:p>
          <a:endParaRPr lang="th-TH"/>
        </a:p>
      </dgm:t>
    </dgm:pt>
    <dgm:pt modelId="{3C61BB37-668A-4516-A06B-6BCA418905AC}">
      <dgm:prSet phldrT="[ข้อความ]"/>
      <dgm:spPr/>
      <dgm:t>
        <a:bodyPr/>
        <a:lstStyle/>
        <a:p>
          <a:r>
            <a:rPr lang="th-TH" b="1" dirty="0">
              <a:solidFill>
                <a:srgbClr val="FF0000"/>
              </a:solidFill>
            </a:rPr>
            <a:t>ใช้กระบวนการทางวิทยาศาสตร์***</a:t>
          </a:r>
        </a:p>
      </dgm:t>
    </dgm:pt>
    <dgm:pt modelId="{D6F087DA-DED3-43B4-B0DA-09A5EE4A7158}" type="parTrans" cxnId="{E73B4F75-663A-462A-9659-6B9A15B6096A}">
      <dgm:prSet/>
      <dgm:spPr/>
      <dgm:t>
        <a:bodyPr/>
        <a:lstStyle/>
        <a:p>
          <a:endParaRPr lang="th-TH"/>
        </a:p>
      </dgm:t>
    </dgm:pt>
    <dgm:pt modelId="{6FAA1217-3852-4086-BD79-3075ADA61227}" type="sibTrans" cxnId="{E73B4F75-663A-462A-9659-6B9A15B6096A}">
      <dgm:prSet/>
      <dgm:spPr/>
      <dgm:t>
        <a:bodyPr/>
        <a:lstStyle/>
        <a:p>
          <a:endParaRPr lang="th-TH"/>
        </a:p>
      </dgm:t>
    </dgm:pt>
    <dgm:pt modelId="{2186EE79-10B0-4166-B362-441DF3C83182}">
      <dgm:prSet phldrT="[ข้อความ]"/>
      <dgm:spPr/>
      <dgm:t>
        <a:bodyPr/>
        <a:lstStyle/>
        <a:p>
          <a:r>
            <a:rPr lang="th-TH" b="1" dirty="0">
              <a:solidFill>
                <a:schemeClr val="bg1"/>
              </a:solidFill>
            </a:rPr>
            <a:t>ส่งเสริมทักษะการคิดวิเคราะห์</a:t>
          </a:r>
        </a:p>
      </dgm:t>
    </dgm:pt>
    <dgm:pt modelId="{3A8F0BF4-8313-453F-88B2-25B2314F56DE}" type="parTrans" cxnId="{9BF38CF8-AE0B-4C64-A250-6B88BD741015}">
      <dgm:prSet/>
      <dgm:spPr/>
      <dgm:t>
        <a:bodyPr/>
        <a:lstStyle/>
        <a:p>
          <a:endParaRPr lang="th-TH"/>
        </a:p>
      </dgm:t>
    </dgm:pt>
    <dgm:pt modelId="{BAC7EF3A-1EBE-4DB9-9FFD-13269AA14C1B}" type="sibTrans" cxnId="{9BF38CF8-AE0B-4C64-A250-6B88BD741015}">
      <dgm:prSet/>
      <dgm:spPr/>
      <dgm:t>
        <a:bodyPr/>
        <a:lstStyle/>
        <a:p>
          <a:endParaRPr lang="th-TH"/>
        </a:p>
      </dgm:t>
    </dgm:pt>
    <dgm:pt modelId="{54DF347B-42A0-4C3A-9D96-D555F6AFA5FE}" type="pres">
      <dgm:prSet presAssocID="{59192B3D-A356-45B3-84B3-7C00DB435788}" presName="diagram" presStyleCnt="0">
        <dgm:presLayoutVars>
          <dgm:dir/>
          <dgm:resizeHandles val="exact"/>
        </dgm:presLayoutVars>
      </dgm:prSet>
      <dgm:spPr/>
    </dgm:pt>
    <dgm:pt modelId="{29CC9EA2-4EC6-439A-819A-301F2598A38B}" type="pres">
      <dgm:prSet presAssocID="{309D36DA-1ACE-4214-A010-5792E8D3BE77}" presName="node" presStyleLbl="node1" presStyleIdx="0" presStyleCnt="5" custLinFactNeighborX="-21872" custLinFactNeighborY="11471">
        <dgm:presLayoutVars>
          <dgm:bulletEnabled val="1"/>
        </dgm:presLayoutVars>
      </dgm:prSet>
      <dgm:spPr/>
    </dgm:pt>
    <dgm:pt modelId="{D588FCC8-B3F6-40DD-8A29-166E604839C1}" type="pres">
      <dgm:prSet presAssocID="{36712C75-BAF8-441B-BF39-1B66FFB1948F}" presName="sibTrans" presStyleCnt="0"/>
      <dgm:spPr/>
    </dgm:pt>
    <dgm:pt modelId="{CBF95220-887E-4407-BF40-CDFD8F7B3504}" type="pres">
      <dgm:prSet presAssocID="{592C6E8A-71E6-42C7-85E1-8F0605A66C4E}" presName="node" presStyleLbl="node1" presStyleIdx="1" presStyleCnt="5" custScaleX="109311" custLinFactNeighborX="21873" custLinFactNeighborY="11471">
        <dgm:presLayoutVars>
          <dgm:bulletEnabled val="1"/>
        </dgm:presLayoutVars>
      </dgm:prSet>
      <dgm:spPr/>
    </dgm:pt>
    <dgm:pt modelId="{4D6A4F28-8A44-4CC5-B800-871BE7F72329}" type="pres">
      <dgm:prSet presAssocID="{4A858351-FD3A-4716-AAFE-A6B74704A264}" presName="sibTrans" presStyleCnt="0"/>
      <dgm:spPr/>
    </dgm:pt>
    <dgm:pt modelId="{B4441278-7251-466D-A8FE-7F15D174EB81}" type="pres">
      <dgm:prSet presAssocID="{289F8D69-0FFB-4292-B185-311B6A97F363}" presName="node" presStyleLbl="node1" presStyleIdx="2" presStyleCnt="5" custLinFactNeighborX="-5577" custLinFactNeighborY="7321">
        <dgm:presLayoutVars>
          <dgm:bulletEnabled val="1"/>
        </dgm:presLayoutVars>
      </dgm:prSet>
      <dgm:spPr/>
    </dgm:pt>
    <dgm:pt modelId="{481C8A8A-9645-4C23-ACE7-D9BFFC3B89F7}" type="pres">
      <dgm:prSet presAssocID="{9D1AB04B-2762-4ED1-AE10-22FF8B1253F4}" presName="sibTrans" presStyleCnt="0"/>
      <dgm:spPr/>
    </dgm:pt>
    <dgm:pt modelId="{DC3426A9-BC10-4837-9295-12E7B116C6EE}" type="pres">
      <dgm:prSet presAssocID="{3C61BB37-668A-4516-A06B-6BCA418905AC}" presName="node" presStyleLbl="node1" presStyleIdx="3" presStyleCnt="5" custLinFactNeighborX="820" custLinFactNeighborY="4319">
        <dgm:presLayoutVars>
          <dgm:bulletEnabled val="1"/>
        </dgm:presLayoutVars>
      </dgm:prSet>
      <dgm:spPr/>
    </dgm:pt>
    <dgm:pt modelId="{96F3F558-E1BA-4BDD-930E-8A3C3290F686}" type="pres">
      <dgm:prSet presAssocID="{6FAA1217-3852-4086-BD79-3075ADA61227}" presName="sibTrans" presStyleCnt="0"/>
      <dgm:spPr/>
    </dgm:pt>
    <dgm:pt modelId="{32E5789F-F764-46FF-BD67-D5305A039722}" type="pres">
      <dgm:prSet presAssocID="{2186EE79-10B0-4166-B362-441DF3C83182}" presName="node" presStyleLbl="node1" presStyleIdx="4" presStyleCnt="5" custLinFactNeighborX="-1164" custLinFactNeighborY="-709">
        <dgm:presLayoutVars>
          <dgm:bulletEnabled val="1"/>
        </dgm:presLayoutVars>
      </dgm:prSet>
      <dgm:spPr/>
    </dgm:pt>
  </dgm:ptLst>
  <dgm:cxnLst>
    <dgm:cxn modelId="{CA03B406-73C4-4EF4-BB21-38E2C8B86671}" type="presOf" srcId="{309D36DA-1ACE-4214-A010-5792E8D3BE77}" destId="{29CC9EA2-4EC6-439A-819A-301F2598A38B}" srcOrd="0" destOrd="0" presId="urn:microsoft.com/office/officeart/2005/8/layout/default"/>
    <dgm:cxn modelId="{BEFBCB1C-04EC-492D-B205-0C7142ADB577}" type="presOf" srcId="{3C61BB37-668A-4516-A06B-6BCA418905AC}" destId="{DC3426A9-BC10-4837-9295-12E7B116C6EE}" srcOrd="0" destOrd="0" presId="urn:microsoft.com/office/officeart/2005/8/layout/default"/>
    <dgm:cxn modelId="{28F36835-26C5-4E70-BC58-6154483C2300}" type="presOf" srcId="{592C6E8A-71E6-42C7-85E1-8F0605A66C4E}" destId="{CBF95220-887E-4407-BF40-CDFD8F7B3504}" srcOrd="0" destOrd="0" presId="urn:microsoft.com/office/officeart/2005/8/layout/default"/>
    <dgm:cxn modelId="{F6E4DE69-4CB1-49DA-BA45-3048B666E7F5}" type="presOf" srcId="{59192B3D-A356-45B3-84B3-7C00DB435788}" destId="{54DF347B-42A0-4C3A-9D96-D555F6AFA5FE}" srcOrd="0" destOrd="0" presId="urn:microsoft.com/office/officeart/2005/8/layout/default"/>
    <dgm:cxn modelId="{4AA7236D-39F5-4728-9E53-04AFBBF21D53}" srcId="{59192B3D-A356-45B3-84B3-7C00DB435788}" destId="{289F8D69-0FFB-4292-B185-311B6A97F363}" srcOrd="2" destOrd="0" parTransId="{E29AE242-ABB8-47BE-96F1-5FF9DC3CE7F9}" sibTransId="{9D1AB04B-2762-4ED1-AE10-22FF8B1253F4}"/>
    <dgm:cxn modelId="{E73B4F75-663A-462A-9659-6B9A15B6096A}" srcId="{59192B3D-A356-45B3-84B3-7C00DB435788}" destId="{3C61BB37-668A-4516-A06B-6BCA418905AC}" srcOrd="3" destOrd="0" parTransId="{D6F087DA-DED3-43B4-B0DA-09A5EE4A7158}" sibTransId="{6FAA1217-3852-4086-BD79-3075ADA61227}"/>
    <dgm:cxn modelId="{0CA3048E-8639-4885-8C6A-2A7754EE92CB}" type="presOf" srcId="{2186EE79-10B0-4166-B362-441DF3C83182}" destId="{32E5789F-F764-46FF-BD67-D5305A039722}" srcOrd="0" destOrd="0" presId="urn:microsoft.com/office/officeart/2005/8/layout/default"/>
    <dgm:cxn modelId="{2675B8A0-08AF-4298-90D5-25EF3B161BFA}" srcId="{59192B3D-A356-45B3-84B3-7C00DB435788}" destId="{309D36DA-1ACE-4214-A010-5792E8D3BE77}" srcOrd="0" destOrd="0" parTransId="{9B531347-D9D3-47D2-83C4-303DA7C4F0DF}" sibTransId="{36712C75-BAF8-441B-BF39-1B66FFB1948F}"/>
    <dgm:cxn modelId="{5AD7E6B2-C3C0-423D-AC71-4D7D538B3D3F}" type="presOf" srcId="{289F8D69-0FFB-4292-B185-311B6A97F363}" destId="{B4441278-7251-466D-A8FE-7F15D174EB81}" srcOrd="0" destOrd="0" presId="urn:microsoft.com/office/officeart/2005/8/layout/default"/>
    <dgm:cxn modelId="{436BEBD3-26A7-4F3D-B01F-67C0376CE60A}" srcId="{59192B3D-A356-45B3-84B3-7C00DB435788}" destId="{592C6E8A-71E6-42C7-85E1-8F0605A66C4E}" srcOrd="1" destOrd="0" parTransId="{76986336-BA00-4D02-A168-EBA787E955CC}" sibTransId="{4A858351-FD3A-4716-AAFE-A6B74704A264}"/>
    <dgm:cxn modelId="{9BF38CF8-AE0B-4C64-A250-6B88BD741015}" srcId="{59192B3D-A356-45B3-84B3-7C00DB435788}" destId="{2186EE79-10B0-4166-B362-441DF3C83182}" srcOrd="4" destOrd="0" parTransId="{3A8F0BF4-8313-453F-88B2-25B2314F56DE}" sibTransId="{BAC7EF3A-1EBE-4DB9-9FFD-13269AA14C1B}"/>
    <dgm:cxn modelId="{CE91E37E-0B10-4FEB-B48C-FB7E960D00D0}" type="presParOf" srcId="{54DF347B-42A0-4C3A-9D96-D555F6AFA5FE}" destId="{29CC9EA2-4EC6-439A-819A-301F2598A38B}" srcOrd="0" destOrd="0" presId="urn:microsoft.com/office/officeart/2005/8/layout/default"/>
    <dgm:cxn modelId="{72270B33-8480-41A2-9266-7521398890D4}" type="presParOf" srcId="{54DF347B-42A0-4C3A-9D96-D555F6AFA5FE}" destId="{D588FCC8-B3F6-40DD-8A29-166E604839C1}" srcOrd="1" destOrd="0" presId="urn:microsoft.com/office/officeart/2005/8/layout/default"/>
    <dgm:cxn modelId="{FF926607-5283-4A59-A178-D3FABA86B6B9}" type="presParOf" srcId="{54DF347B-42A0-4C3A-9D96-D555F6AFA5FE}" destId="{CBF95220-887E-4407-BF40-CDFD8F7B3504}" srcOrd="2" destOrd="0" presId="urn:microsoft.com/office/officeart/2005/8/layout/default"/>
    <dgm:cxn modelId="{9D4AF8C4-37B9-40C3-B0DF-4F3D44F74AC4}" type="presParOf" srcId="{54DF347B-42A0-4C3A-9D96-D555F6AFA5FE}" destId="{4D6A4F28-8A44-4CC5-B800-871BE7F72329}" srcOrd="3" destOrd="0" presId="urn:microsoft.com/office/officeart/2005/8/layout/default"/>
    <dgm:cxn modelId="{C15AD2F0-F45A-4CC8-93A9-B0A8B92F82ED}" type="presParOf" srcId="{54DF347B-42A0-4C3A-9D96-D555F6AFA5FE}" destId="{B4441278-7251-466D-A8FE-7F15D174EB81}" srcOrd="4" destOrd="0" presId="urn:microsoft.com/office/officeart/2005/8/layout/default"/>
    <dgm:cxn modelId="{6F82A2A6-F8C4-4236-9CAB-938D6C324325}" type="presParOf" srcId="{54DF347B-42A0-4C3A-9D96-D555F6AFA5FE}" destId="{481C8A8A-9645-4C23-ACE7-D9BFFC3B89F7}" srcOrd="5" destOrd="0" presId="urn:microsoft.com/office/officeart/2005/8/layout/default"/>
    <dgm:cxn modelId="{EFB69EA8-5AFA-49E3-9361-5F0220D97F89}" type="presParOf" srcId="{54DF347B-42A0-4C3A-9D96-D555F6AFA5FE}" destId="{DC3426A9-BC10-4837-9295-12E7B116C6EE}" srcOrd="6" destOrd="0" presId="urn:microsoft.com/office/officeart/2005/8/layout/default"/>
    <dgm:cxn modelId="{E30AAAF0-C7D5-4047-B9EC-F657DF449E28}" type="presParOf" srcId="{54DF347B-42A0-4C3A-9D96-D555F6AFA5FE}" destId="{96F3F558-E1BA-4BDD-930E-8A3C3290F686}" srcOrd="7" destOrd="0" presId="urn:microsoft.com/office/officeart/2005/8/layout/default"/>
    <dgm:cxn modelId="{7EDC5543-604E-44E2-B5AA-38A041DFFB71}" type="presParOf" srcId="{54DF347B-42A0-4C3A-9D96-D555F6AFA5FE}" destId="{32E5789F-F764-46FF-BD67-D5305A0397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22C83-1D3A-491A-9D23-52B3F2F1A6B3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6D988157-E3C4-4CF9-AD7D-9623616856C8}">
      <dgm:prSet phldrT="[Text]" custT="1"/>
      <dgm:spPr/>
      <dgm:t>
        <a:bodyPr/>
        <a:lstStyle/>
        <a:p>
          <a:r>
            <a:rPr lang="th-TH" sz="5400" b="1" dirty="0">
              <a:latin typeface="TH SarabunPSK" pitchFamily="34" charset="-34"/>
              <a:cs typeface="TH SarabunPSK" pitchFamily="34" charset="-34"/>
            </a:rPr>
            <a:t>552</a:t>
          </a:r>
        </a:p>
      </dgm:t>
    </dgm:pt>
    <dgm:pt modelId="{B48C9C82-69F2-4C0C-AAEE-040FBBB9A94C}" type="parTrans" cxnId="{CE84EA2F-752C-4EE4-B910-DF28D3ED67DE}">
      <dgm:prSet/>
      <dgm:spPr/>
      <dgm:t>
        <a:bodyPr/>
        <a:lstStyle/>
        <a:p>
          <a:endParaRPr lang="th-TH"/>
        </a:p>
      </dgm:t>
    </dgm:pt>
    <dgm:pt modelId="{6D9D9D8A-E8C6-42A5-8A07-0FDDF3DCFDCF}" type="sibTrans" cxnId="{CE84EA2F-752C-4EE4-B910-DF28D3ED67DE}">
      <dgm:prSet/>
      <dgm:spPr/>
      <dgm:t>
        <a:bodyPr/>
        <a:lstStyle/>
        <a:p>
          <a:endParaRPr lang="th-TH"/>
        </a:p>
      </dgm:t>
    </dgm:pt>
    <dgm:pt modelId="{B2D17ADB-AC57-47AC-A04A-68A8F11BC86B}">
      <dgm:prSet phldrT="[Text]"/>
      <dgm:spPr/>
      <dgm:t>
        <a:bodyPr/>
        <a:lstStyle/>
        <a:p>
          <a:r>
            <a:rPr lang="th-TH" b="1" dirty="0">
              <a:latin typeface="TH SarabunPSK" pitchFamily="34" charset="-34"/>
              <a:cs typeface="TH SarabunPSK" pitchFamily="34" charset="-34"/>
            </a:rPr>
            <a:t>552 </a:t>
          </a:r>
          <a:r>
            <a:rPr lang="en-US" b="1" dirty="0">
              <a:latin typeface="TH SarabunPSK" pitchFamily="34" charset="-34"/>
              <a:cs typeface="TH SarabunPSK" pitchFamily="34" charset="-34"/>
            </a:rPr>
            <a:t>= 500+50+2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EFD58942-2040-4AE3-B399-B15CE8BF0F1A}" type="parTrans" cxnId="{CAD8472E-5375-4A9E-93D6-F2398C4EBAC9}">
      <dgm:prSet/>
      <dgm:spPr/>
      <dgm:t>
        <a:bodyPr/>
        <a:lstStyle/>
        <a:p>
          <a:endParaRPr lang="th-TH"/>
        </a:p>
      </dgm:t>
    </dgm:pt>
    <dgm:pt modelId="{8B998756-E33B-4D9C-81E0-D720A98F89C0}" type="sibTrans" cxnId="{CAD8472E-5375-4A9E-93D6-F2398C4EBAC9}">
      <dgm:prSet/>
      <dgm:spPr/>
      <dgm:t>
        <a:bodyPr/>
        <a:lstStyle/>
        <a:p>
          <a:endParaRPr lang="th-TH"/>
        </a:p>
      </dgm:t>
    </dgm:pt>
    <dgm:pt modelId="{D13A2172-E5B6-4572-8551-63BBDC6D3A8B}">
      <dgm:prSet phldrT="[Text]"/>
      <dgm:spPr/>
      <dgm:t>
        <a:bodyPr/>
        <a:lstStyle/>
        <a:p>
          <a:r>
            <a:rPr lang="en-US" b="1" dirty="0">
              <a:latin typeface="TH SarabunPSK" pitchFamily="34" charset="-34"/>
              <a:cs typeface="TH SarabunPSK" pitchFamily="34" charset="-34"/>
            </a:rPr>
            <a:t>552 = 100 + 450 + 2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A8F47391-2466-40AC-BCAE-5B9B3B3C565E}" type="parTrans" cxnId="{B6B69D66-BB0A-4CCE-B7CA-BDF4B09F9BCD}">
      <dgm:prSet/>
      <dgm:spPr/>
      <dgm:t>
        <a:bodyPr/>
        <a:lstStyle/>
        <a:p>
          <a:endParaRPr lang="th-TH"/>
        </a:p>
      </dgm:t>
    </dgm:pt>
    <dgm:pt modelId="{FBE40A7F-DC6A-4C38-B9FF-C30689CE48CE}" type="sibTrans" cxnId="{B6B69D66-BB0A-4CCE-B7CA-BDF4B09F9BCD}">
      <dgm:prSet/>
      <dgm:spPr/>
      <dgm:t>
        <a:bodyPr/>
        <a:lstStyle/>
        <a:p>
          <a:endParaRPr lang="th-TH"/>
        </a:p>
      </dgm:t>
    </dgm:pt>
    <dgm:pt modelId="{959D2FBE-7464-45BC-8519-1BDE69C35418}">
      <dgm:prSet phldrT="[Text]"/>
      <dgm:spPr/>
      <dgm:t>
        <a:bodyPr/>
        <a:lstStyle/>
        <a:p>
          <a:r>
            <a:rPr lang="en-US" b="1" dirty="0">
              <a:latin typeface="TH SarabunPSK" pitchFamily="34" charset="-34"/>
              <a:cs typeface="TH SarabunPSK" pitchFamily="34" charset="-34"/>
            </a:rPr>
            <a:t>552 = 400 + 120 + 2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598A372C-689D-4A56-AC81-2756FB43BA6D}" type="parTrans" cxnId="{F30145D9-A599-4AFA-BC0E-294C96CE7EB6}">
      <dgm:prSet/>
      <dgm:spPr/>
      <dgm:t>
        <a:bodyPr/>
        <a:lstStyle/>
        <a:p>
          <a:endParaRPr lang="th-TH"/>
        </a:p>
      </dgm:t>
    </dgm:pt>
    <dgm:pt modelId="{05E21166-3062-466E-81A4-BBFB67F75F9E}" type="sibTrans" cxnId="{F30145D9-A599-4AFA-BC0E-294C96CE7EB6}">
      <dgm:prSet/>
      <dgm:spPr/>
      <dgm:t>
        <a:bodyPr/>
        <a:lstStyle/>
        <a:p>
          <a:endParaRPr lang="th-TH"/>
        </a:p>
      </dgm:t>
    </dgm:pt>
    <dgm:pt modelId="{55590DE9-7069-48E5-AF01-3E106C1322AB}" type="pres">
      <dgm:prSet presAssocID="{05922C83-1D3A-491A-9D23-52B3F2F1A6B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2190843-0D28-4E60-9021-6EB8E9A5D4E9}" type="pres">
      <dgm:prSet presAssocID="{6D988157-E3C4-4CF9-AD7D-9623616856C8}" presName="singleCycle" presStyleCnt="0"/>
      <dgm:spPr/>
    </dgm:pt>
    <dgm:pt modelId="{6C181300-92BE-43AB-A8AE-CE377C152664}" type="pres">
      <dgm:prSet presAssocID="{6D988157-E3C4-4CF9-AD7D-9623616856C8}" presName="singleCenter" presStyleLbl="node1" presStyleIdx="0" presStyleCnt="4" custScaleX="137501" custScaleY="75000" custLinFactNeighborX="-54915" custLinFactNeighborY="-11822">
        <dgm:presLayoutVars>
          <dgm:chMax val="7"/>
          <dgm:chPref val="7"/>
        </dgm:presLayoutVars>
      </dgm:prSet>
      <dgm:spPr/>
    </dgm:pt>
    <dgm:pt modelId="{462B4ECB-48A9-499A-B135-32FD3D709808}" type="pres">
      <dgm:prSet presAssocID="{EFD58942-2040-4AE3-B399-B15CE8BF0F1A}" presName="Name56" presStyleLbl="parChTrans1D2" presStyleIdx="0" presStyleCnt="3"/>
      <dgm:spPr/>
    </dgm:pt>
    <dgm:pt modelId="{D982A89C-2C98-46B1-A3A1-471A1B73B21C}" type="pres">
      <dgm:prSet presAssocID="{B2D17ADB-AC57-47AC-A04A-68A8F11BC86B}" presName="text0" presStyleLbl="node1" presStyleIdx="1" presStyleCnt="4" custScaleX="347762" custRadScaleRad="111971" custRadScaleInc="45559">
        <dgm:presLayoutVars>
          <dgm:bulletEnabled val="1"/>
        </dgm:presLayoutVars>
      </dgm:prSet>
      <dgm:spPr/>
    </dgm:pt>
    <dgm:pt modelId="{41680ECF-CD62-471A-A761-B2BB6F82A575}" type="pres">
      <dgm:prSet presAssocID="{A8F47391-2466-40AC-BCAE-5B9B3B3C565E}" presName="Name56" presStyleLbl="parChTrans1D2" presStyleIdx="1" presStyleCnt="3"/>
      <dgm:spPr/>
    </dgm:pt>
    <dgm:pt modelId="{9A32C9BE-DD88-40BA-AF9D-20D4072629EE}" type="pres">
      <dgm:prSet presAssocID="{D13A2172-E5B6-4572-8551-63BBDC6D3A8B}" presName="text0" presStyleLbl="node1" presStyleIdx="2" presStyleCnt="4" custScaleX="366418" custRadScaleRad="90429" custRadScaleInc="-69256">
        <dgm:presLayoutVars>
          <dgm:bulletEnabled val="1"/>
        </dgm:presLayoutVars>
      </dgm:prSet>
      <dgm:spPr/>
    </dgm:pt>
    <dgm:pt modelId="{9316A25F-1781-49E6-B0E2-6F4EA9D16D6D}" type="pres">
      <dgm:prSet presAssocID="{598A372C-689D-4A56-AC81-2756FB43BA6D}" presName="Name56" presStyleLbl="parChTrans1D2" presStyleIdx="2" presStyleCnt="3"/>
      <dgm:spPr/>
    </dgm:pt>
    <dgm:pt modelId="{96B0B90F-B648-434C-A7A7-8FCF2439D878}" type="pres">
      <dgm:prSet presAssocID="{959D2FBE-7464-45BC-8519-1BDE69C35418}" presName="text0" presStyleLbl="node1" presStyleIdx="3" presStyleCnt="4" custScaleX="413665" custRadScaleRad="73851" custRadScaleInc="-165291">
        <dgm:presLayoutVars>
          <dgm:bulletEnabled val="1"/>
        </dgm:presLayoutVars>
      </dgm:prSet>
      <dgm:spPr/>
    </dgm:pt>
  </dgm:ptLst>
  <dgm:cxnLst>
    <dgm:cxn modelId="{9BF2D50E-D800-4A00-9841-15B56677CC4A}" type="presOf" srcId="{6D988157-E3C4-4CF9-AD7D-9623616856C8}" destId="{6C181300-92BE-43AB-A8AE-CE377C152664}" srcOrd="0" destOrd="0" presId="urn:microsoft.com/office/officeart/2008/layout/RadialCluster"/>
    <dgm:cxn modelId="{F00CC522-ADCF-482A-A36A-7B0483DBAB20}" type="presOf" srcId="{EFD58942-2040-4AE3-B399-B15CE8BF0F1A}" destId="{462B4ECB-48A9-499A-B135-32FD3D709808}" srcOrd="0" destOrd="0" presId="urn:microsoft.com/office/officeart/2008/layout/RadialCluster"/>
    <dgm:cxn modelId="{CAD8472E-5375-4A9E-93D6-F2398C4EBAC9}" srcId="{6D988157-E3C4-4CF9-AD7D-9623616856C8}" destId="{B2D17ADB-AC57-47AC-A04A-68A8F11BC86B}" srcOrd="0" destOrd="0" parTransId="{EFD58942-2040-4AE3-B399-B15CE8BF0F1A}" sibTransId="{8B998756-E33B-4D9C-81E0-D720A98F89C0}"/>
    <dgm:cxn modelId="{CE84EA2F-752C-4EE4-B910-DF28D3ED67DE}" srcId="{05922C83-1D3A-491A-9D23-52B3F2F1A6B3}" destId="{6D988157-E3C4-4CF9-AD7D-9623616856C8}" srcOrd="0" destOrd="0" parTransId="{B48C9C82-69F2-4C0C-AAEE-040FBBB9A94C}" sibTransId="{6D9D9D8A-E8C6-42A5-8A07-0FDDF3DCFDCF}"/>
    <dgm:cxn modelId="{D6E2CD42-A9F8-4A0F-81EC-A2C793DC7A87}" type="presOf" srcId="{B2D17ADB-AC57-47AC-A04A-68A8F11BC86B}" destId="{D982A89C-2C98-46B1-A3A1-471A1B73B21C}" srcOrd="0" destOrd="0" presId="urn:microsoft.com/office/officeart/2008/layout/RadialCluster"/>
    <dgm:cxn modelId="{B6B69D66-BB0A-4CCE-B7CA-BDF4B09F9BCD}" srcId="{6D988157-E3C4-4CF9-AD7D-9623616856C8}" destId="{D13A2172-E5B6-4572-8551-63BBDC6D3A8B}" srcOrd="1" destOrd="0" parTransId="{A8F47391-2466-40AC-BCAE-5B9B3B3C565E}" sibTransId="{FBE40A7F-DC6A-4C38-B9FF-C30689CE48CE}"/>
    <dgm:cxn modelId="{31F19D74-347E-4D5F-8C83-DB42E1350B49}" type="presOf" srcId="{D13A2172-E5B6-4572-8551-63BBDC6D3A8B}" destId="{9A32C9BE-DD88-40BA-AF9D-20D4072629EE}" srcOrd="0" destOrd="0" presId="urn:microsoft.com/office/officeart/2008/layout/RadialCluster"/>
    <dgm:cxn modelId="{5301BB9A-5666-4B65-951F-A5AE48074059}" type="presOf" srcId="{959D2FBE-7464-45BC-8519-1BDE69C35418}" destId="{96B0B90F-B648-434C-A7A7-8FCF2439D878}" srcOrd="0" destOrd="0" presId="urn:microsoft.com/office/officeart/2008/layout/RadialCluster"/>
    <dgm:cxn modelId="{7A7090BF-FE94-4744-BD64-566090D5E15C}" type="presOf" srcId="{598A372C-689D-4A56-AC81-2756FB43BA6D}" destId="{9316A25F-1781-49E6-B0E2-6F4EA9D16D6D}" srcOrd="0" destOrd="0" presId="urn:microsoft.com/office/officeart/2008/layout/RadialCluster"/>
    <dgm:cxn modelId="{301ADDC1-5168-4BB0-9E19-1C1AE1320973}" type="presOf" srcId="{A8F47391-2466-40AC-BCAE-5B9B3B3C565E}" destId="{41680ECF-CD62-471A-A761-B2BB6F82A575}" srcOrd="0" destOrd="0" presId="urn:microsoft.com/office/officeart/2008/layout/RadialCluster"/>
    <dgm:cxn modelId="{F30145D9-A599-4AFA-BC0E-294C96CE7EB6}" srcId="{6D988157-E3C4-4CF9-AD7D-9623616856C8}" destId="{959D2FBE-7464-45BC-8519-1BDE69C35418}" srcOrd="2" destOrd="0" parTransId="{598A372C-689D-4A56-AC81-2756FB43BA6D}" sibTransId="{05E21166-3062-466E-81A4-BBFB67F75F9E}"/>
    <dgm:cxn modelId="{E34A5DF9-EE10-4520-8DF9-35204A6AF415}" type="presOf" srcId="{05922C83-1D3A-491A-9D23-52B3F2F1A6B3}" destId="{55590DE9-7069-48E5-AF01-3E106C1322AB}" srcOrd="0" destOrd="0" presId="urn:microsoft.com/office/officeart/2008/layout/RadialCluster"/>
    <dgm:cxn modelId="{4ABE8703-4D37-480A-ACFE-16464E04F844}" type="presParOf" srcId="{55590DE9-7069-48E5-AF01-3E106C1322AB}" destId="{72190843-0D28-4E60-9021-6EB8E9A5D4E9}" srcOrd="0" destOrd="0" presId="urn:microsoft.com/office/officeart/2008/layout/RadialCluster"/>
    <dgm:cxn modelId="{FFEC6906-2222-470C-9F26-B36618AE9C2A}" type="presParOf" srcId="{72190843-0D28-4E60-9021-6EB8E9A5D4E9}" destId="{6C181300-92BE-43AB-A8AE-CE377C152664}" srcOrd="0" destOrd="0" presId="urn:microsoft.com/office/officeart/2008/layout/RadialCluster"/>
    <dgm:cxn modelId="{40400524-E2CC-4B92-9107-56A49E6F2862}" type="presParOf" srcId="{72190843-0D28-4E60-9021-6EB8E9A5D4E9}" destId="{462B4ECB-48A9-499A-B135-32FD3D709808}" srcOrd="1" destOrd="0" presId="urn:microsoft.com/office/officeart/2008/layout/RadialCluster"/>
    <dgm:cxn modelId="{427271F3-5E88-4FC1-B8EB-CCB517A9A669}" type="presParOf" srcId="{72190843-0D28-4E60-9021-6EB8E9A5D4E9}" destId="{D982A89C-2C98-46B1-A3A1-471A1B73B21C}" srcOrd="2" destOrd="0" presId="urn:microsoft.com/office/officeart/2008/layout/RadialCluster"/>
    <dgm:cxn modelId="{83745E98-34CB-4E89-9CD0-1A6642EF6105}" type="presParOf" srcId="{72190843-0D28-4E60-9021-6EB8E9A5D4E9}" destId="{41680ECF-CD62-471A-A761-B2BB6F82A575}" srcOrd="3" destOrd="0" presId="urn:microsoft.com/office/officeart/2008/layout/RadialCluster"/>
    <dgm:cxn modelId="{2FB7530C-C5D9-4CDF-97FC-3DDECA043C86}" type="presParOf" srcId="{72190843-0D28-4E60-9021-6EB8E9A5D4E9}" destId="{9A32C9BE-DD88-40BA-AF9D-20D4072629EE}" srcOrd="4" destOrd="0" presId="urn:microsoft.com/office/officeart/2008/layout/RadialCluster"/>
    <dgm:cxn modelId="{FA22401D-0B90-49F4-949D-18BAABC712AB}" type="presParOf" srcId="{72190843-0D28-4E60-9021-6EB8E9A5D4E9}" destId="{9316A25F-1781-49E6-B0E2-6F4EA9D16D6D}" srcOrd="5" destOrd="0" presId="urn:microsoft.com/office/officeart/2008/layout/RadialCluster"/>
    <dgm:cxn modelId="{3A5A9C50-8B21-420E-B3F8-99D02E8F9903}" type="presParOf" srcId="{72190843-0D28-4E60-9021-6EB8E9A5D4E9}" destId="{96B0B90F-B648-434C-A7A7-8FCF2439D87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F3926-A755-431D-992D-F05BFD48B06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C678C7DD-AD98-40E6-AE39-7495DC950762}">
      <dgm:prSet phldrT="[ข้อความ]" custT="1"/>
      <dgm:spPr/>
      <dgm:t>
        <a:bodyPr/>
        <a:lstStyle/>
        <a:p>
          <a:r>
            <a:rPr lang="th-TH" sz="2800" b="1" dirty="0"/>
            <a:t>1. การจัดการเรียนรู้โดยใช้กิจกรรมโครงงาน</a:t>
          </a:r>
          <a:r>
            <a:rPr lang="en-US" sz="2800" b="1" dirty="0"/>
            <a:t> </a:t>
          </a:r>
          <a:r>
            <a:rPr lang="en-US" sz="2400" b="1" dirty="0"/>
            <a:t>(project Activities)</a:t>
          </a:r>
          <a:endParaRPr lang="th-TH" sz="2400" b="1" dirty="0"/>
        </a:p>
      </dgm:t>
    </dgm:pt>
    <dgm:pt modelId="{9F8A7EEF-349E-4631-AE22-4C3A7CA63B58}" type="parTrans" cxnId="{07B539BE-BDB0-47F0-A49D-1A901D75DBDE}">
      <dgm:prSet/>
      <dgm:spPr/>
      <dgm:t>
        <a:bodyPr/>
        <a:lstStyle/>
        <a:p>
          <a:endParaRPr lang="th-TH"/>
        </a:p>
      </dgm:t>
    </dgm:pt>
    <dgm:pt modelId="{40C48293-8755-4815-A70C-923AA5D4E147}" type="sibTrans" cxnId="{07B539BE-BDB0-47F0-A49D-1A901D75DBDE}">
      <dgm:prSet/>
      <dgm:spPr/>
      <dgm:t>
        <a:bodyPr/>
        <a:lstStyle/>
        <a:p>
          <a:endParaRPr lang="th-TH"/>
        </a:p>
      </dgm:t>
    </dgm:pt>
    <dgm:pt modelId="{3B38ABA5-93F9-400A-ACDB-1ED36772AD74}">
      <dgm:prSet phldrT="[ข้อความ]" custT="1"/>
      <dgm:spPr/>
      <dgm:t>
        <a:bodyPr/>
        <a:lstStyle/>
        <a:p>
          <a:r>
            <a:rPr lang="th-TH" sz="3500" b="1" dirty="0">
              <a:cs typeface="+mj-cs"/>
            </a:rPr>
            <a:t>2. การสอน</a:t>
          </a:r>
          <a:r>
            <a:rPr lang="th-TH" sz="3500" b="1" dirty="0" err="1">
              <a:cs typeface="+mj-cs"/>
            </a:rPr>
            <a:t>การทำ</a:t>
          </a:r>
          <a:r>
            <a:rPr lang="th-TH" sz="3500" b="1" dirty="0">
              <a:cs typeface="+mj-cs"/>
            </a:rPr>
            <a:t>โครงงาน </a:t>
          </a:r>
          <a:r>
            <a:rPr lang="th-TH" sz="3200" b="1" dirty="0">
              <a:cs typeface="+mn-cs"/>
            </a:rPr>
            <a:t>(</a:t>
          </a:r>
          <a:r>
            <a:rPr lang="en-US" sz="2800" b="1" dirty="0">
              <a:cs typeface="+mn-cs"/>
            </a:rPr>
            <a:t>teaching for projects</a:t>
          </a:r>
          <a:r>
            <a:rPr lang="en-US" sz="3200" b="1" dirty="0">
              <a:cs typeface="+mn-cs"/>
            </a:rPr>
            <a:t>)</a:t>
          </a:r>
          <a:endParaRPr lang="th-TH" sz="3500" b="1" dirty="0">
            <a:cs typeface="+mn-cs"/>
          </a:endParaRPr>
        </a:p>
      </dgm:t>
    </dgm:pt>
    <dgm:pt modelId="{A564E1FC-FE4C-4CE6-95A7-8ACB94AAEDA7}" type="parTrans" cxnId="{D53BCA85-4277-4D69-B72E-2D32342B8879}">
      <dgm:prSet/>
      <dgm:spPr/>
      <dgm:t>
        <a:bodyPr/>
        <a:lstStyle/>
        <a:p>
          <a:endParaRPr lang="th-TH"/>
        </a:p>
      </dgm:t>
    </dgm:pt>
    <dgm:pt modelId="{E16978ED-00FB-4563-B76E-AF73BC0B9B1D}" type="sibTrans" cxnId="{D53BCA85-4277-4D69-B72E-2D32342B8879}">
      <dgm:prSet/>
      <dgm:spPr/>
      <dgm:t>
        <a:bodyPr/>
        <a:lstStyle/>
        <a:p>
          <a:endParaRPr lang="th-TH"/>
        </a:p>
      </dgm:t>
    </dgm:pt>
    <dgm:pt modelId="{39200C18-D228-4E9A-AA41-5D27A2862FE9}">
      <dgm:prSet phldrT="[ข้อความ]"/>
      <dgm:spPr/>
      <dgm:t>
        <a:bodyPr/>
        <a:lstStyle/>
        <a:p>
          <a:r>
            <a:rPr lang="th-TH" b="1" dirty="0">
              <a:cs typeface="+mn-cs"/>
            </a:rPr>
            <a:t>3. การจัดการเรียนรู้แบบโครงงาน </a:t>
          </a:r>
          <a:r>
            <a:rPr lang="en-US" b="1" dirty="0">
              <a:cs typeface="+mn-cs"/>
            </a:rPr>
            <a:t>(project approach)</a:t>
          </a:r>
          <a:endParaRPr lang="th-TH" b="1" dirty="0">
            <a:cs typeface="+mn-cs"/>
          </a:endParaRPr>
        </a:p>
      </dgm:t>
    </dgm:pt>
    <dgm:pt modelId="{35317BFC-5535-4908-B3A9-EF62C0F2AAA6}" type="parTrans" cxnId="{DDAE05CE-CEB8-44F4-A7E6-C9495717A0A7}">
      <dgm:prSet/>
      <dgm:spPr/>
      <dgm:t>
        <a:bodyPr/>
        <a:lstStyle/>
        <a:p>
          <a:endParaRPr lang="th-TH"/>
        </a:p>
      </dgm:t>
    </dgm:pt>
    <dgm:pt modelId="{6EF25269-AE56-4DA6-BDB7-7D4C2B947F10}" type="sibTrans" cxnId="{DDAE05CE-CEB8-44F4-A7E6-C9495717A0A7}">
      <dgm:prSet/>
      <dgm:spPr/>
      <dgm:t>
        <a:bodyPr/>
        <a:lstStyle/>
        <a:p>
          <a:endParaRPr lang="th-TH"/>
        </a:p>
      </dgm:t>
    </dgm:pt>
    <dgm:pt modelId="{8629C643-775D-4197-86DA-E70DA0C4309C}" type="pres">
      <dgm:prSet presAssocID="{34DF3926-A755-431D-992D-F05BFD48B06F}" presName="linear" presStyleCnt="0">
        <dgm:presLayoutVars>
          <dgm:dir/>
          <dgm:animLvl val="lvl"/>
          <dgm:resizeHandles val="exact"/>
        </dgm:presLayoutVars>
      </dgm:prSet>
      <dgm:spPr/>
    </dgm:pt>
    <dgm:pt modelId="{08CBBDC8-51A9-4591-8046-20CF926A6E42}" type="pres">
      <dgm:prSet presAssocID="{C678C7DD-AD98-40E6-AE39-7495DC950762}" presName="parentLin" presStyleCnt="0"/>
      <dgm:spPr/>
    </dgm:pt>
    <dgm:pt modelId="{C301D9AF-430D-449C-B760-AF49C0105008}" type="pres">
      <dgm:prSet presAssocID="{C678C7DD-AD98-40E6-AE39-7495DC950762}" presName="parentLeftMargin" presStyleLbl="node1" presStyleIdx="0" presStyleCnt="3"/>
      <dgm:spPr/>
    </dgm:pt>
    <dgm:pt modelId="{FE1BACCE-B442-4487-955E-A8A0E81AF3CA}" type="pres">
      <dgm:prSet presAssocID="{C678C7DD-AD98-40E6-AE39-7495DC950762}" presName="parentText" presStyleLbl="node1" presStyleIdx="0" presStyleCnt="3" custScaleX="142857" custScaleY="88452">
        <dgm:presLayoutVars>
          <dgm:chMax val="0"/>
          <dgm:bulletEnabled val="1"/>
        </dgm:presLayoutVars>
      </dgm:prSet>
      <dgm:spPr/>
    </dgm:pt>
    <dgm:pt modelId="{3D27ED13-E099-476D-B82F-490665E32E6E}" type="pres">
      <dgm:prSet presAssocID="{C678C7DD-AD98-40E6-AE39-7495DC950762}" presName="negativeSpace" presStyleCnt="0"/>
      <dgm:spPr/>
    </dgm:pt>
    <dgm:pt modelId="{49F8C9DA-76ED-47F2-8353-39802C13E122}" type="pres">
      <dgm:prSet presAssocID="{C678C7DD-AD98-40E6-AE39-7495DC950762}" presName="childText" presStyleLbl="conFgAcc1" presStyleIdx="0" presStyleCnt="3">
        <dgm:presLayoutVars>
          <dgm:bulletEnabled val="1"/>
        </dgm:presLayoutVars>
      </dgm:prSet>
      <dgm:spPr/>
    </dgm:pt>
    <dgm:pt modelId="{F0E5216D-76D8-4996-A189-C4A7C9B92E20}" type="pres">
      <dgm:prSet presAssocID="{40C48293-8755-4815-A70C-923AA5D4E147}" presName="spaceBetweenRectangles" presStyleCnt="0"/>
      <dgm:spPr/>
    </dgm:pt>
    <dgm:pt modelId="{38ECD18F-EEFD-4632-8C7D-1D914769265C}" type="pres">
      <dgm:prSet presAssocID="{3B38ABA5-93F9-400A-ACDB-1ED36772AD74}" presName="parentLin" presStyleCnt="0"/>
      <dgm:spPr/>
    </dgm:pt>
    <dgm:pt modelId="{DC1F632F-D86A-4294-9D90-7E3C60D4B416}" type="pres">
      <dgm:prSet presAssocID="{3B38ABA5-93F9-400A-ACDB-1ED36772AD74}" presName="parentLeftMargin" presStyleLbl="node1" presStyleIdx="0" presStyleCnt="3"/>
      <dgm:spPr/>
    </dgm:pt>
    <dgm:pt modelId="{3BF6CB4D-E77F-4A60-BB1B-C0E563A75B0B}" type="pres">
      <dgm:prSet presAssocID="{3B38ABA5-93F9-400A-ACDB-1ED36772AD74}" presName="parentText" presStyleLbl="node1" presStyleIdx="1" presStyleCnt="3" custScaleX="137374">
        <dgm:presLayoutVars>
          <dgm:chMax val="0"/>
          <dgm:bulletEnabled val="1"/>
        </dgm:presLayoutVars>
      </dgm:prSet>
      <dgm:spPr/>
    </dgm:pt>
    <dgm:pt modelId="{D59F96AB-7ED7-466A-BA98-C14BE2B2EF81}" type="pres">
      <dgm:prSet presAssocID="{3B38ABA5-93F9-400A-ACDB-1ED36772AD74}" presName="negativeSpace" presStyleCnt="0"/>
      <dgm:spPr/>
    </dgm:pt>
    <dgm:pt modelId="{9770FEC7-170F-4441-A50D-4C55017CAEF8}" type="pres">
      <dgm:prSet presAssocID="{3B38ABA5-93F9-400A-ACDB-1ED36772AD74}" presName="childText" presStyleLbl="conFgAcc1" presStyleIdx="1" presStyleCnt="3">
        <dgm:presLayoutVars>
          <dgm:bulletEnabled val="1"/>
        </dgm:presLayoutVars>
      </dgm:prSet>
      <dgm:spPr/>
    </dgm:pt>
    <dgm:pt modelId="{8D4842AD-4F74-4092-A505-1A402C8724D7}" type="pres">
      <dgm:prSet presAssocID="{E16978ED-00FB-4563-B76E-AF73BC0B9B1D}" presName="spaceBetweenRectangles" presStyleCnt="0"/>
      <dgm:spPr/>
    </dgm:pt>
    <dgm:pt modelId="{3D4D90C9-1AE2-4213-9A8E-DD41D70EDA64}" type="pres">
      <dgm:prSet presAssocID="{39200C18-D228-4E9A-AA41-5D27A2862FE9}" presName="parentLin" presStyleCnt="0"/>
      <dgm:spPr/>
    </dgm:pt>
    <dgm:pt modelId="{80AD4AAE-D69F-446D-8523-4548FB2A2243}" type="pres">
      <dgm:prSet presAssocID="{39200C18-D228-4E9A-AA41-5D27A2862FE9}" presName="parentLeftMargin" presStyleLbl="node1" presStyleIdx="1" presStyleCnt="3"/>
      <dgm:spPr/>
    </dgm:pt>
    <dgm:pt modelId="{8AB8078A-B81D-4F69-8092-34B2A24B2115}" type="pres">
      <dgm:prSet presAssocID="{39200C18-D228-4E9A-AA41-5D27A2862FE9}" presName="parentText" presStyleLbl="node1" presStyleIdx="2" presStyleCnt="3" custScaleX="142857" custLinFactNeighborX="-7407" custLinFactNeighborY="-1353">
        <dgm:presLayoutVars>
          <dgm:chMax val="0"/>
          <dgm:bulletEnabled val="1"/>
        </dgm:presLayoutVars>
      </dgm:prSet>
      <dgm:spPr/>
    </dgm:pt>
    <dgm:pt modelId="{205A85E6-CB58-4150-A148-51101E460C31}" type="pres">
      <dgm:prSet presAssocID="{39200C18-D228-4E9A-AA41-5D27A2862FE9}" presName="negativeSpace" presStyleCnt="0"/>
      <dgm:spPr/>
    </dgm:pt>
    <dgm:pt modelId="{EFDFC745-5A03-405C-947E-5E4D69EE42C8}" type="pres">
      <dgm:prSet presAssocID="{39200C18-D228-4E9A-AA41-5D27A2862F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22D816-70ED-415F-87CA-1CFE7795F296}" type="presOf" srcId="{39200C18-D228-4E9A-AA41-5D27A2862FE9}" destId="{8AB8078A-B81D-4F69-8092-34B2A24B2115}" srcOrd="1" destOrd="0" presId="urn:microsoft.com/office/officeart/2005/8/layout/list1"/>
    <dgm:cxn modelId="{5889665F-E77E-4B7D-9B62-F041D83FB5E3}" type="presOf" srcId="{3B38ABA5-93F9-400A-ACDB-1ED36772AD74}" destId="{3BF6CB4D-E77F-4A60-BB1B-C0E563A75B0B}" srcOrd="1" destOrd="0" presId="urn:microsoft.com/office/officeart/2005/8/layout/list1"/>
    <dgm:cxn modelId="{80494844-AAEE-451E-8500-B2E1A25CE82B}" type="presOf" srcId="{C678C7DD-AD98-40E6-AE39-7495DC950762}" destId="{FE1BACCE-B442-4487-955E-A8A0E81AF3CA}" srcOrd="1" destOrd="0" presId="urn:microsoft.com/office/officeart/2005/8/layout/list1"/>
    <dgm:cxn modelId="{D53BCA85-4277-4D69-B72E-2D32342B8879}" srcId="{34DF3926-A755-431D-992D-F05BFD48B06F}" destId="{3B38ABA5-93F9-400A-ACDB-1ED36772AD74}" srcOrd="1" destOrd="0" parTransId="{A564E1FC-FE4C-4CE6-95A7-8ACB94AAEDA7}" sibTransId="{E16978ED-00FB-4563-B76E-AF73BC0B9B1D}"/>
    <dgm:cxn modelId="{07B539BE-BDB0-47F0-A49D-1A901D75DBDE}" srcId="{34DF3926-A755-431D-992D-F05BFD48B06F}" destId="{C678C7DD-AD98-40E6-AE39-7495DC950762}" srcOrd="0" destOrd="0" parTransId="{9F8A7EEF-349E-4631-AE22-4C3A7CA63B58}" sibTransId="{40C48293-8755-4815-A70C-923AA5D4E147}"/>
    <dgm:cxn modelId="{5D5C99BE-BBFC-4BB0-A9B5-A9199CA6C910}" type="presOf" srcId="{C678C7DD-AD98-40E6-AE39-7495DC950762}" destId="{C301D9AF-430D-449C-B760-AF49C0105008}" srcOrd="0" destOrd="0" presId="urn:microsoft.com/office/officeart/2005/8/layout/list1"/>
    <dgm:cxn modelId="{DDAE05CE-CEB8-44F4-A7E6-C9495717A0A7}" srcId="{34DF3926-A755-431D-992D-F05BFD48B06F}" destId="{39200C18-D228-4E9A-AA41-5D27A2862FE9}" srcOrd="2" destOrd="0" parTransId="{35317BFC-5535-4908-B3A9-EF62C0F2AAA6}" sibTransId="{6EF25269-AE56-4DA6-BDB7-7D4C2B947F10}"/>
    <dgm:cxn modelId="{9933D4CF-2F48-4F0A-BF5E-ABF13FA37AB4}" type="presOf" srcId="{34DF3926-A755-431D-992D-F05BFD48B06F}" destId="{8629C643-775D-4197-86DA-E70DA0C4309C}" srcOrd="0" destOrd="0" presId="urn:microsoft.com/office/officeart/2005/8/layout/list1"/>
    <dgm:cxn modelId="{0F85CEE3-C879-41C9-BF43-D0C029F2C131}" type="presOf" srcId="{39200C18-D228-4E9A-AA41-5D27A2862FE9}" destId="{80AD4AAE-D69F-446D-8523-4548FB2A2243}" srcOrd="0" destOrd="0" presId="urn:microsoft.com/office/officeart/2005/8/layout/list1"/>
    <dgm:cxn modelId="{337F6BF6-D316-423F-B137-8980A3512CA6}" type="presOf" srcId="{3B38ABA5-93F9-400A-ACDB-1ED36772AD74}" destId="{DC1F632F-D86A-4294-9D90-7E3C60D4B416}" srcOrd="0" destOrd="0" presId="urn:microsoft.com/office/officeart/2005/8/layout/list1"/>
    <dgm:cxn modelId="{93B01887-09D6-4E88-AA66-4DED83CD4D10}" type="presParOf" srcId="{8629C643-775D-4197-86DA-E70DA0C4309C}" destId="{08CBBDC8-51A9-4591-8046-20CF926A6E42}" srcOrd="0" destOrd="0" presId="urn:microsoft.com/office/officeart/2005/8/layout/list1"/>
    <dgm:cxn modelId="{009EAE68-BBBA-4CA2-9C53-3992ACCC3C5D}" type="presParOf" srcId="{08CBBDC8-51A9-4591-8046-20CF926A6E42}" destId="{C301D9AF-430D-449C-B760-AF49C0105008}" srcOrd="0" destOrd="0" presId="urn:microsoft.com/office/officeart/2005/8/layout/list1"/>
    <dgm:cxn modelId="{4C1D2629-BB89-491E-9780-DA65D891C3AD}" type="presParOf" srcId="{08CBBDC8-51A9-4591-8046-20CF926A6E42}" destId="{FE1BACCE-B442-4487-955E-A8A0E81AF3CA}" srcOrd="1" destOrd="0" presId="urn:microsoft.com/office/officeart/2005/8/layout/list1"/>
    <dgm:cxn modelId="{A930E6A4-C21C-499C-B75D-8274C3C861EC}" type="presParOf" srcId="{8629C643-775D-4197-86DA-E70DA0C4309C}" destId="{3D27ED13-E099-476D-B82F-490665E32E6E}" srcOrd="1" destOrd="0" presId="urn:microsoft.com/office/officeart/2005/8/layout/list1"/>
    <dgm:cxn modelId="{9743B544-0F0D-4226-847D-AA0044FD8734}" type="presParOf" srcId="{8629C643-775D-4197-86DA-E70DA0C4309C}" destId="{49F8C9DA-76ED-47F2-8353-39802C13E122}" srcOrd="2" destOrd="0" presId="urn:microsoft.com/office/officeart/2005/8/layout/list1"/>
    <dgm:cxn modelId="{8E7E4EDD-B851-4336-AC2D-32C9CDFDD837}" type="presParOf" srcId="{8629C643-775D-4197-86DA-E70DA0C4309C}" destId="{F0E5216D-76D8-4996-A189-C4A7C9B92E20}" srcOrd="3" destOrd="0" presId="urn:microsoft.com/office/officeart/2005/8/layout/list1"/>
    <dgm:cxn modelId="{7D522821-F7B5-4F29-AAE9-CA834F873CD1}" type="presParOf" srcId="{8629C643-775D-4197-86DA-E70DA0C4309C}" destId="{38ECD18F-EEFD-4632-8C7D-1D914769265C}" srcOrd="4" destOrd="0" presId="urn:microsoft.com/office/officeart/2005/8/layout/list1"/>
    <dgm:cxn modelId="{D31055EC-570B-4F97-9542-1CC2EC2B7BBE}" type="presParOf" srcId="{38ECD18F-EEFD-4632-8C7D-1D914769265C}" destId="{DC1F632F-D86A-4294-9D90-7E3C60D4B416}" srcOrd="0" destOrd="0" presId="urn:microsoft.com/office/officeart/2005/8/layout/list1"/>
    <dgm:cxn modelId="{FD1DDED0-890C-490E-B047-FDDBD78F2D04}" type="presParOf" srcId="{38ECD18F-EEFD-4632-8C7D-1D914769265C}" destId="{3BF6CB4D-E77F-4A60-BB1B-C0E563A75B0B}" srcOrd="1" destOrd="0" presId="urn:microsoft.com/office/officeart/2005/8/layout/list1"/>
    <dgm:cxn modelId="{BD28F66C-87EF-41AF-87DB-B4B9E1B8E2A1}" type="presParOf" srcId="{8629C643-775D-4197-86DA-E70DA0C4309C}" destId="{D59F96AB-7ED7-466A-BA98-C14BE2B2EF81}" srcOrd="5" destOrd="0" presId="urn:microsoft.com/office/officeart/2005/8/layout/list1"/>
    <dgm:cxn modelId="{C9A81D60-0D95-4CF4-8380-DBF1EEF04B51}" type="presParOf" srcId="{8629C643-775D-4197-86DA-E70DA0C4309C}" destId="{9770FEC7-170F-4441-A50D-4C55017CAEF8}" srcOrd="6" destOrd="0" presId="urn:microsoft.com/office/officeart/2005/8/layout/list1"/>
    <dgm:cxn modelId="{E2B35225-BFC1-4E6D-B578-DF6E01DD9B43}" type="presParOf" srcId="{8629C643-775D-4197-86DA-E70DA0C4309C}" destId="{8D4842AD-4F74-4092-A505-1A402C8724D7}" srcOrd="7" destOrd="0" presId="urn:microsoft.com/office/officeart/2005/8/layout/list1"/>
    <dgm:cxn modelId="{0C8C6F80-DCDA-4C41-96C9-D2978169A523}" type="presParOf" srcId="{8629C643-775D-4197-86DA-E70DA0C4309C}" destId="{3D4D90C9-1AE2-4213-9A8E-DD41D70EDA64}" srcOrd="8" destOrd="0" presId="urn:microsoft.com/office/officeart/2005/8/layout/list1"/>
    <dgm:cxn modelId="{B45A44E8-2927-415C-B34C-DA32EB88B479}" type="presParOf" srcId="{3D4D90C9-1AE2-4213-9A8E-DD41D70EDA64}" destId="{80AD4AAE-D69F-446D-8523-4548FB2A2243}" srcOrd="0" destOrd="0" presId="urn:microsoft.com/office/officeart/2005/8/layout/list1"/>
    <dgm:cxn modelId="{B2500D4A-98FA-4C70-AF82-A9D334701DB4}" type="presParOf" srcId="{3D4D90C9-1AE2-4213-9A8E-DD41D70EDA64}" destId="{8AB8078A-B81D-4F69-8092-34B2A24B2115}" srcOrd="1" destOrd="0" presId="urn:microsoft.com/office/officeart/2005/8/layout/list1"/>
    <dgm:cxn modelId="{64A3684B-E76D-4033-AA80-E86F5C4E141C}" type="presParOf" srcId="{8629C643-775D-4197-86DA-E70DA0C4309C}" destId="{205A85E6-CB58-4150-A148-51101E460C31}" srcOrd="9" destOrd="0" presId="urn:microsoft.com/office/officeart/2005/8/layout/list1"/>
    <dgm:cxn modelId="{B97A0CD2-3F80-4D04-89D7-5794A687643D}" type="presParOf" srcId="{8629C643-775D-4197-86DA-E70DA0C4309C}" destId="{EFDFC745-5A03-405C-947E-5E4D69EE42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48F44F-2465-4B77-BD07-BA6330F5B423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5A35A8A-539B-48CD-BFAC-68C588D0CF35}">
      <dgm:prSet phldrT="[ข้อความ]" phldr="1"/>
      <dgm:spPr/>
      <dgm:t>
        <a:bodyPr/>
        <a:lstStyle/>
        <a:p>
          <a:endParaRPr lang="th-TH" dirty="0"/>
        </a:p>
      </dgm:t>
    </dgm:pt>
    <dgm:pt modelId="{F72FB7CA-2F9F-4E94-B60D-00B5A14871E1}" type="parTrans" cxnId="{9178478E-42EC-4C28-8876-80EE2D43602B}">
      <dgm:prSet/>
      <dgm:spPr/>
      <dgm:t>
        <a:bodyPr/>
        <a:lstStyle/>
        <a:p>
          <a:endParaRPr lang="th-TH"/>
        </a:p>
      </dgm:t>
    </dgm:pt>
    <dgm:pt modelId="{A92971E7-D711-4AB1-A26B-5FE0C7FE4BC8}" type="sibTrans" cxnId="{9178478E-42EC-4C28-8876-80EE2D43602B}">
      <dgm:prSet/>
      <dgm:spPr/>
      <dgm:t>
        <a:bodyPr/>
        <a:lstStyle/>
        <a:p>
          <a:endParaRPr lang="th-TH"/>
        </a:p>
      </dgm:t>
    </dgm:pt>
    <dgm:pt modelId="{AE2C06F8-0364-45D5-B229-EC7A326BBF0A}">
      <dgm:prSet phldrT="[ข้อความ]"/>
      <dgm:spPr/>
      <dgm:t>
        <a:bodyPr/>
        <a:lstStyle/>
        <a:p>
          <a:r>
            <a:rPr lang="th-TH" b="1" dirty="0">
              <a:solidFill>
                <a:srgbClr val="4318FC"/>
              </a:solidFill>
            </a:rPr>
            <a:t>โครงงานคณิตศาสตร์ในฐานะที่เป็นวิธีการหรือกิจกรรมการเรียนรู้</a:t>
          </a:r>
        </a:p>
      </dgm:t>
    </dgm:pt>
    <dgm:pt modelId="{973C97E9-BD92-493F-9DAF-711F43D8FFDE}" type="parTrans" cxnId="{C2DF48AB-408F-4870-A2A2-34FD1FDD795F}">
      <dgm:prSet/>
      <dgm:spPr/>
      <dgm:t>
        <a:bodyPr/>
        <a:lstStyle/>
        <a:p>
          <a:endParaRPr lang="th-TH"/>
        </a:p>
      </dgm:t>
    </dgm:pt>
    <dgm:pt modelId="{E8C2E438-7303-4C48-850D-237F3EB31342}" type="sibTrans" cxnId="{C2DF48AB-408F-4870-A2A2-34FD1FDD795F}">
      <dgm:prSet/>
      <dgm:spPr/>
      <dgm:t>
        <a:bodyPr/>
        <a:lstStyle/>
        <a:p>
          <a:endParaRPr lang="th-TH"/>
        </a:p>
      </dgm:t>
    </dgm:pt>
    <dgm:pt modelId="{D804C572-9F17-4D82-9139-72DC2BF3EBBC}">
      <dgm:prSet phldrT="[ข้อความ]" phldr="1"/>
      <dgm:spPr/>
      <dgm:t>
        <a:bodyPr/>
        <a:lstStyle/>
        <a:p>
          <a:endParaRPr lang="th-TH"/>
        </a:p>
      </dgm:t>
    </dgm:pt>
    <dgm:pt modelId="{076AD9C6-4701-4131-BFDE-EFDEAD87D30E}" type="parTrans" cxnId="{797484B9-6150-4D3F-8FE3-F27BBF7B2BDF}">
      <dgm:prSet/>
      <dgm:spPr/>
      <dgm:t>
        <a:bodyPr/>
        <a:lstStyle/>
        <a:p>
          <a:endParaRPr lang="th-TH"/>
        </a:p>
      </dgm:t>
    </dgm:pt>
    <dgm:pt modelId="{23CCE64C-2713-4D58-AE43-228699F44CDF}" type="sibTrans" cxnId="{797484B9-6150-4D3F-8FE3-F27BBF7B2BDF}">
      <dgm:prSet/>
      <dgm:spPr/>
      <dgm:t>
        <a:bodyPr/>
        <a:lstStyle/>
        <a:p>
          <a:endParaRPr lang="th-TH"/>
        </a:p>
      </dgm:t>
    </dgm:pt>
    <dgm:pt modelId="{CF6F6212-732A-4ADB-B640-003D6CFA2544}">
      <dgm:prSet phldrT="[ข้อความ]"/>
      <dgm:spPr/>
      <dgm:t>
        <a:bodyPr/>
        <a:lstStyle/>
        <a:p>
          <a:r>
            <a:rPr lang="th-TH" b="1" dirty="0">
              <a:solidFill>
                <a:srgbClr val="FF0000"/>
              </a:solidFill>
            </a:rPr>
            <a:t>โครงงานคณิตศาสตร์เป็นช่องทางให้นักเรียนได้ประยุกต์ใช้ความรู้</a:t>
          </a:r>
        </a:p>
      </dgm:t>
    </dgm:pt>
    <dgm:pt modelId="{E173A112-73BA-41D8-9859-64245CC1BE33}" type="parTrans" cxnId="{976D8E79-60ED-49AC-9F15-E9987083F326}">
      <dgm:prSet/>
      <dgm:spPr/>
      <dgm:t>
        <a:bodyPr/>
        <a:lstStyle/>
        <a:p>
          <a:endParaRPr lang="th-TH"/>
        </a:p>
      </dgm:t>
    </dgm:pt>
    <dgm:pt modelId="{69EAAA59-5211-4D8B-A9C2-99402681DC29}" type="sibTrans" cxnId="{976D8E79-60ED-49AC-9F15-E9987083F326}">
      <dgm:prSet/>
      <dgm:spPr/>
      <dgm:t>
        <a:bodyPr/>
        <a:lstStyle/>
        <a:p>
          <a:endParaRPr lang="th-TH"/>
        </a:p>
      </dgm:t>
    </dgm:pt>
    <dgm:pt modelId="{FD35D0A2-2212-4461-A36A-CF24984C6918}">
      <dgm:prSet phldrT="[ข้อความ]" phldr="1"/>
      <dgm:spPr/>
      <dgm:t>
        <a:bodyPr/>
        <a:lstStyle/>
        <a:p>
          <a:endParaRPr lang="th-TH"/>
        </a:p>
      </dgm:t>
    </dgm:pt>
    <dgm:pt modelId="{1D4CB696-C1D8-4EA6-8A9D-F1DD314155D6}" type="parTrans" cxnId="{8799ECF0-1BCC-4880-9E4E-651F6BAF3965}">
      <dgm:prSet/>
      <dgm:spPr/>
      <dgm:t>
        <a:bodyPr/>
        <a:lstStyle/>
        <a:p>
          <a:endParaRPr lang="th-TH"/>
        </a:p>
      </dgm:t>
    </dgm:pt>
    <dgm:pt modelId="{8EF0AFE9-DC1B-4FBC-A954-E2594AA7B760}" type="sibTrans" cxnId="{8799ECF0-1BCC-4880-9E4E-651F6BAF3965}">
      <dgm:prSet/>
      <dgm:spPr/>
      <dgm:t>
        <a:bodyPr/>
        <a:lstStyle/>
        <a:p>
          <a:endParaRPr lang="th-TH"/>
        </a:p>
      </dgm:t>
    </dgm:pt>
    <dgm:pt modelId="{98C743F0-2CD5-40DB-9961-196CA07472FF}">
      <dgm:prSet phldrT="[ข้อความ]"/>
      <dgm:spPr/>
      <dgm:t>
        <a:bodyPr/>
        <a:lstStyle/>
        <a:p>
          <a:r>
            <a:rPr lang="th-TH" b="1" dirty="0">
              <a:solidFill>
                <a:srgbClr val="00B050"/>
              </a:solidFill>
            </a:rPr>
            <a:t>การจัดทำโครงงานทำให้เกิดการทบทวนเนื้อหาสาระความรู้</a:t>
          </a:r>
        </a:p>
      </dgm:t>
    </dgm:pt>
    <dgm:pt modelId="{42686437-F525-4FBE-BAA2-9876E8C1FD9D}" type="parTrans" cxnId="{A0A6D2DF-0B91-4BBF-9DF0-CF08B54828A7}">
      <dgm:prSet/>
      <dgm:spPr/>
      <dgm:t>
        <a:bodyPr/>
        <a:lstStyle/>
        <a:p>
          <a:endParaRPr lang="th-TH"/>
        </a:p>
      </dgm:t>
    </dgm:pt>
    <dgm:pt modelId="{5C6852C9-14F7-40C1-ACF0-29EAF2402EB9}" type="sibTrans" cxnId="{A0A6D2DF-0B91-4BBF-9DF0-CF08B54828A7}">
      <dgm:prSet/>
      <dgm:spPr/>
      <dgm:t>
        <a:bodyPr/>
        <a:lstStyle/>
        <a:p>
          <a:endParaRPr lang="th-TH"/>
        </a:p>
      </dgm:t>
    </dgm:pt>
    <dgm:pt modelId="{D63C2472-A6A3-4DC5-A2ED-502BE1DCEEAC}">
      <dgm:prSet phldrT="[ข้อความ]" phldr="1"/>
      <dgm:spPr/>
      <dgm:t>
        <a:bodyPr/>
        <a:lstStyle/>
        <a:p>
          <a:endParaRPr lang="th-TH"/>
        </a:p>
      </dgm:t>
    </dgm:pt>
    <dgm:pt modelId="{A31598FB-3782-475D-BF4D-FD2CF3BB8173}" type="parTrans" cxnId="{6C45957C-E58F-4978-B343-F47CDE774B2C}">
      <dgm:prSet/>
      <dgm:spPr/>
      <dgm:t>
        <a:bodyPr/>
        <a:lstStyle/>
        <a:p>
          <a:endParaRPr lang="th-TH"/>
        </a:p>
      </dgm:t>
    </dgm:pt>
    <dgm:pt modelId="{02DAD289-9E41-4165-A7C5-A51A3BE2027E}" type="sibTrans" cxnId="{6C45957C-E58F-4978-B343-F47CDE774B2C}">
      <dgm:prSet/>
      <dgm:spPr/>
      <dgm:t>
        <a:bodyPr/>
        <a:lstStyle/>
        <a:p>
          <a:endParaRPr lang="th-TH"/>
        </a:p>
      </dgm:t>
    </dgm:pt>
    <dgm:pt modelId="{BB08D92B-B8DD-431D-8E51-3B1507320F1D}">
      <dgm:prSet phldrT="[ข้อความ]"/>
      <dgm:spPr/>
      <dgm:t>
        <a:bodyPr/>
        <a:lstStyle/>
        <a:p>
          <a:r>
            <a:rPr lang="th-TH" b="1" dirty="0">
              <a:solidFill>
                <a:srgbClr val="FC730C"/>
              </a:solidFill>
            </a:rPr>
            <a:t>โครงงานคณิตศาสตร์เป็นเครื่องมือในการแสวงหาความรู้ใหม่</a:t>
          </a:r>
        </a:p>
      </dgm:t>
    </dgm:pt>
    <dgm:pt modelId="{9F2B2FA3-1DB3-4CF1-ADAB-53BCE6E2668F}" type="parTrans" cxnId="{1BD0B46C-D1FB-4097-84D5-AC38F1341E48}">
      <dgm:prSet/>
      <dgm:spPr/>
      <dgm:t>
        <a:bodyPr/>
        <a:lstStyle/>
        <a:p>
          <a:endParaRPr lang="th-TH"/>
        </a:p>
      </dgm:t>
    </dgm:pt>
    <dgm:pt modelId="{E7DB618A-2B3E-4C52-86AC-8A861252F82A}" type="sibTrans" cxnId="{1BD0B46C-D1FB-4097-84D5-AC38F1341E48}">
      <dgm:prSet/>
      <dgm:spPr/>
      <dgm:t>
        <a:bodyPr/>
        <a:lstStyle/>
        <a:p>
          <a:endParaRPr lang="th-TH"/>
        </a:p>
      </dgm:t>
    </dgm:pt>
    <dgm:pt modelId="{AAAAED89-53BC-4840-9B3D-1253DA8C025B}">
      <dgm:prSet phldrT="[ข้อความ]" phldr="1"/>
      <dgm:spPr/>
      <dgm:t>
        <a:bodyPr/>
        <a:lstStyle/>
        <a:p>
          <a:endParaRPr lang="th-TH"/>
        </a:p>
      </dgm:t>
    </dgm:pt>
    <dgm:pt modelId="{B8FF5C8C-5E49-4E8D-8D9D-9EA31E55428E}" type="parTrans" cxnId="{6BD49A92-C98F-412A-99AD-EBA6C14D4FFB}">
      <dgm:prSet/>
      <dgm:spPr/>
      <dgm:t>
        <a:bodyPr/>
        <a:lstStyle/>
        <a:p>
          <a:endParaRPr lang="th-TH"/>
        </a:p>
      </dgm:t>
    </dgm:pt>
    <dgm:pt modelId="{7E445B32-4C4D-48F5-B120-3DE120C08E33}" type="sibTrans" cxnId="{6BD49A92-C98F-412A-99AD-EBA6C14D4FFB}">
      <dgm:prSet/>
      <dgm:spPr/>
      <dgm:t>
        <a:bodyPr/>
        <a:lstStyle/>
        <a:p>
          <a:endParaRPr lang="th-TH"/>
        </a:p>
      </dgm:t>
    </dgm:pt>
    <dgm:pt modelId="{CD79EF14-F3BC-43B8-8898-4F581653422F}">
      <dgm:prSet phldrT="[ข้อความ]"/>
      <dgm:spPr/>
      <dgm:t>
        <a:bodyPr/>
        <a:lstStyle/>
        <a:p>
          <a:r>
            <a:rPr lang="th-TH" b="1" dirty="0"/>
            <a:t>โครงงานคณิตศาสตร์ทำให้เกิดผลิตผลของการศึกษาค้นคว้า</a:t>
          </a:r>
        </a:p>
      </dgm:t>
    </dgm:pt>
    <dgm:pt modelId="{67B512CE-082D-4AC5-96E6-5E2B39EB8602}" type="parTrans" cxnId="{38D77214-D148-4EAA-99AA-B2E25CF46EE0}">
      <dgm:prSet/>
      <dgm:spPr/>
      <dgm:t>
        <a:bodyPr/>
        <a:lstStyle/>
        <a:p>
          <a:endParaRPr lang="th-TH"/>
        </a:p>
      </dgm:t>
    </dgm:pt>
    <dgm:pt modelId="{C7808212-BAB8-4148-9BE6-83916ACAA102}" type="sibTrans" cxnId="{38D77214-D148-4EAA-99AA-B2E25CF46EE0}">
      <dgm:prSet/>
      <dgm:spPr/>
      <dgm:t>
        <a:bodyPr/>
        <a:lstStyle/>
        <a:p>
          <a:endParaRPr lang="th-TH"/>
        </a:p>
      </dgm:t>
    </dgm:pt>
    <dgm:pt modelId="{2D23E27B-9D02-4F56-94D3-9F884ED7DA69}">
      <dgm:prSet phldrT="[ข้อความ]" phldr="1"/>
      <dgm:spPr/>
      <dgm:t>
        <a:bodyPr/>
        <a:lstStyle/>
        <a:p>
          <a:endParaRPr lang="th-TH"/>
        </a:p>
      </dgm:t>
    </dgm:pt>
    <dgm:pt modelId="{717ACC43-BC84-4487-B9FA-CB983557706E}" type="parTrans" cxnId="{3B98293B-8FEB-4054-B22E-CE9148080865}">
      <dgm:prSet/>
      <dgm:spPr/>
      <dgm:t>
        <a:bodyPr/>
        <a:lstStyle/>
        <a:p>
          <a:endParaRPr lang="th-TH"/>
        </a:p>
      </dgm:t>
    </dgm:pt>
    <dgm:pt modelId="{CDA7658C-56C6-4E3C-B55E-F2A4D9B82F05}" type="sibTrans" cxnId="{3B98293B-8FEB-4054-B22E-CE9148080865}">
      <dgm:prSet/>
      <dgm:spPr/>
      <dgm:t>
        <a:bodyPr/>
        <a:lstStyle/>
        <a:p>
          <a:endParaRPr lang="th-TH"/>
        </a:p>
      </dgm:t>
    </dgm:pt>
    <dgm:pt modelId="{97E996D9-956E-4FD6-B29E-E537827C150E}">
      <dgm:prSet phldrT="[ข้อความ]"/>
      <dgm:spPr/>
      <dgm:t>
        <a:bodyPr/>
        <a:lstStyle/>
        <a:p>
          <a:r>
            <a:rPr lang="th-TH" b="1" dirty="0">
              <a:solidFill>
                <a:srgbClr val="FF2DC8"/>
              </a:solidFill>
            </a:rPr>
            <a:t>โครงงานคณิตศาสตร์เป็นกิจกรรมเตรียมการและฝึกฝนนักวิจัยขั้นต้น</a:t>
          </a:r>
        </a:p>
      </dgm:t>
    </dgm:pt>
    <dgm:pt modelId="{76E7DC2E-940B-44CA-BB2F-9027CBEE3071}" type="parTrans" cxnId="{046A3787-4F77-4C4D-AF8E-E8D28D25742F}">
      <dgm:prSet/>
      <dgm:spPr/>
      <dgm:t>
        <a:bodyPr/>
        <a:lstStyle/>
        <a:p>
          <a:endParaRPr lang="th-TH"/>
        </a:p>
      </dgm:t>
    </dgm:pt>
    <dgm:pt modelId="{9F46593F-798A-4533-B9E4-9A2CE8C4196F}" type="sibTrans" cxnId="{046A3787-4F77-4C4D-AF8E-E8D28D25742F}">
      <dgm:prSet/>
      <dgm:spPr/>
      <dgm:t>
        <a:bodyPr/>
        <a:lstStyle/>
        <a:p>
          <a:endParaRPr lang="th-TH"/>
        </a:p>
      </dgm:t>
    </dgm:pt>
    <dgm:pt modelId="{B5F80242-3011-4FCE-9F0A-AF9642804A5E}">
      <dgm:prSet phldrT="[ข้อความ]" phldr="1"/>
      <dgm:spPr/>
      <dgm:t>
        <a:bodyPr/>
        <a:lstStyle/>
        <a:p>
          <a:endParaRPr lang="th-TH"/>
        </a:p>
      </dgm:t>
    </dgm:pt>
    <dgm:pt modelId="{C161D3DA-0A7B-4219-A448-CA308F59FDF3}" type="parTrans" cxnId="{8F4E1C3D-1BE9-49F5-B688-EB4B829E2C9A}">
      <dgm:prSet/>
      <dgm:spPr/>
      <dgm:t>
        <a:bodyPr/>
        <a:lstStyle/>
        <a:p>
          <a:endParaRPr lang="th-TH"/>
        </a:p>
      </dgm:t>
    </dgm:pt>
    <dgm:pt modelId="{8AA1030F-5B7B-4F76-B2FF-3616F72C2453}" type="sibTrans" cxnId="{8F4E1C3D-1BE9-49F5-B688-EB4B829E2C9A}">
      <dgm:prSet/>
      <dgm:spPr/>
      <dgm:t>
        <a:bodyPr/>
        <a:lstStyle/>
        <a:p>
          <a:endParaRPr lang="th-TH"/>
        </a:p>
      </dgm:t>
    </dgm:pt>
    <dgm:pt modelId="{E852222C-AE5B-4AA4-B964-AD25096C7AC2}">
      <dgm:prSet phldrT="[ข้อความ]"/>
      <dgm:spPr/>
      <dgm:t>
        <a:bodyPr/>
        <a:lstStyle/>
        <a:p>
          <a:r>
            <a:rPr lang="th-TH" b="1" dirty="0">
              <a:solidFill>
                <a:srgbClr val="FF0000"/>
              </a:solidFill>
            </a:rPr>
            <a:t>เป็นกิจกรรมที่เอื้ออำนวยต่อการพัฒนาทักษะและกระบวนการ</a:t>
          </a:r>
        </a:p>
      </dgm:t>
    </dgm:pt>
    <dgm:pt modelId="{4EC249BF-788D-4102-A6BE-F1F119477514}" type="parTrans" cxnId="{827747B9-3EC1-47F5-BED2-79B474A9613D}">
      <dgm:prSet/>
      <dgm:spPr/>
      <dgm:t>
        <a:bodyPr/>
        <a:lstStyle/>
        <a:p>
          <a:endParaRPr lang="th-TH"/>
        </a:p>
      </dgm:t>
    </dgm:pt>
    <dgm:pt modelId="{08B1526D-3611-4877-8B50-E917E2A22C69}" type="sibTrans" cxnId="{827747B9-3EC1-47F5-BED2-79B474A9613D}">
      <dgm:prSet/>
      <dgm:spPr/>
      <dgm:t>
        <a:bodyPr/>
        <a:lstStyle/>
        <a:p>
          <a:endParaRPr lang="th-TH"/>
        </a:p>
      </dgm:t>
    </dgm:pt>
    <dgm:pt modelId="{77D39702-B591-4C89-A5E4-80B775BFEF75}" type="pres">
      <dgm:prSet presAssocID="{2B48F44F-2465-4B77-BD07-BA6330F5B423}" presName="linearFlow" presStyleCnt="0">
        <dgm:presLayoutVars>
          <dgm:dir/>
          <dgm:animLvl val="lvl"/>
          <dgm:resizeHandles val="exact"/>
        </dgm:presLayoutVars>
      </dgm:prSet>
      <dgm:spPr/>
    </dgm:pt>
    <dgm:pt modelId="{D9087182-7E44-4B87-85F3-0AD3915D268E}" type="pres">
      <dgm:prSet presAssocID="{75A35A8A-539B-48CD-BFAC-68C588D0CF35}" presName="composite" presStyleCnt="0"/>
      <dgm:spPr/>
    </dgm:pt>
    <dgm:pt modelId="{09E31835-7C79-4E5E-A5F6-95C500A5794C}" type="pres">
      <dgm:prSet presAssocID="{75A35A8A-539B-48CD-BFAC-68C588D0CF3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FAF7FA6-C5E6-41A4-AD47-9512B08D3297}" type="pres">
      <dgm:prSet presAssocID="{75A35A8A-539B-48CD-BFAC-68C588D0CF35}" presName="descendantText" presStyleLbl="alignAcc1" presStyleIdx="0" presStyleCnt="7">
        <dgm:presLayoutVars>
          <dgm:bulletEnabled val="1"/>
        </dgm:presLayoutVars>
      </dgm:prSet>
      <dgm:spPr/>
    </dgm:pt>
    <dgm:pt modelId="{E933C33A-619F-4D35-8A2C-E788AF4BA8AB}" type="pres">
      <dgm:prSet presAssocID="{A92971E7-D711-4AB1-A26B-5FE0C7FE4BC8}" presName="sp" presStyleCnt="0"/>
      <dgm:spPr/>
    </dgm:pt>
    <dgm:pt modelId="{FD819462-1233-42F1-92C4-10E5C2AA26FA}" type="pres">
      <dgm:prSet presAssocID="{D804C572-9F17-4D82-9139-72DC2BF3EBBC}" presName="composite" presStyleCnt="0"/>
      <dgm:spPr/>
    </dgm:pt>
    <dgm:pt modelId="{CFC4D6B0-FAB8-456F-8C78-4D4C9318255C}" type="pres">
      <dgm:prSet presAssocID="{D804C572-9F17-4D82-9139-72DC2BF3EBBC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4A7E46BB-DCFA-4B4C-8F30-EBBA69A4000B}" type="pres">
      <dgm:prSet presAssocID="{D804C572-9F17-4D82-9139-72DC2BF3EBBC}" presName="descendantText" presStyleLbl="alignAcc1" presStyleIdx="1" presStyleCnt="7">
        <dgm:presLayoutVars>
          <dgm:bulletEnabled val="1"/>
        </dgm:presLayoutVars>
      </dgm:prSet>
      <dgm:spPr/>
    </dgm:pt>
    <dgm:pt modelId="{41284D73-6659-4B49-B0AC-71507F7B0FDA}" type="pres">
      <dgm:prSet presAssocID="{23CCE64C-2713-4D58-AE43-228699F44CDF}" presName="sp" presStyleCnt="0"/>
      <dgm:spPr/>
    </dgm:pt>
    <dgm:pt modelId="{C9C7113F-1DD5-46C6-BE31-DDB031174B31}" type="pres">
      <dgm:prSet presAssocID="{FD35D0A2-2212-4461-A36A-CF24984C6918}" presName="composite" presStyleCnt="0"/>
      <dgm:spPr/>
    </dgm:pt>
    <dgm:pt modelId="{2DA4566E-7EE0-40CF-85B9-D85B955BF0E8}" type="pres">
      <dgm:prSet presAssocID="{FD35D0A2-2212-4461-A36A-CF24984C6918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40525768-C1DD-40D7-93DA-DDB447CDEEC8}" type="pres">
      <dgm:prSet presAssocID="{FD35D0A2-2212-4461-A36A-CF24984C6918}" presName="descendantText" presStyleLbl="alignAcc1" presStyleIdx="2" presStyleCnt="7">
        <dgm:presLayoutVars>
          <dgm:bulletEnabled val="1"/>
        </dgm:presLayoutVars>
      </dgm:prSet>
      <dgm:spPr/>
    </dgm:pt>
    <dgm:pt modelId="{2CF7AA00-B95F-427A-9CA8-A344AAA3E216}" type="pres">
      <dgm:prSet presAssocID="{8EF0AFE9-DC1B-4FBC-A954-E2594AA7B760}" presName="sp" presStyleCnt="0"/>
      <dgm:spPr/>
    </dgm:pt>
    <dgm:pt modelId="{871C9404-3D53-4724-9AB4-E83D28696822}" type="pres">
      <dgm:prSet presAssocID="{D63C2472-A6A3-4DC5-A2ED-502BE1DCEEAC}" presName="composite" presStyleCnt="0"/>
      <dgm:spPr/>
    </dgm:pt>
    <dgm:pt modelId="{48FBDCFA-BE1B-4AF0-85B3-B0FC163D5908}" type="pres">
      <dgm:prSet presAssocID="{D63C2472-A6A3-4DC5-A2ED-502BE1DCEEAC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BFCA5A5F-E0E1-4A02-8466-AB7C67DE3FBF}" type="pres">
      <dgm:prSet presAssocID="{D63C2472-A6A3-4DC5-A2ED-502BE1DCEEAC}" presName="descendantText" presStyleLbl="alignAcc1" presStyleIdx="3" presStyleCnt="7">
        <dgm:presLayoutVars>
          <dgm:bulletEnabled val="1"/>
        </dgm:presLayoutVars>
      </dgm:prSet>
      <dgm:spPr/>
    </dgm:pt>
    <dgm:pt modelId="{355C3A63-DBAE-487C-933A-4E81B2E0DBAF}" type="pres">
      <dgm:prSet presAssocID="{02DAD289-9E41-4165-A7C5-A51A3BE2027E}" presName="sp" presStyleCnt="0"/>
      <dgm:spPr/>
    </dgm:pt>
    <dgm:pt modelId="{F2883AFD-4B0E-44A8-8C2C-24D0E266975E}" type="pres">
      <dgm:prSet presAssocID="{AAAAED89-53BC-4840-9B3D-1253DA8C025B}" presName="composite" presStyleCnt="0"/>
      <dgm:spPr/>
    </dgm:pt>
    <dgm:pt modelId="{C8933F37-460B-41F6-A33F-120CC409F58E}" type="pres">
      <dgm:prSet presAssocID="{AAAAED89-53BC-4840-9B3D-1253DA8C025B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A1B344C0-1878-4123-9C74-2A759C2A23A7}" type="pres">
      <dgm:prSet presAssocID="{AAAAED89-53BC-4840-9B3D-1253DA8C025B}" presName="descendantText" presStyleLbl="alignAcc1" presStyleIdx="4" presStyleCnt="7">
        <dgm:presLayoutVars>
          <dgm:bulletEnabled val="1"/>
        </dgm:presLayoutVars>
      </dgm:prSet>
      <dgm:spPr/>
    </dgm:pt>
    <dgm:pt modelId="{53166F47-D44D-4BC3-AA78-2288562EC9CD}" type="pres">
      <dgm:prSet presAssocID="{7E445B32-4C4D-48F5-B120-3DE120C08E33}" presName="sp" presStyleCnt="0"/>
      <dgm:spPr/>
    </dgm:pt>
    <dgm:pt modelId="{05FCF7E6-61FF-4A6C-9F8D-41A6A12CB2B3}" type="pres">
      <dgm:prSet presAssocID="{2D23E27B-9D02-4F56-94D3-9F884ED7DA69}" presName="composite" presStyleCnt="0"/>
      <dgm:spPr/>
    </dgm:pt>
    <dgm:pt modelId="{D37EA04A-5F1A-488D-B0D1-D16F8B38CB4C}" type="pres">
      <dgm:prSet presAssocID="{2D23E27B-9D02-4F56-94D3-9F884ED7DA69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9D24EDAB-9ED3-4AAB-A336-19FBEDD97275}" type="pres">
      <dgm:prSet presAssocID="{2D23E27B-9D02-4F56-94D3-9F884ED7DA69}" presName="descendantText" presStyleLbl="alignAcc1" presStyleIdx="5" presStyleCnt="7">
        <dgm:presLayoutVars>
          <dgm:bulletEnabled val="1"/>
        </dgm:presLayoutVars>
      </dgm:prSet>
      <dgm:spPr/>
    </dgm:pt>
    <dgm:pt modelId="{8F5253DA-AAE9-42D8-B0A5-AFEF40CF5DA1}" type="pres">
      <dgm:prSet presAssocID="{CDA7658C-56C6-4E3C-B55E-F2A4D9B82F05}" presName="sp" presStyleCnt="0"/>
      <dgm:spPr/>
    </dgm:pt>
    <dgm:pt modelId="{92BE4348-15D9-4944-86C8-DBC54673DADE}" type="pres">
      <dgm:prSet presAssocID="{B5F80242-3011-4FCE-9F0A-AF9642804A5E}" presName="composite" presStyleCnt="0"/>
      <dgm:spPr/>
    </dgm:pt>
    <dgm:pt modelId="{3C7DA745-01BC-4F97-92CA-DDEDC290E9CC}" type="pres">
      <dgm:prSet presAssocID="{B5F80242-3011-4FCE-9F0A-AF9642804A5E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13FF005-130C-41AA-A1A9-428E73DDD02B}" type="pres">
      <dgm:prSet presAssocID="{B5F80242-3011-4FCE-9F0A-AF9642804A5E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B4E20102-9297-4763-914F-E68A5FC4C7D8}" type="presOf" srcId="{E852222C-AE5B-4AA4-B964-AD25096C7AC2}" destId="{013FF005-130C-41AA-A1A9-428E73DDD02B}" srcOrd="0" destOrd="0" presId="urn:microsoft.com/office/officeart/2005/8/layout/chevron2"/>
    <dgm:cxn modelId="{51FF6E08-B1FC-494A-A60E-6FA5F2425099}" type="presOf" srcId="{2D23E27B-9D02-4F56-94D3-9F884ED7DA69}" destId="{D37EA04A-5F1A-488D-B0D1-D16F8B38CB4C}" srcOrd="0" destOrd="0" presId="urn:microsoft.com/office/officeart/2005/8/layout/chevron2"/>
    <dgm:cxn modelId="{38D77214-D148-4EAA-99AA-B2E25CF46EE0}" srcId="{AAAAED89-53BC-4840-9B3D-1253DA8C025B}" destId="{CD79EF14-F3BC-43B8-8898-4F581653422F}" srcOrd="0" destOrd="0" parTransId="{67B512CE-082D-4AC5-96E6-5E2B39EB8602}" sibTransId="{C7808212-BAB8-4148-9BE6-83916ACAA102}"/>
    <dgm:cxn modelId="{4A3BC41F-93A7-4B5A-AF16-03B932CFF155}" type="presOf" srcId="{CF6F6212-732A-4ADB-B640-003D6CFA2544}" destId="{4A7E46BB-DCFA-4B4C-8F30-EBBA69A4000B}" srcOrd="0" destOrd="0" presId="urn:microsoft.com/office/officeart/2005/8/layout/chevron2"/>
    <dgm:cxn modelId="{B9027E22-621E-4C55-B4F5-508C69DE13C8}" type="presOf" srcId="{97E996D9-956E-4FD6-B29E-E537827C150E}" destId="{9D24EDAB-9ED3-4AAB-A336-19FBEDD97275}" srcOrd="0" destOrd="0" presId="urn:microsoft.com/office/officeart/2005/8/layout/chevron2"/>
    <dgm:cxn modelId="{3B98293B-8FEB-4054-B22E-CE9148080865}" srcId="{2B48F44F-2465-4B77-BD07-BA6330F5B423}" destId="{2D23E27B-9D02-4F56-94D3-9F884ED7DA69}" srcOrd="5" destOrd="0" parTransId="{717ACC43-BC84-4487-B9FA-CB983557706E}" sibTransId="{CDA7658C-56C6-4E3C-B55E-F2A4D9B82F05}"/>
    <dgm:cxn modelId="{8F4E1C3D-1BE9-49F5-B688-EB4B829E2C9A}" srcId="{2B48F44F-2465-4B77-BD07-BA6330F5B423}" destId="{B5F80242-3011-4FCE-9F0A-AF9642804A5E}" srcOrd="6" destOrd="0" parTransId="{C161D3DA-0A7B-4219-A448-CA308F59FDF3}" sibTransId="{8AA1030F-5B7B-4F76-B2FF-3616F72C2453}"/>
    <dgm:cxn modelId="{DABAA047-A5F1-4E6C-99A7-CDEC0A7D4B3A}" type="presOf" srcId="{75A35A8A-539B-48CD-BFAC-68C588D0CF35}" destId="{09E31835-7C79-4E5E-A5F6-95C500A5794C}" srcOrd="0" destOrd="0" presId="urn:microsoft.com/office/officeart/2005/8/layout/chevron2"/>
    <dgm:cxn modelId="{8F962248-E2E7-486C-BDEC-22532FFC8395}" type="presOf" srcId="{CD79EF14-F3BC-43B8-8898-4F581653422F}" destId="{A1B344C0-1878-4123-9C74-2A759C2A23A7}" srcOrd="0" destOrd="0" presId="urn:microsoft.com/office/officeart/2005/8/layout/chevron2"/>
    <dgm:cxn modelId="{C351724A-AB1B-4349-A678-A0ECEA59CCA0}" type="presOf" srcId="{AE2C06F8-0364-45D5-B229-EC7A326BBF0A}" destId="{FFAF7FA6-C5E6-41A4-AD47-9512B08D3297}" srcOrd="0" destOrd="0" presId="urn:microsoft.com/office/officeart/2005/8/layout/chevron2"/>
    <dgm:cxn modelId="{1BD0B46C-D1FB-4097-84D5-AC38F1341E48}" srcId="{D63C2472-A6A3-4DC5-A2ED-502BE1DCEEAC}" destId="{BB08D92B-B8DD-431D-8E51-3B1507320F1D}" srcOrd="0" destOrd="0" parTransId="{9F2B2FA3-1DB3-4CF1-ADAB-53BCE6E2668F}" sibTransId="{E7DB618A-2B3E-4C52-86AC-8A861252F82A}"/>
    <dgm:cxn modelId="{8223A94D-5EC0-4334-A440-1E869C3608B7}" type="presOf" srcId="{2B48F44F-2465-4B77-BD07-BA6330F5B423}" destId="{77D39702-B591-4C89-A5E4-80B775BFEF75}" srcOrd="0" destOrd="0" presId="urn:microsoft.com/office/officeart/2005/8/layout/chevron2"/>
    <dgm:cxn modelId="{676DF478-3A89-4784-83E9-67F44FA6AFEC}" type="presOf" srcId="{B5F80242-3011-4FCE-9F0A-AF9642804A5E}" destId="{3C7DA745-01BC-4F97-92CA-DDEDC290E9CC}" srcOrd="0" destOrd="0" presId="urn:microsoft.com/office/officeart/2005/8/layout/chevron2"/>
    <dgm:cxn modelId="{976D8E79-60ED-49AC-9F15-E9987083F326}" srcId="{D804C572-9F17-4D82-9139-72DC2BF3EBBC}" destId="{CF6F6212-732A-4ADB-B640-003D6CFA2544}" srcOrd="0" destOrd="0" parTransId="{E173A112-73BA-41D8-9859-64245CC1BE33}" sibTransId="{69EAAA59-5211-4D8B-A9C2-99402681DC29}"/>
    <dgm:cxn modelId="{6C45957C-E58F-4978-B343-F47CDE774B2C}" srcId="{2B48F44F-2465-4B77-BD07-BA6330F5B423}" destId="{D63C2472-A6A3-4DC5-A2ED-502BE1DCEEAC}" srcOrd="3" destOrd="0" parTransId="{A31598FB-3782-475D-BF4D-FD2CF3BB8173}" sibTransId="{02DAD289-9E41-4165-A7C5-A51A3BE2027E}"/>
    <dgm:cxn modelId="{54791E7F-957D-4311-A9D6-1D21B190C317}" type="presOf" srcId="{D804C572-9F17-4D82-9139-72DC2BF3EBBC}" destId="{CFC4D6B0-FAB8-456F-8C78-4D4C9318255C}" srcOrd="0" destOrd="0" presId="urn:microsoft.com/office/officeart/2005/8/layout/chevron2"/>
    <dgm:cxn modelId="{046A3787-4F77-4C4D-AF8E-E8D28D25742F}" srcId="{2D23E27B-9D02-4F56-94D3-9F884ED7DA69}" destId="{97E996D9-956E-4FD6-B29E-E537827C150E}" srcOrd="0" destOrd="0" parTransId="{76E7DC2E-940B-44CA-BB2F-9027CBEE3071}" sibTransId="{9F46593F-798A-4533-B9E4-9A2CE8C4196F}"/>
    <dgm:cxn modelId="{9178478E-42EC-4C28-8876-80EE2D43602B}" srcId="{2B48F44F-2465-4B77-BD07-BA6330F5B423}" destId="{75A35A8A-539B-48CD-BFAC-68C588D0CF35}" srcOrd="0" destOrd="0" parTransId="{F72FB7CA-2F9F-4E94-B60D-00B5A14871E1}" sibTransId="{A92971E7-D711-4AB1-A26B-5FE0C7FE4BC8}"/>
    <dgm:cxn modelId="{6BD49A92-C98F-412A-99AD-EBA6C14D4FFB}" srcId="{2B48F44F-2465-4B77-BD07-BA6330F5B423}" destId="{AAAAED89-53BC-4840-9B3D-1253DA8C025B}" srcOrd="4" destOrd="0" parTransId="{B8FF5C8C-5E49-4E8D-8D9D-9EA31E55428E}" sibTransId="{7E445B32-4C4D-48F5-B120-3DE120C08E33}"/>
    <dgm:cxn modelId="{B29BD6A2-96A8-4322-8090-4D4FAEBE8D15}" type="presOf" srcId="{BB08D92B-B8DD-431D-8E51-3B1507320F1D}" destId="{BFCA5A5F-E0E1-4A02-8466-AB7C67DE3FBF}" srcOrd="0" destOrd="0" presId="urn:microsoft.com/office/officeart/2005/8/layout/chevron2"/>
    <dgm:cxn modelId="{863424A6-6E7C-41E9-AABE-4D0078FD02AB}" type="presOf" srcId="{D63C2472-A6A3-4DC5-A2ED-502BE1DCEEAC}" destId="{48FBDCFA-BE1B-4AF0-85B3-B0FC163D5908}" srcOrd="0" destOrd="0" presId="urn:microsoft.com/office/officeart/2005/8/layout/chevron2"/>
    <dgm:cxn modelId="{C2DF48AB-408F-4870-A2A2-34FD1FDD795F}" srcId="{75A35A8A-539B-48CD-BFAC-68C588D0CF35}" destId="{AE2C06F8-0364-45D5-B229-EC7A326BBF0A}" srcOrd="0" destOrd="0" parTransId="{973C97E9-BD92-493F-9DAF-711F43D8FFDE}" sibTransId="{E8C2E438-7303-4C48-850D-237F3EB31342}"/>
    <dgm:cxn modelId="{C246DBB1-6FCB-4EC4-BC03-354272807861}" type="presOf" srcId="{AAAAED89-53BC-4840-9B3D-1253DA8C025B}" destId="{C8933F37-460B-41F6-A33F-120CC409F58E}" srcOrd="0" destOrd="0" presId="urn:microsoft.com/office/officeart/2005/8/layout/chevron2"/>
    <dgm:cxn modelId="{E95421B7-FD03-4B31-B17E-659A13E1BFA9}" type="presOf" srcId="{FD35D0A2-2212-4461-A36A-CF24984C6918}" destId="{2DA4566E-7EE0-40CF-85B9-D85B955BF0E8}" srcOrd="0" destOrd="0" presId="urn:microsoft.com/office/officeart/2005/8/layout/chevron2"/>
    <dgm:cxn modelId="{827747B9-3EC1-47F5-BED2-79B474A9613D}" srcId="{B5F80242-3011-4FCE-9F0A-AF9642804A5E}" destId="{E852222C-AE5B-4AA4-B964-AD25096C7AC2}" srcOrd="0" destOrd="0" parTransId="{4EC249BF-788D-4102-A6BE-F1F119477514}" sibTransId="{08B1526D-3611-4877-8B50-E917E2A22C69}"/>
    <dgm:cxn modelId="{797484B9-6150-4D3F-8FE3-F27BBF7B2BDF}" srcId="{2B48F44F-2465-4B77-BD07-BA6330F5B423}" destId="{D804C572-9F17-4D82-9139-72DC2BF3EBBC}" srcOrd="1" destOrd="0" parTransId="{076AD9C6-4701-4131-BFDE-EFDEAD87D30E}" sibTransId="{23CCE64C-2713-4D58-AE43-228699F44CDF}"/>
    <dgm:cxn modelId="{0CE796C5-5D8D-4FB1-B62A-18560FFB4878}" type="presOf" srcId="{98C743F0-2CD5-40DB-9961-196CA07472FF}" destId="{40525768-C1DD-40D7-93DA-DDB447CDEEC8}" srcOrd="0" destOrd="0" presId="urn:microsoft.com/office/officeart/2005/8/layout/chevron2"/>
    <dgm:cxn modelId="{A0A6D2DF-0B91-4BBF-9DF0-CF08B54828A7}" srcId="{FD35D0A2-2212-4461-A36A-CF24984C6918}" destId="{98C743F0-2CD5-40DB-9961-196CA07472FF}" srcOrd="0" destOrd="0" parTransId="{42686437-F525-4FBE-BAA2-9876E8C1FD9D}" sibTransId="{5C6852C9-14F7-40C1-ACF0-29EAF2402EB9}"/>
    <dgm:cxn modelId="{8799ECF0-1BCC-4880-9E4E-651F6BAF3965}" srcId="{2B48F44F-2465-4B77-BD07-BA6330F5B423}" destId="{FD35D0A2-2212-4461-A36A-CF24984C6918}" srcOrd="2" destOrd="0" parTransId="{1D4CB696-C1D8-4EA6-8A9D-F1DD314155D6}" sibTransId="{8EF0AFE9-DC1B-4FBC-A954-E2594AA7B760}"/>
    <dgm:cxn modelId="{CDD19BDB-309F-443C-BF51-EB80CC0B87E7}" type="presParOf" srcId="{77D39702-B591-4C89-A5E4-80B775BFEF75}" destId="{D9087182-7E44-4B87-85F3-0AD3915D268E}" srcOrd="0" destOrd="0" presId="urn:microsoft.com/office/officeart/2005/8/layout/chevron2"/>
    <dgm:cxn modelId="{B6B97A39-0357-45A0-9FD9-C5B4D4E10183}" type="presParOf" srcId="{D9087182-7E44-4B87-85F3-0AD3915D268E}" destId="{09E31835-7C79-4E5E-A5F6-95C500A5794C}" srcOrd="0" destOrd="0" presId="urn:microsoft.com/office/officeart/2005/8/layout/chevron2"/>
    <dgm:cxn modelId="{5C23ECCA-16AD-41CA-8353-512807557C56}" type="presParOf" srcId="{D9087182-7E44-4B87-85F3-0AD3915D268E}" destId="{FFAF7FA6-C5E6-41A4-AD47-9512B08D3297}" srcOrd="1" destOrd="0" presId="urn:microsoft.com/office/officeart/2005/8/layout/chevron2"/>
    <dgm:cxn modelId="{62267CE0-5DDD-4BD5-B046-54B11BBC1660}" type="presParOf" srcId="{77D39702-B591-4C89-A5E4-80B775BFEF75}" destId="{E933C33A-619F-4D35-8A2C-E788AF4BA8AB}" srcOrd="1" destOrd="0" presId="urn:microsoft.com/office/officeart/2005/8/layout/chevron2"/>
    <dgm:cxn modelId="{484774E7-0DAF-4564-A5AE-01E50CA0581D}" type="presParOf" srcId="{77D39702-B591-4C89-A5E4-80B775BFEF75}" destId="{FD819462-1233-42F1-92C4-10E5C2AA26FA}" srcOrd="2" destOrd="0" presId="urn:microsoft.com/office/officeart/2005/8/layout/chevron2"/>
    <dgm:cxn modelId="{54366C0E-10C0-47DA-8D79-F23CC254BCB0}" type="presParOf" srcId="{FD819462-1233-42F1-92C4-10E5C2AA26FA}" destId="{CFC4D6B0-FAB8-456F-8C78-4D4C9318255C}" srcOrd="0" destOrd="0" presId="urn:microsoft.com/office/officeart/2005/8/layout/chevron2"/>
    <dgm:cxn modelId="{F7C1268F-7B88-426A-89AB-D4368868959E}" type="presParOf" srcId="{FD819462-1233-42F1-92C4-10E5C2AA26FA}" destId="{4A7E46BB-DCFA-4B4C-8F30-EBBA69A4000B}" srcOrd="1" destOrd="0" presId="urn:microsoft.com/office/officeart/2005/8/layout/chevron2"/>
    <dgm:cxn modelId="{E8C19F2C-E3E5-4A42-8992-DF3CA807E29E}" type="presParOf" srcId="{77D39702-B591-4C89-A5E4-80B775BFEF75}" destId="{41284D73-6659-4B49-B0AC-71507F7B0FDA}" srcOrd="3" destOrd="0" presId="urn:microsoft.com/office/officeart/2005/8/layout/chevron2"/>
    <dgm:cxn modelId="{5D04F782-8958-40E4-8964-6A6437CE7708}" type="presParOf" srcId="{77D39702-B591-4C89-A5E4-80B775BFEF75}" destId="{C9C7113F-1DD5-46C6-BE31-DDB031174B31}" srcOrd="4" destOrd="0" presId="urn:microsoft.com/office/officeart/2005/8/layout/chevron2"/>
    <dgm:cxn modelId="{54CF3681-E190-4166-AAAC-5601D7987330}" type="presParOf" srcId="{C9C7113F-1DD5-46C6-BE31-DDB031174B31}" destId="{2DA4566E-7EE0-40CF-85B9-D85B955BF0E8}" srcOrd="0" destOrd="0" presId="urn:microsoft.com/office/officeart/2005/8/layout/chevron2"/>
    <dgm:cxn modelId="{BBADF9C4-4829-471B-89E9-F8FE8D326BFA}" type="presParOf" srcId="{C9C7113F-1DD5-46C6-BE31-DDB031174B31}" destId="{40525768-C1DD-40D7-93DA-DDB447CDEEC8}" srcOrd="1" destOrd="0" presId="urn:microsoft.com/office/officeart/2005/8/layout/chevron2"/>
    <dgm:cxn modelId="{BD9108E5-D769-4783-AC24-ACAAC1925C96}" type="presParOf" srcId="{77D39702-B591-4C89-A5E4-80B775BFEF75}" destId="{2CF7AA00-B95F-427A-9CA8-A344AAA3E216}" srcOrd="5" destOrd="0" presId="urn:microsoft.com/office/officeart/2005/8/layout/chevron2"/>
    <dgm:cxn modelId="{86E21E6C-EF81-4D76-923B-8C88CE63A530}" type="presParOf" srcId="{77D39702-B591-4C89-A5E4-80B775BFEF75}" destId="{871C9404-3D53-4724-9AB4-E83D28696822}" srcOrd="6" destOrd="0" presId="urn:microsoft.com/office/officeart/2005/8/layout/chevron2"/>
    <dgm:cxn modelId="{00B22358-8CDF-484E-8AF3-F4A4E18C7097}" type="presParOf" srcId="{871C9404-3D53-4724-9AB4-E83D28696822}" destId="{48FBDCFA-BE1B-4AF0-85B3-B0FC163D5908}" srcOrd="0" destOrd="0" presId="urn:microsoft.com/office/officeart/2005/8/layout/chevron2"/>
    <dgm:cxn modelId="{51BF5163-77D0-4BB5-8729-11A6EB54EF51}" type="presParOf" srcId="{871C9404-3D53-4724-9AB4-E83D28696822}" destId="{BFCA5A5F-E0E1-4A02-8466-AB7C67DE3FBF}" srcOrd="1" destOrd="0" presId="urn:microsoft.com/office/officeart/2005/8/layout/chevron2"/>
    <dgm:cxn modelId="{B29C039B-FAD4-42A4-95E2-F3FCA52CC6C3}" type="presParOf" srcId="{77D39702-B591-4C89-A5E4-80B775BFEF75}" destId="{355C3A63-DBAE-487C-933A-4E81B2E0DBAF}" srcOrd="7" destOrd="0" presId="urn:microsoft.com/office/officeart/2005/8/layout/chevron2"/>
    <dgm:cxn modelId="{8CA25752-68D2-4B22-8213-0AAC001F5351}" type="presParOf" srcId="{77D39702-B591-4C89-A5E4-80B775BFEF75}" destId="{F2883AFD-4B0E-44A8-8C2C-24D0E266975E}" srcOrd="8" destOrd="0" presId="urn:microsoft.com/office/officeart/2005/8/layout/chevron2"/>
    <dgm:cxn modelId="{4572BC03-4835-4A82-819F-B19F25B71BCD}" type="presParOf" srcId="{F2883AFD-4B0E-44A8-8C2C-24D0E266975E}" destId="{C8933F37-460B-41F6-A33F-120CC409F58E}" srcOrd="0" destOrd="0" presId="urn:microsoft.com/office/officeart/2005/8/layout/chevron2"/>
    <dgm:cxn modelId="{FFDB9BE9-B5D0-44B8-9D07-BBF4F2974590}" type="presParOf" srcId="{F2883AFD-4B0E-44A8-8C2C-24D0E266975E}" destId="{A1B344C0-1878-4123-9C74-2A759C2A23A7}" srcOrd="1" destOrd="0" presId="urn:microsoft.com/office/officeart/2005/8/layout/chevron2"/>
    <dgm:cxn modelId="{E299EE97-FBAF-456C-9995-2805814E4A6F}" type="presParOf" srcId="{77D39702-B591-4C89-A5E4-80B775BFEF75}" destId="{53166F47-D44D-4BC3-AA78-2288562EC9CD}" srcOrd="9" destOrd="0" presId="urn:microsoft.com/office/officeart/2005/8/layout/chevron2"/>
    <dgm:cxn modelId="{3BBFD447-7CBD-45B6-9C87-612D218781A7}" type="presParOf" srcId="{77D39702-B591-4C89-A5E4-80B775BFEF75}" destId="{05FCF7E6-61FF-4A6C-9F8D-41A6A12CB2B3}" srcOrd="10" destOrd="0" presId="urn:microsoft.com/office/officeart/2005/8/layout/chevron2"/>
    <dgm:cxn modelId="{454907A5-05C8-463E-B02C-31DED30E5072}" type="presParOf" srcId="{05FCF7E6-61FF-4A6C-9F8D-41A6A12CB2B3}" destId="{D37EA04A-5F1A-488D-B0D1-D16F8B38CB4C}" srcOrd="0" destOrd="0" presId="urn:microsoft.com/office/officeart/2005/8/layout/chevron2"/>
    <dgm:cxn modelId="{B2C9DFE2-2F27-430E-BBA5-13A5B049FA72}" type="presParOf" srcId="{05FCF7E6-61FF-4A6C-9F8D-41A6A12CB2B3}" destId="{9D24EDAB-9ED3-4AAB-A336-19FBEDD97275}" srcOrd="1" destOrd="0" presId="urn:microsoft.com/office/officeart/2005/8/layout/chevron2"/>
    <dgm:cxn modelId="{1D3408B3-B9EB-4027-AB06-B5515B451579}" type="presParOf" srcId="{77D39702-B591-4C89-A5E4-80B775BFEF75}" destId="{8F5253DA-AAE9-42D8-B0A5-AFEF40CF5DA1}" srcOrd="11" destOrd="0" presId="urn:microsoft.com/office/officeart/2005/8/layout/chevron2"/>
    <dgm:cxn modelId="{0B857160-3225-441E-94A9-937888C00147}" type="presParOf" srcId="{77D39702-B591-4C89-A5E4-80B775BFEF75}" destId="{92BE4348-15D9-4944-86C8-DBC54673DADE}" srcOrd="12" destOrd="0" presId="urn:microsoft.com/office/officeart/2005/8/layout/chevron2"/>
    <dgm:cxn modelId="{C0CBEE8B-63C7-4E05-9B37-5535B2AF3D88}" type="presParOf" srcId="{92BE4348-15D9-4944-86C8-DBC54673DADE}" destId="{3C7DA745-01BC-4F97-92CA-DDEDC290E9CC}" srcOrd="0" destOrd="0" presId="urn:microsoft.com/office/officeart/2005/8/layout/chevron2"/>
    <dgm:cxn modelId="{839D4B05-6B8B-48DB-8DFD-BA2481981345}" type="presParOf" srcId="{92BE4348-15D9-4944-86C8-DBC54673DADE}" destId="{013FF005-130C-41AA-A1A9-428E73DDD0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48F44F-2465-4B77-BD07-BA6330F5B423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5A35A8A-539B-48CD-BFAC-68C588D0CF35}">
      <dgm:prSet phldrT="[ข้อความ]" phldr="1"/>
      <dgm:spPr/>
      <dgm:t>
        <a:bodyPr/>
        <a:lstStyle/>
        <a:p>
          <a:endParaRPr lang="th-TH" dirty="0"/>
        </a:p>
      </dgm:t>
    </dgm:pt>
    <dgm:pt modelId="{F72FB7CA-2F9F-4E94-B60D-00B5A14871E1}" type="parTrans" cxnId="{9178478E-42EC-4C28-8876-80EE2D43602B}">
      <dgm:prSet/>
      <dgm:spPr/>
      <dgm:t>
        <a:bodyPr/>
        <a:lstStyle/>
        <a:p>
          <a:endParaRPr lang="th-TH"/>
        </a:p>
      </dgm:t>
    </dgm:pt>
    <dgm:pt modelId="{A92971E7-D711-4AB1-A26B-5FE0C7FE4BC8}" type="sibTrans" cxnId="{9178478E-42EC-4C28-8876-80EE2D43602B}">
      <dgm:prSet/>
      <dgm:spPr/>
      <dgm:t>
        <a:bodyPr/>
        <a:lstStyle/>
        <a:p>
          <a:endParaRPr lang="th-TH"/>
        </a:p>
      </dgm:t>
    </dgm:pt>
    <dgm:pt modelId="{AE2C06F8-0364-45D5-B229-EC7A326BBF0A}">
      <dgm:prSet phldrT="[ข้อความ]"/>
      <dgm:spPr/>
      <dgm:t>
        <a:bodyPr/>
        <a:lstStyle/>
        <a:p>
          <a:r>
            <a:rPr lang="th-TH" b="1" dirty="0">
              <a:solidFill>
                <a:srgbClr val="4318FC"/>
              </a:solidFill>
            </a:rPr>
            <a:t>ขั้นตอนที่ 1 </a:t>
          </a:r>
          <a:r>
            <a:rPr lang="en-US" b="1" dirty="0">
              <a:solidFill>
                <a:srgbClr val="4318FC"/>
              </a:solidFill>
            </a:rPr>
            <a:t>: </a:t>
          </a:r>
          <a:r>
            <a:rPr lang="th-TH" b="1" dirty="0">
              <a:solidFill>
                <a:srgbClr val="4318FC"/>
              </a:solidFill>
            </a:rPr>
            <a:t>การเลือกหัวข้อเรื่องโครงงาน</a:t>
          </a:r>
        </a:p>
      </dgm:t>
    </dgm:pt>
    <dgm:pt modelId="{973C97E9-BD92-493F-9DAF-711F43D8FFDE}" type="parTrans" cxnId="{C2DF48AB-408F-4870-A2A2-34FD1FDD795F}">
      <dgm:prSet/>
      <dgm:spPr/>
      <dgm:t>
        <a:bodyPr/>
        <a:lstStyle/>
        <a:p>
          <a:endParaRPr lang="th-TH"/>
        </a:p>
      </dgm:t>
    </dgm:pt>
    <dgm:pt modelId="{E8C2E438-7303-4C48-850D-237F3EB31342}" type="sibTrans" cxnId="{C2DF48AB-408F-4870-A2A2-34FD1FDD795F}">
      <dgm:prSet/>
      <dgm:spPr/>
      <dgm:t>
        <a:bodyPr/>
        <a:lstStyle/>
        <a:p>
          <a:endParaRPr lang="th-TH"/>
        </a:p>
      </dgm:t>
    </dgm:pt>
    <dgm:pt modelId="{D804C572-9F17-4D82-9139-72DC2BF3EBBC}">
      <dgm:prSet phldrT="[ข้อความ]" phldr="1"/>
      <dgm:spPr/>
      <dgm:t>
        <a:bodyPr/>
        <a:lstStyle/>
        <a:p>
          <a:endParaRPr lang="th-TH"/>
        </a:p>
      </dgm:t>
    </dgm:pt>
    <dgm:pt modelId="{076AD9C6-4701-4131-BFDE-EFDEAD87D30E}" type="parTrans" cxnId="{797484B9-6150-4D3F-8FE3-F27BBF7B2BDF}">
      <dgm:prSet/>
      <dgm:spPr/>
      <dgm:t>
        <a:bodyPr/>
        <a:lstStyle/>
        <a:p>
          <a:endParaRPr lang="th-TH"/>
        </a:p>
      </dgm:t>
    </dgm:pt>
    <dgm:pt modelId="{23CCE64C-2713-4D58-AE43-228699F44CDF}" type="sibTrans" cxnId="{797484B9-6150-4D3F-8FE3-F27BBF7B2BDF}">
      <dgm:prSet/>
      <dgm:spPr/>
      <dgm:t>
        <a:bodyPr/>
        <a:lstStyle/>
        <a:p>
          <a:endParaRPr lang="th-TH"/>
        </a:p>
      </dgm:t>
    </dgm:pt>
    <dgm:pt modelId="{CF6F6212-732A-4ADB-B640-003D6CFA2544}">
      <dgm:prSet phldrT="[ข้อความ]"/>
      <dgm:spPr/>
      <dgm:t>
        <a:bodyPr/>
        <a:lstStyle/>
        <a:p>
          <a:r>
            <a:rPr lang="th-TH" b="1" dirty="0">
              <a:solidFill>
                <a:srgbClr val="FF0000"/>
              </a:solidFill>
            </a:rPr>
            <a:t>ขั้นตอนที่ 2</a:t>
          </a:r>
          <a:r>
            <a:rPr lang="en-US" b="1" dirty="0">
              <a:solidFill>
                <a:srgbClr val="FF0000"/>
              </a:solidFill>
            </a:rPr>
            <a:t> : </a:t>
          </a:r>
          <a:r>
            <a:rPr lang="th-TH" b="1" dirty="0">
              <a:solidFill>
                <a:srgbClr val="FF0000"/>
              </a:solidFill>
            </a:rPr>
            <a:t>การกำหนดจุดประสงค์โครงงาน</a:t>
          </a:r>
        </a:p>
      </dgm:t>
    </dgm:pt>
    <dgm:pt modelId="{E173A112-73BA-41D8-9859-64245CC1BE33}" type="parTrans" cxnId="{976D8E79-60ED-49AC-9F15-E9987083F326}">
      <dgm:prSet/>
      <dgm:spPr/>
      <dgm:t>
        <a:bodyPr/>
        <a:lstStyle/>
        <a:p>
          <a:endParaRPr lang="th-TH"/>
        </a:p>
      </dgm:t>
    </dgm:pt>
    <dgm:pt modelId="{69EAAA59-5211-4D8B-A9C2-99402681DC29}" type="sibTrans" cxnId="{976D8E79-60ED-49AC-9F15-E9987083F326}">
      <dgm:prSet/>
      <dgm:spPr/>
      <dgm:t>
        <a:bodyPr/>
        <a:lstStyle/>
        <a:p>
          <a:endParaRPr lang="th-TH"/>
        </a:p>
      </dgm:t>
    </dgm:pt>
    <dgm:pt modelId="{FD35D0A2-2212-4461-A36A-CF24984C6918}">
      <dgm:prSet phldrT="[ข้อความ]" phldr="1"/>
      <dgm:spPr/>
      <dgm:t>
        <a:bodyPr/>
        <a:lstStyle/>
        <a:p>
          <a:endParaRPr lang="th-TH"/>
        </a:p>
      </dgm:t>
    </dgm:pt>
    <dgm:pt modelId="{1D4CB696-C1D8-4EA6-8A9D-F1DD314155D6}" type="parTrans" cxnId="{8799ECF0-1BCC-4880-9E4E-651F6BAF3965}">
      <dgm:prSet/>
      <dgm:spPr/>
      <dgm:t>
        <a:bodyPr/>
        <a:lstStyle/>
        <a:p>
          <a:endParaRPr lang="th-TH"/>
        </a:p>
      </dgm:t>
    </dgm:pt>
    <dgm:pt modelId="{8EF0AFE9-DC1B-4FBC-A954-E2594AA7B760}" type="sibTrans" cxnId="{8799ECF0-1BCC-4880-9E4E-651F6BAF3965}">
      <dgm:prSet/>
      <dgm:spPr/>
      <dgm:t>
        <a:bodyPr/>
        <a:lstStyle/>
        <a:p>
          <a:endParaRPr lang="th-TH"/>
        </a:p>
      </dgm:t>
    </dgm:pt>
    <dgm:pt modelId="{98C743F0-2CD5-40DB-9961-196CA07472FF}">
      <dgm:prSet phldrT="[ข้อความ]"/>
      <dgm:spPr/>
      <dgm:t>
        <a:bodyPr/>
        <a:lstStyle/>
        <a:p>
          <a:r>
            <a:rPr lang="th-TH" b="1" dirty="0">
              <a:solidFill>
                <a:srgbClr val="00B050"/>
              </a:solidFill>
            </a:rPr>
            <a:t>ขั้นตอนที่ 3 </a:t>
          </a:r>
          <a:r>
            <a:rPr lang="en-US" b="1" dirty="0">
              <a:solidFill>
                <a:srgbClr val="00B050"/>
              </a:solidFill>
            </a:rPr>
            <a:t>: </a:t>
          </a:r>
          <a:r>
            <a:rPr lang="th-TH" b="1" dirty="0">
              <a:solidFill>
                <a:srgbClr val="00B050"/>
              </a:solidFill>
            </a:rPr>
            <a:t>การศึกษาเอกสารที่เกี่ยวข้อง</a:t>
          </a:r>
        </a:p>
      </dgm:t>
    </dgm:pt>
    <dgm:pt modelId="{42686437-F525-4FBE-BAA2-9876E8C1FD9D}" type="parTrans" cxnId="{A0A6D2DF-0B91-4BBF-9DF0-CF08B54828A7}">
      <dgm:prSet/>
      <dgm:spPr/>
      <dgm:t>
        <a:bodyPr/>
        <a:lstStyle/>
        <a:p>
          <a:endParaRPr lang="th-TH"/>
        </a:p>
      </dgm:t>
    </dgm:pt>
    <dgm:pt modelId="{5C6852C9-14F7-40C1-ACF0-29EAF2402EB9}" type="sibTrans" cxnId="{A0A6D2DF-0B91-4BBF-9DF0-CF08B54828A7}">
      <dgm:prSet/>
      <dgm:spPr/>
      <dgm:t>
        <a:bodyPr/>
        <a:lstStyle/>
        <a:p>
          <a:endParaRPr lang="th-TH"/>
        </a:p>
      </dgm:t>
    </dgm:pt>
    <dgm:pt modelId="{D63C2472-A6A3-4DC5-A2ED-502BE1DCEEAC}">
      <dgm:prSet phldrT="[ข้อความ]" phldr="1"/>
      <dgm:spPr/>
      <dgm:t>
        <a:bodyPr/>
        <a:lstStyle/>
        <a:p>
          <a:endParaRPr lang="th-TH"/>
        </a:p>
      </dgm:t>
    </dgm:pt>
    <dgm:pt modelId="{A31598FB-3782-475D-BF4D-FD2CF3BB8173}" type="parTrans" cxnId="{6C45957C-E58F-4978-B343-F47CDE774B2C}">
      <dgm:prSet/>
      <dgm:spPr/>
      <dgm:t>
        <a:bodyPr/>
        <a:lstStyle/>
        <a:p>
          <a:endParaRPr lang="th-TH"/>
        </a:p>
      </dgm:t>
    </dgm:pt>
    <dgm:pt modelId="{02DAD289-9E41-4165-A7C5-A51A3BE2027E}" type="sibTrans" cxnId="{6C45957C-E58F-4978-B343-F47CDE774B2C}">
      <dgm:prSet/>
      <dgm:spPr/>
      <dgm:t>
        <a:bodyPr/>
        <a:lstStyle/>
        <a:p>
          <a:endParaRPr lang="th-TH"/>
        </a:p>
      </dgm:t>
    </dgm:pt>
    <dgm:pt modelId="{BB08D92B-B8DD-431D-8E51-3B1507320F1D}">
      <dgm:prSet phldrT="[ข้อความ]"/>
      <dgm:spPr/>
      <dgm:t>
        <a:bodyPr/>
        <a:lstStyle/>
        <a:p>
          <a:r>
            <a:rPr lang="th-TH" b="1" dirty="0">
              <a:solidFill>
                <a:srgbClr val="FC730C"/>
              </a:solidFill>
            </a:rPr>
            <a:t>ขั้นตอนที่ 4 </a:t>
          </a:r>
          <a:r>
            <a:rPr lang="en-US" b="1" dirty="0">
              <a:solidFill>
                <a:srgbClr val="FC730C"/>
              </a:solidFill>
            </a:rPr>
            <a:t>: </a:t>
          </a:r>
          <a:r>
            <a:rPr lang="th-TH" b="1" dirty="0">
              <a:solidFill>
                <a:srgbClr val="FC730C"/>
              </a:solidFill>
            </a:rPr>
            <a:t>การวางแผน</a:t>
          </a:r>
          <a:r>
            <a:rPr lang="th-TH" b="1" dirty="0" err="1">
              <a:solidFill>
                <a:srgbClr val="FC730C"/>
              </a:solidFill>
            </a:rPr>
            <a:t>การทำ</a:t>
          </a:r>
          <a:r>
            <a:rPr lang="th-TH" b="1" dirty="0">
              <a:solidFill>
                <a:srgbClr val="FC730C"/>
              </a:solidFill>
            </a:rPr>
            <a:t>โครงงาน .... </a:t>
          </a:r>
          <a:r>
            <a:rPr lang="en-US" b="1" dirty="0">
              <a:solidFill>
                <a:srgbClr val="FC730C"/>
              </a:solidFill>
              <a:hlinkClick xmlns:r="http://schemas.openxmlformats.org/officeDocument/2006/relationships" r:id="rId1" action="ppaction://hlinksldjump"/>
            </a:rPr>
            <a:t>Click</a:t>
          </a:r>
          <a:endParaRPr lang="th-TH" b="1" dirty="0">
            <a:solidFill>
              <a:srgbClr val="FC730C"/>
            </a:solidFill>
          </a:endParaRPr>
        </a:p>
      </dgm:t>
    </dgm:pt>
    <dgm:pt modelId="{9F2B2FA3-1DB3-4CF1-ADAB-53BCE6E2668F}" type="parTrans" cxnId="{1BD0B46C-D1FB-4097-84D5-AC38F1341E48}">
      <dgm:prSet/>
      <dgm:spPr/>
      <dgm:t>
        <a:bodyPr/>
        <a:lstStyle/>
        <a:p>
          <a:endParaRPr lang="th-TH"/>
        </a:p>
      </dgm:t>
    </dgm:pt>
    <dgm:pt modelId="{E7DB618A-2B3E-4C52-86AC-8A861252F82A}" type="sibTrans" cxnId="{1BD0B46C-D1FB-4097-84D5-AC38F1341E48}">
      <dgm:prSet/>
      <dgm:spPr/>
      <dgm:t>
        <a:bodyPr/>
        <a:lstStyle/>
        <a:p>
          <a:endParaRPr lang="th-TH"/>
        </a:p>
      </dgm:t>
    </dgm:pt>
    <dgm:pt modelId="{AAAAED89-53BC-4840-9B3D-1253DA8C025B}">
      <dgm:prSet phldrT="[ข้อความ]" phldr="1"/>
      <dgm:spPr/>
      <dgm:t>
        <a:bodyPr/>
        <a:lstStyle/>
        <a:p>
          <a:endParaRPr lang="th-TH"/>
        </a:p>
      </dgm:t>
    </dgm:pt>
    <dgm:pt modelId="{B8FF5C8C-5E49-4E8D-8D9D-9EA31E55428E}" type="parTrans" cxnId="{6BD49A92-C98F-412A-99AD-EBA6C14D4FFB}">
      <dgm:prSet/>
      <dgm:spPr/>
      <dgm:t>
        <a:bodyPr/>
        <a:lstStyle/>
        <a:p>
          <a:endParaRPr lang="th-TH"/>
        </a:p>
      </dgm:t>
    </dgm:pt>
    <dgm:pt modelId="{7E445B32-4C4D-48F5-B120-3DE120C08E33}" type="sibTrans" cxnId="{6BD49A92-C98F-412A-99AD-EBA6C14D4FFB}">
      <dgm:prSet/>
      <dgm:spPr/>
      <dgm:t>
        <a:bodyPr/>
        <a:lstStyle/>
        <a:p>
          <a:endParaRPr lang="th-TH"/>
        </a:p>
      </dgm:t>
    </dgm:pt>
    <dgm:pt modelId="{CD79EF14-F3BC-43B8-8898-4F581653422F}">
      <dgm:prSet phldrT="[ข้อความ]"/>
      <dgm:spPr/>
      <dgm:t>
        <a:bodyPr/>
        <a:lstStyle/>
        <a:p>
          <a:r>
            <a:rPr lang="th-TH" b="1" dirty="0"/>
            <a:t>ขั้นตอนที่ 5 </a:t>
          </a:r>
          <a:r>
            <a:rPr lang="en-US" b="1" dirty="0"/>
            <a:t>: </a:t>
          </a:r>
          <a:r>
            <a:rPr lang="th-TH" b="1" dirty="0"/>
            <a:t>การปฏิบัติงานตามโครงงาน</a:t>
          </a:r>
        </a:p>
      </dgm:t>
    </dgm:pt>
    <dgm:pt modelId="{67B512CE-082D-4AC5-96E6-5E2B39EB8602}" type="parTrans" cxnId="{38D77214-D148-4EAA-99AA-B2E25CF46EE0}">
      <dgm:prSet/>
      <dgm:spPr/>
      <dgm:t>
        <a:bodyPr/>
        <a:lstStyle/>
        <a:p>
          <a:endParaRPr lang="th-TH"/>
        </a:p>
      </dgm:t>
    </dgm:pt>
    <dgm:pt modelId="{C7808212-BAB8-4148-9BE6-83916ACAA102}" type="sibTrans" cxnId="{38D77214-D148-4EAA-99AA-B2E25CF46EE0}">
      <dgm:prSet/>
      <dgm:spPr/>
      <dgm:t>
        <a:bodyPr/>
        <a:lstStyle/>
        <a:p>
          <a:endParaRPr lang="th-TH"/>
        </a:p>
      </dgm:t>
    </dgm:pt>
    <dgm:pt modelId="{2D23E27B-9D02-4F56-94D3-9F884ED7DA69}">
      <dgm:prSet phldrT="[ข้อความ]" phldr="1"/>
      <dgm:spPr/>
      <dgm:t>
        <a:bodyPr/>
        <a:lstStyle/>
        <a:p>
          <a:endParaRPr lang="th-TH"/>
        </a:p>
      </dgm:t>
    </dgm:pt>
    <dgm:pt modelId="{717ACC43-BC84-4487-B9FA-CB983557706E}" type="parTrans" cxnId="{3B98293B-8FEB-4054-B22E-CE9148080865}">
      <dgm:prSet/>
      <dgm:spPr/>
      <dgm:t>
        <a:bodyPr/>
        <a:lstStyle/>
        <a:p>
          <a:endParaRPr lang="th-TH"/>
        </a:p>
      </dgm:t>
    </dgm:pt>
    <dgm:pt modelId="{CDA7658C-56C6-4E3C-B55E-F2A4D9B82F05}" type="sibTrans" cxnId="{3B98293B-8FEB-4054-B22E-CE9148080865}">
      <dgm:prSet/>
      <dgm:spPr/>
      <dgm:t>
        <a:bodyPr/>
        <a:lstStyle/>
        <a:p>
          <a:endParaRPr lang="th-TH"/>
        </a:p>
      </dgm:t>
    </dgm:pt>
    <dgm:pt modelId="{97E996D9-956E-4FD6-B29E-E537827C150E}">
      <dgm:prSet phldrT="[ข้อความ]"/>
      <dgm:spPr/>
      <dgm:t>
        <a:bodyPr/>
        <a:lstStyle/>
        <a:p>
          <a:r>
            <a:rPr lang="th-TH" b="1" dirty="0">
              <a:solidFill>
                <a:srgbClr val="FF2DC8"/>
              </a:solidFill>
            </a:rPr>
            <a:t>ขั้นตอนที่ 6 </a:t>
          </a:r>
          <a:r>
            <a:rPr lang="en-US" b="1" dirty="0">
              <a:solidFill>
                <a:srgbClr val="FF2DC8"/>
              </a:solidFill>
            </a:rPr>
            <a:t>: </a:t>
          </a:r>
          <a:r>
            <a:rPr lang="th-TH" b="1" dirty="0">
              <a:solidFill>
                <a:srgbClr val="FF2DC8"/>
              </a:solidFill>
            </a:rPr>
            <a:t>การเขียนรายงานโครงงาน</a:t>
          </a:r>
        </a:p>
      </dgm:t>
    </dgm:pt>
    <dgm:pt modelId="{76E7DC2E-940B-44CA-BB2F-9027CBEE3071}" type="parTrans" cxnId="{046A3787-4F77-4C4D-AF8E-E8D28D25742F}">
      <dgm:prSet/>
      <dgm:spPr/>
      <dgm:t>
        <a:bodyPr/>
        <a:lstStyle/>
        <a:p>
          <a:endParaRPr lang="th-TH"/>
        </a:p>
      </dgm:t>
    </dgm:pt>
    <dgm:pt modelId="{9F46593F-798A-4533-B9E4-9A2CE8C4196F}" type="sibTrans" cxnId="{046A3787-4F77-4C4D-AF8E-E8D28D25742F}">
      <dgm:prSet/>
      <dgm:spPr/>
      <dgm:t>
        <a:bodyPr/>
        <a:lstStyle/>
        <a:p>
          <a:endParaRPr lang="th-TH"/>
        </a:p>
      </dgm:t>
    </dgm:pt>
    <dgm:pt modelId="{B5F80242-3011-4FCE-9F0A-AF9642804A5E}">
      <dgm:prSet phldrT="[ข้อความ]" phldr="1"/>
      <dgm:spPr/>
      <dgm:t>
        <a:bodyPr/>
        <a:lstStyle/>
        <a:p>
          <a:endParaRPr lang="th-TH" dirty="0"/>
        </a:p>
      </dgm:t>
    </dgm:pt>
    <dgm:pt modelId="{C161D3DA-0A7B-4219-A448-CA308F59FDF3}" type="parTrans" cxnId="{8F4E1C3D-1BE9-49F5-B688-EB4B829E2C9A}">
      <dgm:prSet/>
      <dgm:spPr/>
      <dgm:t>
        <a:bodyPr/>
        <a:lstStyle/>
        <a:p>
          <a:endParaRPr lang="th-TH"/>
        </a:p>
      </dgm:t>
    </dgm:pt>
    <dgm:pt modelId="{8AA1030F-5B7B-4F76-B2FF-3616F72C2453}" type="sibTrans" cxnId="{8F4E1C3D-1BE9-49F5-B688-EB4B829E2C9A}">
      <dgm:prSet/>
      <dgm:spPr/>
      <dgm:t>
        <a:bodyPr/>
        <a:lstStyle/>
        <a:p>
          <a:endParaRPr lang="th-TH"/>
        </a:p>
      </dgm:t>
    </dgm:pt>
    <dgm:pt modelId="{E852222C-AE5B-4AA4-B964-AD25096C7AC2}">
      <dgm:prSet phldrT="[ข้อความ]"/>
      <dgm:spPr/>
      <dgm:t>
        <a:bodyPr/>
        <a:lstStyle/>
        <a:p>
          <a:r>
            <a:rPr lang="th-TH" b="1" dirty="0">
              <a:solidFill>
                <a:srgbClr val="FF0000"/>
              </a:solidFill>
            </a:rPr>
            <a:t>ขั้นตอนที่ 7 </a:t>
          </a:r>
          <a:r>
            <a:rPr lang="en-US" b="1" dirty="0">
              <a:solidFill>
                <a:srgbClr val="FF0000"/>
              </a:solidFill>
            </a:rPr>
            <a:t>: </a:t>
          </a:r>
          <a:r>
            <a:rPr lang="th-TH" b="1" dirty="0">
              <a:solidFill>
                <a:srgbClr val="FF0000"/>
              </a:solidFill>
            </a:rPr>
            <a:t>การนำเสนอโครงงาน</a:t>
          </a:r>
        </a:p>
      </dgm:t>
    </dgm:pt>
    <dgm:pt modelId="{4EC249BF-788D-4102-A6BE-F1F119477514}" type="parTrans" cxnId="{827747B9-3EC1-47F5-BED2-79B474A9613D}">
      <dgm:prSet/>
      <dgm:spPr/>
      <dgm:t>
        <a:bodyPr/>
        <a:lstStyle/>
        <a:p>
          <a:endParaRPr lang="th-TH"/>
        </a:p>
      </dgm:t>
    </dgm:pt>
    <dgm:pt modelId="{08B1526D-3611-4877-8B50-E917E2A22C69}" type="sibTrans" cxnId="{827747B9-3EC1-47F5-BED2-79B474A9613D}">
      <dgm:prSet/>
      <dgm:spPr/>
      <dgm:t>
        <a:bodyPr/>
        <a:lstStyle/>
        <a:p>
          <a:endParaRPr lang="th-TH"/>
        </a:p>
      </dgm:t>
    </dgm:pt>
    <dgm:pt modelId="{77D39702-B591-4C89-A5E4-80B775BFEF75}" type="pres">
      <dgm:prSet presAssocID="{2B48F44F-2465-4B77-BD07-BA6330F5B423}" presName="linearFlow" presStyleCnt="0">
        <dgm:presLayoutVars>
          <dgm:dir/>
          <dgm:animLvl val="lvl"/>
          <dgm:resizeHandles val="exact"/>
        </dgm:presLayoutVars>
      </dgm:prSet>
      <dgm:spPr/>
    </dgm:pt>
    <dgm:pt modelId="{D9087182-7E44-4B87-85F3-0AD3915D268E}" type="pres">
      <dgm:prSet presAssocID="{75A35A8A-539B-48CD-BFAC-68C588D0CF35}" presName="composite" presStyleCnt="0"/>
      <dgm:spPr/>
    </dgm:pt>
    <dgm:pt modelId="{09E31835-7C79-4E5E-A5F6-95C500A5794C}" type="pres">
      <dgm:prSet presAssocID="{75A35A8A-539B-48CD-BFAC-68C588D0CF3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FAF7FA6-C5E6-41A4-AD47-9512B08D3297}" type="pres">
      <dgm:prSet presAssocID="{75A35A8A-539B-48CD-BFAC-68C588D0CF35}" presName="descendantText" presStyleLbl="alignAcc1" presStyleIdx="0" presStyleCnt="7">
        <dgm:presLayoutVars>
          <dgm:bulletEnabled val="1"/>
        </dgm:presLayoutVars>
      </dgm:prSet>
      <dgm:spPr/>
    </dgm:pt>
    <dgm:pt modelId="{E933C33A-619F-4D35-8A2C-E788AF4BA8AB}" type="pres">
      <dgm:prSet presAssocID="{A92971E7-D711-4AB1-A26B-5FE0C7FE4BC8}" presName="sp" presStyleCnt="0"/>
      <dgm:spPr/>
    </dgm:pt>
    <dgm:pt modelId="{FD819462-1233-42F1-92C4-10E5C2AA26FA}" type="pres">
      <dgm:prSet presAssocID="{D804C572-9F17-4D82-9139-72DC2BF3EBBC}" presName="composite" presStyleCnt="0"/>
      <dgm:spPr/>
    </dgm:pt>
    <dgm:pt modelId="{CFC4D6B0-FAB8-456F-8C78-4D4C9318255C}" type="pres">
      <dgm:prSet presAssocID="{D804C572-9F17-4D82-9139-72DC2BF3EBBC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4A7E46BB-DCFA-4B4C-8F30-EBBA69A4000B}" type="pres">
      <dgm:prSet presAssocID="{D804C572-9F17-4D82-9139-72DC2BF3EBBC}" presName="descendantText" presStyleLbl="alignAcc1" presStyleIdx="1" presStyleCnt="7">
        <dgm:presLayoutVars>
          <dgm:bulletEnabled val="1"/>
        </dgm:presLayoutVars>
      </dgm:prSet>
      <dgm:spPr/>
    </dgm:pt>
    <dgm:pt modelId="{41284D73-6659-4B49-B0AC-71507F7B0FDA}" type="pres">
      <dgm:prSet presAssocID="{23CCE64C-2713-4D58-AE43-228699F44CDF}" presName="sp" presStyleCnt="0"/>
      <dgm:spPr/>
    </dgm:pt>
    <dgm:pt modelId="{C9C7113F-1DD5-46C6-BE31-DDB031174B31}" type="pres">
      <dgm:prSet presAssocID="{FD35D0A2-2212-4461-A36A-CF24984C6918}" presName="composite" presStyleCnt="0"/>
      <dgm:spPr/>
    </dgm:pt>
    <dgm:pt modelId="{2DA4566E-7EE0-40CF-85B9-D85B955BF0E8}" type="pres">
      <dgm:prSet presAssocID="{FD35D0A2-2212-4461-A36A-CF24984C6918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40525768-C1DD-40D7-93DA-DDB447CDEEC8}" type="pres">
      <dgm:prSet presAssocID="{FD35D0A2-2212-4461-A36A-CF24984C6918}" presName="descendantText" presStyleLbl="alignAcc1" presStyleIdx="2" presStyleCnt="7">
        <dgm:presLayoutVars>
          <dgm:bulletEnabled val="1"/>
        </dgm:presLayoutVars>
      </dgm:prSet>
      <dgm:spPr/>
    </dgm:pt>
    <dgm:pt modelId="{2CF7AA00-B95F-427A-9CA8-A344AAA3E216}" type="pres">
      <dgm:prSet presAssocID="{8EF0AFE9-DC1B-4FBC-A954-E2594AA7B760}" presName="sp" presStyleCnt="0"/>
      <dgm:spPr/>
    </dgm:pt>
    <dgm:pt modelId="{871C9404-3D53-4724-9AB4-E83D28696822}" type="pres">
      <dgm:prSet presAssocID="{D63C2472-A6A3-4DC5-A2ED-502BE1DCEEAC}" presName="composite" presStyleCnt="0"/>
      <dgm:spPr/>
    </dgm:pt>
    <dgm:pt modelId="{48FBDCFA-BE1B-4AF0-85B3-B0FC163D5908}" type="pres">
      <dgm:prSet presAssocID="{D63C2472-A6A3-4DC5-A2ED-502BE1DCEEAC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BFCA5A5F-E0E1-4A02-8466-AB7C67DE3FBF}" type="pres">
      <dgm:prSet presAssocID="{D63C2472-A6A3-4DC5-A2ED-502BE1DCEEAC}" presName="descendantText" presStyleLbl="alignAcc1" presStyleIdx="3" presStyleCnt="7">
        <dgm:presLayoutVars>
          <dgm:bulletEnabled val="1"/>
        </dgm:presLayoutVars>
      </dgm:prSet>
      <dgm:spPr/>
    </dgm:pt>
    <dgm:pt modelId="{355C3A63-DBAE-487C-933A-4E81B2E0DBAF}" type="pres">
      <dgm:prSet presAssocID="{02DAD289-9E41-4165-A7C5-A51A3BE2027E}" presName="sp" presStyleCnt="0"/>
      <dgm:spPr/>
    </dgm:pt>
    <dgm:pt modelId="{F2883AFD-4B0E-44A8-8C2C-24D0E266975E}" type="pres">
      <dgm:prSet presAssocID="{AAAAED89-53BC-4840-9B3D-1253DA8C025B}" presName="composite" presStyleCnt="0"/>
      <dgm:spPr/>
    </dgm:pt>
    <dgm:pt modelId="{C8933F37-460B-41F6-A33F-120CC409F58E}" type="pres">
      <dgm:prSet presAssocID="{AAAAED89-53BC-4840-9B3D-1253DA8C025B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A1B344C0-1878-4123-9C74-2A759C2A23A7}" type="pres">
      <dgm:prSet presAssocID="{AAAAED89-53BC-4840-9B3D-1253DA8C025B}" presName="descendantText" presStyleLbl="alignAcc1" presStyleIdx="4" presStyleCnt="7">
        <dgm:presLayoutVars>
          <dgm:bulletEnabled val="1"/>
        </dgm:presLayoutVars>
      </dgm:prSet>
      <dgm:spPr/>
    </dgm:pt>
    <dgm:pt modelId="{53166F47-D44D-4BC3-AA78-2288562EC9CD}" type="pres">
      <dgm:prSet presAssocID="{7E445B32-4C4D-48F5-B120-3DE120C08E33}" presName="sp" presStyleCnt="0"/>
      <dgm:spPr/>
    </dgm:pt>
    <dgm:pt modelId="{05FCF7E6-61FF-4A6C-9F8D-41A6A12CB2B3}" type="pres">
      <dgm:prSet presAssocID="{2D23E27B-9D02-4F56-94D3-9F884ED7DA69}" presName="composite" presStyleCnt="0"/>
      <dgm:spPr/>
    </dgm:pt>
    <dgm:pt modelId="{D37EA04A-5F1A-488D-B0D1-D16F8B38CB4C}" type="pres">
      <dgm:prSet presAssocID="{2D23E27B-9D02-4F56-94D3-9F884ED7DA69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9D24EDAB-9ED3-4AAB-A336-19FBEDD97275}" type="pres">
      <dgm:prSet presAssocID="{2D23E27B-9D02-4F56-94D3-9F884ED7DA69}" presName="descendantText" presStyleLbl="alignAcc1" presStyleIdx="5" presStyleCnt="7">
        <dgm:presLayoutVars>
          <dgm:bulletEnabled val="1"/>
        </dgm:presLayoutVars>
      </dgm:prSet>
      <dgm:spPr/>
    </dgm:pt>
    <dgm:pt modelId="{8F5253DA-AAE9-42D8-B0A5-AFEF40CF5DA1}" type="pres">
      <dgm:prSet presAssocID="{CDA7658C-56C6-4E3C-B55E-F2A4D9B82F05}" presName="sp" presStyleCnt="0"/>
      <dgm:spPr/>
    </dgm:pt>
    <dgm:pt modelId="{92BE4348-15D9-4944-86C8-DBC54673DADE}" type="pres">
      <dgm:prSet presAssocID="{B5F80242-3011-4FCE-9F0A-AF9642804A5E}" presName="composite" presStyleCnt="0"/>
      <dgm:spPr/>
    </dgm:pt>
    <dgm:pt modelId="{3C7DA745-01BC-4F97-92CA-DDEDC290E9CC}" type="pres">
      <dgm:prSet presAssocID="{B5F80242-3011-4FCE-9F0A-AF9642804A5E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13FF005-130C-41AA-A1A9-428E73DDD02B}" type="pres">
      <dgm:prSet presAssocID="{B5F80242-3011-4FCE-9F0A-AF9642804A5E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B4E20102-9297-4763-914F-E68A5FC4C7D8}" type="presOf" srcId="{E852222C-AE5B-4AA4-B964-AD25096C7AC2}" destId="{013FF005-130C-41AA-A1A9-428E73DDD02B}" srcOrd="0" destOrd="0" presId="urn:microsoft.com/office/officeart/2005/8/layout/chevron2"/>
    <dgm:cxn modelId="{51FF6E08-B1FC-494A-A60E-6FA5F2425099}" type="presOf" srcId="{2D23E27B-9D02-4F56-94D3-9F884ED7DA69}" destId="{D37EA04A-5F1A-488D-B0D1-D16F8B38CB4C}" srcOrd="0" destOrd="0" presId="urn:microsoft.com/office/officeart/2005/8/layout/chevron2"/>
    <dgm:cxn modelId="{38D77214-D148-4EAA-99AA-B2E25CF46EE0}" srcId="{AAAAED89-53BC-4840-9B3D-1253DA8C025B}" destId="{CD79EF14-F3BC-43B8-8898-4F581653422F}" srcOrd="0" destOrd="0" parTransId="{67B512CE-082D-4AC5-96E6-5E2B39EB8602}" sibTransId="{C7808212-BAB8-4148-9BE6-83916ACAA102}"/>
    <dgm:cxn modelId="{4A3BC41F-93A7-4B5A-AF16-03B932CFF155}" type="presOf" srcId="{CF6F6212-732A-4ADB-B640-003D6CFA2544}" destId="{4A7E46BB-DCFA-4B4C-8F30-EBBA69A4000B}" srcOrd="0" destOrd="0" presId="urn:microsoft.com/office/officeart/2005/8/layout/chevron2"/>
    <dgm:cxn modelId="{B9027E22-621E-4C55-B4F5-508C69DE13C8}" type="presOf" srcId="{97E996D9-956E-4FD6-B29E-E537827C150E}" destId="{9D24EDAB-9ED3-4AAB-A336-19FBEDD97275}" srcOrd="0" destOrd="0" presId="urn:microsoft.com/office/officeart/2005/8/layout/chevron2"/>
    <dgm:cxn modelId="{3B98293B-8FEB-4054-B22E-CE9148080865}" srcId="{2B48F44F-2465-4B77-BD07-BA6330F5B423}" destId="{2D23E27B-9D02-4F56-94D3-9F884ED7DA69}" srcOrd="5" destOrd="0" parTransId="{717ACC43-BC84-4487-B9FA-CB983557706E}" sibTransId="{CDA7658C-56C6-4E3C-B55E-F2A4D9B82F05}"/>
    <dgm:cxn modelId="{8F4E1C3D-1BE9-49F5-B688-EB4B829E2C9A}" srcId="{2B48F44F-2465-4B77-BD07-BA6330F5B423}" destId="{B5F80242-3011-4FCE-9F0A-AF9642804A5E}" srcOrd="6" destOrd="0" parTransId="{C161D3DA-0A7B-4219-A448-CA308F59FDF3}" sibTransId="{8AA1030F-5B7B-4F76-B2FF-3616F72C2453}"/>
    <dgm:cxn modelId="{DABAA047-A5F1-4E6C-99A7-CDEC0A7D4B3A}" type="presOf" srcId="{75A35A8A-539B-48CD-BFAC-68C588D0CF35}" destId="{09E31835-7C79-4E5E-A5F6-95C500A5794C}" srcOrd="0" destOrd="0" presId="urn:microsoft.com/office/officeart/2005/8/layout/chevron2"/>
    <dgm:cxn modelId="{8F962248-E2E7-486C-BDEC-22532FFC8395}" type="presOf" srcId="{CD79EF14-F3BC-43B8-8898-4F581653422F}" destId="{A1B344C0-1878-4123-9C74-2A759C2A23A7}" srcOrd="0" destOrd="0" presId="urn:microsoft.com/office/officeart/2005/8/layout/chevron2"/>
    <dgm:cxn modelId="{C351724A-AB1B-4349-A678-A0ECEA59CCA0}" type="presOf" srcId="{AE2C06F8-0364-45D5-B229-EC7A326BBF0A}" destId="{FFAF7FA6-C5E6-41A4-AD47-9512B08D3297}" srcOrd="0" destOrd="0" presId="urn:microsoft.com/office/officeart/2005/8/layout/chevron2"/>
    <dgm:cxn modelId="{1BD0B46C-D1FB-4097-84D5-AC38F1341E48}" srcId="{D63C2472-A6A3-4DC5-A2ED-502BE1DCEEAC}" destId="{BB08D92B-B8DD-431D-8E51-3B1507320F1D}" srcOrd="0" destOrd="0" parTransId="{9F2B2FA3-1DB3-4CF1-ADAB-53BCE6E2668F}" sibTransId="{E7DB618A-2B3E-4C52-86AC-8A861252F82A}"/>
    <dgm:cxn modelId="{8223A94D-5EC0-4334-A440-1E869C3608B7}" type="presOf" srcId="{2B48F44F-2465-4B77-BD07-BA6330F5B423}" destId="{77D39702-B591-4C89-A5E4-80B775BFEF75}" srcOrd="0" destOrd="0" presId="urn:microsoft.com/office/officeart/2005/8/layout/chevron2"/>
    <dgm:cxn modelId="{676DF478-3A89-4784-83E9-67F44FA6AFEC}" type="presOf" srcId="{B5F80242-3011-4FCE-9F0A-AF9642804A5E}" destId="{3C7DA745-01BC-4F97-92CA-DDEDC290E9CC}" srcOrd="0" destOrd="0" presId="urn:microsoft.com/office/officeart/2005/8/layout/chevron2"/>
    <dgm:cxn modelId="{976D8E79-60ED-49AC-9F15-E9987083F326}" srcId="{D804C572-9F17-4D82-9139-72DC2BF3EBBC}" destId="{CF6F6212-732A-4ADB-B640-003D6CFA2544}" srcOrd="0" destOrd="0" parTransId="{E173A112-73BA-41D8-9859-64245CC1BE33}" sibTransId="{69EAAA59-5211-4D8B-A9C2-99402681DC29}"/>
    <dgm:cxn modelId="{6C45957C-E58F-4978-B343-F47CDE774B2C}" srcId="{2B48F44F-2465-4B77-BD07-BA6330F5B423}" destId="{D63C2472-A6A3-4DC5-A2ED-502BE1DCEEAC}" srcOrd="3" destOrd="0" parTransId="{A31598FB-3782-475D-BF4D-FD2CF3BB8173}" sibTransId="{02DAD289-9E41-4165-A7C5-A51A3BE2027E}"/>
    <dgm:cxn modelId="{54791E7F-957D-4311-A9D6-1D21B190C317}" type="presOf" srcId="{D804C572-9F17-4D82-9139-72DC2BF3EBBC}" destId="{CFC4D6B0-FAB8-456F-8C78-4D4C9318255C}" srcOrd="0" destOrd="0" presId="urn:microsoft.com/office/officeart/2005/8/layout/chevron2"/>
    <dgm:cxn modelId="{046A3787-4F77-4C4D-AF8E-E8D28D25742F}" srcId="{2D23E27B-9D02-4F56-94D3-9F884ED7DA69}" destId="{97E996D9-956E-4FD6-B29E-E537827C150E}" srcOrd="0" destOrd="0" parTransId="{76E7DC2E-940B-44CA-BB2F-9027CBEE3071}" sibTransId="{9F46593F-798A-4533-B9E4-9A2CE8C4196F}"/>
    <dgm:cxn modelId="{9178478E-42EC-4C28-8876-80EE2D43602B}" srcId="{2B48F44F-2465-4B77-BD07-BA6330F5B423}" destId="{75A35A8A-539B-48CD-BFAC-68C588D0CF35}" srcOrd="0" destOrd="0" parTransId="{F72FB7CA-2F9F-4E94-B60D-00B5A14871E1}" sibTransId="{A92971E7-D711-4AB1-A26B-5FE0C7FE4BC8}"/>
    <dgm:cxn modelId="{6BD49A92-C98F-412A-99AD-EBA6C14D4FFB}" srcId="{2B48F44F-2465-4B77-BD07-BA6330F5B423}" destId="{AAAAED89-53BC-4840-9B3D-1253DA8C025B}" srcOrd="4" destOrd="0" parTransId="{B8FF5C8C-5E49-4E8D-8D9D-9EA31E55428E}" sibTransId="{7E445B32-4C4D-48F5-B120-3DE120C08E33}"/>
    <dgm:cxn modelId="{B29BD6A2-96A8-4322-8090-4D4FAEBE8D15}" type="presOf" srcId="{BB08D92B-B8DD-431D-8E51-3B1507320F1D}" destId="{BFCA5A5F-E0E1-4A02-8466-AB7C67DE3FBF}" srcOrd="0" destOrd="0" presId="urn:microsoft.com/office/officeart/2005/8/layout/chevron2"/>
    <dgm:cxn modelId="{863424A6-6E7C-41E9-AABE-4D0078FD02AB}" type="presOf" srcId="{D63C2472-A6A3-4DC5-A2ED-502BE1DCEEAC}" destId="{48FBDCFA-BE1B-4AF0-85B3-B0FC163D5908}" srcOrd="0" destOrd="0" presId="urn:microsoft.com/office/officeart/2005/8/layout/chevron2"/>
    <dgm:cxn modelId="{C2DF48AB-408F-4870-A2A2-34FD1FDD795F}" srcId="{75A35A8A-539B-48CD-BFAC-68C588D0CF35}" destId="{AE2C06F8-0364-45D5-B229-EC7A326BBF0A}" srcOrd="0" destOrd="0" parTransId="{973C97E9-BD92-493F-9DAF-711F43D8FFDE}" sibTransId="{E8C2E438-7303-4C48-850D-237F3EB31342}"/>
    <dgm:cxn modelId="{C246DBB1-6FCB-4EC4-BC03-354272807861}" type="presOf" srcId="{AAAAED89-53BC-4840-9B3D-1253DA8C025B}" destId="{C8933F37-460B-41F6-A33F-120CC409F58E}" srcOrd="0" destOrd="0" presId="urn:microsoft.com/office/officeart/2005/8/layout/chevron2"/>
    <dgm:cxn modelId="{E95421B7-FD03-4B31-B17E-659A13E1BFA9}" type="presOf" srcId="{FD35D0A2-2212-4461-A36A-CF24984C6918}" destId="{2DA4566E-7EE0-40CF-85B9-D85B955BF0E8}" srcOrd="0" destOrd="0" presId="urn:microsoft.com/office/officeart/2005/8/layout/chevron2"/>
    <dgm:cxn modelId="{827747B9-3EC1-47F5-BED2-79B474A9613D}" srcId="{B5F80242-3011-4FCE-9F0A-AF9642804A5E}" destId="{E852222C-AE5B-4AA4-B964-AD25096C7AC2}" srcOrd="0" destOrd="0" parTransId="{4EC249BF-788D-4102-A6BE-F1F119477514}" sibTransId="{08B1526D-3611-4877-8B50-E917E2A22C69}"/>
    <dgm:cxn modelId="{797484B9-6150-4D3F-8FE3-F27BBF7B2BDF}" srcId="{2B48F44F-2465-4B77-BD07-BA6330F5B423}" destId="{D804C572-9F17-4D82-9139-72DC2BF3EBBC}" srcOrd="1" destOrd="0" parTransId="{076AD9C6-4701-4131-BFDE-EFDEAD87D30E}" sibTransId="{23CCE64C-2713-4D58-AE43-228699F44CDF}"/>
    <dgm:cxn modelId="{0CE796C5-5D8D-4FB1-B62A-18560FFB4878}" type="presOf" srcId="{98C743F0-2CD5-40DB-9961-196CA07472FF}" destId="{40525768-C1DD-40D7-93DA-DDB447CDEEC8}" srcOrd="0" destOrd="0" presId="urn:microsoft.com/office/officeart/2005/8/layout/chevron2"/>
    <dgm:cxn modelId="{A0A6D2DF-0B91-4BBF-9DF0-CF08B54828A7}" srcId="{FD35D0A2-2212-4461-A36A-CF24984C6918}" destId="{98C743F0-2CD5-40DB-9961-196CA07472FF}" srcOrd="0" destOrd="0" parTransId="{42686437-F525-4FBE-BAA2-9876E8C1FD9D}" sibTransId="{5C6852C9-14F7-40C1-ACF0-29EAF2402EB9}"/>
    <dgm:cxn modelId="{8799ECF0-1BCC-4880-9E4E-651F6BAF3965}" srcId="{2B48F44F-2465-4B77-BD07-BA6330F5B423}" destId="{FD35D0A2-2212-4461-A36A-CF24984C6918}" srcOrd="2" destOrd="0" parTransId="{1D4CB696-C1D8-4EA6-8A9D-F1DD314155D6}" sibTransId="{8EF0AFE9-DC1B-4FBC-A954-E2594AA7B760}"/>
    <dgm:cxn modelId="{CDD19BDB-309F-443C-BF51-EB80CC0B87E7}" type="presParOf" srcId="{77D39702-B591-4C89-A5E4-80B775BFEF75}" destId="{D9087182-7E44-4B87-85F3-0AD3915D268E}" srcOrd="0" destOrd="0" presId="urn:microsoft.com/office/officeart/2005/8/layout/chevron2"/>
    <dgm:cxn modelId="{B6B97A39-0357-45A0-9FD9-C5B4D4E10183}" type="presParOf" srcId="{D9087182-7E44-4B87-85F3-0AD3915D268E}" destId="{09E31835-7C79-4E5E-A5F6-95C500A5794C}" srcOrd="0" destOrd="0" presId="urn:microsoft.com/office/officeart/2005/8/layout/chevron2"/>
    <dgm:cxn modelId="{5C23ECCA-16AD-41CA-8353-512807557C56}" type="presParOf" srcId="{D9087182-7E44-4B87-85F3-0AD3915D268E}" destId="{FFAF7FA6-C5E6-41A4-AD47-9512B08D3297}" srcOrd="1" destOrd="0" presId="urn:microsoft.com/office/officeart/2005/8/layout/chevron2"/>
    <dgm:cxn modelId="{62267CE0-5DDD-4BD5-B046-54B11BBC1660}" type="presParOf" srcId="{77D39702-B591-4C89-A5E4-80B775BFEF75}" destId="{E933C33A-619F-4D35-8A2C-E788AF4BA8AB}" srcOrd="1" destOrd="0" presId="urn:microsoft.com/office/officeart/2005/8/layout/chevron2"/>
    <dgm:cxn modelId="{484774E7-0DAF-4564-A5AE-01E50CA0581D}" type="presParOf" srcId="{77D39702-B591-4C89-A5E4-80B775BFEF75}" destId="{FD819462-1233-42F1-92C4-10E5C2AA26FA}" srcOrd="2" destOrd="0" presId="urn:microsoft.com/office/officeart/2005/8/layout/chevron2"/>
    <dgm:cxn modelId="{54366C0E-10C0-47DA-8D79-F23CC254BCB0}" type="presParOf" srcId="{FD819462-1233-42F1-92C4-10E5C2AA26FA}" destId="{CFC4D6B0-FAB8-456F-8C78-4D4C9318255C}" srcOrd="0" destOrd="0" presId="urn:microsoft.com/office/officeart/2005/8/layout/chevron2"/>
    <dgm:cxn modelId="{F7C1268F-7B88-426A-89AB-D4368868959E}" type="presParOf" srcId="{FD819462-1233-42F1-92C4-10E5C2AA26FA}" destId="{4A7E46BB-DCFA-4B4C-8F30-EBBA69A4000B}" srcOrd="1" destOrd="0" presId="urn:microsoft.com/office/officeart/2005/8/layout/chevron2"/>
    <dgm:cxn modelId="{E8C19F2C-E3E5-4A42-8992-DF3CA807E29E}" type="presParOf" srcId="{77D39702-B591-4C89-A5E4-80B775BFEF75}" destId="{41284D73-6659-4B49-B0AC-71507F7B0FDA}" srcOrd="3" destOrd="0" presId="urn:microsoft.com/office/officeart/2005/8/layout/chevron2"/>
    <dgm:cxn modelId="{5D04F782-8958-40E4-8964-6A6437CE7708}" type="presParOf" srcId="{77D39702-B591-4C89-A5E4-80B775BFEF75}" destId="{C9C7113F-1DD5-46C6-BE31-DDB031174B31}" srcOrd="4" destOrd="0" presId="urn:microsoft.com/office/officeart/2005/8/layout/chevron2"/>
    <dgm:cxn modelId="{54CF3681-E190-4166-AAAC-5601D7987330}" type="presParOf" srcId="{C9C7113F-1DD5-46C6-BE31-DDB031174B31}" destId="{2DA4566E-7EE0-40CF-85B9-D85B955BF0E8}" srcOrd="0" destOrd="0" presId="urn:microsoft.com/office/officeart/2005/8/layout/chevron2"/>
    <dgm:cxn modelId="{BBADF9C4-4829-471B-89E9-F8FE8D326BFA}" type="presParOf" srcId="{C9C7113F-1DD5-46C6-BE31-DDB031174B31}" destId="{40525768-C1DD-40D7-93DA-DDB447CDEEC8}" srcOrd="1" destOrd="0" presId="urn:microsoft.com/office/officeart/2005/8/layout/chevron2"/>
    <dgm:cxn modelId="{BD9108E5-D769-4783-AC24-ACAAC1925C96}" type="presParOf" srcId="{77D39702-B591-4C89-A5E4-80B775BFEF75}" destId="{2CF7AA00-B95F-427A-9CA8-A344AAA3E216}" srcOrd="5" destOrd="0" presId="urn:microsoft.com/office/officeart/2005/8/layout/chevron2"/>
    <dgm:cxn modelId="{86E21E6C-EF81-4D76-923B-8C88CE63A530}" type="presParOf" srcId="{77D39702-B591-4C89-A5E4-80B775BFEF75}" destId="{871C9404-3D53-4724-9AB4-E83D28696822}" srcOrd="6" destOrd="0" presId="urn:microsoft.com/office/officeart/2005/8/layout/chevron2"/>
    <dgm:cxn modelId="{00B22358-8CDF-484E-8AF3-F4A4E18C7097}" type="presParOf" srcId="{871C9404-3D53-4724-9AB4-E83D28696822}" destId="{48FBDCFA-BE1B-4AF0-85B3-B0FC163D5908}" srcOrd="0" destOrd="0" presId="urn:microsoft.com/office/officeart/2005/8/layout/chevron2"/>
    <dgm:cxn modelId="{51BF5163-77D0-4BB5-8729-11A6EB54EF51}" type="presParOf" srcId="{871C9404-3D53-4724-9AB4-E83D28696822}" destId="{BFCA5A5F-E0E1-4A02-8466-AB7C67DE3FBF}" srcOrd="1" destOrd="0" presId="urn:microsoft.com/office/officeart/2005/8/layout/chevron2"/>
    <dgm:cxn modelId="{B29C039B-FAD4-42A4-95E2-F3FCA52CC6C3}" type="presParOf" srcId="{77D39702-B591-4C89-A5E4-80B775BFEF75}" destId="{355C3A63-DBAE-487C-933A-4E81B2E0DBAF}" srcOrd="7" destOrd="0" presId="urn:microsoft.com/office/officeart/2005/8/layout/chevron2"/>
    <dgm:cxn modelId="{8CA25752-68D2-4B22-8213-0AAC001F5351}" type="presParOf" srcId="{77D39702-B591-4C89-A5E4-80B775BFEF75}" destId="{F2883AFD-4B0E-44A8-8C2C-24D0E266975E}" srcOrd="8" destOrd="0" presId="urn:microsoft.com/office/officeart/2005/8/layout/chevron2"/>
    <dgm:cxn modelId="{4572BC03-4835-4A82-819F-B19F25B71BCD}" type="presParOf" srcId="{F2883AFD-4B0E-44A8-8C2C-24D0E266975E}" destId="{C8933F37-460B-41F6-A33F-120CC409F58E}" srcOrd="0" destOrd="0" presId="urn:microsoft.com/office/officeart/2005/8/layout/chevron2"/>
    <dgm:cxn modelId="{FFDB9BE9-B5D0-44B8-9D07-BBF4F2974590}" type="presParOf" srcId="{F2883AFD-4B0E-44A8-8C2C-24D0E266975E}" destId="{A1B344C0-1878-4123-9C74-2A759C2A23A7}" srcOrd="1" destOrd="0" presId="urn:microsoft.com/office/officeart/2005/8/layout/chevron2"/>
    <dgm:cxn modelId="{E299EE97-FBAF-456C-9995-2805814E4A6F}" type="presParOf" srcId="{77D39702-B591-4C89-A5E4-80B775BFEF75}" destId="{53166F47-D44D-4BC3-AA78-2288562EC9CD}" srcOrd="9" destOrd="0" presId="urn:microsoft.com/office/officeart/2005/8/layout/chevron2"/>
    <dgm:cxn modelId="{3BBFD447-7CBD-45B6-9C87-612D218781A7}" type="presParOf" srcId="{77D39702-B591-4C89-A5E4-80B775BFEF75}" destId="{05FCF7E6-61FF-4A6C-9F8D-41A6A12CB2B3}" srcOrd="10" destOrd="0" presId="urn:microsoft.com/office/officeart/2005/8/layout/chevron2"/>
    <dgm:cxn modelId="{454907A5-05C8-463E-B02C-31DED30E5072}" type="presParOf" srcId="{05FCF7E6-61FF-4A6C-9F8D-41A6A12CB2B3}" destId="{D37EA04A-5F1A-488D-B0D1-D16F8B38CB4C}" srcOrd="0" destOrd="0" presId="urn:microsoft.com/office/officeart/2005/8/layout/chevron2"/>
    <dgm:cxn modelId="{B2C9DFE2-2F27-430E-BBA5-13A5B049FA72}" type="presParOf" srcId="{05FCF7E6-61FF-4A6C-9F8D-41A6A12CB2B3}" destId="{9D24EDAB-9ED3-4AAB-A336-19FBEDD97275}" srcOrd="1" destOrd="0" presId="urn:microsoft.com/office/officeart/2005/8/layout/chevron2"/>
    <dgm:cxn modelId="{1D3408B3-B9EB-4027-AB06-B5515B451579}" type="presParOf" srcId="{77D39702-B591-4C89-A5E4-80B775BFEF75}" destId="{8F5253DA-AAE9-42D8-B0A5-AFEF40CF5DA1}" srcOrd="11" destOrd="0" presId="urn:microsoft.com/office/officeart/2005/8/layout/chevron2"/>
    <dgm:cxn modelId="{0B857160-3225-441E-94A9-937888C00147}" type="presParOf" srcId="{77D39702-B591-4C89-A5E4-80B775BFEF75}" destId="{92BE4348-15D9-4944-86C8-DBC54673DADE}" srcOrd="12" destOrd="0" presId="urn:microsoft.com/office/officeart/2005/8/layout/chevron2"/>
    <dgm:cxn modelId="{C0CBEE8B-63C7-4E05-9B37-5535B2AF3D88}" type="presParOf" srcId="{92BE4348-15D9-4944-86C8-DBC54673DADE}" destId="{3C7DA745-01BC-4F97-92CA-DDEDC290E9CC}" srcOrd="0" destOrd="0" presId="urn:microsoft.com/office/officeart/2005/8/layout/chevron2"/>
    <dgm:cxn modelId="{839D4B05-6B8B-48DB-8DFD-BA2481981345}" type="presParOf" srcId="{92BE4348-15D9-4944-86C8-DBC54673DADE}" destId="{013FF005-130C-41AA-A1A9-428E73DDD0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2925F-D4EB-4BA4-B96A-3375A993C7F4}" type="doc">
      <dgm:prSet loTypeId="urn:microsoft.com/office/officeart/2005/8/layout/equation2" loCatId="process" qsTypeId="urn:microsoft.com/office/officeart/2005/8/quickstyle/3d2" qsCatId="3D" csTypeId="urn:microsoft.com/office/officeart/2005/8/colors/accent0_3" csCatId="mainScheme" phldr="1"/>
      <dgm:spPr/>
    </dgm:pt>
    <dgm:pt modelId="{B9B45C89-9D54-40A3-8748-64A80C280286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4000" b="1" dirty="0">
              <a:solidFill>
                <a:schemeClr val="bg1"/>
              </a:solidFill>
            </a:rPr>
            <a:t>กระบวนการ</a:t>
          </a:r>
        </a:p>
      </dgm:t>
    </dgm:pt>
    <dgm:pt modelId="{5BEAE988-17EE-411C-B48C-80BE5C5D8276}" type="parTrans" cxnId="{09E7E8B9-1950-4FF5-BF58-A5F8EE177E47}">
      <dgm:prSet/>
      <dgm:spPr/>
      <dgm:t>
        <a:bodyPr/>
        <a:lstStyle/>
        <a:p>
          <a:endParaRPr lang="th-TH"/>
        </a:p>
      </dgm:t>
    </dgm:pt>
    <dgm:pt modelId="{FF6963F7-0F3D-4D5C-9A88-74C8FA876817}" type="sibTrans" cxnId="{09E7E8B9-1950-4FF5-BF58-A5F8EE177E47}">
      <dgm:prSet/>
      <dgm:spPr>
        <a:solidFill>
          <a:schemeClr val="accent6">
            <a:lumMod val="95000"/>
            <a:lumOff val="5000"/>
          </a:schemeClr>
        </a:solidFill>
      </dgm:spPr>
      <dgm:t>
        <a:bodyPr/>
        <a:lstStyle/>
        <a:p>
          <a:endParaRPr lang="th-TH"/>
        </a:p>
      </dgm:t>
    </dgm:pt>
    <dgm:pt modelId="{CA6C0392-D924-4E56-A6D0-9AB80F7133A1}">
      <dgm:prSet phldrT="[ข้อความ]"/>
      <dgm:spPr/>
      <dgm:t>
        <a:bodyPr/>
        <a:lstStyle/>
        <a:p>
          <a:r>
            <a:rPr lang="th-TH" b="1" dirty="0"/>
            <a:t>ผลสัมฤทธิ์</a:t>
          </a:r>
        </a:p>
      </dgm:t>
    </dgm:pt>
    <dgm:pt modelId="{4F42EF65-14D9-4B41-B0AE-1D0D1654BC2C}" type="parTrans" cxnId="{651AD515-D760-404E-8712-8D97F2C0E36C}">
      <dgm:prSet/>
      <dgm:spPr/>
      <dgm:t>
        <a:bodyPr/>
        <a:lstStyle/>
        <a:p>
          <a:endParaRPr lang="th-TH"/>
        </a:p>
      </dgm:t>
    </dgm:pt>
    <dgm:pt modelId="{26D41667-9BAC-45C5-B837-CEBE7F2343F6}" type="sibTrans" cxnId="{651AD515-D760-404E-8712-8D97F2C0E36C}">
      <dgm:prSet/>
      <dgm:spPr>
        <a:solidFill>
          <a:srgbClr val="4318FC"/>
        </a:solidFill>
      </dgm:spPr>
      <dgm:t>
        <a:bodyPr/>
        <a:lstStyle/>
        <a:p>
          <a:endParaRPr lang="th-TH"/>
        </a:p>
      </dgm:t>
    </dgm:pt>
    <dgm:pt modelId="{23D5CBC9-1DD3-49B6-8B50-E098DA8A7B6B}">
      <dgm:prSet phldrT="[ข้อความ]"/>
      <dgm:spPr>
        <a:solidFill>
          <a:srgbClr val="7030A0"/>
        </a:solidFill>
      </dgm:spPr>
      <dgm:t>
        <a:bodyPr/>
        <a:lstStyle/>
        <a:p>
          <a:r>
            <a:rPr lang="th-TH" dirty="0"/>
            <a:t>คุณภาพโครงงาน</a:t>
          </a:r>
        </a:p>
      </dgm:t>
    </dgm:pt>
    <dgm:pt modelId="{D901D082-3A3D-464F-9197-0830C5E2BF7F}" type="parTrans" cxnId="{9BD490F1-454F-4E22-ABD7-C28489611C00}">
      <dgm:prSet/>
      <dgm:spPr/>
      <dgm:t>
        <a:bodyPr/>
        <a:lstStyle/>
        <a:p>
          <a:endParaRPr lang="th-TH"/>
        </a:p>
      </dgm:t>
    </dgm:pt>
    <dgm:pt modelId="{71DB596B-B21F-4353-8F0E-96E2EEB63A1C}" type="sibTrans" cxnId="{9BD490F1-454F-4E22-ABD7-C28489611C00}">
      <dgm:prSet/>
      <dgm:spPr/>
      <dgm:t>
        <a:bodyPr/>
        <a:lstStyle/>
        <a:p>
          <a:endParaRPr lang="th-TH"/>
        </a:p>
      </dgm:t>
    </dgm:pt>
    <dgm:pt modelId="{E0D222ED-8B38-4EB1-8948-6815A05A94B5}" type="pres">
      <dgm:prSet presAssocID="{81E2925F-D4EB-4BA4-B96A-3375A993C7F4}" presName="Name0" presStyleCnt="0">
        <dgm:presLayoutVars>
          <dgm:dir/>
          <dgm:resizeHandles val="exact"/>
        </dgm:presLayoutVars>
      </dgm:prSet>
      <dgm:spPr/>
    </dgm:pt>
    <dgm:pt modelId="{28DB3372-061E-4973-ABF8-C9B4DFAC3D4C}" type="pres">
      <dgm:prSet presAssocID="{81E2925F-D4EB-4BA4-B96A-3375A993C7F4}" presName="vNodes" presStyleCnt="0"/>
      <dgm:spPr/>
    </dgm:pt>
    <dgm:pt modelId="{35187DFF-415B-4B31-AF61-3F0C79CB2A41}" type="pres">
      <dgm:prSet presAssocID="{B9B45C89-9D54-40A3-8748-64A80C280286}" presName="node" presStyleLbl="node1" presStyleIdx="0" presStyleCnt="3" custScaleX="135657">
        <dgm:presLayoutVars>
          <dgm:bulletEnabled val="1"/>
        </dgm:presLayoutVars>
      </dgm:prSet>
      <dgm:spPr/>
    </dgm:pt>
    <dgm:pt modelId="{C8AC877A-5CC9-4B90-9C07-5E05EE0F2785}" type="pres">
      <dgm:prSet presAssocID="{FF6963F7-0F3D-4D5C-9A88-74C8FA876817}" presName="spacerT" presStyleCnt="0"/>
      <dgm:spPr/>
    </dgm:pt>
    <dgm:pt modelId="{4AB2C1CB-E7A5-41A9-B4C7-A70CCDF5474D}" type="pres">
      <dgm:prSet presAssocID="{FF6963F7-0F3D-4D5C-9A88-74C8FA876817}" presName="sibTrans" presStyleLbl="sibTrans2D1" presStyleIdx="0" presStyleCnt="2"/>
      <dgm:spPr/>
    </dgm:pt>
    <dgm:pt modelId="{B31D9B3C-D504-4CCF-BE11-3165D768D1BB}" type="pres">
      <dgm:prSet presAssocID="{FF6963F7-0F3D-4D5C-9A88-74C8FA876817}" presName="spacerB" presStyleCnt="0"/>
      <dgm:spPr/>
    </dgm:pt>
    <dgm:pt modelId="{7C6AD9E6-6E2F-4CFD-A717-F1CE142DF526}" type="pres">
      <dgm:prSet presAssocID="{CA6C0392-D924-4E56-A6D0-9AB80F7133A1}" presName="node" presStyleLbl="node1" presStyleIdx="1" presStyleCnt="3" custScaleX="135895">
        <dgm:presLayoutVars>
          <dgm:bulletEnabled val="1"/>
        </dgm:presLayoutVars>
      </dgm:prSet>
      <dgm:spPr/>
    </dgm:pt>
    <dgm:pt modelId="{A9C2FDD7-8CC9-4B67-80BA-9108489A1543}" type="pres">
      <dgm:prSet presAssocID="{81E2925F-D4EB-4BA4-B96A-3375A993C7F4}" presName="sibTransLast" presStyleLbl="sibTrans2D1" presStyleIdx="1" presStyleCnt="2"/>
      <dgm:spPr/>
    </dgm:pt>
    <dgm:pt modelId="{A9F3E289-3930-4B7D-922F-FB1818014600}" type="pres">
      <dgm:prSet presAssocID="{81E2925F-D4EB-4BA4-B96A-3375A993C7F4}" presName="connectorText" presStyleLbl="sibTrans2D1" presStyleIdx="1" presStyleCnt="2"/>
      <dgm:spPr/>
    </dgm:pt>
    <dgm:pt modelId="{FC4F2A55-ADA9-47BE-951F-BFB9746CA905}" type="pres">
      <dgm:prSet presAssocID="{81E2925F-D4EB-4BA4-B96A-3375A993C7F4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8B05E00-CB2F-4305-916B-C88AB76E0450}" type="presOf" srcId="{23D5CBC9-1DD3-49B6-8B50-E098DA8A7B6B}" destId="{FC4F2A55-ADA9-47BE-951F-BFB9746CA905}" srcOrd="0" destOrd="0" presId="urn:microsoft.com/office/officeart/2005/8/layout/equation2"/>
    <dgm:cxn modelId="{45AC2207-2C9C-460F-8FD3-0023D8422411}" type="presOf" srcId="{26D41667-9BAC-45C5-B837-CEBE7F2343F6}" destId="{A9F3E289-3930-4B7D-922F-FB1818014600}" srcOrd="1" destOrd="0" presId="urn:microsoft.com/office/officeart/2005/8/layout/equation2"/>
    <dgm:cxn modelId="{EBF05D0A-F95B-45F2-B1EC-9065313E2320}" type="presOf" srcId="{26D41667-9BAC-45C5-B837-CEBE7F2343F6}" destId="{A9C2FDD7-8CC9-4B67-80BA-9108489A1543}" srcOrd="0" destOrd="0" presId="urn:microsoft.com/office/officeart/2005/8/layout/equation2"/>
    <dgm:cxn modelId="{651AD515-D760-404E-8712-8D97F2C0E36C}" srcId="{81E2925F-D4EB-4BA4-B96A-3375A993C7F4}" destId="{CA6C0392-D924-4E56-A6D0-9AB80F7133A1}" srcOrd="1" destOrd="0" parTransId="{4F42EF65-14D9-4B41-B0AE-1D0D1654BC2C}" sibTransId="{26D41667-9BAC-45C5-B837-CEBE7F2343F6}"/>
    <dgm:cxn modelId="{69A6BA79-784E-47CE-A5C2-28D1896ACAA8}" type="presOf" srcId="{B9B45C89-9D54-40A3-8748-64A80C280286}" destId="{35187DFF-415B-4B31-AF61-3F0C79CB2A41}" srcOrd="0" destOrd="0" presId="urn:microsoft.com/office/officeart/2005/8/layout/equation2"/>
    <dgm:cxn modelId="{FB6A63A6-B8A8-4DD8-87BA-199B9A2F83A6}" type="presOf" srcId="{81E2925F-D4EB-4BA4-B96A-3375A993C7F4}" destId="{E0D222ED-8B38-4EB1-8948-6815A05A94B5}" srcOrd="0" destOrd="0" presId="urn:microsoft.com/office/officeart/2005/8/layout/equation2"/>
    <dgm:cxn modelId="{09E7E8B9-1950-4FF5-BF58-A5F8EE177E47}" srcId="{81E2925F-D4EB-4BA4-B96A-3375A993C7F4}" destId="{B9B45C89-9D54-40A3-8748-64A80C280286}" srcOrd="0" destOrd="0" parTransId="{5BEAE988-17EE-411C-B48C-80BE5C5D8276}" sibTransId="{FF6963F7-0F3D-4D5C-9A88-74C8FA876817}"/>
    <dgm:cxn modelId="{9055C0C1-FDC7-485C-B61F-C0A409DCD8BC}" type="presOf" srcId="{CA6C0392-D924-4E56-A6D0-9AB80F7133A1}" destId="{7C6AD9E6-6E2F-4CFD-A717-F1CE142DF526}" srcOrd="0" destOrd="0" presId="urn:microsoft.com/office/officeart/2005/8/layout/equation2"/>
    <dgm:cxn modelId="{3598D7E1-F488-45C5-9B80-7F5347CE4731}" type="presOf" srcId="{FF6963F7-0F3D-4D5C-9A88-74C8FA876817}" destId="{4AB2C1CB-E7A5-41A9-B4C7-A70CCDF5474D}" srcOrd="0" destOrd="0" presId="urn:microsoft.com/office/officeart/2005/8/layout/equation2"/>
    <dgm:cxn modelId="{9BD490F1-454F-4E22-ABD7-C28489611C00}" srcId="{81E2925F-D4EB-4BA4-B96A-3375A993C7F4}" destId="{23D5CBC9-1DD3-49B6-8B50-E098DA8A7B6B}" srcOrd="2" destOrd="0" parTransId="{D901D082-3A3D-464F-9197-0830C5E2BF7F}" sibTransId="{71DB596B-B21F-4353-8F0E-96E2EEB63A1C}"/>
    <dgm:cxn modelId="{F9A8C280-E6C1-4F0E-ADF5-EFAFFB402CDF}" type="presParOf" srcId="{E0D222ED-8B38-4EB1-8948-6815A05A94B5}" destId="{28DB3372-061E-4973-ABF8-C9B4DFAC3D4C}" srcOrd="0" destOrd="0" presId="urn:microsoft.com/office/officeart/2005/8/layout/equation2"/>
    <dgm:cxn modelId="{D4BF4C21-B755-4265-939A-64EE7C91B063}" type="presParOf" srcId="{28DB3372-061E-4973-ABF8-C9B4DFAC3D4C}" destId="{35187DFF-415B-4B31-AF61-3F0C79CB2A41}" srcOrd="0" destOrd="0" presId="urn:microsoft.com/office/officeart/2005/8/layout/equation2"/>
    <dgm:cxn modelId="{B34BEEC4-8867-4EED-8E04-E67E262C1C1D}" type="presParOf" srcId="{28DB3372-061E-4973-ABF8-C9B4DFAC3D4C}" destId="{C8AC877A-5CC9-4B90-9C07-5E05EE0F2785}" srcOrd="1" destOrd="0" presId="urn:microsoft.com/office/officeart/2005/8/layout/equation2"/>
    <dgm:cxn modelId="{409A0939-24AA-4178-A892-F84A8CD512A7}" type="presParOf" srcId="{28DB3372-061E-4973-ABF8-C9B4DFAC3D4C}" destId="{4AB2C1CB-E7A5-41A9-B4C7-A70CCDF5474D}" srcOrd="2" destOrd="0" presId="urn:microsoft.com/office/officeart/2005/8/layout/equation2"/>
    <dgm:cxn modelId="{9548256B-EBA6-4683-927E-5ED4978A1C92}" type="presParOf" srcId="{28DB3372-061E-4973-ABF8-C9B4DFAC3D4C}" destId="{B31D9B3C-D504-4CCF-BE11-3165D768D1BB}" srcOrd="3" destOrd="0" presId="urn:microsoft.com/office/officeart/2005/8/layout/equation2"/>
    <dgm:cxn modelId="{E1F5CB6B-AACE-4670-B76B-3AFFC6DB5BC4}" type="presParOf" srcId="{28DB3372-061E-4973-ABF8-C9B4DFAC3D4C}" destId="{7C6AD9E6-6E2F-4CFD-A717-F1CE142DF526}" srcOrd="4" destOrd="0" presId="urn:microsoft.com/office/officeart/2005/8/layout/equation2"/>
    <dgm:cxn modelId="{DA1F8339-B94A-439D-B4AF-E9302425F953}" type="presParOf" srcId="{E0D222ED-8B38-4EB1-8948-6815A05A94B5}" destId="{A9C2FDD7-8CC9-4B67-80BA-9108489A1543}" srcOrd="1" destOrd="0" presId="urn:microsoft.com/office/officeart/2005/8/layout/equation2"/>
    <dgm:cxn modelId="{1DDA982F-E24E-47BA-81B4-EEA951B32E73}" type="presParOf" srcId="{A9C2FDD7-8CC9-4B67-80BA-9108489A1543}" destId="{A9F3E289-3930-4B7D-922F-FB1818014600}" srcOrd="0" destOrd="0" presId="urn:microsoft.com/office/officeart/2005/8/layout/equation2"/>
    <dgm:cxn modelId="{971B8EE5-6ED3-42D3-9495-8AC5D8C05456}" type="presParOf" srcId="{E0D222ED-8B38-4EB1-8948-6815A05A94B5}" destId="{FC4F2A55-ADA9-47BE-951F-BFB9746CA90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48F44F-2465-4B77-BD07-BA6330F5B423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5A35A8A-539B-48CD-BFAC-68C588D0CF35}">
      <dgm:prSet phldrT="[ข้อความ]"/>
      <dgm:spPr>
        <a:xfrm rot="5400000">
          <a:off x="-145916" y="150670"/>
          <a:ext cx="972777" cy="680944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F72FB7CA-2F9F-4E94-B60D-00B5A14871E1}" type="parTrans" cxnId="{9178478E-42EC-4C28-8876-80EE2D43602B}">
      <dgm:prSet/>
      <dgm:spPr/>
      <dgm:t>
        <a:bodyPr/>
        <a:lstStyle/>
        <a:p>
          <a:endParaRPr lang="th-TH"/>
        </a:p>
      </dgm:t>
    </dgm:pt>
    <dgm:pt modelId="{A92971E7-D711-4AB1-A26B-5FE0C7FE4BC8}" type="sibTrans" cxnId="{9178478E-42EC-4C28-8876-80EE2D43602B}">
      <dgm:prSet/>
      <dgm:spPr/>
      <dgm:t>
        <a:bodyPr/>
        <a:lstStyle/>
        <a:p>
          <a:endParaRPr lang="th-TH"/>
        </a:p>
      </dgm:t>
    </dgm:pt>
    <dgm:pt modelId="{AE2C06F8-0364-45D5-B229-EC7A326BBF0A}">
      <dgm:prSet phldrT="[ข้อความ]"/>
      <dgm:spPr>
        <a:xfrm rot="5400000">
          <a:off x="4291519" y="-3605820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4318FC"/>
              </a:solidFill>
              <a:latin typeface="Calibri"/>
              <a:ea typeface="+mn-ea"/>
              <a:cs typeface="Cordia New" panose="020B0304020202020204" pitchFamily="34" charset="-34"/>
            </a:rPr>
            <a:t>1. เพื่อฝึกให้นักเรียนเป็นผู้มีวินัย</a:t>
          </a:r>
        </a:p>
      </dgm:t>
    </dgm:pt>
    <dgm:pt modelId="{973C97E9-BD92-493F-9DAF-711F43D8FFDE}" type="parTrans" cxnId="{C2DF48AB-408F-4870-A2A2-34FD1FDD795F}">
      <dgm:prSet/>
      <dgm:spPr/>
      <dgm:t>
        <a:bodyPr/>
        <a:lstStyle/>
        <a:p>
          <a:endParaRPr lang="th-TH"/>
        </a:p>
      </dgm:t>
    </dgm:pt>
    <dgm:pt modelId="{E8C2E438-7303-4C48-850D-237F3EB31342}" type="sibTrans" cxnId="{C2DF48AB-408F-4870-A2A2-34FD1FDD795F}">
      <dgm:prSet/>
      <dgm:spPr/>
      <dgm:t>
        <a:bodyPr/>
        <a:lstStyle/>
        <a:p>
          <a:endParaRPr lang="th-TH"/>
        </a:p>
      </dgm:t>
    </dgm:pt>
    <dgm:pt modelId="{D804C572-9F17-4D82-9139-72DC2BF3EBBC}">
      <dgm:prSet phldrT="[ข้อความ]"/>
      <dgm:spPr>
        <a:xfrm rot="5400000">
          <a:off x="-145916" y="1041056"/>
          <a:ext cx="972777" cy="680944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076AD9C6-4701-4131-BFDE-EFDEAD87D30E}" type="parTrans" cxnId="{797484B9-6150-4D3F-8FE3-F27BBF7B2BDF}">
      <dgm:prSet/>
      <dgm:spPr/>
      <dgm:t>
        <a:bodyPr/>
        <a:lstStyle/>
        <a:p>
          <a:endParaRPr lang="th-TH"/>
        </a:p>
      </dgm:t>
    </dgm:pt>
    <dgm:pt modelId="{23CCE64C-2713-4D58-AE43-228699F44CDF}" type="sibTrans" cxnId="{797484B9-6150-4D3F-8FE3-F27BBF7B2BDF}">
      <dgm:prSet/>
      <dgm:spPr/>
      <dgm:t>
        <a:bodyPr/>
        <a:lstStyle/>
        <a:p>
          <a:endParaRPr lang="th-TH"/>
        </a:p>
      </dgm:t>
    </dgm:pt>
    <dgm:pt modelId="{CF6F6212-732A-4ADB-B640-003D6CFA2544}">
      <dgm:prSet phldrT="[ข้อความ]"/>
      <dgm:spPr>
        <a:xfrm rot="5400000">
          <a:off x="4291519" y="-2715435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FF0000"/>
              </a:solidFill>
              <a:latin typeface="Calibri"/>
              <a:ea typeface="+mn-ea"/>
              <a:cs typeface="Cordia New" panose="020B0304020202020204" pitchFamily="34" charset="-34"/>
            </a:rPr>
            <a:t>2. เพื่อฝึกการเป็นผู้นำและผู้ตามที่ดี</a:t>
          </a:r>
        </a:p>
      </dgm:t>
    </dgm:pt>
    <dgm:pt modelId="{E173A112-73BA-41D8-9859-64245CC1BE33}" type="parTrans" cxnId="{976D8E79-60ED-49AC-9F15-E9987083F326}">
      <dgm:prSet/>
      <dgm:spPr/>
      <dgm:t>
        <a:bodyPr/>
        <a:lstStyle/>
        <a:p>
          <a:endParaRPr lang="th-TH"/>
        </a:p>
      </dgm:t>
    </dgm:pt>
    <dgm:pt modelId="{69EAAA59-5211-4D8B-A9C2-99402681DC29}" type="sibTrans" cxnId="{976D8E79-60ED-49AC-9F15-E9987083F326}">
      <dgm:prSet/>
      <dgm:spPr/>
      <dgm:t>
        <a:bodyPr/>
        <a:lstStyle/>
        <a:p>
          <a:endParaRPr lang="th-TH"/>
        </a:p>
      </dgm:t>
    </dgm:pt>
    <dgm:pt modelId="{FD35D0A2-2212-4461-A36A-CF24984C6918}">
      <dgm:prSet phldrT="[ข้อความ]"/>
      <dgm:spPr>
        <a:xfrm rot="5400000">
          <a:off x="-145916" y="1931442"/>
          <a:ext cx="972777" cy="680944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1D4CB696-C1D8-4EA6-8A9D-F1DD314155D6}" type="parTrans" cxnId="{8799ECF0-1BCC-4880-9E4E-651F6BAF3965}">
      <dgm:prSet/>
      <dgm:spPr/>
      <dgm:t>
        <a:bodyPr/>
        <a:lstStyle/>
        <a:p>
          <a:endParaRPr lang="th-TH"/>
        </a:p>
      </dgm:t>
    </dgm:pt>
    <dgm:pt modelId="{8EF0AFE9-DC1B-4FBC-A954-E2594AA7B760}" type="sibTrans" cxnId="{8799ECF0-1BCC-4880-9E4E-651F6BAF3965}">
      <dgm:prSet/>
      <dgm:spPr/>
      <dgm:t>
        <a:bodyPr/>
        <a:lstStyle/>
        <a:p>
          <a:endParaRPr lang="th-TH"/>
        </a:p>
      </dgm:t>
    </dgm:pt>
    <dgm:pt modelId="{98C743F0-2CD5-40DB-9961-196CA07472FF}">
      <dgm:prSet phldrT="[ข้อความ]"/>
      <dgm:spPr>
        <a:xfrm rot="5400000">
          <a:off x="4291519" y="-1825049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00B050"/>
              </a:solidFill>
              <a:latin typeface="Calibri"/>
              <a:ea typeface="+mn-ea"/>
              <a:cs typeface="Cordia New" panose="020B0304020202020204" pitchFamily="34" charset="-34"/>
            </a:rPr>
            <a:t>3. เพื่อพัฒนาทักษะกระบวนการทางคณิตศาสตร์</a:t>
          </a:r>
        </a:p>
      </dgm:t>
    </dgm:pt>
    <dgm:pt modelId="{42686437-F525-4FBE-BAA2-9876E8C1FD9D}" type="parTrans" cxnId="{A0A6D2DF-0B91-4BBF-9DF0-CF08B54828A7}">
      <dgm:prSet/>
      <dgm:spPr/>
      <dgm:t>
        <a:bodyPr/>
        <a:lstStyle/>
        <a:p>
          <a:endParaRPr lang="th-TH"/>
        </a:p>
      </dgm:t>
    </dgm:pt>
    <dgm:pt modelId="{5C6852C9-14F7-40C1-ACF0-29EAF2402EB9}" type="sibTrans" cxnId="{A0A6D2DF-0B91-4BBF-9DF0-CF08B54828A7}">
      <dgm:prSet/>
      <dgm:spPr/>
      <dgm:t>
        <a:bodyPr/>
        <a:lstStyle/>
        <a:p>
          <a:endParaRPr lang="th-TH"/>
        </a:p>
      </dgm:t>
    </dgm:pt>
    <dgm:pt modelId="{D63C2472-A6A3-4DC5-A2ED-502BE1DCEEAC}">
      <dgm:prSet phldrT="[ข้อความ]"/>
      <dgm:spPr>
        <a:xfrm rot="5400000">
          <a:off x="-145916" y="2821827"/>
          <a:ext cx="972777" cy="680944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A31598FB-3782-475D-BF4D-FD2CF3BB8173}" type="parTrans" cxnId="{6C45957C-E58F-4978-B343-F47CDE774B2C}">
      <dgm:prSet/>
      <dgm:spPr/>
      <dgm:t>
        <a:bodyPr/>
        <a:lstStyle/>
        <a:p>
          <a:endParaRPr lang="th-TH"/>
        </a:p>
      </dgm:t>
    </dgm:pt>
    <dgm:pt modelId="{02DAD289-9E41-4165-A7C5-A51A3BE2027E}" type="sibTrans" cxnId="{6C45957C-E58F-4978-B343-F47CDE774B2C}">
      <dgm:prSet/>
      <dgm:spPr/>
      <dgm:t>
        <a:bodyPr/>
        <a:lstStyle/>
        <a:p>
          <a:endParaRPr lang="th-TH"/>
        </a:p>
      </dgm:t>
    </dgm:pt>
    <dgm:pt modelId="{BB08D92B-B8DD-431D-8E51-3B1507320F1D}">
      <dgm:prSet phldrT="[ข้อความ]"/>
      <dgm:spPr>
        <a:xfrm rot="5400000">
          <a:off x="4291519" y="-934663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FC730C"/>
              </a:solidFill>
              <a:latin typeface="Calibri"/>
              <a:ea typeface="+mn-ea"/>
              <a:cs typeface="Cordia New" panose="020B0304020202020204" pitchFamily="34" charset="-34"/>
            </a:rPr>
            <a:t>4. เพื่อสร้างเจตคติที่ดีต่อวิชาคณิตศาสตร์</a:t>
          </a:r>
        </a:p>
      </dgm:t>
    </dgm:pt>
    <dgm:pt modelId="{9F2B2FA3-1DB3-4CF1-ADAB-53BCE6E2668F}" type="parTrans" cxnId="{1BD0B46C-D1FB-4097-84D5-AC38F1341E48}">
      <dgm:prSet/>
      <dgm:spPr/>
      <dgm:t>
        <a:bodyPr/>
        <a:lstStyle/>
        <a:p>
          <a:endParaRPr lang="th-TH"/>
        </a:p>
      </dgm:t>
    </dgm:pt>
    <dgm:pt modelId="{E7DB618A-2B3E-4C52-86AC-8A861252F82A}" type="sibTrans" cxnId="{1BD0B46C-D1FB-4097-84D5-AC38F1341E48}">
      <dgm:prSet/>
      <dgm:spPr/>
      <dgm:t>
        <a:bodyPr/>
        <a:lstStyle/>
        <a:p>
          <a:endParaRPr lang="th-TH"/>
        </a:p>
      </dgm:t>
    </dgm:pt>
    <dgm:pt modelId="{AAAAED89-53BC-4840-9B3D-1253DA8C025B}">
      <dgm:prSet phldrT="[ข้อความ]"/>
      <dgm:spPr>
        <a:xfrm rot="5400000">
          <a:off x="-145916" y="3712213"/>
          <a:ext cx="972777" cy="680944"/>
        </a:xfrm>
        <a:prstGeom prst="chevron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B8FF5C8C-5E49-4E8D-8D9D-9EA31E55428E}" type="parTrans" cxnId="{6BD49A92-C98F-412A-99AD-EBA6C14D4FFB}">
      <dgm:prSet/>
      <dgm:spPr/>
      <dgm:t>
        <a:bodyPr/>
        <a:lstStyle/>
        <a:p>
          <a:endParaRPr lang="th-TH"/>
        </a:p>
      </dgm:t>
    </dgm:pt>
    <dgm:pt modelId="{7E445B32-4C4D-48F5-B120-3DE120C08E33}" type="sibTrans" cxnId="{6BD49A92-C98F-412A-99AD-EBA6C14D4FFB}">
      <dgm:prSet/>
      <dgm:spPr/>
      <dgm:t>
        <a:bodyPr/>
        <a:lstStyle/>
        <a:p>
          <a:endParaRPr lang="th-TH"/>
        </a:p>
      </dgm:t>
    </dgm:pt>
    <dgm:pt modelId="{CD79EF14-F3BC-43B8-8898-4F581653422F}">
      <dgm:prSet phldrT="[ข้อความ]"/>
      <dgm:spPr>
        <a:xfrm rot="5400000">
          <a:off x="4291519" y="-44278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Cordia New" panose="020B0304020202020204" pitchFamily="34" charset="-34"/>
            </a:rPr>
            <a:t>5. เพื่อให้เห็นการนำความรู้ไปใช้ในชีวิตจริง</a:t>
          </a:r>
        </a:p>
      </dgm:t>
    </dgm:pt>
    <dgm:pt modelId="{67B512CE-082D-4AC5-96E6-5E2B39EB8602}" type="parTrans" cxnId="{38D77214-D148-4EAA-99AA-B2E25CF46EE0}">
      <dgm:prSet/>
      <dgm:spPr/>
      <dgm:t>
        <a:bodyPr/>
        <a:lstStyle/>
        <a:p>
          <a:endParaRPr lang="th-TH"/>
        </a:p>
      </dgm:t>
    </dgm:pt>
    <dgm:pt modelId="{C7808212-BAB8-4148-9BE6-83916ACAA102}" type="sibTrans" cxnId="{38D77214-D148-4EAA-99AA-B2E25CF46EE0}">
      <dgm:prSet/>
      <dgm:spPr/>
      <dgm:t>
        <a:bodyPr/>
        <a:lstStyle/>
        <a:p>
          <a:endParaRPr lang="th-TH"/>
        </a:p>
      </dgm:t>
    </dgm:pt>
    <dgm:pt modelId="{77D39702-B591-4C89-A5E4-80B775BFEF75}" type="pres">
      <dgm:prSet presAssocID="{2B48F44F-2465-4B77-BD07-BA6330F5B423}" presName="linearFlow" presStyleCnt="0">
        <dgm:presLayoutVars>
          <dgm:dir/>
          <dgm:animLvl val="lvl"/>
          <dgm:resizeHandles val="exact"/>
        </dgm:presLayoutVars>
      </dgm:prSet>
      <dgm:spPr/>
    </dgm:pt>
    <dgm:pt modelId="{D9087182-7E44-4B87-85F3-0AD3915D268E}" type="pres">
      <dgm:prSet presAssocID="{75A35A8A-539B-48CD-BFAC-68C588D0CF35}" presName="composite" presStyleCnt="0"/>
      <dgm:spPr/>
    </dgm:pt>
    <dgm:pt modelId="{09E31835-7C79-4E5E-A5F6-95C500A5794C}" type="pres">
      <dgm:prSet presAssocID="{75A35A8A-539B-48CD-BFAC-68C588D0CF3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FAF7FA6-C5E6-41A4-AD47-9512B08D3297}" type="pres">
      <dgm:prSet presAssocID="{75A35A8A-539B-48CD-BFAC-68C588D0CF35}" presName="descendantText" presStyleLbl="alignAcc1" presStyleIdx="0" presStyleCnt="5">
        <dgm:presLayoutVars>
          <dgm:bulletEnabled val="1"/>
        </dgm:presLayoutVars>
      </dgm:prSet>
      <dgm:spPr/>
    </dgm:pt>
    <dgm:pt modelId="{E933C33A-619F-4D35-8A2C-E788AF4BA8AB}" type="pres">
      <dgm:prSet presAssocID="{A92971E7-D711-4AB1-A26B-5FE0C7FE4BC8}" presName="sp" presStyleCnt="0"/>
      <dgm:spPr/>
    </dgm:pt>
    <dgm:pt modelId="{FD819462-1233-42F1-92C4-10E5C2AA26FA}" type="pres">
      <dgm:prSet presAssocID="{D804C572-9F17-4D82-9139-72DC2BF3EBBC}" presName="composite" presStyleCnt="0"/>
      <dgm:spPr/>
    </dgm:pt>
    <dgm:pt modelId="{CFC4D6B0-FAB8-456F-8C78-4D4C9318255C}" type="pres">
      <dgm:prSet presAssocID="{D804C572-9F17-4D82-9139-72DC2BF3EBB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A7E46BB-DCFA-4B4C-8F30-EBBA69A4000B}" type="pres">
      <dgm:prSet presAssocID="{D804C572-9F17-4D82-9139-72DC2BF3EBBC}" presName="descendantText" presStyleLbl="alignAcc1" presStyleIdx="1" presStyleCnt="5">
        <dgm:presLayoutVars>
          <dgm:bulletEnabled val="1"/>
        </dgm:presLayoutVars>
      </dgm:prSet>
      <dgm:spPr/>
    </dgm:pt>
    <dgm:pt modelId="{41284D73-6659-4B49-B0AC-71507F7B0FDA}" type="pres">
      <dgm:prSet presAssocID="{23CCE64C-2713-4D58-AE43-228699F44CDF}" presName="sp" presStyleCnt="0"/>
      <dgm:spPr/>
    </dgm:pt>
    <dgm:pt modelId="{C9C7113F-1DD5-46C6-BE31-DDB031174B31}" type="pres">
      <dgm:prSet presAssocID="{FD35D0A2-2212-4461-A36A-CF24984C6918}" presName="composite" presStyleCnt="0"/>
      <dgm:spPr/>
    </dgm:pt>
    <dgm:pt modelId="{2DA4566E-7EE0-40CF-85B9-D85B955BF0E8}" type="pres">
      <dgm:prSet presAssocID="{FD35D0A2-2212-4461-A36A-CF24984C691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0525768-C1DD-40D7-93DA-DDB447CDEEC8}" type="pres">
      <dgm:prSet presAssocID="{FD35D0A2-2212-4461-A36A-CF24984C6918}" presName="descendantText" presStyleLbl="alignAcc1" presStyleIdx="2" presStyleCnt="5">
        <dgm:presLayoutVars>
          <dgm:bulletEnabled val="1"/>
        </dgm:presLayoutVars>
      </dgm:prSet>
      <dgm:spPr/>
    </dgm:pt>
    <dgm:pt modelId="{2CF7AA00-B95F-427A-9CA8-A344AAA3E216}" type="pres">
      <dgm:prSet presAssocID="{8EF0AFE9-DC1B-4FBC-A954-E2594AA7B760}" presName="sp" presStyleCnt="0"/>
      <dgm:spPr/>
    </dgm:pt>
    <dgm:pt modelId="{871C9404-3D53-4724-9AB4-E83D28696822}" type="pres">
      <dgm:prSet presAssocID="{D63C2472-A6A3-4DC5-A2ED-502BE1DCEEAC}" presName="composite" presStyleCnt="0"/>
      <dgm:spPr/>
    </dgm:pt>
    <dgm:pt modelId="{48FBDCFA-BE1B-4AF0-85B3-B0FC163D5908}" type="pres">
      <dgm:prSet presAssocID="{D63C2472-A6A3-4DC5-A2ED-502BE1DCEEA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FCA5A5F-E0E1-4A02-8466-AB7C67DE3FBF}" type="pres">
      <dgm:prSet presAssocID="{D63C2472-A6A3-4DC5-A2ED-502BE1DCEEAC}" presName="descendantText" presStyleLbl="alignAcc1" presStyleIdx="3" presStyleCnt="5">
        <dgm:presLayoutVars>
          <dgm:bulletEnabled val="1"/>
        </dgm:presLayoutVars>
      </dgm:prSet>
      <dgm:spPr/>
    </dgm:pt>
    <dgm:pt modelId="{355C3A63-DBAE-487C-933A-4E81B2E0DBAF}" type="pres">
      <dgm:prSet presAssocID="{02DAD289-9E41-4165-A7C5-A51A3BE2027E}" presName="sp" presStyleCnt="0"/>
      <dgm:spPr/>
    </dgm:pt>
    <dgm:pt modelId="{F2883AFD-4B0E-44A8-8C2C-24D0E266975E}" type="pres">
      <dgm:prSet presAssocID="{AAAAED89-53BC-4840-9B3D-1253DA8C025B}" presName="composite" presStyleCnt="0"/>
      <dgm:spPr/>
    </dgm:pt>
    <dgm:pt modelId="{C8933F37-460B-41F6-A33F-120CC409F58E}" type="pres">
      <dgm:prSet presAssocID="{AAAAED89-53BC-4840-9B3D-1253DA8C025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1B344C0-1878-4123-9C74-2A759C2A23A7}" type="pres">
      <dgm:prSet presAssocID="{AAAAED89-53BC-4840-9B3D-1253DA8C025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8D77214-D148-4EAA-99AA-B2E25CF46EE0}" srcId="{AAAAED89-53BC-4840-9B3D-1253DA8C025B}" destId="{CD79EF14-F3BC-43B8-8898-4F581653422F}" srcOrd="0" destOrd="0" parTransId="{67B512CE-082D-4AC5-96E6-5E2B39EB8602}" sibTransId="{C7808212-BAB8-4148-9BE6-83916ACAA102}"/>
    <dgm:cxn modelId="{4A3BC41F-93A7-4B5A-AF16-03B932CFF155}" type="presOf" srcId="{CF6F6212-732A-4ADB-B640-003D6CFA2544}" destId="{4A7E46BB-DCFA-4B4C-8F30-EBBA69A4000B}" srcOrd="0" destOrd="0" presId="urn:microsoft.com/office/officeart/2005/8/layout/chevron2"/>
    <dgm:cxn modelId="{DABAA047-A5F1-4E6C-99A7-CDEC0A7D4B3A}" type="presOf" srcId="{75A35A8A-539B-48CD-BFAC-68C588D0CF35}" destId="{09E31835-7C79-4E5E-A5F6-95C500A5794C}" srcOrd="0" destOrd="0" presId="urn:microsoft.com/office/officeart/2005/8/layout/chevron2"/>
    <dgm:cxn modelId="{8F962248-E2E7-486C-BDEC-22532FFC8395}" type="presOf" srcId="{CD79EF14-F3BC-43B8-8898-4F581653422F}" destId="{A1B344C0-1878-4123-9C74-2A759C2A23A7}" srcOrd="0" destOrd="0" presId="urn:microsoft.com/office/officeart/2005/8/layout/chevron2"/>
    <dgm:cxn modelId="{C351724A-AB1B-4349-A678-A0ECEA59CCA0}" type="presOf" srcId="{AE2C06F8-0364-45D5-B229-EC7A326BBF0A}" destId="{FFAF7FA6-C5E6-41A4-AD47-9512B08D3297}" srcOrd="0" destOrd="0" presId="urn:microsoft.com/office/officeart/2005/8/layout/chevron2"/>
    <dgm:cxn modelId="{1BD0B46C-D1FB-4097-84D5-AC38F1341E48}" srcId="{D63C2472-A6A3-4DC5-A2ED-502BE1DCEEAC}" destId="{BB08D92B-B8DD-431D-8E51-3B1507320F1D}" srcOrd="0" destOrd="0" parTransId="{9F2B2FA3-1DB3-4CF1-ADAB-53BCE6E2668F}" sibTransId="{E7DB618A-2B3E-4C52-86AC-8A861252F82A}"/>
    <dgm:cxn modelId="{8223A94D-5EC0-4334-A440-1E869C3608B7}" type="presOf" srcId="{2B48F44F-2465-4B77-BD07-BA6330F5B423}" destId="{77D39702-B591-4C89-A5E4-80B775BFEF75}" srcOrd="0" destOrd="0" presId="urn:microsoft.com/office/officeart/2005/8/layout/chevron2"/>
    <dgm:cxn modelId="{976D8E79-60ED-49AC-9F15-E9987083F326}" srcId="{D804C572-9F17-4D82-9139-72DC2BF3EBBC}" destId="{CF6F6212-732A-4ADB-B640-003D6CFA2544}" srcOrd="0" destOrd="0" parTransId="{E173A112-73BA-41D8-9859-64245CC1BE33}" sibTransId="{69EAAA59-5211-4D8B-A9C2-99402681DC29}"/>
    <dgm:cxn modelId="{6C45957C-E58F-4978-B343-F47CDE774B2C}" srcId="{2B48F44F-2465-4B77-BD07-BA6330F5B423}" destId="{D63C2472-A6A3-4DC5-A2ED-502BE1DCEEAC}" srcOrd="3" destOrd="0" parTransId="{A31598FB-3782-475D-BF4D-FD2CF3BB8173}" sibTransId="{02DAD289-9E41-4165-A7C5-A51A3BE2027E}"/>
    <dgm:cxn modelId="{54791E7F-957D-4311-A9D6-1D21B190C317}" type="presOf" srcId="{D804C572-9F17-4D82-9139-72DC2BF3EBBC}" destId="{CFC4D6B0-FAB8-456F-8C78-4D4C9318255C}" srcOrd="0" destOrd="0" presId="urn:microsoft.com/office/officeart/2005/8/layout/chevron2"/>
    <dgm:cxn modelId="{9178478E-42EC-4C28-8876-80EE2D43602B}" srcId="{2B48F44F-2465-4B77-BD07-BA6330F5B423}" destId="{75A35A8A-539B-48CD-BFAC-68C588D0CF35}" srcOrd="0" destOrd="0" parTransId="{F72FB7CA-2F9F-4E94-B60D-00B5A14871E1}" sibTransId="{A92971E7-D711-4AB1-A26B-5FE0C7FE4BC8}"/>
    <dgm:cxn modelId="{6BD49A92-C98F-412A-99AD-EBA6C14D4FFB}" srcId="{2B48F44F-2465-4B77-BD07-BA6330F5B423}" destId="{AAAAED89-53BC-4840-9B3D-1253DA8C025B}" srcOrd="4" destOrd="0" parTransId="{B8FF5C8C-5E49-4E8D-8D9D-9EA31E55428E}" sibTransId="{7E445B32-4C4D-48F5-B120-3DE120C08E33}"/>
    <dgm:cxn modelId="{B29BD6A2-96A8-4322-8090-4D4FAEBE8D15}" type="presOf" srcId="{BB08D92B-B8DD-431D-8E51-3B1507320F1D}" destId="{BFCA5A5F-E0E1-4A02-8466-AB7C67DE3FBF}" srcOrd="0" destOrd="0" presId="urn:microsoft.com/office/officeart/2005/8/layout/chevron2"/>
    <dgm:cxn modelId="{863424A6-6E7C-41E9-AABE-4D0078FD02AB}" type="presOf" srcId="{D63C2472-A6A3-4DC5-A2ED-502BE1DCEEAC}" destId="{48FBDCFA-BE1B-4AF0-85B3-B0FC163D5908}" srcOrd="0" destOrd="0" presId="urn:microsoft.com/office/officeart/2005/8/layout/chevron2"/>
    <dgm:cxn modelId="{C2DF48AB-408F-4870-A2A2-34FD1FDD795F}" srcId="{75A35A8A-539B-48CD-BFAC-68C588D0CF35}" destId="{AE2C06F8-0364-45D5-B229-EC7A326BBF0A}" srcOrd="0" destOrd="0" parTransId="{973C97E9-BD92-493F-9DAF-711F43D8FFDE}" sibTransId="{E8C2E438-7303-4C48-850D-237F3EB31342}"/>
    <dgm:cxn modelId="{C246DBB1-6FCB-4EC4-BC03-354272807861}" type="presOf" srcId="{AAAAED89-53BC-4840-9B3D-1253DA8C025B}" destId="{C8933F37-460B-41F6-A33F-120CC409F58E}" srcOrd="0" destOrd="0" presId="urn:microsoft.com/office/officeart/2005/8/layout/chevron2"/>
    <dgm:cxn modelId="{E95421B7-FD03-4B31-B17E-659A13E1BFA9}" type="presOf" srcId="{FD35D0A2-2212-4461-A36A-CF24984C6918}" destId="{2DA4566E-7EE0-40CF-85B9-D85B955BF0E8}" srcOrd="0" destOrd="0" presId="urn:microsoft.com/office/officeart/2005/8/layout/chevron2"/>
    <dgm:cxn modelId="{797484B9-6150-4D3F-8FE3-F27BBF7B2BDF}" srcId="{2B48F44F-2465-4B77-BD07-BA6330F5B423}" destId="{D804C572-9F17-4D82-9139-72DC2BF3EBBC}" srcOrd="1" destOrd="0" parTransId="{076AD9C6-4701-4131-BFDE-EFDEAD87D30E}" sibTransId="{23CCE64C-2713-4D58-AE43-228699F44CDF}"/>
    <dgm:cxn modelId="{0CE796C5-5D8D-4FB1-B62A-18560FFB4878}" type="presOf" srcId="{98C743F0-2CD5-40DB-9961-196CA07472FF}" destId="{40525768-C1DD-40D7-93DA-DDB447CDEEC8}" srcOrd="0" destOrd="0" presId="urn:microsoft.com/office/officeart/2005/8/layout/chevron2"/>
    <dgm:cxn modelId="{A0A6D2DF-0B91-4BBF-9DF0-CF08B54828A7}" srcId="{FD35D0A2-2212-4461-A36A-CF24984C6918}" destId="{98C743F0-2CD5-40DB-9961-196CA07472FF}" srcOrd="0" destOrd="0" parTransId="{42686437-F525-4FBE-BAA2-9876E8C1FD9D}" sibTransId="{5C6852C9-14F7-40C1-ACF0-29EAF2402EB9}"/>
    <dgm:cxn modelId="{8799ECF0-1BCC-4880-9E4E-651F6BAF3965}" srcId="{2B48F44F-2465-4B77-BD07-BA6330F5B423}" destId="{FD35D0A2-2212-4461-A36A-CF24984C6918}" srcOrd="2" destOrd="0" parTransId="{1D4CB696-C1D8-4EA6-8A9D-F1DD314155D6}" sibTransId="{8EF0AFE9-DC1B-4FBC-A954-E2594AA7B760}"/>
    <dgm:cxn modelId="{CDD19BDB-309F-443C-BF51-EB80CC0B87E7}" type="presParOf" srcId="{77D39702-B591-4C89-A5E4-80B775BFEF75}" destId="{D9087182-7E44-4B87-85F3-0AD3915D268E}" srcOrd="0" destOrd="0" presId="urn:microsoft.com/office/officeart/2005/8/layout/chevron2"/>
    <dgm:cxn modelId="{B6B97A39-0357-45A0-9FD9-C5B4D4E10183}" type="presParOf" srcId="{D9087182-7E44-4B87-85F3-0AD3915D268E}" destId="{09E31835-7C79-4E5E-A5F6-95C500A5794C}" srcOrd="0" destOrd="0" presId="urn:microsoft.com/office/officeart/2005/8/layout/chevron2"/>
    <dgm:cxn modelId="{5C23ECCA-16AD-41CA-8353-512807557C56}" type="presParOf" srcId="{D9087182-7E44-4B87-85F3-0AD3915D268E}" destId="{FFAF7FA6-C5E6-41A4-AD47-9512B08D3297}" srcOrd="1" destOrd="0" presId="urn:microsoft.com/office/officeart/2005/8/layout/chevron2"/>
    <dgm:cxn modelId="{62267CE0-5DDD-4BD5-B046-54B11BBC1660}" type="presParOf" srcId="{77D39702-B591-4C89-A5E4-80B775BFEF75}" destId="{E933C33A-619F-4D35-8A2C-E788AF4BA8AB}" srcOrd="1" destOrd="0" presId="urn:microsoft.com/office/officeart/2005/8/layout/chevron2"/>
    <dgm:cxn modelId="{484774E7-0DAF-4564-A5AE-01E50CA0581D}" type="presParOf" srcId="{77D39702-B591-4C89-A5E4-80B775BFEF75}" destId="{FD819462-1233-42F1-92C4-10E5C2AA26FA}" srcOrd="2" destOrd="0" presId="urn:microsoft.com/office/officeart/2005/8/layout/chevron2"/>
    <dgm:cxn modelId="{54366C0E-10C0-47DA-8D79-F23CC254BCB0}" type="presParOf" srcId="{FD819462-1233-42F1-92C4-10E5C2AA26FA}" destId="{CFC4D6B0-FAB8-456F-8C78-4D4C9318255C}" srcOrd="0" destOrd="0" presId="urn:microsoft.com/office/officeart/2005/8/layout/chevron2"/>
    <dgm:cxn modelId="{F7C1268F-7B88-426A-89AB-D4368868959E}" type="presParOf" srcId="{FD819462-1233-42F1-92C4-10E5C2AA26FA}" destId="{4A7E46BB-DCFA-4B4C-8F30-EBBA69A4000B}" srcOrd="1" destOrd="0" presId="urn:microsoft.com/office/officeart/2005/8/layout/chevron2"/>
    <dgm:cxn modelId="{E8C19F2C-E3E5-4A42-8992-DF3CA807E29E}" type="presParOf" srcId="{77D39702-B591-4C89-A5E4-80B775BFEF75}" destId="{41284D73-6659-4B49-B0AC-71507F7B0FDA}" srcOrd="3" destOrd="0" presId="urn:microsoft.com/office/officeart/2005/8/layout/chevron2"/>
    <dgm:cxn modelId="{5D04F782-8958-40E4-8964-6A6437CE7708}" type="presParOf" srcId="{77D39702-B591-4C89-A5E4-80B775BFEF75}" destId="{C9C7113F-1DD5-46C6-BE31-DDB031174B31}" srcOrd="4" destOrd="0" presId="urn:microsoft.com/office/officeart/2005/8/layout/chevron2"/>
    <dgm:cxn modelId="{54CF3681-E190-4166-AAAC-5601D7987330}" type="presParOf" srcId="{C9C7113F-1DD5-46C6-BE31-DDB031174B31}" destId="{2DA4566E-7EE0-40CF-85B9-D85B955BF0E8}" srcOrd="0" destOrd="0" presId="urn:microsoft.com/office/officeart/2005/8/layout/chevron2"/>
    <dgm:cxn modelId="{BBADF9C4-4829-471B-89E9-F8FE8D326BFA}" type="presParOf" srcId="{C9C7113F-1DD5-46C6-BE31-DDB031174B31}" destId="{40525768-C1DD-40D7-93DA-DDB447CDEEC8}" srcOrd="1" destOrd="0" presId="urn:microsoft.com/office/officeart/2005/8/layout/chevron2"/>
    <dgm:cxn modelId="{BD9108E5-D769-4783-AC24-ACAAC1925C96}" type="presParOf" srcId="{77D39702-B591-4C89-A5E4-80B775BFEF75}" destId="{2CF7AA00-B95F-427A-9CA8-A344AAA3E216}" srcOrd="5" destOrd="0" presId="urn:microsoft.com/office/officeart/2005/8/layout/chevron2"/>
    <dgm:cxn modelId="{86E21E6C-EF81-4D76-923B-8C88CE63A530}" type="presParOf" srcId="{77D39702-B591-4C89-A5E4-80B775BFEF75}" destId="{871C9404-3D53-4724-9AB4-E83D28696822}" srcOrd="6" destOrd="0" presId="urn:microsoft.com/office/officeart/2005/8/layout/chevron2"/>
    <dgm:cxn modelId="{00B22358-8CDF-484E-8AF3-F4A4E18C7097}" type="presParOf" srcId="{871C9404-3D53-4724-9AB4-E83D28696822}" destId="{48FBDCFA-BE1B-4AF0-85B3-B0FC163D5908}" srcOrd="0" destOrd="0" presId="urn:microsoft.com/office/officeart/2005/8/layout/chevron2"/>
    <dgm:cxn modelId="{51BF5163-77D0-4BB5-8729-11A6EB54EF51}" type="presParOf" srcId="{871C9404-3D53-4724-9AB4-E83D28696822}" destId="{BFCA5A5F-E0E1-4A02-8466-AB7C67DE3FBF}" srcOrd="1" destOrd="0" presId="urn:microsoft.com/office/officeart/2005/8/layout/chevron2"/>
    <dgm:cxn modelId="{B29C039B-FAD4-42A4-95E2-F3FCA52CC6C3}" type="presParOf" srcId="{77D39702-B591-4C89-A5E4-80B775BFEF75}" destId="{355C3A63-DBAE-487C-933A-4E81B2E0DBAF}" srcOrd="7" destOrd="0" presId="urn:microsoft.com/office/officeart/2005/8/layout/chevron2"/>
    <dgm:cxn modelId="{8CA25752-68D2-4B22-8213-0AAC001F5351}" type="presParOf" srcId="{77D39702-B591-4C89-A5E4-80B775BFEF75}" destId="{F2883AFD-4B0E-44A8-8C2C-24D0E266975E}" srcOrd="8" destOrd="0" presId="urn:microsoft.com/office/officeart/2005/8/layout/chevron2"/>
    <dgm:cxn modelId="{4572BC03-4835-4A82-819F-B19F25B71BCD}" type="presParOf" srcId="{F2883AFD-4B0E-44A8-8C2C-24D0E266975E}" destId="{C8933F37-460B-41F6-A33F-120CC409F58E}" srcOrd="0" destOrd="0" presId="urn:microsoft.com/office/officeart/2005/8/layout/chevron2"/>
    <dgm:cxn modelId="{FFDB9BE9-B5D0-44B8-9D07-BBF4F2974590}" type="presParOf" srcId="{F2883AFD-4B0E-44A8-8C2C-24D0E266975E}" destId="{A1B344C0-1878-4123-9C74-2A759C2A23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48F44F-2465-4B77-BD07-BA6330F5B423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75A35A8A-539B-48CD-BFAC-68C588D0CF35}">
      <dgm:prSet phldrT="[ข้อความ]"/>
      <dgm:spPr>
        <a:xfrm rot="5400000">
          <a:off x="-145916" y="150670"/>
          <a:ext cx="972777" cy="680944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F72FB7CA-2F9F-4E94-B60D-00B5A14871E1}" type="parTrans" cxnId="{9178478E-42EC-4C28-8876-80EE2D43602B}">
      <dgm:prSet/>
      <dgm:spPr/>
      <dgm:t>
        <a:bodyPr/>
        <a:lstStyle/>
        <a:p>
          <a:endParaRPr lang="th-TH"/>
        </a:p>
      </dgm:t>
    </dgm:pt>
    <dgm:pt modelId="{A92971E7-D711-4AB1-A26B-5FE0C7FE4BC8}" type="sibTrans" cxnId="{9178478E-42EC-4C28-8876-80EE2D43602B}">
      <dgm:prSet/>
      <dgm:spPr/>
      <dgm:t>
        <a:bodyPr/>
        <a:lstStyle/>
        <a:p>
          <a:endParaRPr lang="th-TH"/>
        </a:p>
      </dgm:t>
    </dgm:pt>
    <dgm:pt modelId="{AE2C06F8-0364-45D5-B229-EC7A326BBF0A}">
      <dgm:prSet phldrT="[ข้อความ]"/>
      <dgm:spPr>
        <a:xfrm rot="5400000">
          <a:off x="4291519" y="-3605820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4318FC"/>
              </a:solidFill>
              <a:latin typeface="Calibri"/>
              <a:ea typeface="+mn-ea"/>
              <a:cs typeface="Cordia New" panose="020B0304020202020204" pitchFamily="34" charset="-34"/>
            </a:rPr>
            <a:t>6. เพื่อให้นักเรียนรู้จักคิด</a:t>
          </a:r>
        </a:p>
      </dgm:t>
    </dgm:pt>
    <dgm:pt modelId="{973C97E9-BD92-493F-9DAF-711F43D8FFDE}" type="parTrans" cxnId="{C2DF48AB-408F-4870-A2A2-34FD1FDD795F}">
      <dgm:prSet/>
      <dgm:spPr/>
      <dgm:t>
        <a:bodyPr/>
        <a:lstStyle/>
        <a:p>
          <a:endParaRPr lang="th-TH"/>
        </a:p>
      </dgm:t>
    </dgm:pt>
    <dgm:pt modelId="{E8C2E438-7303-4C48-850D-237F3EB31342}" type="sibTrans" cxnId="{C2DF48AB-408F-4870-A2A2-34FD1FDD795F}">
      <dgm:prSet/>
      <dgm:spPr/>
      <dgm:t>
        <a:bodyPr/>
        <a:lstStyle/>
        <a:p>
          <a:endParaRPr lang="th-TH"/>
        </a:p>
      </dgm:t>
    </dgm:pt>
    <dgm:pt modelId="{D804C572-9F17-4D82-9139-72DC2BF3EBBC}">
      <dgm:prSet phldrT="[ข้อความ]"/>
      <dgm:spPr>
        <a:xfrm rot="5400000">
          <a:off x="-145916" y="1041056"/>
          <a:ext cx="972777" cy="680944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076AD9C6-4701-4131-BFDE-EFDEAD87D30E}" type="parTrans" cxnId="{797484B9-6150-4D3F-8FE3-F27BBF7B2BDF}">
      <dgm:prSet/>
      <dgm:spPr/>
      <dgm:t>
        <a:bodyPr/>
        <a:lstStyle/>
        <a:p>
          <a:endParaRPr lang="th-TH"/>
        </a:p>
      </dgm:t>
    </dgm:pt>
    <dgm:pt modelId="{23CCE64C-2713-4D58-AE43-228699F44CDF}" type="sibTrans" cxnId="{797484B9-6150-4D3F-8FE3-F27BBF7B2BDF}">
      <dgm:prSet/>
      <dgm:spPr/>
      <dgm:t>
        <a:bodyPr/>
        <a:lstStyle/>
        <a:p>
          <a:endParaRPr lang="th-TH"/>
        </a:p>
      </dgm:t>
    </dgm:pt>
    <dgm:pt modelId="{CF6F6212-732A-4ADB-B640-003D6CFA2544}">
      <dgm:prSet phldrT="[ข้อความ]"/>
      <dgm:spPr>
        <a:xfrm rot="5400000">
          <a:off x="4291519" y="-2715435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FF0000"/>
              </a:solidFill>
              <a:latin typeface="Calibri"/>
              <a:ea typeface="+mn-ea"/>
              <a:cs typeface="Cordia New" panose="020B0304020202020204" pitchFamily="34" charset="-34"/>
            </a:rPr>
            <a:t>7. เพื่อพัฒนาทักษะการสื่อสาร</a:t>
          </a:r>
        </a:p>
      </dgm:t>
    </dgm:pt>
    <dgm:pt modelId="{E173A112-73BA-41D8-9859-64245CC1BE33}" type="parTrans" cxnId="{976D8E79-60ED-49AC-9F15-E9987083F326}">
      <dgm:prSet/>
      <dgm:spPr/>
      <dgm:t>
        <a:bodyPr/>
        <a:lstStyle/>
        <a:p>
          <a:endParaRPr lang="th-TH"/>
        </a:p>
      </dgm:t>
    </dgm:pt>
    <dgm:pt modelId="{69EAAA59-5211-4D8B-A9C2-99402681DC29}" type="sibTrans" cxnId="{976D8E79-60ED-49AC-9F15-E9987083F326}">
      <dgm:prSet/>
      <dgm:spPr/>
      <dgm:t>
        <a:bodyPr/>
        <a:lstStyle/>
        <a:p>
          <a:endParaRPr lang="th-TH"/>
        </a:p>
      </dgm:t>
    </dgm:pt>
    <dgm:pt modelId="{FD35D0A2-2212-4461-A36A-CF24984C6918}">
      <dgm:prSet phldrT="[ข้อความ]"/>
      <dgm:spPr>
        <a:xfrm rot="5400000">
          <a:off x="-145916" y="1931442"/>
          <a:ext cx="972777" cy="680944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1D4CB696-C1D8-4EA6-8A9D-F1DD314155D6}" type="parTrans" cxnId="{8799ECF0-1BCC-4880-9E4E-651F6BAF3965}">
      <dgm:prSet/>
      <dgm:spPr/>
      <dgm:t>
        <a:bodyPr/>
        <a:lstStyle/>
        <a:p>
          <a:endParaRPr lang="th-TH"/>
        </a:p>
      </dgm:t>
    </dgm:pt>
    <dgm:pt modelId="{8EF0AFE9-DC1B-4FBC-A954-E2594AA7B760}" type="sibTrans" cxnId="{8799ECF0-1BCC-4880-9E4E-651F6BAF3965}">
      <dgm:prSet/>
      <dgm:spPr/>
      <dgm:t>
        <a:bodyPr/>
        <a:lstStyle/>
        <a:p>
          <a:endParaRPr lang="th-TH"/>
        </a:p>
      </dgm:t>
    </dgm:pt>
    <dgm:pt modelId="{98C743F0-2CD5-40DB-9961-196CA07472FF}">
      <dgm:prSet phldrT="[ข้อความ]"/>
      <dgm:spPr>
        <a:xfrm rot="5400000">
          <a:off x="4291519" y="-1825049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00B050"/>
              </a:solidFill>
              <a:latin typeface="Calibri"/>
              <a:ea typeface="+mn-ea"/>
              <a:cs typeface="Cordia New" panose="020B0304020202020204" pitchFamily="34" charset="-34"/>
            </a:rPr>
            <a:t>8. เพื่อฝึกการปรับตัวเข้ากับสังคม</a:t>
          </a:r>
        </a:p>
      </dgm:t>
    </dgm:pt>
    <dgm:pt modelId="{42686437-F525-4FBE-BAA2-9876E8C1FD9D}" type="parTrans" cxnId="{A0A6D2DF-0B91-4BBF-9DF0-CF08B54828A7}">
      <dgm:prSet/>
      <dgm:spPr/>
      <dgm:t>
        <a:bodyPr/>
        <a:lstStyle/>
        <a:p>
          <a:endParaRPr lang="th-TH"/>
        </a:p>
      </dgm:t>
    </dgm:pt>
    <dgm:pt modelId="{5C6852C9-14F7-40C1-ACF0-29EAF2402EB9}" type="sibTrans" cxnId="{A0A6D2DF-0B91-4BBF-9DF0-CF08B54828A7}">
      <dgm:prSet/>
      <dgm:spPr/>
      <dgm:t>
        <a:bodyPr/>
        <a:lstStyle/>
        <a:p>
          <a:endParaRPr lang="th-TH"/>
        </a:p>
      </dgm:t>
    </dgm:pt>
    <dgm:pt modelId="{D63C2472-A6A3-4DC5-A2ED-502BE1DCEEAC}">
      <dgm:prSet phldrT="[ข้อความ]"/>
      <dgm:spPr>
        <a:xfrm rot="5400000">
          <a:off x="-145916" y="2821827"/>
          <a:ext cx="972777" cy="680944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A31598FB-3782-475D-BF4D-FD2CF3BB8173}" type="parTrans" cxnId="{6C45957C-E58F-4978-B343-F47CDE774B2C}">
      <dgm:prSet/>
      <dgm:spPr/>
      <dgm:t>
        <a:bodyPr/>
        <a:lstStyle/>
        <a:p>
          <a:endParaRPr lang="th-TH"/>
        </a:p>
      </dgm:t>
    </dgm:pt>
    <dgm:pt modelId="{02DAD289-9E41-4165-A7C5-A51A3BE2027E}" type="sibTrans" cxnId="{6C45957C-E58F-4978-B343-F47CDE774B2C}">
      <dgm:prSet/>
      <dgm:spPr/>
      <dgm:t>
        <a:bodyPr/>
        <a:lstStyle/>
        <a:p>
          <a:endParaRPr lang="th-TH"/>
        </a:p>
      </dgm:t>
    </dgm:pt>
    <dgm:pt modelId="{BB08D92B-B8DD-431D-8E51-3B1507320F1D}">
      <dgm:prSet phldrT="[ข้อความ]"/>
      <dgm:spPr>
        <a:xfrm rot="5400000">
          <a:off x="4291519" y="-934663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rgbClr val="FC730C"/>
              </a:solidFill>
              <a:latin typeface="Calibri"/>
              <a:ea typeface="+mn-ea"/>
              <a:cs typeface="Cordia New" panose="020B0304020202020204" pitchFamily="34" charset="-34"/>
            </a:rPr>
            <a:t>9. เพื่อสร้างความสัมพันธ์ที่ดี</a:t>
          </a:r>
        </a:p>
      </dgm:t>
    </dgm:pt>
    <dgm:pt modelId="{9F2B2FA3-1DB3-4CF1-ADAB-53BCE6E2668F}" type="parTrans" cxnId="{1BD0B46C-D1FB-4097-84D5-AC38F1341E48}">
      <dgm:prSet/>
      <dgm:spPr/>
      <dgm:t>
        <a:bodyPr/>
        <a:lstStyle/>
        <a:p>
          <a:endParaRPr lang="th-TH"/>
        </a:p>
      </dgm:t>
    </dgm:pt>
    <dgm:pt modelId="{E7DB618A-2B3E-4C52-86AC-8A861252F82A}" type="sibTrans" cxnId="{1BD0B46C-D1FB-4097-84D5-AC38F1341E48}">
      <dgm:prSet/>
      <dgm:spPr/>
      <dgm:t>
        <a:bodyPr/>
        <a:lstStyle/>
        <a:p>
          <a:endParaRPr lang="th-TH"/>
        </a:p>
      </dgm:t>
    </dgm:pt>
    <dgm:pt modelId="{AAAAED89-53BC-4840-9B3D-1253DA8C025B}">
      <dgm:prSet phldrT="[ข้อความ]"/>
      <dgm:spPr>
        <a:xfrm rot="5400000">
          <a:off x="-145916" y="3712213"/>
          <a:ext cx="972777" cy="680944"/>
        </a:xfrm>
        <a:prstGeom prst="chevron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endParaRPr lang="th-TH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B8FF5C8C-5E49-4E8D-8D9D-9EA31E55428E}" type="parTrans" cxnId="{6BD49A92-C98F-412A-99AD-EBA6C14D4FFB}">
      <dgm:prSet/>
      <dgm:spPr/>
      <dgm:t>
        <a:bodyPr/>
        <a:lstStyle/>
        <a:p>
          <a:endParaRPr lang="th-TH"/>
        </a:p>
      </dgm:t>
    </dgm:pt>
    <dgm:pt modelId="{7E445B32-4C4D-48F5-B120-3DE120C08E33}" type="sibTrans" cxnId="{6BD49A92-C98F-412A-99AD-EBA6C14D4FFB}">
      <dgm:prSet/>
      <dgm:spPr/>
      <dgm:t>
        <a:bodyPr/>
        <a:lstStyle/>
        <a:p>
          <a:endParaRPr lang="th-TH"/>
        </a:p>
      </dgm:t>
    </dgm:pt>
    <dgm:pt modelId="{CD79EF14-F3BC-43B8-8898-4F581653422F}">
      <dgm:prSet phldrT="[ข้อความ]"/>
      <dgm:spPr>
        <a:xfrm rot="5400000">
          <a:off x="4291519" y="-44278"/>
          <a:ext cx="632305" cy="7853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th-TH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Cordia New" panose="020B0304020202020204" pitchFamily="34" charset="-34"/>
            </a:rPr>
            <a:t>10. เพื่อให้รักธรรมชาติและสิ่งแวดล้อม</a:t>
          </a:r>
        </a:p>
      </dgm:t>
    </dgm:pt>
    <dgm:pt modelId="{67B512CE-082D-4AC5-96E6-5E2B39EB8602}" type="parTrans" cxnId="{38D77214-D148-4EAA-99AA-B2E25CF46EE0}">
      <dgm:prSet/>
      <dgm:spPr/>
      <dgm:t>
        <a:bodyPr/>
        <a:lstStyle/>
        <a:p>
          <a:endParaRPr lang="th-TH"/>
        </a:p>
      </dgm:t>
    </dgm:pt>
    <dgm:pt modelId="{C7808212-BAB8-4148-9BE6-83916ACAA102}" type="sibTrans" cxnId="{38D77214-D148-4EAA-99AA-B2E25CF46EE0}">
      <dgm:prSet/>
      <dgm:spPr/>
      <dgm:t>
        <a:bodyPr/>
        <a:lstStyle/>
        <a:p>
          <a:endParaRPr lang="th-TH"/>
        </a:p>
      </dgm:t>
    </dgm:pt>
    <dgm:pt modelId="{77D39702-B591-4C89-A5E4-80B775BFEF75}" type="pres">
      <dgm:prSet presAssocID="{2B48F44F-2465-4B77-BD07-BA6330F5B423}" presName="linearFlow" presStyleCnt="0">
        <dgm:presLayoutVars>
          <dgm:dir/>
          <dgm:animLvl val="lvl"/>
          <dgm:resizeHandles val="exact"/>
        </dgm:presLayoutVars>
      </dgm:prSet>
      <dgm:spPr/>
    </dgm:pt>
    <dgm:pt modelId="{D9087182-7E44-4B87-85F3-0AD3915D268E}" type="pres">
      <dgm:prSet presAssocID="{75A35A8A-539B-48CD-BFAC-68C588D0CF35}" presName="composite" presStyleCnt="0"/>
      <dgm:spPr/>
    </dgm:pt>
    <dgm:pt modelId="{09E31835-7C79-4E5E-A5F6-95C500A5794C}" type="pres">
      <dgm:prSet presAssocID="{75A35A8A-539B-48CD-BFAC-68C588D0CF3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FAF7FA6-C5E6-41A4-AD47-9512B08D3297}" type="pres">
      <dgm:prSet presAssocID="{75A35A8A-539B-48CD-BFAC-68C588D0CF35}" presName="descendantText" presStyleLbl="alignAcc1" presStyleIdx="0" presStyleCnt="5">
        <dgm:presLayoutVars>
          <dgm:bulletEnabled val="1"/>
        </dgm:presLayoutVars>
      </dgm:prSet>
      <dgm:spPr/>
    </dgm:pt>
    <dgm:pt modelId="{E933C33A-619F-4D35-8A2C-E788AF4BA8AB}" type="pres">
      <dgm:prSet presAssocID="{A92971E7-D711-4AB1-A26B-5FE0C7FE4BC8}" presName="sp" presStyleCnt="0"/>
      <dgm:spPr/>
    </dgm:pt>
    <dgm:pt modelId="{FD819462-1233-42F1-92C4-10E5C2AA26FA}" type="pres">
      <dgm:prSet presAssocID="{D804C572-9F17-4D82-9139-72DC2BF3EBBC}" presName="composite" presStyleCnt="0"/>
      <dgm:spPr/>
    </dgm:pt>
    <dgm:pt modelId="{CFC4D6B0-FAB8-456F-8C78-4D4C9318255C}" type="pres">
      <dgm:prSet presAssocID="{D804C572-9F17-4D82-9139-72DC2BF3EBB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A7E46BB-DCFA-4B4C-8F30-EBBA69A4000B}" type="pres">
      <dgm:prSet presAssocID="{D804C572-9F17-4D82-9139-72DC2BF3EBBC}" presName="descendantText" presStyleLbl="alignAcc1" presStyleIdx="1" presStyleCnt="5">
        <dgm:presLayoutVars>
          <dgm:bulletEnabled val="1"/>
        </dgm:presLayoutVars>
      </dgm:prSet>
      <dgm:spPr/>
    </dgm:pt>
    <dgm:pt modelId="{41284D73-6659-4B49-B0AC-71507F7B0FDA}" type="pres">
      <dgm:prSet presAssocID="{23CCE64C-2713-4D58-AE43-228699F44CDF}" presName="sp" presStyleCnt="0"/>
      <dgm:spPr/>
    </dgm:pt>
    <dgm:pt modelId="{C9C7113F-1DD5-46C6-BE31-DDB031174B31}" type="pres">
      <dgm:prSet presAssocID="{FD35D0A2-2212-4461-A36A-CF24984C6918}" presName="composite" presStyleCnt="0"/>
      <dgm:spPr/>
    </dgm:pt>
    <dgm:pt modelId="{2DA4566E-7EE0-40CF-85B9-D85B955BF0E8}" type="pres">
      <dgm:prSet presAssocID="{FD35D0A2-2212-4461-A36A-CF24984C691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0525768-C1DD-40D7-93DA-DDB447CDEEC8}" type="pres">
      <dgm:prSet presAssocID="{FD35D0A2-2212-4461-A36A-CF24984C6918}" presName="descendantText" presStyleLbl="alignAcc1" presStyleIdx="2" presStyleCnt="5">
        <dgm:presLayoutVars>
          <dgm:bulletEnabled val="1"/>
        </dgm:presLayoutVars>
      </dgm:prSet>
      <dgm:spPr/>
    </dgm:pt>
    <dgm:pt modelId="{2CF7AA00-B95F-427A-9CA8-A344AAA3E216}" type="pres">
      <dgm:prSet presAssocID="{8EF0AFE9-DC1B-4FBC-A954-E2594AA7B760}" presName="sp" presStyleCnt="0"/>
      <dgm:spPr/>
    </dgm:pt>
    <dgm:pt modelId="{871C9404-3D53-4724-9AB4-E83D28696822}" type="pres">
      <dgm:prSet presAssocID="{D63C2472-A6A3-4DC5-A2ED-502BE1DCEEAC}" presName="composite" presStyleCnt="0"/>
      <dgm:spPr/>
    </dgm:pt>
    <dgm:pt modelId="{48FBDCFA-BE1B-4AF0-85B3-B0FC163D5908}" type="pres">
      <dgm:prSet presAssocID="{D63C2472-A6A3-4DC5-A2ED-502BE1DCEEA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FCA5A5F-E0E1-4A02-8466-AB7C67DE3FBF}" type="pres">
      <dgm:prSet presAssocID="{D63C2472-A6A3-4DC5-A2ED-502BE1DCEEAC}" presName="descendantText" presStyleLbl="alignAcc1" presStyleIdx="3" presStyleCnt="5">
        <dgm:presLayoutVars>
          <dgm:bulletEnabled val="1"/>
        </dgm:presLayoutVars>
      </dgm:prSet>
      <dgm:spPr/>
    </dgm:pt>
    <dgm:pt modelId="{355C3A63-DBAE-487C-933A-4E81B2E0DBAF}" type="pres">
      <dgm:prSet presAssocID="{02DAD289-9E41-4165-A7C5-A51A3BE2027E}" presName="sp" presStyleCnt="0"/>
      <dgm:spPr/>
    </dgm:pt>
    <dgm:pt modelId="{F2883AFD-4B0E-44A8-8C2C-24D0E266975E}" type="pres">
      <dgm:prSet presAssocID="{AAAAED89-53BC-4840-9B3D-1253DA8C025B}" presName="composite" presStyleCnt="0"/>
      <dgm:spPr/>
    </dgm:pt>
    <dgm:pt modelId="{C8933F37-460B-41F6-A33F-120CC409F58E}" type="pres">
      <dgm:prSet presAssocID="{AAAAED89-53BC-4840-9B3D-1253DA8C025B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1B344C0-1878-4123-9C74-2A759C2A23A7}" type="pres">
      <dgm:prSet presAssocID="{AAAAED89-53BC-4840-9B3D-1253DA8C025B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8D77214-D148-4EAA-99AA-B2E25CF46EE0}" srcId="{AAAAED89-53BC-4840-9B3D-1253DA8C025B}" destId="{CD79EF14-F3BC-43B8-8898-4F581653422F}" srcOrd="0" destOrd="0" parTransId="{67B512CE-082D-4AC5-96E6-5E2B39EB8602}" sibTransId="{C7808212-BAB8-4148-9BE6-83916ACAA102}"/>
    <dgm:cxn modelId="{4A3BC41F-93A7-4B5A-AF16-03B932CFF155}" type="presOf" srcId="{CF6F6212-732A-4ADB-B640-003D6CFA2544}" destId="{4A7E46BB-DCFA-4B4C-8F30-EBBA69A4000B}" srcOrd="0" destOrd="0" presId="urn:microsoft.com/office/officeart/2005/8/layout/chevron2"/>
    <dgm:cxn modelId="{DABAA047-A5F1-4E6C-99A7-CDEC0A7D4B3A}" type="presOf" srcId="{75A35A8A-539B-48CD-BFAC-68C588D0CF35}" destId="{09E31835-7C79-4E5E-A5F6-95C500A5794C}" srcOrd="0" destOrd="0" presId="urn:microsoft.com/office/officeart/2005/8/layout/chevron2"/>
    <dgm:cxn modelId="{8F962248-E2E7-486C-BDEC-22532FFC8395}" type="presOf" srcId="{CD79EF14-F3BC-43B8-8898-4F581653422F}" destId="{A1B344C0-1878-4123-9C74-2A759C2A23A7}" srcOrd="0" destOrd="0" presId="urn:microsoft.com/office/officeart/2005/8/layout/chevron2"/>
    <dgm:cxn modelId="{C351724A-AB1B-4349-A678-A0ECEA59CCA0}" type="presOf" srcId="{AE2C06F8-0364-45D5-B229-EC7A326BBF0A}" destId="{FFAF7FA6-C5E6-41A4-AD47-9512B08D3297}" srcOrd="0" destOrd="0" presId="urn:microsoft.com/office/officeart/2005/8/layout/chevron2"/>
    <dgm:cxn modelId="{1BD0B46C-D1FB-4097-84D5-AC38F1341E48}" srcId="{D63C2472-A6A3-4DC5-A2ED-502BE1DCEEAC}" destId="{BB08D92B-B8DD-431D-8E51-3B1507320F1D}" srcOrd="0" destOrd="0" parTransId="{9F2B2FA3-1DB3-4CF1-ADAB-53BCE6E2668F}" sibTransId="{E7DB618A-2B3E-4C52-86AC-8A861252F82A}"/>
    <dgm:cxn modelId="{8223A94D-5EC0-4334-A440-1E869C3608B7}" type="presOf" srcId="{2B48F44F-2465-4B77-BD07-BA6330F5B423}" destId="{77D39702-B591-4C89-A5E4-80B775BFEF75}" srcOrd="0" destOrd="0" presId="urn:microsoft.com/office/officeart/2005/8/layout/chevron2"/>
    <dgm:cxn modelId="{976D8E79-60ED-49AC-9F15-E9987083F326}" srcId="{D804C572-9F17-4D82-9139-72DC2BF3EBBC}" destId="{CF6F6212-732A-4ADB-B640-003D6CFA2544}" srcOrd="0" destOrd="0" parTransId="{E173A112-73BA-41D8-9859-64245CC1BE33}" sibTransId="{69EAAA59-5211-4D8B-A9C2-99402681DC29}"/>
    <dgm:cxn modelId="{6C45957C-E58F-4978-B343-F47CDE774B2C}" srcId="{2B48F44F-2465-4B77-BD07-BA6330F5B423}" destId="{D63C2472-A6A3-4DC5-A2ED-502BE1DCEEAC}" srcOrd="3" destOrd="0" parTransId="{A31598FB-3782-475D-BF4D-FD2CF3BB8173}" sibTransId="{02DAD289-9E41-4165-A7C5-A51A3BE2027E}"/>
    <dgm:cxn modelId="{54791E7F-957D-4311-A9D6-1D21B190C317}" type="presOf" srcId="{D804C572-9F17-4D82-9139-72DC2BF3EBBC}" destId="{CFC4D6B0-FAB8-456F-8C78-4D4C9318255C}" srcOrd="0" destOrd="0" presId="urn:microsoft.com/office/officeart/2005/8/layout/chevron2"/>
    <dgm:cxn modelId="{9178478E-42EC-4C28-8876-80EE2D43602B}" srcId="{2B48F44F-2465-4B77-BD07-BA6330F5B423}" destId="{75A35A8A-539B-48CD-BFAC-68C588D0CF35}" srcOrd="0" destOrd="0" parTransId="{F72FB7CA-2F9F-4E94-B60D-00B5A14871E1}" sibTransId="{A92971E7-D711-4AB1-A26B-5FE0C7FE4BC8}"/>
    <dgm:cxn modelId="{6BD49A92-C98F-412A-99AD-EBA6C14D4FFB}" srcId="{2B48F44F-2465-4B77-BD07-BA6330F5B423}" destId="{AAAAED89-53BC-4840-9B3D-1253DA8C025B}" srcOrd="4" destOrd="0" parTransId="{B8FF5C8C-5E49-4E8D-8D9D-9EA31E55428E}" sibTransId="{7E445B32-4C4D-48F5-B120-3DE120C08E33}"/>
    <dgm:cxn modelId="{B29BD6A2-96A8-4322-8090-4D4FAEBE8D15}" type="presOf" srcId="{BB08D92B-B8DD-431D-8E51-3B1507320F1D}" destId="{BFCA5A5F-E0E1-4A02-8466-AB7C67DE3FBF}" srcOrd="0" destOrd="0" presId="urn:microsoft.com/office/officeart/2005/8/layout/chevron2"/>
    <dgm:cxn modelId="{863424A6-6E7C-41E9-AABE-4D0078FD02AB}" type="presOf" srcId="{D63C2472-A6A3-4DC5-A2ED-502BE1DCEEAC}" destId="{48FBDCFA-BE1B-4AF0-85B3-B0FC163D5908}" srcOrd="0" destOrd="0" presId="urn:microsoft.com/office/officeart/2005/8/layout/chevron2"/>
    <dgm:cxn modelId="{C2DF48AB-408F-4870-A2A2-34FD1FDD795F}" srcId="{75A35A8A-539B-48CD-BFAC-68C588D0CF35}" destId="{AE2C06F8-0364-45D5-B229-EC7A326BBF0A}" srcOrd="0" destOrd="0" parTransId="{973C97E9-BD92-493F-9DAF-711F43D8FFDE}" sibTransId="{E8C2E438-7303-4C48-850D-237F3EB31342}"/>
    <dgm:cxn modelId="{C246DBB1-6FCB-4EC4-BC03-354272807861}" type="presOf" srcId="{AAAAED89-53BC-4840-9B3D-1253DA8C025B}" destId="{C8933F37-460B-41F6-A33F-120CC409F58E}" srcOrd="0" destOrd="0" presId="urn:microsoft.com/office/officeart/2005/8/layout/chevron2"/>
    <dgm:cxn modelId="{E95421B7-FD03-4B31-B17E-659A13E1BFA9}" type="presOf" srcId="{FD35D0A2-2212-4461-A36A-CF24984C6918}" destId="{2DA4566E-7EE0-40CF-85B9-D85B955BF0E8}" srcOrd="0" destOrd="0" presId="urn:microsoft.com/office/officeart/2005/8/layout/chevron2"/>
    <dgm:cxn modelId="{797484B9-6150-4D3F-8FE3-F27BBF7B2BDF}" srcId="{2B48F44F-2465-4B77-BD07-BA6330F5B423}" destId="{D804C572-9F17-4D82-9139-72DC2BF3EBBC}" srcOrd="1" destOrd="0" parTransId="{076AD9C6-4701-4131-BFDE-EFDEAD87D30E}" sibTransId="{23CCE64C-2713-4D58-AE43-228699F44CDF}"/>
    <dgm:cxn modelId="{0CE796C5-5D8D-4FB1-B62A-18560FFB4878}" type="presOf" srcId="{98C743F0-2CD5-40DB-9961-196CA07472FF}" destId="{40525768-C1DD-40D7-93DA-DDB447CDEEC8}" srcOrd="0" destOrd="0" presId="urn:microsoft.com/office/officeart/2005/8/layout/chevron2"/>
    <dgm:cxn modelId="{A0A6D2DF-0B91-4BBF-9DF0-CF08B54828A7}" srcId="{FD35D0A2-2212-4461-A36A-CF24984C6918}" destId="{98C743F0-2CD5-40DB-9961-196CA07472FF}" srcOrd="0" destOrd="0" parTransId="{42686437-F525-4FBE-BAA2-9876E8C1FD9D}" sibTransId="{5C6852C9-14F7-40C1-ACF0-29EAF2402EB9}"/>
    <dgm:cxn modelId="{8799ECF0-1BCC-4880-9E4E-651F6BAF3965}" srcId="{2B48F44F-2465-4B77-BD07-BA6330F5B423}" destId="{FD35D0A2-2212-4461-A36A-CF24984C6918}" srcOrd="2" destOrd="0" parTransId="{1D4CB696-C1D8-4EA6-8A9D-F1DD314155D6}" sibTransId="{8EF0AFE9-DC1B-4FBC-A954-E2594AA7B760}"/>
    <dgm:cxn modelId="{CDD19BDB-309F-443C-BF51-EB80CC0B87E7}" type="presParOf" srcId="{77D39702-B591-4C89-A5E4-80B775BFEF75}" destId="{D9087182-7E44-4B87-85F3-0AD3915D268E}" srcOrd="0" destOrd="0" presId="urn:microsoft.com/office/officeart/2005/8/layout/chevron2"/>
    <dgm:cxn modelId="{B6B97A39-0357-45A0-9FD9-C5B4D4E10183}" type="presParOf" srcId="{D9087182-7E44-4B87-85F3-0AD3915D268E}" destId="{09E31835-7C79-4E5E-A5F6-95C500A5794C}" srcOrd="0" destOrd="0" presId="urn:microsoft.com/office/officeart/2005/8/layout/chevron2"/>
    <dgm:cxn modelId="{5C23ECCA-16AD-41CA-8353-512807557C56}" type="presParOf" srcId="{D9087182-7E44-4B87-85F3-0AD3915D268E}" destId="{FFAF7FA6-C5E6-41A4-AD47-9512B08D3297}" srcOrd="1" destOrd="0" presId="urn:microsoft.com/office/officeart/2005/8/layout/chevron2"/>
    <dgm:cxn modelId="{62267CE0-5DDD-4BD5-B046-54B11BBC1660}" type="presParOf" srcId="{77D39702-B591-4C89-A5E4-80B775BFEF75}" destId="{E933C33A-619F-4D35-8A2C-E788AF4BA8AB}" srcOrd="1" destOrd="0" presId="urn:microsoft.com/office/officeart/2005/8/layout/chevron2"/>
    <dgm:cxn modelId="{484774E7-0DAF-4564-A5AE-01E50CA0581D}" type="presParOf" srcId="{77D39702-B591-4C89-A5E4-80B775BFEF75}" destId="{FD819462-1233-42F1-92C4-10E5C2AA26FA}" srcOrd="2" destOrd="0" presId="urn:microsoft.com/office/officeart/2005/8/layout/chevron2"/>
    <dgm:cxn modelId="{54366C0E-10C0-47DA-8D79-F23CC254BCB0}" type="presParOf" srcId="{FD819462-1233-42F1-92C4-10E5C2AA26FA}" destId="{CFC4D6B0-FAB8-456F-8C78-4D4C9318255C}" srcOrd="0" destOrd="0" presId="urn:microsoft.com/office/officeart/2005/8/layout/chevron2"/>
    <dgm:cxn modelId="{F7C1268F-7B88-426A-89AB-D4368868959E}" type="presParOf" srcId="{FD819462-1233-42F1-92C4-10E5C2AA26FA}" destId="{4A7E46BB-DCFA-4B4C-8F30-EBBA69A4000B}" srcOrd="1" destOrd="0" presId="urn:microsoft.com/office/officeart/2005/8/layout/chevron2"/>
    <dgm:cxn modelId="{E8C19F2C-E3E5-4A42-8992-DF3CA807E29E}" type="presParOf" srcId="{77D39702-B591-4C89-A5E4-80B775BFEF75}" destId="{41284D73-6659-4B49-B0AC-71507F7B0FDA}" srcOrd="3" destOrd="0" presId="urn:microsoft.com/office/officeart/2005/8/layout/chevron2"/>
    <dgm:cxn modelId="{5D04F782-8958-40E4-8964-6A6437CE7708}" type="presParOf" srcId="{77D39702-B591-4C89-A5E4-80B775BFEF75}" destId="{C9C7113F-1DD5-46C6-BE31-DDB031174B31}" srcOrd="4" destOrd="0" presId="urn:microsoft.com/office/officeart/2005/8/layout/chevron2"/>
    <dgm:cxn modelId="{54CF3681-E190-4166-AAAC-5601D7987330}" type="presParOf" srcId="{C9C7113F-1DD5-46C6-BE31-DDB031174B31}" destId="{2DA4566E-7EE0-40CF-85B9-D85B955BF0E8}" srcOrd="0" destOrd="0" presId="urn:microsoft.com/office/officeart/2005/8/layout/chevron2"/>
    <dgm:cxn modelId="{BBADF9C4-4829-471B-89E9-F8FE8D326BFA}" type="presParOf" srcId="{C9C7113F-1DD5-46C6-BE31-DDB031174B31}" destId="{40525768-C1DD-40D7-93DA-DDB447CDEEC8}" srcOrd="1" destOrd="0" presId="urn:microsoft.com/office/officeart/2005/8/layout/chevron2"/>
    <dgm:cxn modelId="{BD9108E5-D769-4783-AC24-ACAAC1925C96}" type="presParOf" srcId="{77D39702-B591-4C89-A5E4-80B775BFEF75}" destId="{2CF7AA00-B95F-427A-9CA8-A344AAA3E216}" srcOrd="5" destOrd="0" presId="urn:microsoft.com/office/officeart/2005/8/layout/chevron2"/>
    <dgm:cxn modelId="{86E21E6C-EF81-4D76-923B-8C88CE63A530}" type="presParOf" srcId="{77D39702-B591-4C89-A5E4-80B775BFEF75}" destId="{871C9404-3D53-4724-9AB4-E83D28696822}" srcOrd="6" destOrd="0" presId="urn:microsoft.com/office/officeart/2005/8/layout/chevron2"/>
    <dgm:cxn modelId="{00B22358-8CDF-484E-8AF3-F4A4E18C7097}" type="presParOf" srcId="{871C9404-3D53-4724-9AB4-E83D28696822}" destId="{48FBDCFA-BE1B-4AF0-85B3-B0FC163D5908}" srcOrd="0" destOrd="0" presId="urn:microsoft.com/office/officeart/2005/8/layout/chevron2"/>
    <dgm:cxn modelId="{51BF5163-77D0-4BB5-8729-11A6EB54EF51}" type="presParOf" srcId="{871C9404-3D53-4724-9AB4-E83D28696822}" destId="{BFCA5A5F-E0E1-4A02-8466-AB7C67DE3FBF}" srcOrd="1" destOrd="0" presId="urn:microsoft.com/office/officeart/2005/8/layout/chevron2"/>
    <dgm:cxn modelId="{B29C039B-FAD4-42A4-95E2-F3FCA52CC6C3}" type="presParOf" srcId="{77D39702-B591-4C89-A5E4-80B775BFEF75}" destId="{355C3A63-DBAE-487C-933A-4E81B2E0DBAF}" srcOrd="7" destOrd="0" presId="urn:microsoft.com/office/officeart/2005/8/layout/chevron2"/>
    <dgm:cxn modelId="{8CA25752-68D2-4B22-8213-0AAC001F5351}" type="presParOf" srcId="{77D39702-B591-4C89-A5E4-80B775BFEF75}" destId="{F2883AFD-4B0E-44A8-8C2C-24D0E266975E}" srcOrd="8" destOrd="0" presId="urn:microsoft.com/office/officeart/2005/8/layout/chevron2"/>
    <dgm:cxn modelId="{4572BC03-4835-4A82-819F-B19F25B71BCD}" type="presParOf" srcId="{F2883AFD-4B0E-44A8-8C2C-24D0E266975E}" destId="{C8933F37-460B-41F6-A33F-120CC409F58E}" srcOrd="0" destOrd="0" presId="urn:microsoft.com/office/officeart/2005/8/layout/chevron2"/>
    <dgm:cxn modelId="{FFDB9BE9-B5D0-44B8-9D07-BBF4F2974590}" type="presParOf" srcId="{F2883AFD-4B0E-44A8-8C2C-24D0E266975E}" destId="{A1B344C0-1878-4123-9C74-2A759C2A23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BFC153-6CAC-4750-9C9C-F935AA1F4629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F69DA17E-6573-45EA-AE88-78A724671182}">
      <dgm:prSet phldrT="[ข้อความ]" custT="1"/>
      <dgm:spPr/>
      <dgm:t>
        <a:bodyPr/>
        <a:lstStyle/>
        <a:p>
          <a:r>
            <a:rPr lang="th-TH" sz="9600" b="1" dirty="0"/>
            <a:t>1.</a:t>
          </a:r>
        </a:p>
      </dgm:t>
    </dgm:pt>
    <dgm:pt modelId="{39204E01-5733-4788-8271-3EE2D0878F51}" type="parTrans" cxnId="{271EF117-CF85-4FB1-BE0B-D09E3FB996C0}">
      <dgm:prSet/>
      <dgm:spPr/>
      <dgm:t>
        <a:bodyPr/>
        <a:lstStyle/>
        <a:p>
          <a:endParaRPr lang="th-TH"/>
        </a:p>
      </dgm:t>
    </dgm:pt>
    <dgm:pt modelId="{5F807712-1CD2-4E70-9B56-9B4372EEF668}" type="sibTrans" cxnId="{271EF117-CF85-4FB1-BE0B-D09E3FB996C0}">
      <dgm:prSet/>
      <dgm:spPr/>
      <dgm:t>
        <a:bodyPr/>
        <a:lstStyle/>
        <a:p>
          <a:endParaRPr lang="th-TH"/>
        </a:p>
      </dgm:t>
    </dgm:pt>
    <dgm:pt modelId="{E37C554F-FE51-4AB7-8BF9-94CA9A55AA27}">
      <dgm:prSet phldrT="[ข้อความ]" custT="1"/>
      <dgm:spPr/>
      <dgm:t>
        <a:bodyPr anchor="ctr"/>
        <a:lstStyle/>
        <a:p>
          <a:r>
            <a:rPr lang="th-TH" sz="6600" b="1" dirty="0">
              <a:solidFill>
                <a:srgbClr val="4318FC"/>
              </a:solidFill>
            </a:rPr>
            <a:t>กิจกรรมวิชาการ</a:t>
          </a:r>
        </a:p>
      </dgm:t>
    </dgm:pt>
    <dgm:pt modelId="{F1098A2C-D4C8-43D2-80CC-D0A68543E65B}" type="parTrans" cxnId="{6E3C2261-723E-4335-9430-E22E480B4A36}">
      <dgm:prSet/>
      <dgm:spPr/>
      <dgm:t>
        <a:bodyPr/>
        <a:lstStyle/>
        <a:p>
          <a:endParaRPr lang="th-TH"/>
        </a:p>
      </dgm:t>
    </dgm:pt>
    <dgm:pt modelId="{9DC5DA65-5912-4C71-A662-7CD195EC17D8}" type="sibTrans" cxnId="{6E3C2261-723E-4335-9430-E22E480B4A36}">
      <dgm:prSet/>
      <dgm:spPr/>
      <dgm:t>
        <a:bodyPr/>
        <a:lstStyle/>
        <a:p>
          <a:endParaRPr lang="th-TH"/>
        </a:p>
      </dgm:t>
    </dgm:pt>
    <dgm:pt modelId="{5640E98D-CC88-4FAD-9156-23C45E2DEDAE}">
      <dgm:prSet phldrT="[ข้อความ]" custT="1"/>
      <dgm:spPr>
        <a:solidFill>
          <a:srgbClr val="FFC000"/>
        </a:solidFill>
      </dgm:spPr>
      <dgm:t>
        <a:bodyPr/>
        <a:lstStyle/>
        <a:p>
          <a:r>
            <a:rPr lang="th-TH" sz="9600" b="1" dirty="0">
              <a:solidFill>
                <a:srgbClr val="4318FC"/>
              </a:solidFill>
            </a:rPr>
            <a:t>2.</a:t>
          </a:r>
        </a:p>
      </dgm:t>
    </dgm:pt>
    <dgm:pt modelId="{9B0C8363-7C30-4CD9-B604-0824EF9BB9DF}" type="parTrans" cxnId="{BF560BC7-6CE7-4B40-9F76-304A97534A31}">
      <dgm:prSet/>
      <dgm:spPr/>
      <dgm:t>
        <a:bodyPr/>
        <a:lstStyle/>
        <a:p>
          <a:endParaRPr lang="th-TH"/>
        </a:p>
      </dgm:t>
    </dgm:pt>
    <dgm:pt modelId="{47816125-F08F-4505-9671-CB4476025575}" type="sibTrans" cxnId="{BF560BC7-6CE7-4B40-9F76-304A97534A31}">
      <dgm:prSet/>
      <dgm:spPr/>
      <dgm:t>
        <a:bodyPr/>
        <a:lstStyle/>
        <a:p>
          <a:endParaRPr lang="th-TH"/>
        </a:p>
      </dgm:t>
    </dgm:pt>
    <dgm:pt modelId="{5D2ED73C-1946-4B19-9AC6-D00A514D76D9}">
      <dgm:prSet phldrT="[ข้อความ]" custT="1"/>
      <dgm:spPr/>
      <dgm:t>
        <a:bodyPr anchor="ctr"/>
        <a:lstStyle/>
        <a:p>
          <a:r>
            <a:rPr lang="th-TH" sz="5400" b="1" dirty="0">
              <a:solidFill>
                <a:srgbClr val="00B050"/>
              </a:solidFill>
            </a:rPr>
            <a:t>กิจกรรมนันทนาการ</a:t>
          </a:r>
        </a:p>
      </dgm:t>
    </dgm:pt>
    <dgm:pt modelId="{7A62919B-412A-48E8-ABC4-9D3224A7AB64}" type="parTrans" cxnId="{FB56C95B-2177-415C-97FD-568E2BCE6F8F}">
      <dgm:prSet/>
      <dgm:spPr/>
      <dgm:t>
        <a:bodyPr/>
        <a:lstStyle/>
        <a:p>
          <a:endParaRPr lang="th-TH"/>
        </a:p>
      </dgm:t>
    </dgm:pt>
    <dgm:pt modelId="{B46354CC-26C5-455D-8F7B-412FD77A9627}" type="sibTrans" cxnId="{FB56C95B-2177-415C-97FD-568E2BCE6F8F}">
      <dgm:prSet/>
      <dgm:spPr/>
      <dgm:t>
        <a:bodyPr/>
        <a:lstStyle/>
        <a:p>
          <a:endParaRPr lang="th-TH"/>
        </a:p>
      </dgm:t>
    </dgm:pt>
    <dgm:pt modelId="{E658B8F1-BD1A-40FA-95FE-ABCCDDC563A7}" type="pres">
      <dgm:prSet presAssocID="{99BFC153-6CAC-4750-9C9C-F935AA1F4629}" presName="Name0" presStyleCnt="0">
        <dgm:presLayoutVars>
          <dgm:dir/>
          <dgm:animLvl val="lvl"/>
          <dgm:resizeHandles/>
        </dgm:presLayoutVars>
      </dgm:prSet>
      <dgm:spPr/>
    </dgm:pt>
    <dgm:pt modelId="{876D1D87-C309-44F9-8F52-3909633D60A8}" type="pres">
      <dgm:prSet presAssocID="{F69DA17E-6573-45EA-AE88-78A724671182}" presName="linNode" presStyleCnt="0"/>
      <dgm:spPr/>
    </dgm:pt>
    <dgm:pt modelId="{82197A19-07CC-4972-B9E8-4B4DC489FB17}" type="pres">
      <dgm:prSet presAssocID="{F69DA17E-6573-45EA-AE88-78A724671182}" presName="parentShp" presStyleLbl="node1" presStyleIdx="0" presStyleCnt="2">
        <dgm:presLayoutVars>
          <dgm:bulletEnabled val="1"/>
        </dgm:presLayoutVars>
      </dgm:prSet>
      <dgm:spPr/>
    </dgm:pt>
    <dgm:pt modelId="{48E19F4C-CBBF-4184-9205-44A170E67EBA}" type="pres">
      <dgm:prSet presAssocID="{F69DA17E-6573-45EA-AE88-78A724671182}" presName="childShp" presStyleLbl="bgAccFollowNode1" presStyleIdx="0" presStyleCnt="2" custLinFactNeighborX="3211" custLinFactNeighborY="-26">
        <dgm:presLayoutVars>
          <dgm:bulletEnabled val="1"/>
        </dgm:presLayoutVars>
      </dgm:prSet>
      <dgm:spPr/>
    </dgm:pt>
    <dgm:pt modelId="{0B641330-8B1A-4292-8921-E6465ED13320}" type="pres">
      <dgm:prSet presAssocID="{5F807712-1CD2-4E70-9B56-9B4372EEF668}" presName="spacing" presStyleCnt="0"/>
      <dgm:spPr/>
    </dgm:pt>
    <dgm:pt modelId="{74E4DEC0-EC90-447E-887C-FC7DCD2F7EE9}" type="pres">
      <dgm:prSet presAssocID="{5640E98D-CC88-4FAD-9156-23C45E2DEDAE}" presName="linNode" presStyleCnt="0"/>
      <dgm:spPr/>
    </dgm:pt>
    <dgm:pt modelId="{63194A31-3AFB-43CE-AF9F-C5B322B3FAE5}" type="pres">
      <dgm:prSet presAssocID="{5640E98D-CC88-4FAD-9156-23C45E2DEDAE}" presName="parentShp" presStyleLbl="node1" presStyleIdx="1" presStyleCnt="2">
        <dgm:presLayoutVars>
          <dgm:bulletEnabled val="1"/>
        </dgm:presLayoutVars>
      </dgm:prSet>
      <dgm:spPr/>
    </dgm:pt>
    <dgm:pt modelId="{3D62369B-5F5E-4DAB-B7A7-C6DA628291CD}" type="pres">
      <dgm:prSet presAssocID="{5640E98D-CC88-4FAD-9156-23C45E2DEDA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71EF117-CF85-4FB1-BE0B-D09E3FB996C0}" srcId="{99BFC153-6CAC-4750-9C9C-F935AA1F4629}" destId="{F69DA17E-6573-45EA-AE88-78A724671182}" srcOrd="0" destOrd="0" parTransId="{39204E01-5733-4788-8271-3EE2D0878F51}" sibTransId="{5F807712-1CD2-4E70-9B56-9B4372EEF668}"/>
    <dgm:cxn modelId="{DF52F138-F834-48B5-85C4-9C71CD3C1F3E}" type="presOf" srcId="{F69DA17E-6573-45EA-AE88-78A724671182}" destId="{82197A19-07CC-4972-B9E8-4B4DC489FB17}" srcOrd="0" destOrd="0" presId="urn:microsoft.com/office/officeart/2005/8/layout/vList6"/>
    <dgm:cxn modelId="{FB56C95B-2177-415C-97FD-568E2BCE6F8F}" srcId="{5640E98D-CC88-4FAD-9156-23C45E2DEDAE}" destId="{5D2ED73C-1946-4B19-9AC6-D00A514D76D9}" srcOrd="0" destOrd="0" parTransId="{7A62919B-412A-48E8-ABC4-9D3224A7AB64}" sibTransId="{B46354CC-26C5-455D-8F7B-412FD77A9627}"/>
    <dgm:cxn modelId="{6E3C2261-723E-4335-9430-E22E480B4A36}" srcId="{F69DA17E-6573-45EA-AE88-78A724671182}" destId="{E37C554F-FE51-4AB7-8BF9-94CA9A55AA27}" srcOrd="0" destOrd="0" parTransId="{F1098A2C-D4C8-43D2-80CC-D0A68543E65B}" sibTransId="{9DC5DA65-5912-4C71-A662-7CD195EC17D8}"/>
    <dgm:cxn modelId="{DB37CB51-C9C1-47B5-887C-5D55B2F8A93F}" type="presOf" srcId="{99BFC153-6CAC-4750-9C9C-F935AA1F4629}" destId="{E658B8F1-BD1A-40FA-95FE-ABCCDDC563A7}" srcOrd="0" destOrd="0" presId="urn:microsoft.com/office/officeart/2005/8/layout/vList6"/>
    <dgm:cxn modelId="{BF560BC7-6CE7-4B40-9F76-304A97534A31}" srcId="{99BFC153-6CAC-4750-9C9C-F935AA1F4629}" destId="{5640E98D-CC88-4FAD-9156-23C45E2DEDAE}" srcOrd="1" destOrd="0" parTransId="{9B0C8363-7C30-4CD9-B604-0824EF9BB9DF}" sibTransId="{47816125-F08F-4505-9671-CB4476025575}"/>
    <dgm:cxn modelId="{FEFF14D0-B6FA-4D6C-A261-5599D78D3A59}" type="presOf" srcId="{5D2ED73C-1946-4B19-9AC6-D00A514D76D9}" destId="{3D62369B-5F5E-4DAB-B7A7-C6DA628291CD}" srcOrd="0" destOrd="0" presId="urn:microsoft.com/office/officeart/2005/8/layout/vList6"/>
    <dgm:cxn modelId="{F34045F1-BE53-491E-ADDE-4A0AC4449E64}" type="presOf" srcId="{E37C554F-FE51-4AB7-8BF9-94CA9A55AA27}" destId="{48E19F4C-CBBF-4184-9205-44A170E67EBA}" srcOrd="0" destOrd="0" presId="urn:microsoft.com/office/officeart/2005/8/layout/vList6"/>
    <dgm:cxn modelId="{3A5F89F3-24E0-4F4F-B78C-64FB1388BC7C}" type="presOf" srcId="{5640E98D-CC88-4FAD-9156-23C45E2DEDAE}" destId="{63194A31-3AFB-43CE-AF9F-C5B322B3FAE5}" srcOrd="0" destOrd="0" presId="urn:microsoft.com/office/officeart/2005/8/layout/vList6"/>
    <dgm:cxn modelId="{49F3F2E1-0F88-4D22-928B-21BA84AC959B}" type="presParOf" srcId="{E658B8F1-BD1A-40FA-95FE-ABCCDDC563A7}" destId="{876D1D87-C309-44F9-8F52-3909633D60A8}" srcOrd="0" destOrd="0" presId="urn:microsoft.com/office/officeart/2005/8/layout/vList6"/>
    <dgm:cxn modelId="{21257EB1-C4D9-4737-8F33-7A478C307E3C}" type="presParOf" srcId="{876D1D87-C309-44F9-8F52-3909633D60A8}" destId="{82197A19-07CC-4972-B9E8-4B4DC489FB17}" srcOrd="0" destOrd="0" presId="urn:microsoft.com/office/officeart/2005/8/layout/vList6"/>
    <dgm:cxn modelId="{A80A42E1-51BE-4B39-BAEF-BAE6AA17C92E}" type="presParOf" srcId="{876D1D87-C309-44F9-8F52-3909633D60A8}" destId="{48E19F4C-CBBF-4184-9205-44A170E67EBA}" srcOrd="1" destOrd="0" presId="urn:microsoft.com/office/officeart/2005/8/layout/vList6"/>
    <dgm:cxn modelId="{3DA31DE4-20BF-44E4-A8B7-A3800AF3E301}" type="presParOf" srcId="{E658B8F1-BD1A-40FA-95FE-ABCCDDC563A7}" destId="{0B641330-8B1A-4292-8921-E6465ED13320}" srcOrd="1" destOrd="0" presId="urn:microsoft.com/office/officeart/2005/8/layout/vList6"/>
    <dgm:cxn modelId="{57F6A11D-B391-4B5E-8FAA-38C38137198C}" type="presParOf" srcId="{E658B8F1-BD1A-40FA-95FE-ABCCDDC563A7}" destId="{74E4DEC0-EC90-447E-887C-FC7DCD2F7EE9}" srcOrd="2" destOrd="0" presId="urn:microsoft.com/office/officeart/2005/8/layout/vList6"/>
    <dgm:cxn modelId="{47FC25CC-F17D-43AF-B766-882CB108E47D}" type="presParOf" srcId="{74E4DEC0-EC90-447E-887C-FC7DCD2F7EE9}" destId="{63194A31-3AFB-43CE-AF9F-C5B322B3FAE5}" srcOrd="0" destOrd="0" presId="urn:microsoft.com/office/officeart/2005/8/layout/vList6"/>
    <dgm:cxn modelId="{6A6BF10F-241B-4325-A59F-49097E0F018F}" type="presParOf" srcId="{74E4DEC0-EC90-447E-887C-FC7DCD2F7EE9}" destId="{3D62369B-5F5E-4DAB-B7A7-C6DA628291C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C9EA2-4EC6-439A-819A-301F2598A38B}">
      <dsp:nvSpPr>
        <dsp:cNvPr id="0" name=""/>
        <dsp:cNvSpPr/>
      </dsp:nvSpPr>
      <dsp:spPr>
        <a:xfrm>
          <a:off x="76225" y="228598"/>
          <a:ext cx="3273288" cy="1963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kern="1200" dirty="0"/>
            <a:t>เปิดโอกาสให้ผู้เรียน เรียนรู้ตามความสนใจ</a:t>
          </a:r>
        </a:p>
      </dsp:txBody>
      <dsp:txXfrm>
        <a:off x="76225" y="228598"/>
        <a:ext cx="3273288" cy="1963973"/>
      </dsp:txXfrm>
    </dsp:sp>
    <dsp:sp modelId="{CBF95220-887E-4407-BF40-CDFD8F7B3504}">
      <dsp:nvSpPr>
        <dsp:cNvPr id="0" name=""/>
        <dsp:cNvSpPr/>
      </dsp:nvSpPr>
      <dsp:spPr>
        <a:xfrm>
          <a:off x="5108742" y="228598"/>
          <a:ext cx="3578064" cy="19639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kern="1200" dirty="0"/>
            <a:t>เป็นการเรียนรู้อย่างลุ่มลึกแท้จริง</a:t>
          </a:r>
        </a:p>
      </dsp:txBody>
      <dsp:txXfrm>
        <a:off x="5108742" y="228598"/>
        <a:ext cx="3578064" cy="1963973"/>
      </dsp:txXfrm>
    </dsp:sp>
    <dsp:sp modelId="{B4441278-7251-466D-A8FE-7F15D174EB81}">
      <dsp:nvSpPr>
        <dsp:cNvPr id="0" name=""/>
        <dsp:cNvSpPr/>
      </dsp:nvSpPr>
      <dsp:spPr>
        <a:xfrm>
          <a:off x="761995" y="2438395"/>
          <a:ext cx="3273288" cy="19639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kern="1200" dirty="0"/>
            <a:t>ส่งเสริมการทำงานร่วมกันเป็นกลุ่ม</a:t>
          </a:r>
        </a:p>
      </dsp:txBody>
      <dsp:txXfrm>
        <a:off x="761995" y="2438395"/>
        <a:ext cx="3273288" cy="1963973"/>
      </dsp:txXfrm>
    </dsp:sp>
    <dsp:sp modelId="{DC3426A9-BC10-4837-9295-12E7B116C6EE}">
      <dsp:nvSpPr>
        <dsp:cNvPr id="0" name=""/>
        <dsp:cNvSpPr/>
      </dsp:nvSpPr>
      <dsp:spPr>
        <a:xfrm>
          <a:off x="4572005" y="2379437"/>
          <a:ext cx="3273288" cy="19639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kern="1200" dirty="0">
              <a:solidFill>
                <a:srgbClr val="FF0000"/>
              </a:solidFill>
            </a:rPr>
            <a:t>ใช้กระบวนการทางวิทยาศาสตร์***</a:t>
          </a:r>
        </a:p>
      </dsp:txBody>
      <dsp:txXfrm>
        <a:off x="4572005" y="2379437"/>
        <a:ext cx="3273288" cy="1963973"/>
      </dsp:txXfrm>
    </dsp:sp>
    <dsp:sp modelId="{32E5789F-F764-46FF-BD67-D5305A039722}">
      <dsp:nvSpPr>
        <dsp:cNvPr id="0" name=""/>
        <dsp:cNvSpPr/>
      </dsp:nvSpPr>
      <dsp:spPr>
        <a:xfrm>
          <a:off x="2706754" y="4571990"/>
          <a:ext cx="3273288" cy="19639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b="1" kern="1200" dirty="0">
              <a:solidFill>
                <a:schemeClr val="bg1"/>
              </a:solidFill>
            </a:rPr>
            <a:t>ส่งเสริมทักษะการคิดวิเคราะห์</a:t>
          </a:r>
        </a:p>
      </dsp:txBody>
      <dsp:txXfrm>
        <a:off x="2706754" y="4571990"/>
        <a:ext cx="3273288" cy="1963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81300-92BE-43AB-A8AE-CE377C152664}">
      <dsp:nvSpPr>
        <dsp:cNvPr id="0" name=""/>
        <dsp:cNvSpPr/>
      </dsp:nvSpPr>
      <dsp:spPr>
        <a:xfrm>
          <a:off x="117500" y="1980249"/>
          <a:ext cx="2074560" cy="11315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b="1" kern="1200" dirty="0">
              <a:latin typeface="TH SarabunPSK" pitchFamily="34" charset="-34"/>
              <a:cs typeface="TH SarabunPSK" pitchFamily="34" charset="-34"/>
            </a:rPr>
            <a:t>552</a:t>
          </a:r>
        </a:p>
      </dsp:txBody>
      <dsp:txXfrm>
        <a:off x="172739" y="2035488"/>
        <a:ext cx="1964082" cy="1021092"/>
      </dsp:txXfrm>
    </dsp:sp>
    <dsp:sp modelId="{462B4ECB-48A9-499A-B135-32FD3D709808}">
      <dsp:nvSpPr>
        <dsp:cNvPr id="0" name=""/>
        <dsp:cNvSpPr/>
      </dsp:nvSpPr>
      <dsp:spPr>
        <a:xfrm rot="20088933">
          <a:off x="2106671" y="1676018"/>
          <a:ext cx="17965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6578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2A89C-2C98-46B1-A3A1-471A1B73B21C}">
      <dsp:nvSpPr>
        <dsp:cNvPr id="0" name=""/>
        <dsp:cNvSpPr/>
      </dsp:nvSpPr>
      <dsp:spPr>
        <a:xfrm>
          <a:off x="3135011" y="282896"/>
          <a:ext cx="3515418" cy="10108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latin typeface="TH SarabunPSK" pitchFamily="34" charset="-34"/>
              <a:cs typeface="TH SarabunPSK" pitchFamily="34" charset="-34"/>
            </a:rPr>
            <a:t>552 </a:t>
          </a:r>
          <a:r>
            <a:rPr lang="en-US" sz="3400" b="1" kern="1200" dirty="0">
              <a:latin typeface="TH SarabunPSK" pitchFamily="34" charset="-34"/>
              <a:cs typeface="TH SarabunPSK" pitchFamily="34" charset="-34"/>
            </a:rPr>
            <a:t>= 500+50+2</a:t>
          </a:r>
          <a:endParaRPr lang="th-TH" sz="3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184358" y="332243"/>
        <a:ext cx="3416724" cy="912175"/>
      </dsp:txXfrm>
    </dsp:sp>
    <dsp:sp modelId="{41680ECF-CD62-471A-A761-B2BB6F82A575}">
      <dsp:nvSpPr>
        <dsp:cNvPr id="0" name=""/>
        <dsp:cNvSpPr/>
      </dsp:nvSpPr>
      <dsp:spPr>
        <a:xfrm rot="96798">
          <a:off x="2191730" y="2598686"/>
          <a:ext cx="1664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4971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2C9BE-DD88-40BA-AF9D-20D4072629EE}">
      <dsp:nvSpPr>
        <dsp:cNvPr id="0" name=""/>
        <dsp:cNvSpPr/>
      </dsp:nvSpPr>
      <dsp:spPr>
        <a:xfrm>
          <a:off x="3856372" y="2168850"/>
          <a:ext cx="3704006" cy="10108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H SarabunPSK" pitchFamily="34" charset="-34"/>
              <a:cs typeface="TH SarabunPSK" pitchFamily="34" charset="-34"/>
            </a:rPr>
            <a:t>552 = 100 + 450 + 2</a:t>
          </a:r>
          <a:endParaRPr lang="th-TH" sz="3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05719" y="2218197"/>
        <a:ext cx="3605312" cy="912175"/>
      </dsp:txXfrm>
    </dsp:sp>
    <dsp:sp modelId="{9316A25F-1781-49E6-B0E2-6F4EA9D16D6D}">
      <dsp:nvSpPr>
        <dsp:cNvPr id="0" name=""/>
        <dsp:cNvSpPr/>
      </dsp:nvSpPr>
      <dsp:spPr>
        <a:xfrm rot="1640245">
          <a:off x="2090697" y="3499069"/>
          <a:ext cx="18152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5202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0B90F-B648-434C-A7A7-8FCF2439D878}">
      <dsp:nvSpPr>
        <dsp:cNvPr id="0" name=""/>
        <dsp:cNvSpPr/>
      </dsp:nvSpPr>
      <dsp:spPr>
        <a:xfrm>
          <a:off x="2691425" y="3915866"/>
          <a:ext cx="4181612" cy="10108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TH SarabunPSK" pitchFamily="34" charset="-34"/>
              <a:cs typeface="TH SarabunPSK" pitchFamily="34" charset="-34"/>
            </a:rPr>
            <a:t>552 = 400 + 120 + 2</a:t>
          </a:r>
          <a:endParaRPr lang="th-TH" sz="3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740772" y="3965213"/>
        <a:ext cx="4082918" cy="912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8C9DA-76ED-47F2-8353-39802C13E122}">
      <dsp:nvSpPr>
        <dsp:cNvPr id="0" name=""/>
        <dsp:cNvSpPr/>
      </dsp:nvSpPr>
      <dsp:spPr>
        <a:xfrm>
          <a:off x="0" y="742277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1BACCE-B442-4487-955E-A8A0E81AF3CA}">
      <dsp:nvSpPr>
        <dsp:cNvPr id="0" name=""/>
        <dsp:cNvSpPr/>
      </dsp:nvSpPr>
      <dsp:spPr>
        <a:xfrm>
          <a:off x="391790" y="379044"/>
          <a:ext cx="7835792" cy="8355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/>
            <a:t>1. การจัดการเรียนรู้โดยใช้กิจกรรมโครงงาน</a:t>
          </a:r>
          <a:r>
            <a:rPr lang="en-US" sz="2800" b="1" kern="1200" dirty="0"/>
            <a:t> </a:t>
          </a:r>
          <a:r>
            <a:rPr lang="en-US" sz="2400" b="1" kern="1200" dirty="0"/>
            <a:t>(project Activities)</a:t>
          </a:r>
          <a:endParaRPr lang="th-TH" sz="2400" b="1" kern="1200" dirty="0"/>
        </a:p>
      </dsp:txBody>
      <dsp:txXfrm>
        <a:off x="432578" y="419832"/>
        <a:ext cx="7754216" cy="753976"/>
      </dsp:txXfrm>
    </dsp:sp>
    <dsp:sp modelId="{9770FEC7-170F-4441-A50D-4C55017CAEF8}">
      <dsp:nvSpPr>
        <dsp:cNvPr id="0" name=""/>
        <dsp:cNvSpPr/>
      </dsp:nvSpPr>
      <dsp:spPr>
        <a:xfrm>
          <a:off x="0" y="2193797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F6CB4D-E77F-4A60-BB1B-C0E563A75B0B}">
      <dsp:nvSpPr>
        <dsp:cNvPr id="0" name=""/>
        <dsp:cNvSpPr/>
      </dsp:nvSpPr>
      <dsp:spPr>
        <a:xfrm>
          <a:off x="406657" y="1721477"/>
          <a:ext cx="7820992" cy="9446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>
              <a:cs typeface="+mj-cs"/>
            </a:rPr>
            <a:t>2. การสอน</a:t>
          </a:r>
          <a:r>
            <a:rPr lang="th-TH" sz="3500" b="1" kern="1200" dirty="0" err="1">
              <a:cs typeface="+mj-cs"/>
            </a:rPr>
            <a:t>การทำ</a:t>
          </a:r>
          <a:r>
            <a:rPr lang="th-TH" sz="3500" b="1" kern="1200" dirty="0">
              <a:cs typeface="+mj-cs"/>
            </a:rPr>
            <a:t>โครงงาน </a:t>
          </a:r>
          <a:r>
            <a:rPr lang="th-TH" sz="3200" b="1" kern="1200" dirty="0">
              <a:cs typeface="+mn-cs"/>
            </a:rPr>
            <a:t>(</a:t>
          </a:r>
          <a:r>
            <a:rPr lang="en-US" sz="2800" b="1" kern="1200" dirty="0">
              <a:cs typeface="+mn-cs"/>
            </a:rPr>
            <a:t>teaching for projects</a:t>
          </a:r>
          <a:r>
            <a:rPr lang="en-US" sz="3200" b="1" kern="1200" dirty="0">
              <a:cs typeface="+mn-cs"/>
            </a:rPr>
            <a:t>)</a:t>
          </a:r>
          <a:endParaRPr lang="th-TH" sz="3500" b="1" kern="1200" dirty="0">
            <a:cs typeface="+mn-cs"/>
          </a:endParaRPr>
        </a:p>
      </dsp:txBody>
      <dsp:txXfrm>
        <a:off x="452771" y="1767591"/>
        <a:ext cx="7728764" cy="852412"/>
      </dsp:txXfrm>
    </dsp:sp>
    <dsp:sp modelId="{EFDFC745-5A03-405C-947E-5E4D69EE42C8}">
      <dsp:nvSpPr>
        <dsp:cNvPr id="0" name=""/>
        <dsp:cNvSpPr/>
      </dsp:nvSpPr>
      <dsp:spPr>
        <a:xfrm>
          <a:off x="0" y="3645317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B8078A-B81D-4F69-8092-34B2A24B2115}">
      <dsp:nvSpPr>
        <dsp:cNvPr id="0" name=""/>
        <dsp:cNvSpPr/>
      </dsp:nvSpPr>
      <dsp:spPr>
        <a:xfrm>
          <a:off x="362770" y="3160216"/>
          <a:ext cx="7835792" cy="9446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cs typeface="+mn-cs"/>
            </a:rPr>
            <a:t>3. การจัดการเรียนรู้แบบโครงงาน </a:t>
          </a:r>
          <a:r>
            <a:rPr lang="en-US" sz="3200" b="1" kern="1200" dirty="0">
              <a:cs typeface="+mn-cs"/>
            </a:rPr>
            <a:t>(project approach)</a:t>
          </a:r>
          <a:endParaRPr lang="th-TH" sz="3200" b="1" kern="1200" dirty="0">
            <a:cs typeface="+mn-cs"/>
          </a:endParaRPr>
        </a:p>
      </dsp:txBody>
      <dsp:txXfrm>
        <a:off x="408884" y="3206330"/>
        <a:ext cx="7743564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1835-7C79-4E5E-A5F6-95C500A5794C}">
      <dsp:nvSpPr>
        <dsp:cNvPr id="0" name=""/>
        <dsp:cNvSpPr/>
      </dsp:nvSpPr>
      <dsp:spPr>
        <a:xfrm rot="5400000">
          <a:off x="-125897" y="129013"/>
          <a:ext cx="839317" cy="5875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 dirty="0"/>
        </a:p>
      </dsp:txBody>
      <dsp:txXfrm rot="-5400000">
        <a:off x="1" y="296876"/>
        <a:ext cx="587522" cy="251795"/>
      </dsp:txXfrm>
    </dsp:sp>
    <dsp:sp modelId="{FFAF7FA6-C5E6-41A4-AD47-9512B08D3297}">
      <dsp:nvSpPr>
        <dsp:cNvPr id="0" name=""/>
        <dsp:cNvSpPr/>
      </dsp:nvSpPr>
      <dsp:spPr>
        <a:xfrm rot="5400000">
          <a:off x="4059582" y="-3468945"/>
          <a:ext cx="545556" cy="7489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4318FC"/>
              </a:solidFill>
            </a:rPr>
            <a:t>โครงงานคณิตศาสตร์ในฐานะที่เป็นวิธีการหรือกิจกรรมการเรียนรู้</a:t>
          </a:r>
        </a:p>
      </dsp:txBody>
      <dsp:txXfrm rot="-5400000">
        <a:off x="587522" y="29747"/>
        <a:ext cx="7463045" cy="492292"/>
      </dsp:txXfrm>
    </dsp:sp>
    <dsp:sp modelId="{CFC4D6B0-FAB8-456F-8C78-4D4C9318255C}">
      <dsp:nvSpPr>
        <dsp:cNvPr id="0" name=""/>
        <dsp:cNvSpPr/>
      </dsp:nvSpPr>
      <dsp:spPr>
        <a:xfrm rot="5400000">
          <a:off x="-125897" y="884761"/>
          <a:ext cx="839317" cy="5875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 rot="-5400000">
        <a:off x="1" y="1052624"/>
        <a:ext cx="587522" cy="251795"/>
      </dsp:txXfrm>
    </dsp:sp>
    <dsp:sp modelId="{4A7E46BB-DCFA-4B4C-8F30-EBBA69A4000B}">
      <dsp:nvSpPr>
        <dsp:cNvPr id="0" name=""/>
        <dsp:cNvSpPr/>
      </dsp:nvSpPr>
      <dsp:spPr>
        <a:xfrm rot="5400000">
          <a:off x="4059582" y="-2713196"/>
          <a:ext cx="545556" cy="7489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FF0000"/>
              </a:solidFill>
            </a:rPr>
            <a:t>โครงงานคณิตศาสตร์เป็นช่องทางให้นักเรียนได้ประยุกต์ใช้ความรู้</a:t>
          </a:r>
        </a:p>
      </dsp:txBody>
      <dsp:txXfrm rot="-5400000">
        <a:off x="587522" y="785496"/>
        <a:ext cx="7463045" cy="492292"/>
      </dsp:txXfrm>
    </dsp:sp>
    <dsp:sp modelId="{2DA4566E-7EE0-40CF-85B9-D85B955BF0E8}">
      <dsp:nvSpPr>
        <dsp:cNvPr id="0" name=""/>
        <dsp:cNvSpPr/>
      </dsp:nvSpPr>
      <dsp:spPr>
        <a:xfrm rot="5400000">
          <a:off x="-125897" y="1640509"/>
          <a:ext cx="839317" cy="58752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 rot="-5400000">
        <a:off x="1" y="1808372"/>
        <a:ext cx="587522" cy="251795"/>
      </dsp:txXfrm>
    </dsp:sp>
    <dsp:sp modelId="{40525768-C1DD-40D7-93DA-DDB447CDEEC8}">
      <dsp:nvSpPr>
        <dsp:cNvPr id="0" name=""/>
        <dsp:cNvSpPr/>
      </dsp:nvSpPr>
      <dsp:spPr>
        <a:xfrm rot="5400000">
          <a:off x="4059582" y="-1957448"/>
          <a:ext cx="545556" cy="7489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00B050"/>
              </a:solidFill>
            </a:rPr>
            <a:t>การจัดทำโครงงานทำให้เกิดการทบทวนเนื้อหาสาระความรู้</a:t>
          </a:r>
        </a:p>
      </dsp:txBody>
      <dsp:txXfrm rot="-5400000">
        <a:off x="587522" y="1541244"/>
        <a:ext cx="7463045" cy="492292"/>
      </dsp:txXfrm>
    </dsp:sp>
    <dsp:sp modelId="{48FBDCFA-BE1B-4AF0-85B3-B0FC163D5908}">
      <dsp:nvSpPr>
        <dsp:cNvPr id="0" name=""/>
        <dsp:cNvSpPr/>
      </dsp:nvSpPr>
      <dsp:spPr>
        <a:xfrm rot="5400000">
          <a:off x="-125897" y="2396257"/>
          <a:ext cx="839317" cy="58752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 rot="-5400000">
        <a:off x="1" y="2564120"/>
        <a:ext cx="587522" cy="251795"/>
      </dsp:txXfrm>
    </dsp:sp>
    <dsp:sp modelId="{BFCA5A5F-E0E1-4A02-8466-AB7C67DE3FBF}">
      <dsp:nvSpPr>
        <dsp:cNvPr id="0" name=""/>
        <dsp:cNvSpPr/>
      </dsp:nvSpPr>
      <dsp:spPr>
        <a:xfrm rot="5400000">
          <a:off x="4059582" y="-1201700"/>
          <a:ext cx="545556" cy="7489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FC730C"/>
              </a:solidFill>
            </a:rPr>
            <a:t>โครงงานคณิตศาสตร์เป็นเครื่องมือในการแสวงหาความรู้ใหม่</a:t>
          </a:r>
        </a:p>
      </dsp:txBody>
      <dsp:txXfrm rot="-5400000">
        <a:off x="587522" y="2296992"/>
        <a:ext cx="7463045" cy="492292"/>
      </dsp:txXfrm>
    </dsp:sp>
    <dsp:sp modelId="{C8933F37-460B-41F6-A33F-120CC409F58E}">
      <dsp:nvSpPr>
        <dsp:cNvPr id="0" name=""/>
        <dsp:cNvSpPr/>
      </dsp:nvSpPr>
      <dsp:spPr>
        <a:xfrm rot="5400000">
          <a:off x="-125897" y="3152006"/>
          <a:ext cx="839317" cy="58752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 rot="-5400000">
        <a:off x="1" y="3319869"/>
        <a:ext cx="587522" cy="251795"/>
      </dsp:txXfrm>
    </dsp:sp>
    <dsp:sp modelId="{A1B344C0-1878-4123-9C74-2A759C2A23A7}">
      <dsp:nvSpPr>
        <dsp:cNvPr id="0" name=""/>
        <dsp:cNvSpPr/>
      </dsp:nvSpPr>
      <dsp:spPr>
        <a:xfrm rot="5400000">
          <a:off x="4059582" y="-445952"/>
          <a:ext cx="545556" cy="7489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/>
            <a:t>โครงงานคณิตศาสตร์ทำให้เกิดผลิตผลของการศึกษาค้นคว้า</a:t>
          </a:r>
        </a:p>
      </dsp:txBody>
      <dsp:txXfrm rot="-5400000">
        <a:off x="587522" y="3052740"/>
        <a:ext cx="7463045" cy="492292"/>
      </dsp:txXfrm>
    </dsp:sp>
    <dsp:sp modelId="{D37EA04A-5F1A-488D-B0D1-D16F8B38CB4C}">
      <dsp:nvSpPr>
        <dsp:cNvPr id="0" name=""/>
        <dsp:cNvSpPr/>
      </dsp:nvSpPr>
      <dsp:spPr>
        <a:xfrm rot="5400000">
          <a:off x="-125897" y="3907754"/>
          <a:ext cx="839317" cy="5875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 rot="-5400000">
        <a:off x="1" y="4075617"/>
        <a:ext cx="587522" cy="251795"/>
      </dsp:txXfrm>
    </dsp:sp>
    <dsp:sp modelId="{9D24EDAB-9ED3-4AAB-A336-19FBEDD97275}">
      <dsp:nvSpPr>
        <dsp:cNvPr id="0" name=""/>
        <dsp:cNvSpPr/>
      </dsp:nvSpPr>
      <dsp:spPr>
        <a:xfrm rot="5400000">
          <a:off x="4059582" y="309796"/>
          <a:ext cx="545556" cy="7489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FF2DC8"/>
              </a:solidFill>
            </a:rPr>
            <a:t>โครงงานคณิตศาสตร์เป็นกิจกรรมเตรียมการและฝึกฝนนักวิจัยขั้นต้น</a:t>
          </a:r>
        </a:p>
      </dsp:txBody>
      <dsp:txXfrm rot="-5400000">
        <a:off x="587522" y="3808488"/>
        <a:ext cx="7463045" cy="492292"/>
      </dsp:txXfrm>
    </dsp:sp>
    <dsp:sp modelId="{3C7DA745-01BC-4F97-92CA-DDEDC290E9CC}">
      <dsp:nvSpPr>
        <dsp:cNvPr id="0" name=""/>
        <dsp:cNvSpPr/>
      </dsp:nvSpPr>
      <dsp:spPr>
        <a:xfrm rot="5400000">
          <a:off x="-125897" y="4663502"/>
          <a:ext cx="839317" cy="58752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400" kern="1200"/>
        </a:p>
      </dsp:txBody>
      <dsp:txXfrm rot="-5400000">
        <a:off x="1" y="4831365"/>
        <a:ext cx="587522" cy="251795"/>
      </dsp:txXfrm>
    </dsp:sp>
    <dsp:sp modelId="{013FF005-130C-41AA-A1A9-428E73DDD02B}">
      <dsp:nvSpPr>
        <dsp:cNvPr id="0" name=""/>
        <dsp:cNvSpPr/>
      </dsp:nvSpPr>
      <dsp:spPr>
        <a:xfrm rot="5400000">
          <a:off x="4059582" y="1065544"/>
          <a:ext cx="545556" cy="7489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rgbClr val="FF0000"/>
              </a:solidFill>
            </a:rPr>
            <a:t>เป็นกิจกรรมที่เอื้ออำนวยต่อการพัฒนาทักษะและกระบวนการ</a:t>
          </a:r>
        </a:p>
      </dsp:txBody>
      <dsp:txXfrm rot="-5400000">
        <a:off x="587522" y="4564236"/>
        <a:ext cx="7463045" cy="492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1835-7C79-4E5E-A5F6-95C500A5794C}">
      <dsp:nvSpPr>
        <dsp:cNvPr id="0" name=""/>
        <dsp:cNvSpPr/>
      </dsp:nvSpPr>
      <dsp:spPr>
        <a:xfrm rot="5400000">
          <a:off x="-145916" y="150670"/>
          <a:ext cx="972777" cy="6809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 dirty="0"/>
        </a:p>
      </dsp:txBody>
      <dsp:txXfrm rot="-5400000">
        <a:off x="1" y="345225"/>
        <a:ext cx="680944" cy="291833"/>
      </dsp:txXfrm>
    </dsp:sp>
    <dsp:sp modelId="{FFAF7FA6-C5E6-41A4-AD47-9512B08D3297}">
      <dsp:nvSpPr>
        <dsp:cNvPr id="0" name=""/>
        <dsp:cNvSpPr/>
      </dsp:nvSpPr>
      <dsp:spPr>
        <a:xfrm rot="5400000">
          <a:off x="4291519" y="-3605820"/>
          <a:ext cx="632305" cy="7853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4318FC"/>
              </a:solidFill>
            </a:rPr>
            <a:t>ขั้นตอนที่ 1 </a:t>
          </a:r>
          <a:r>
            <a:rPr lang="en-US" sz="3200" b="1" kern="1200" dirty="0">
              <a:solidFill>
                <a:srgbClr val="4318FC"/>
              </a:solidFill>
            </a:rPr>
            <a:t>: </a:t>
          </a:r>
          <a:r>
            <a:rPr lang="th-TH" sz="3200" b="1" kern="1200" dirty="0">
              <a:solidFill>
                <a:srgbClr val="4318FC"/>
              </a:solidFill>
            </a:rPr>
            <a:t>การเลือกหัวข้อเรื่องโครงงาน</a:t>
          </a:r>
        </a:p>
      </dsp:txBody>
      <dsp:txXfrm rot="-5400000">
        <a:off x="680945" y="35621"/>
        <a:ext cx="7822588" cy="570571"/>
      </dsp:txXfrm>
    </dsp:sp>
    <dsp:sp modelId="{CFC4D6B0-FAB8-456F-8C78-4D4C9318255C}">
      <dsp:nvSpPr>
        <dsp:cNvPr id="0" name=""/>
        <dsp:cNvSpPr/>
      </dsp:nvSpPr>
      <dsp:spPr>
        <a:xfrm rot="5400000">
          <a:off x="-145916" y="1041056"/>
          <a:ext cx="972777" cy="68094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/>
        </a:p>
      </dsp:txBody>
      <dsp:txXfrm rot="-5400000">
        <a:off x="1" y="1235611"/>
        <a:ext cx="680944" cy="291833"/>
      </dsp:txXfrm>
    </dsp:sp>
    <dsp:sp modelId="{4A7E46BB-DCFA-4B4C-8F30-EBBA69A4000B}">
      <dsp:nvSpPr>
        <dsp:cNvPr id="0" name=""/>
        <dsp:cNvSpPr/>
      </dsp:nvSpPr>
      <dsp:spPr>
        <a:xfrm rot="5400000">
          <a:off x="4291519" y="-2715435"/>
          <a:ext cx="632305" cy="7853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FF0000"/>
              </a:solidFill>
            </a:rPr>
            <a:t>ขั้นตอนที่ 2</a:t>
          </a:r>
          <a:r>
            <a:rPr lang="en-US" sz="3200" b="1" kern="1200" dirty="0">
              <a:solidFill>
                <a:srgbClr val="FF0000"/>
              </a:solidFill>
            </a:rPr>
            <a:t> : </a:t>
          </a:r>
          <a:r>
            <a:rPr lang="th-TH" sz="3200" b="1" kern="1200" dirty="0">
              <a:solidFill>
                <a:srgbClr val="FF0000"/>
              </a:solidFill>
            </a:rPr>
            <a:t>การกำหนดจุดประสงค์โครงงาน</a:t>
          </a:r>
        </a:p>
      </dsp:txBody>
      <dsp:txXfrm rot="-5400000">
        <a:off x="680945" y="926006"/>
        <a:ext cx="7822588" cy="570571"/>
      </dsp:txXfrm>
    </dsp:sp>
    <dsp:sp modelId="{2DA4566E-7EE0-40CF-85B9-D85B955BF0E8}">
      <dsp:nvSpPr>
        <dsp:cNvPr id="0" name=""/>
        <dsp:cNvSpPr/>
      </dsp:nvSpPr>
      <dsp:spPr>
        <a:xfrm rot="5400000">
          <a:off x="-145916" y="1931442"/>
          <a:ext cx="972777" cy="68094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/>
        </a:p>
      </dsp:txBody>
      <dsp:txXfrm rot="-5400000">
        <a:off x="1" y="2125997"/>
        <a:ext cx="680944" cy="291833"/>
      </dsp:txXfrm>
    </dsp:sp>
    <dsp:sp modelId="{40525768-C1DD-40D7-93DA-DDB447CDEEC8}">
      <dsp:nvSpPr>
        <dsp:cNvPr id="0" name=""/>
        <dsp:cNvSpPr/>
      </dsp:nvSpPr>
      <dsp:spPr>
        <a:xfrm rot="5400000">
          <a:off x="4291519" y="-1825049"/>
          <a:ext cx="632305" cy="7853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00B050"/>
              </a:solidFill>
            </a:rPr>
            <a:t>ขั้นตอนที่ 3 </a:t>
          </a:r>
          <a:r>
            <a:rPr lang="en-US" sz="3200" b="1" kern="1200" dirty="0">
              <a:solidFill>
                <a:srgbClr val="00B050"/>
              </a:solidFill>
            </a:rPr>
            <a:t>: </a:t>
          </a:r>
          <a:r>
            <a:rPr lang="th-TH" sz="3200" b="1" kern="1200" dirty="0">
              <a:solidFill>
                <a:srgbClr val="00B050"/>
              </a:solidFill>
            </a:rPr>
            <a:t>การศึกษาเอกสารที่เกี่ยวข้อง</a:t>
          </a:r>
        </a:p>
      </dsp:txBody>
      <dsp:txXfrm rot="-5400000">
        <a:off x="680945" y="1816392"/>
        <a:ext cx="7822588" cy="570571"/>
      </dsp:txXfrm>
    </dsp:sp>
    <dsp:sp modelId="{48FBDCFA-BE1B-4AF0-85B3-B0FC163D5908}">
      <dsp:nvSpPr>
        <dsp:cNvPr id="0" name=""/>
        <dsp:cNvSpPr/>
      </dsp:nvSpPr>
      <dsp:spPr>
        <a:xfrm rot="5400000">
          <a:off x="-145916" y="2821827"/>
          <a:ext cx="972777" cy="68094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/>
        </a:p>
      </dsp:txBody>
      <dsp:txXfrm rot="-5400000">
        <a:off x="1" y="3016382"/>
        <a:ext cx="680944" cy="291833"/>
      </dsp:txXfrm>
    </dsp:sp>
    <dsp:sp modelId="{BFCA5A5F-E0E1-4A02-8466-AB7C67DE3FBF}">
      <dsp:nvSpPr>
        <dsp:cNvPr id="0" name=""/>
        <dsp:cNvSpPr/>
      </dsp:nvSpPr>
      <dsp:spPr>
        <a:xfrm rot="5400000">
          <a:off x="4291519" y="-934663"/>
          <a:ext cx="632305" cy="7853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FC730C"/>
              </a:solidFill>
            </a:rPr>
            <a:t>ขั้นตอนที่ 4 </a:t>
          </a:r>
          <a:r>
            <a:rPr lang="en-US" sz="3200" b="1" kern="1200" dirty="0">
              <a:solidFill>
                <a:srgbClr val="FC730C"/>
              </a:solidFill>
            </a:rPr>
            <a:t>: </a:t>
          </a:r>
          <a:r>
            <a:rPr lang="th-TH" sz="3200" b="1" kern="1200" dirty="0">
              <a:solidFill>
                <a:srgbClr val="FC730C"/>
              </a:solidFill>
            </a:rPr>
            <a:t>การวางแผน</a:t>
          </a:r>
          <a:r>
            <a:rPr lang="th-TH" sz="3200" b="1" kern="1200" dirty="0" err="1">
              <a:solidFill>
                <a:srgbClr val="FC730C"/>
              </a:solidFill>
            </a:rPr>
            <a:t>การทำ</a:t>
          </a:r>
          <a:r>
            <a:rPr lang="th-TH" sz="3200" b="1" kern="1200" dirty="0">
              <a:solidFill>
                <a:srgbClr val="FC730C"/>
              </a:solidFill>
            </a:rPr>
            <a:t>โครงงาน .... </a:t>
          </a:r>
          <a:r>
            <a:rPr lang="en-US" sz="3200" b="1" kern="1200" dirty="0">
              <a:solidFill>
                <a:srgbClr val="FC730C"/>
              </a:solidFill>
              <a:hlinkClick xmlns:r="http://schemas.openxmlformats.org/officeDocument/2006/relationships" r:id="" action="ppaction://hlinksldjump"/>
            </a:rPr>
            <a:t>Click</a:t>
          </a:r>
          <a:endParaRPr lang="th-TH" sz="3200" b="1" kern="1200" dirty="0">
            <a:solidFill>
              <a:srgbClr val="FC730C"/>
            </a:solidFill>
          </a:endParaRPr>
        </a:p>
      </dsp:txBody>
      <dsp:txXfrm rot="-5400000">
        <a:off x="680945" y="2706778"/>
        <a:ext cx="7822588" cy="570571"/>
      </dsp:txXfrm>
    </dsp:sp>
    <dsp:sp modelId="{C8933F37-460B-41F6-A33F-120CC409F58E}">
      <dsp:nvSpPr>
        <dsp:cNvPr id="0" name=""/>
        <dsp:cNvSpPr/>
      </dsp:nvSpPr>
      <dsp:spPr>
        <a:xfrm rot="5400000">
          <a:off x="-145916" y="3712213"/>
          <a:ext cx="972777" cy="68094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/>
        </a:p>
      </dsp:txBody>
      <dsp:txXfrm rot="-5400000">
        <a:off x="1" y="3906768"/>
        <a:ext cx="680944" cy="291833"/>
      </dsp:txXfrm>
    </dsp:sp>
    <dsp:sp modelId="{A1B344C0-1878-4123-9C74-2A759C2A23A7}">
      <dsp:nvSpPr>
        <dsp:cNvPr id="0" name=""/>
        <dsp:cNvSpPr/>
      </dsp:nvSpPr>
      <dsp:spPr>
        <a:xfrm rot="5400000">
          <a:off x="4291519" y="-44278"/>
          <a:ext cx="632305" cy="7853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/>
            <a:t>ขั้นตอนที่ 5 </a:t>
          </a:r>
          <a:r>
            <a:rPr lang="en-US" sz="3200" b="1" kern="1200" dirty="0"/>
            <a:t>: </a:t>
          </a:r>
          <a:r>
            <a:rPr lang="th-TH" sz="3200" b="1" kern="1200" dirty="0"/>
            <a:t>การปฏิบัติงานตามโครงงาน</a:t>
          </a:r>
        </a:p>
      </dsp:txBody>
      <dsp:txXfrm rot="-5400000">
        <a:off x="680945" y="3597163"/>
        <a:ext cx="7822588" cy="570571"/>
      </dsp:txXfrm>
    </dsp:sp>
    <dsp:sp modelId="{D37EA04A-5F1A-488D-B0D1-D16F8B38CB4C}">
      <dsp:nvSpPr>
        <dsp:cNvPr id="0" name=""/>
        <dsp:cNvSpPr/>
      </dsp:nvSpPr>
      <dsp:spPr>
        <a:xfrm rot="5400000">
          <a:off x="-145916" y="4602599"/>
          <a:ext cx="972777" cy="6809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/>
        </a:p>
      </dsp:txBody>
      <dsp:txXfrm rot="-5400000">
        <a:off x="1" y="4797154"/>
        <a:ext cx="680944" cy="291833"/>
      </dsp:txXfrm>
    </dsp:sp>
    <dsp:sp modelId="{9D24EDAB-9ED3-4AAB-A336-19FBEDD97275}">
      <dsp:nvSpPr>
        <dsp:cNvPr id="0" name=""/>
        <dsp:cNvSpPr/>
      </dsp:nvSpPr>
      <dsp:spPr>
        <a:xfrm rot="5400000">
          <a:off x="4291519" y="846107"/>
          <a:ext cx="632305" cy="7853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FF2DC8"/>
              </a:solidFill>
            </a:rPr>
            <a:t>ขั้นตอนที่ 6 </a:t>
          </a:r>
          <a:r>
            <a:rPr lang="en-US" sz="3200" b="1" kern="1200" dirty="0">
              <a:solidFill>
                <a:srgbClr val="FF2DC8"/>
              </a:solidFill>
            </a:rPr>
            <a:t>: </a:t>
          </a:r>
          <a:r>
            <a:rPr lang="th-TH" sz="3200" b="1" kern="1200" dirty="0">
              <a:solidFill>
                <a:srgbClr val="FF2DC8"/>
              </a:solidFill>
            </a:rPr>
            <a:t>การเขียนรายงานโครงงาน</a:t>
          </a:r>
        </a:p>
      </dsp:txBody>
      <dsp:txXfrm rot="-5400000">
        <a:off x="680945" y="4487549"/>
        <a:ext cx="7822588" cy="570571"/>
      </dsp:txXfrm>
    </dsp:sp>
    <dsp:sp modelId="{3C7DA745-01BC-4F97-92CA-DDEDC290E9CC}">
      <dsp:nvSpPr>
        <dsp:cNvPr id="0" name=""/>
        <dsp:cNvSpPr/>
      </dsp:nvSpPr>
      <dsp:spPr>
        <a:xfrm rot="5400000">
          <a:off x="-145916" y="5492984"/>
          <a:ext cx="972777" cy="68094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kern="1200" dirty="0"/>
        </a:p>
      </dsp:txBody>
      <dsp:txXfrm rot="-5400000">
        <a:off x="1" y="5687539"/>
        <a:ext cx="680944" cy="291833"/>
      </dsp:txXfrm>
    </dsp:sp>
    <dsp:sp modelId="{013FF005-130C-41AA-A1A9-428E73DDD02B}">
      <dsp:nvSpPr>
        <dsp:cNvPr id="0" name=""/>
        <dsp:cNvSpPr/>
      </dsp:nvSpPr>
      <dsp:spPr>
        <a:xfrm rot="5400000">
          <a:off x="4291519" y="1736493"/>
          <a:ext cx="632305" cy="7853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>
              <a:solidFill>
                <a:srgbClr val="FF0000"/>
              </a:solidFill>
            </a:rPr>
            <a:t>ขั้นตอนที่ 7 </a:t>
          </a:r>
          <a:r>
            <a:rPr lang="en-US" sz="3200" b="1" kern="1200" dirty="0">
              <a:solidFill>
                <a:srgbClr val="FF0000"/>
              </a:solidFill>
            </a:rPr>
            <a:t>: </a:t>
          </a:r>
          <a:r>
            <a:rPr lang="th-TH" sz="3200" b="1" kern="1200" dirty="0">
              <a:solidFill>
                <a:srgbClr val="FF0000"/>
              </a:solidFill>
            </a:rPr>
            <a:t>การนำเสนอโครงงาน</a:t>
          </a:r>
        </a:p>
      </dsp:txBody>
      <dsp:txXfrm rot="-5400000">
        <a:off x="680945" y="5377935"/>
        <a:ext cx="7822588" cy="570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87DFF-415B-4B31-AF61-3F0C79CB2A41}">
      <dsp:nvSpPr>
        <dsp:cNvPr id="0" name=""/>
        <dsp:cNvSpPr/>
      </dsp:nvSpPr>
      <dsp:spPr>
        <a:xfrm>
          <a:off x="4700" y="331225"/>
          <a:ext cx="2687787" cy="198131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solidFill>
                <a:schemeClr val="bg1"/>
              </a:solidFill>
            </a:rPr>
            <a:t>กระบวนการ</a:t>
          </a:r>
        </a:p>
      </dsp:txBody>
      <dsp:txXfrm>
        <a:off x="398317" y="621381"/>
        <a:ext cx="1900553" cy="1400999"/>
      </dsp:txXfrm>
    </dsp:sp>
    <dsp:sp modelId="{4AB2C1CB-E7A5-41A9-B4C7-A70CCDF5474D}">
      <dsp:nvSpPr>
        <dsp:cNvPr id="0" name=""/>
        <dsp:cNvSpPr/>
      </dsp:nvSpPr>
      <dsp:spPr>
        <a:xfrm>
          <a:off x="774014" y="2473419"/>
          <a:ext cx="1149160" cy="1149160"/>
        </a:xfrm>
        <a:prstGeom prst="mathPlus">
          <a:avLst/>
        </a:prstGeom>
        <a:solidFill>
          <a:schemeClr val="accent6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700" kern="1200"/>
        </a:p>
      </dsp:txBody>
      <dsp:txXfrm>
        <a:off x="926335" y="2912858"/>
        <a:ext cx="844518" cy="270282"/>
      </dsp:txXfrm>
    </dsp:sp>
    <dsp:sp modelId="{7C6AD9E6-6E2F-4CFD-A717-F1CE142DF526}">
      <dsp:nvSpPr>
        <dsp:cNvPr id="0" name=""/>
        <dsp:cNvSpPr/>
      </dsp:nvSpPr>
      <dsp:spPr>
        <a:xfrm>
          <a:off x="2343" y="3783462"/>
          <a:ext cx="2692503" cy="19813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800" b="1" kern="1200" dirty="0"/>
            <a:t>ผลสัมฤทธิ์</a:t>
          </a:r>
        </a:p>
      </dsp:txBody>
      <dsp:txXfrm>
        <a:off x="396651" y="4073618"/>
        <a:ext cx="1903887" cy="1400999"/>
      </dsp:txXfrm>
    </dsp:sp>
    <dsp:sp modelId="{A9C2FDD7-8CC9-4B67-80BA-9108489A1543}">
      <dsp:nvSpPr>
        <dsp:cNvPr id="0" name=""/>
        <dsp:cNvSpPr/>
      </dsp:nvSpPr>
      <dsp:spPr>
        <a:xfrm>
          <a:off x="2992043" y="2679476"/>
          <a:ext cx="630057" cy="737047"/>
        </a:xfrm>
        <a:prstGeom prst="rightArrow">
          <a:avLst>
            <a:gd name="adj1" fmla="val 60000"/>
            <a:gd name="adj2" fmla="val 50000"/>
          </a:avLst>
        </a:prstGeom>
        <a:solidFill>
          <a:srgbClr val="4318F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700" kern="1200"/>
        </a:p>
      </dsp:txBody>
      <dsp:txXfrm>
        <a:off x="2992043" y="2826885"/>
        <a:ext cx="441040" cy="442229"/>
      </dsp:txXfrm>
    </dsp:sp>
    <dsp:sp modelId="{FC4F2A55-ADA9-47BE-951F-BFB9746CA905}">
      <dsp:nvSpPr>
        <dsp:cNvPr id="0" name=""/>
        <dsp:cNvSpPr/>
      </dsp:nvSpPr>
      <dsp:spPr>
        <a:xfrm>
          <a:off x="3883633" y="1066688"/>
          <a:ext cx="3962623" cy="396262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คุณภาพโครงงาน</a:t>
          </a:r>
        </a:p>
      </dsp:txBody>
      <dsp:txXfrm>
        <a:off x="4463946" y="1647001"/>
        <a:ext cx="2801997" cy="2801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1835-7C79-4E5E-A5F6-95C500A5794C}">
      <dsp:nvSpPr>
        <dsp:cNvPr id="0" name=""/>
        <dsp:cNvSpPr/>
      </dsp:nvSpPr>
      <dsp:spPr>
        <a:xfrm rot="5400000">
          <a:off x="-158047" y="159373"/>
          <a:ext cx="1053647" cy="737553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370103"/>
        <a:ext cx="737553" cy="316094"/>
      </dsp:txXfrm>
    </dsp:sp>
    <dsp:sp modelId="{FFAF7FA6-C5E6-41A4-AD47-9512B08D3297}">
      <dsp:nvSpPr>
        <dsp:cNvPr id="0" name=""/>
        <dsp:cNvSpPr/>
      </dsp:nvSpPr>
      <dsp:spPr>
        <a:xfrm rot="5400000">
          <a:off x="4179241" y="-3440361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4318FC"/>
              </a:solidFill>
              <a:latin typeface="Calibri"/>
              <a:ea typeface="+mn-ea"/>
              <a:cs typeface="Cordia New" panose="020B0304020202020204" pitchFamily="34" charset="-34"/>
            </a:rPr>
            <a:t>1. เพื่อฝึกให้นักเรียนเป็นผู้มีวินัย</a:t>
          </a:r>
        </a:p>
      </dsp:txBody>
      <dsp:txXfrm rot="-5400000">
        <a:off x="737554" y="34759"/>
        <a:ext cx="7534813" cy="618004"/>
      </dsp:txXfrm>
    </dsp:sp>
    <dsp:sp modelId="{CFC4D6B0-FAB8-456F-8C78-4D4C9318255C}">
      <dsp:nvSpPr>
        <dsp:cNvPr id="0" name=""/>
        <dsp:cNvSpPr/>
      </dsp:nvSpPr>
      <dsp:spPr>
        <a:xfrm rot="5400000">
          <a:off x="-158047" y="1095448"/>
          <a:ext cx="1053647" cy="737553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1306178"/>
        <a:ext cx="737553" cy="316094"/>
      </dsp:txXfrm>
    </dsp:sp>
    <dsp:sp modelId="{4A7E46BB-DCFA-4B4C-8F30-EBBA69A4000B}">
      <dsp:nvSpPr>
        <dsp:cNvPr id="0" name=""/>
        <dsp:cNvSpPr/>
      </dsp:nvSpPr>
      <dsp:spPr>
        <a:xfrm rot="5400000">
          <a:off x="4179241" y="-2504286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FF0000"/>
              </a:solidFill>
              <a:latin typeface="Calibri"/>
              <a:ea typeface="+mn-ea"/>
              <a:cs typeface="Cordia New" panose="020B0304020202020204" pitchFamily="34" charset="-34"/>
            </a:rPr>
            <a:t>2. เพื่อฝึกการเป็นผู้นำและผู้ตามที่ดี</a:t>
          </a:r>
        </a:p>
      </dsp:txBody>
      <dsp:txXfrm rot="-5400000">
        <a:off x="737554" y="970834"/>
        <a:ext cx="7534813" cy="618004"/>
      </dsp:txXfrm>
    </dsp:sp>
    <dsp:sp modelId="{2DA4566E-7EE0-40CF-85B9-D85B955BF0E8}">
      <dsp:nvSpPr>
        <dsp:cNvPr id="0" name=""/>
        <dsp:cNvSpPr/>
      </dsp:nvSpPr>
      <dsp:spPr>
        <a:xfrm rot="5400000">
          <a:off x="-158047" y="2031523"/>
          <a:ext cx="1053647" cy="737553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2242253"/>
        <a:ext cx="737553" cy="316094"/>
      </dsp:txXfrm>
    </dsp:sp>
    <dsp:sp modelId="{40525768-C1DD-40D7-93DA-DDB447CDEEC8}">
      <dsp:nvSpPr>
        <dsp:cNvPr id="0" name=""/>
        <dsp:cNvSpPr/>
      </dsp:nvSpPr>
      <dsp:spPr>
        <a:xfrm rot="5400000">
          <a:off x="4179241" y="-1568211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00B050"/>
              </a:solidFill>
              <a:latin typeface="Calibri"/>
              <a:ea typeface="+mn-ea"/>
              <a:cs typeface="Cordia New" panose="020B0304020202020204" pitchFamily="34" charset="-34"/>
            </a:rPr>
            <a:t>3. เพื่อพัฒนาทักษะกระบวนการทางคณิตศาสตร์</a:t>
          </a:r>
        </a:p>
      </dsp:txBody>
      <dsp:txXfrm rot="-5400000">
        <a:off x="737554" y="1906909"/>
        <a:ext cx="7534813" cy="618004"/>
      </dsp:txXfrm>
    </dsp:sp>
    <dsp:sp modelId="{48FBDCFA-BE1B-4AF0-85B3-B0FC163D5908}">
      <dsp:nvSpPr>
        <dsp:cNvPr id="0" name=""/>
        <dsp:cNvSpPr/>
      </dsp:nvSpPr>
      <dsp:spPr>
        <a:xfrm rot="5400000">
          <a:off x="-158047" y="2967598"/>
          <a:ext cx="1053647" cy="737553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3178328"/>
        <a:ext cx="737553" cy="316094"/>
      </dsp:txXfrm>
    </dsp:sp>
    <dsp:sp modelId="{BFCA5A5F-E0E1-4A02-8466-AB7C67DE3FBF}">
      <dsp:nvSpPr>
        <dsp:cNvPr id="0" name=""/>
        <dsp:cNvSpPr/>
      </dsp:nvSpPr>
      <dsp:spPr>
        <a:xfrm rot="5400000">
          <a:off x="4179241" y="-632136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FC730C"/>
              </a:solidFill>
              <a:latin typeface="Calibri"/>
              <a:ea typeface="+mn-ea"/>
              <a:cs typeface="Cordia New" panose="020B0304020202020204" pitchFamily="34" charset="-34"/>
            </a:rPr>
            <a:t>4. เพื่อสร้างเจตคติที่ดีต่อวิชาคณิตศาสตร์</a:t>
          </a:r>
        </a:p>
      </dsp:txBody>
      <dsp:txXfrm rot="-5400000">
        <a:off x="737554" y="2842984"/>
        <a:ext cx="7534813" cy="618004"/>
      </dsp:txXfrm>
    </dsp:sp>
    <dsp:sp modelId="{C8933F37-460B-41F6-A33F-120CC409F58E}">
      <dsp:nvSpPr>
        <dsp:cNvPr id="0" name=""/>
        <dsp:cNvSpPr/>
      </dsp:nvSpPr>
      <dsp:spPr>
        <a:xfrm rot="5400000">
          <a:off x="-158047" y="3903673"/>
          <a:ext cx="1053647" cy="737553"/>
        </a:xfrm>
        <a:prstGeom prst="chevron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4114403"/>
        <a:ext cx="737553" cy="316094"/>
      </dsp:txXfrm>
    </dsp:sp>
    <dsp:sp modelId="{A1B344C0-1878-4123-9C74-2A759C2A23A7}">
      <dsp:nvSpPr>
        <dsp:cNvPr id="0" name=""/>
        <dsp:cNvSpPr/>
      </dsp:nvSpPr>
      <dsp:spPr>
        <a:xfrm rot="5400000">
          <a:off x="4179241" y="303938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Cordia New" panose="020B0304020202020204" pitchFamily="34" charset="-34"/>
            </a:rPr>
            <a:t>5. เพื่อให้เห็นการนำความรู้ไปใช้ในชีวิตจริง</a:t>
          </a:r>
        </a:p>
      </dsp:txBody>
      <dsp:txXfrm rot="-5400000">
        <a:off x="737554" y="3779059"/>
        <a:ext cx="7534813" cy="618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1835-7C79-4E5E-A5F6-95C500A5794C}">
      <dsp:nvSpPr>
        <dsp:cNvPr id="0" name=""/>
        <dsp:cNvSpPr/>
      </dsp:nvSpPr>
      <dsp:spPr>
        <a:xfrm rot="5400000">
          <a:off x="-158047" y="159373"/>
          <a:ext cx="1053647" cy="737553"/>
        </a:xfrm>
        <a:prstGeom prst="chevron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370103"/>
        <a:ext cx="737553" cy="316094"/>
      </dsp:txXfrm>
    </dsp:sp>
    <dsp:sp modelId="{FFAF7FA6-C5E6-41A4-AD47-9512B08D3297}">
      <dsp:nvSpPr>
        <dsp:cNvPr id="0" name=""/>
        <dsp:cNvSpPr/>
      </dsp:nvSpPr>
      <dsp:spPr>
        <a:xfrm rot="5400000">
          <a:off x="4179241" y="-3440361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4318FC"/>
              </a:solidFill>
              <a:latin typeface="Calibri"/>
              <a:ea typeface="+mn-ea"/>
              <a:cs typeface="Cordia New" panose="020B0304020202020204" pitchFamily="34" charset="-34"/>
            </a:rPr>
            <a:t>6. เพื่อให้นักเรียนรู้จักคิด</a:t>
          </a:r>
        </a:p>
      </dsp:txBody>
      <dsp:txXfrm rot="-5400000">
        <a:off x="737554" y="34759"/>
        <a:ext cx="7534813" cy="618004"/>
      </dsp:txXfrm>
    </dsp:sp>
    <dsp:sp modelId="{CFC4D6B0-FAB8-456F-8C78-4D4C9318255C}">
      <dsp:nvSpPr>
        <dsp:cNvPr id="0" name=""/>
        <dsp:cNvSpPr/>
      </dsp:nvSpPr>
      <dsp:spPr>
        <a:xfrm rot="5400000">
          <a:off x="-158047" y="1095448"/>
          <a:ext cx="1053647" cy="737553"/>
        </a:xfrm>
        <a:prstGeom prst="chevron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1306178"/>
        <a:ext cx="737553" cy="316094"/>
      </dsp:txXfrm>
    </dsp:sp>
    <dsp:sp modelId="{4A7E46BB-DCFA-4B4C-8F30-EBBA69A4000B}">
      <dsp:nvSpPr>
        <dsp:cNvPr id="0" name=""/>
        <dsp:cNvSpPr/>
      </dsp:nvSpPr>
      <dsp:spPr>
        <a:xfrm rot="5400000">
          <a:off x="4179241" y="-2504286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FF0000"/>
              </a:solidFill>
              <a:latin typeface="Calibri"/>
              <a:ea typeface="+mn-ea"/>
              <a:cs typeface="Cordia New" panose="020B0304020202020204" pitchFamily="34" charset="-34"/>
            </a:rPr>
            <a:t>7. เพื่อพัฒนาทักษะการสื่อสาร</a:t>
          </a:r>
        </a:p>
      </dsp:txBody>
      <dsp:txXfrm rot="-5400000">
        <a:off x="737554" y="970834"/>
        <a:ext cx="7534813" cy="618004"/>
      </dsp:txXfrm>
    </dsp:sp>
    <dsp:sp modelId="{2DA4566E-7EE0-40CF-85B9-D85B955BF0E8}">
      <dsp:nvSpPr>
        <dsp:cNvPr id="0" name=""/>
        <dsp:cNvSpPr/>
      </dsp:nvSpPr>
      <dsp:spPr>
        <a:xfrm rot="5400000">
          <a:off x="-158047" y="2031523"/>
          <a:ext cx="1053647" cy="737553"/>
        </a:xfrm>
        <a:prstGeom prst="chevron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2242253"/>
        <a:ext cx="737553" cy="316094"/>
      </dsp:txXfrm>
    </dsp:sp>
    <dsp:sp modelId="{40525768-C1DD-40D7-93DA-DDB447CDEEC8}">
      <dsp:nvSpPr>
        <dsp:cNvPr id="0" name=""/>
        <dsp:cNvSpPr/>
      </dsp:nvSpPr>
      <dsp:spPr>
        <a:xfrm rot="5400000">
          <a:off x="4179241" y="-1568211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00B050"/>
              </a:solidFill>
              <a:latin typeface="Calibri"/>
              <a:ea typeface="+mn-ea"/>
              <a:cs typeface="Cordia New" panose="020B0304020202020204" pitchFamily="34" charset="-34"/>
            </a:rPr>
            <a:t>8. เพื่อฝึกการปรับตัวเข้ากับสังคม</a:t>
          </a:r>
        </a:p>
      </dsp:txBody>
      <dsp:txXfrm rot="-5400000">
        <a:off x="737554" y="1906909"/>
        <a:ext cx="7534813" cy="618004"/>
      </dsp:txXfrm>
    </dsp:sp>
    <dsp:sp modelId="{48FBDCFA-BE1B-4AF0-85B3-B0FC163D5908}">
      <dsp:nvSpPr>
        <dsp:cNvPr id="0" name=""/>
        <dsp:cNvSpPr/>
      </dsp:nvSpPr>
      <dsp:spPr>
        <a:xfrm rot="5400000">
          <a:off x="-158047" y="2967598"/>
          <a:ext cx="1053647" cy="737553"/>
        </a:xfrm>
        <a:prstGeom prst="chevron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3178328"/>
        <a:ext cx="737553" cy="316094"/>
      </dsp:txXfrm>
    </dsp:sp>
    <dsp:sp modelId="{BFCA5A5F-E0E1-4A02-8466-AB7C67DE3FBF}">
      <dsp:nvSpPr>
        <dsp:cNvPr id="0" name=""/>
        <dsp:cNvSpPr/>
      </dsp:nvSpPr>
      <dsp:spPr>
        <a:xfrm rot="5400000">
          <a:off x="4179241" y="-632136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rgbClr val="FC730C"/>
              </a:solidFill>
              <a:latin typeface="Calibri"/>
              <a:ea typeface="+mn-ea"/>
              <a:cs typeface="Cordia New" panose="020B0304020202020204" pitchFamily="34" charset="-34"/>
            </a:rPr>
            <a:t>9. เพื่อสร้างความสัมพันธ์ที่ดี</a:t>
          </a:r>
        </a:p>
      </dsp:txBody>
      <dsp:txXfrm rot="-5400000">
        <a:off x="737554" y="2842984"/>
        <a:ext cx="7534813" cy="618004"/>
      </dsp:txXfrm>
    </dsp:sp>
    <dsp:sp modelId="{C8933F37-460B-41F6-A33F-120CC409F58E}">
      <dsp:nvSpPr>
        <dsp:cNvPr id="0" name=""/>
        <dsp:cNvSpPr/>
      </dsp:nvSpPr>
      <dsp:spPr>
        <a:xfrm rot="5400000">
          <a:off x="-158047" y="3903673"/>
          <a:ext cx="1053647" cy="737553"/>
        </a:xfrm>
        <a:prstGeom prst="chevron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800" kern="120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 rot="-5400000">
        <a:off x="1" y="4114403"/>
        <a:ext cx="737553" cy="316094"/>
      </dsp:txXfrm>
    </dsp:sp>
    <dsp:sp modelId="{A1B344C0-1878-4123-9C74-2A759C2A23A7}">
      <dsp:nvSpPr>
        <dsp:cNvPr id="0" name=""/>
        <dsp:cNvSpPr/>
      </dsp:nvSpPr>
      <dsp:spPr>
        <a:xfrm rot="5400000">
          <a:off x="4179241" y="303938"/>
          <a:ext cx="684870" cy="756824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Cordia New" panose="020B0304020202020204" pitchFamily="34" charset="-34"/>
            </a:rPr>
            <a:t>10. เพื่อให้รักธรรมชาติและสิ่งแวดล้อม</a:t>
          </a:r>
        </a:p>
      </dsp:txBody>
      <dsp:txXfrm rot="-5400000">
        <a:off x="737554" y="3779059"/>
        <a:ext cx="7534813" cy="6180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19F4C-CBBF-4184-9205-44A170E67EBA}">
      <dsp:nvSpPr>
        <dsp:cNvPr id="0" name=""/>
        <dsp:cNvSpPr/>
      </dsp:nvSpPr>
      <dsp:spPr>
        <a:xfrm>
          <a:off x="3322319" y="0"/>
          <a:ext cx="498348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285750" lvl="1" indent="-285750" algn="l" defTabSz="2933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6600" b="1" kern="1200" dirty="0">
              <a:solidFill>
                <a:srgbClr val="4318FC"/>
              </a:solidFill>
            </a:rPr>
            <a:t>กิจกรรมวิชาการ</a:t>
          </a:r>
        </a:p>
      </dsp:txBody>
      <dsp:txXfrm>
        <a:off x="3322319" y="241846"/>
        <a:ext cx="4257943" cy="1451073"/>
      </dsp:txXfrm>
    </dsp:sp>
    <dsp:sp modelId="{82197A19-07CC-4972-B9E8-4B4DC489FB17}">
      <dsp:nvSpPr>
        <dsp:cNvPr id="0" name=""/>
        <dsp:cNvSpPr/>
      </dsp:nvSpPr>
      <dsp:spPr>
        <a:xfrm>
          <a:off x="0" y="496"/>
          <a:ext cx="3322320" cy="193476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82880" rIns="365760" bIns="18288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9600" b="1" kern="1200" dirty="0"/>
            <a:t>1.</a:t>
          </a:r>
        </a:p>
      </dsp:txBody>
      <dsp:txXfrm>
        <a:off x="94447" y="94943"/>
        <a:ext cx="3133426" cy="1745871"/>
      </dsp:txXfrm>
    </dsp:sp>
    <dsp:sp modelId="{3D62369B-5F5E-4DAB-B7A7-C6DA628291CD}">
      <dsp:nvSpPr>
        <dsp:cNvPr id="0" name=""/>
        <dsp:cNvSpPr/>
      </dsp:nvSpPr>
      <dsp:spPr>
        <a:xfrm>
          <a:off x="3322320" y="2128738"/>
          <a:ext cx="498348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5400" b="1" kern="1200" dirty="0">
              <a:solidFill>
                <a:srgbClr val="00B050"/>
              </a:solidFill>
            </a:rPr>
            <a:t>กิจกรรมนันทนาการ</a:t>
          </a:r>
        </a:p>
      </dsp:txBody>
      <dsp:txXfrm>
        <a:off x="3322320" y="2370584"/>
        <a:ext cx="4257943" cy="1451073"/>
      </dsp:txXfrm>
    </dsp:sp>
    <dsp:sp modelId="{63194A31-3AFB-43CE-AF9F-C5B322B3FAE5}">
      <dsp:nvSpPr>
        <dsp:cNvPr id="0" name=""/>
        <dsp:cNvSpPr/>
      </dsp:nvSpPr>
      <dsp:spPr>
        <a:xfrm>
          <a:off x="0" y="2128738"/>
          <a:ext cx="3322320" cy="1934765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82880" rIns="365760" bIns="18288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9600" b="1" kern="1200" dirty="0">
              <a:solidFill>
                <a:srgbClr val="4318FC"/>
              </a:solidFill>
            </a:rPr>
            <a:t>2.</a:t>
          </a:r>
        </a:p>
      </dsp:txBody>
      <dsp:txXfrm>
        <a:off x="94447" y="2223185"/>
        <a:ext cx="313342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0BC6-CEE0-4996-B962-D662DF4E2E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9DE1-45E7-476C-A8A4-2CC0E097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79DE1-45E7-476C-A8A4-2CC0E097BAD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5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BD50-4017-4F0F-9047-FF820EE830A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3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2E587-B0B9-4AA9-A482-C58DCBB5A85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3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1700-6BCC-438E-81A6-9EC3DB5CC9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9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CB23-CD91-442C-AE85-D591DAE6A2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F50F-1ADB-4092-9411-BE5C001F95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7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6014-4118-4E88-9903-FBFB607883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78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5723-377C-44DE-B78E-2AE20C40E75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1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0CA62-E144-4730-857B-3247E38E16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9E49-322D-4A6C-86D7-CA5C889B78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5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128A-4CB3-4383-A37F-DCCFA3936E0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B60F-417F-41A4-B8AD-79C2262038D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8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1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4506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3166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764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7877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382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4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30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83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982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39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3DF6058-B5F4-48DB-B4CF-2CDFB2EAC616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6FEAAE8-BCA7-456F-B566-560AFEE75010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3A82352-813F-46E8-B38F-E669645E4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0EB9C56-3739-4BE7-AA25-81C06C3F6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F4E659C-6A34-45B6-9688-B1E1CD62D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5F05431E-7ACD-4369-AA0C-EAB59E18319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DEC3B74A-D19A-4D3F-9C8F-4688663028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042589B0-2E99-4D9D-83CE-2F913D3928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82EFCD2A-879F-4DC3-9A77-B10D75A9E3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E041E4EC-8ADF-4CB6-8957-20E59FB051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7B59C679-9AE3-404E-87A8-AA4B2E3912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11119E70-9C9C-4044-B275-933CB555AA88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7CDF65F9-F9D7-4BF7-A417-9286B0116CE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98CFFD38-2257-423C-BF65-45DDEC1758F7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BAA05562-C0D1-47E5-98B9-82BB391F3473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04964141-BF6C-46F3-8E60-4625724DD04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2E80223B-E755-46B9-8F9E-C5968D303E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659C6E3B-014B-47D7-8978-A09A03CACB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E787BE77-A655-450B-9A77-89E80458C2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CD26395B-BDFC-4F9A-9BB1-FFC2599E4F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7072DFEA-5071-459A-9F90-A7F5133684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7F8822E4-1F3E-419C-8543-57190A80262D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750F7B7-4FAF-4EBA-834C-321F7905AE51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CE502787-5812-4B0E-97A6-954D25454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EB9F-A1D8-4EAF-8620-B63A17E1B811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F17DCE2-B0AC-4793-849C-C582C1740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2E2BF7C6-4E22-45C3-B7B9-896248FD2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4C9709-D848-4624-BF22-B6440A0C7C6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03501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30EF77-8B94-4D62-858D-D45B93655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2EA2-230A-4EC9-9B9B-92622BC1DBA4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F221B7-A160-4DBA-9E0B-CDA724FFF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E8CC005-3562-4D26-82C1-909524C94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8410-8BC2-41AE-99F2-52A401EE7CB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44844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248843-A304-44CB-90E3-5D1CFF6CD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7913-FEB6-44A5-8F0E-CF8318C68D7D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D78A3D-C247-4B41-B145-F38EA7B3F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F6EB229-1822-4C9C-A634-16088292C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731B-638F-4882-BA60-0F8FE1FF0AA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76304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7ECAC2-02CA-42AE-AEEA-D533892C9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35F7-2929-494A-B9D6-1C50FB75B20D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D1C51A-6AD4-44DC-A595-4604042F9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268EFA-26C0-4479-AEC6-5CB3F386E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3A69-AA1A-407D-A7C2-9A89A5AEFA6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11365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CBC205A-AD67-43F7-A4B9-DF8530ADF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1979-1474-4FA9-A63E-5345B05B6C54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3ADF232-D5F9-431A-B9A0-D0043D5B8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5537F08-DE39-4A4F-B50D-C9F5DD87D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C7C1-0EE5-4348-A2A6-90241146F72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3272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068F55-7871-416F-B1CD-13C5784DE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D6EA-2F01-4F31-AF3D-8C6793376C22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2B666B-9B7C-4BC8-BFA4-2B797AA08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FC3D23E-6CCB-487D-8E0B-94EA57D28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B8B19-57B1-4259-8C12-62815161278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0567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A5AA7D-3D45-42DA-847D-54E592DA4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F91D-F167-4668-B20B-E5A0C834896B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BDAF54-BBA4-48F8-8B58-5B8AA2F83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080F3A5-4E92-44A2-A273-EA563BFE7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B70D3-C934-4D74-80C6-22764C8350B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82982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D38A2E-1E1E-471A-AF51-BC86B9E86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47EB-3429-41D8-A773-E3628393A2AA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3D18F-FAA5-4520-B0BC-14147F943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6F908AA-4669-46AE-8D59-61C1E020F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82BA-F08A-4F1F-9130-969F762A4E2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71402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AD7DE-832C-4F95-A70F-CCA4852AE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0A44-2AF9-46FE-B82E-E7CE167E7DFD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B33A6-F65C-4E5E-BC1B-E38C78CE3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C5825E8-CF51-4755-A4B8-627EA9D4C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B6EB2-8012-4629-B55D-FDAA36A01874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23681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0304B4-4214-4108-9A09-E44CC05A3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8371-C2E4-46E7-B730-EC4429BA6A04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C84CCE-22C3-4A2D-A009-37628B48C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28B7D6F-5FDC-40AF-90F7-157D4467A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421B-C15D-4ECF-B3E9-C377298DD06B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0555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D1F650-3BEB-4444-843A-EF5393CDB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7559-EAFC-4120-BA98-1AB0DA1935CB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38DC24-4228-4FA6-9AD6-CE04BEF9C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436998-33A1-4E8F-9A96-B3758C481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ADFC9-4843-437B-A974-909A76CBFF49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66785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51E3D14-2ED5-4889-A0AE-F07F8849AC63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18CC2437-5B7E-426D-BD79-EFE3C5C28446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E664F89-6DF3-42FF-B43B-AD4261A1CF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BE25038-4203-417E-898C-371A576AE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AF0AF0B-90D6-42E2-BECD-6EBF5ED991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C2A644AF-0BAF-4210-892F-2AAEB2278B6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A4034456-D6FF-4884-BE96-1D8E757202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D5FABEE7-EA6D-479A-9B09-DA8CAAF43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7EB423CC-A4C2-4A85-8ECA-DCCB0C44AF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5FF70DBB-D93B-4D92-9694-68B3B038A1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3748277D-415C-4C81-A1FB-9B54FE5FB4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A981428A-5DF5-4F02-9B7C-987983DD8253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824E513B-6A9D-4804-960F-0928C8EE2814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759320B1-A136-4FCA-8359-4777AD2DFCB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72DADA29-955B-4792-A250-DB67E8613D4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9304B3A5-4205-47EF-A97F-F7558FC80D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9107FA8-FF7D-4BDA-9AA8-80B36F6FAB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2D106FF2-445E-499B-A7E8-282A2F5FE6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7A329F8C-0657-45AA-821A-D9FA224990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2FC7529F-3796-4451-9FFB-DFC77CCDEA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78FBA1D5-6257-4177-8D20-715175134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7D4BBD6B-F409-4441-88AF-E900DF5DD9F1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765BFF58-CFF4-49FD-A78E-0DE08B7D49E4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DBECBAA4-657E-402C-9FB1-B61FEB98D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208C-80C3-4F63-A771-42683063A1EC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68495C23-954B-4CF7-9C3E-D6DA7E3D8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F838BB4-1A1F-40B7-A923-18A62FB5F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EC9F1A-282C-44A7-A469-5908023A5AF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13306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5F8227-54B1-4654-BEB6-E0327EF70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AB03-4165-4216-8168-9BE8BFF2ED49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1878C1-EB88-4E14-B13D-A682F0EE9C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17EDD7-57C1-4892-B999-E1ECA97F6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6DCC-46E0-4F21-B225-D04E27F013B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11400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7F68BF-233D-4B3A-A2EE-E9CAE6B19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473D-123B-46B4-A1D9-9F288EADB070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0E5C1E-4ECB-49D2-A03F-6763C9890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46E6BB8-FC9A-4E6A-9B9E-279942D2A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6928C-7459-4C54-A8E5-EB7C247B927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36827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1C8A6-2390-43E7-A71D-0D3448865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EE24-5D54-4245-A595-68AFA928E27D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7DB533-B18E-4F52-9220-37F09EEB0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BA56629-E78A-49EF-9587-2CB91B80D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BED5-D291-48C9-A937-1F64B134091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7736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C14749-F302-4F97-82F3-1DC32F0DD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4C17-A64E-43E0-9600-0C7BDE76B63C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A336C2-5B2E-4DA0-89F4-2E4D3C466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ABA6074-1D8C-4C78-AC48-11C5B90BB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0F5E6-457A-4B68-8C98-935B5787FED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231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A25613-8E52-4082-BEB1-AB23637C1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694B-4F0C-4BD4-A13B-1A95F6FCB35D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B2A389-8B06-4499-BB92-A546C49D4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60522A-0F6A-449A-B012-B15B1B6B1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344D1-9C94-4FCF-A0A3-C71D3A3E5A6D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49124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CA95E86-C2F1-48F1-B6F3-EC0E2727D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7CBC-5F5F-472E-BB6B-76A79EA851D9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0CCFDFC-36A1-4CC7-BB65-24180204B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06738C4-9AEF-4C17-941E-CFA7678FE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B244-798F-4E2C-B83A-9162897320EC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4908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F43D7-732F-42C7-9DD7-D8B4FDEF0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24CF-7064-4B5F-8925-80EB15E0208A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FEC0C3-693B-4DD3-896D-A6545C5AB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9E5B4F2-9F5E-4CEF-8795-F6F2868BC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C846-9AEE-4882-8751-070199000D4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6690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B798D2-E107-4A0F-B825-EA66CF24C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0017-FEDD-40BB-946C-4EE664E5338B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88EE1B-7AE5-431C-A85F-2B4BDA117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A4A8E7-5FCD-4B9C-B0E0-0020E1EC8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3C30D-8261-4A25-A2C8-0D243A20C354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27471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38D2E8-7A2D-475C-89C6-2F41DA6A7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97C9-C628-4C22-BBE0-A9A49DE36C7A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07586C-A87B-42CA-8012-B08896A3A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C53434-3A2B-44B0-8130-35D776744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59487-24E7-4297-B28B-1CD66E84D42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73026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75D97C-1123-4C7B-B78F-0B2FB58FD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7AE5-27B0-4A47-88CA-D07BA1051D50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19FFF3-6A54-4CCE-BD02-FDDF6FF45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975A19-BE48-4B9C-AB05-EF917FF41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B506-2427-4EE7-8DC7-700C6927A1A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583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24A2-7671-403E-809C-2459C307BAD2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BE20-06AC-4662-82E9-3775D8B3B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/>
              <a:t>Haga clic para modificar el estilo de texto del patrón</a:t>
            </a:r>
          </a:p>
          <a:p>
            <a:pPr lvl="1"/>
            <a:r>
              <a:rPr lang="es-ES" altLang="th-TH"/>
              <a:t>Segundo nivel</a:t>
            </a:r>
          </a:p>
          <a:p>
            <a:pPr lvl="2"/>
            <a:r>
              <a:rPr lang="es-ES" altLang="th-TH"/>
              <a:t>Tercer nivel</a:t>
            </a:r>
          </a:p>
          <a:p>
            <a:pPr lvl="3"/>
            <a:r>
              <a:rPr lang="es-ES" altLang="th-TH"/>
              <a:t>Cuarto nivel</a:t>
            </a:r>
          </a:p>
          <a:p>
            <a:pPr lvl="4"/>
            <a:r>
              <a:rPr lang="es-ES" altLang="th-TH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40D2E-5C59-43BD-9F8A-A266B4F6900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6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46DA-6605-468B-80C4-74077D085FE0}" type="datetimeFigureOut">
              <a:rPr lang="th-TH" smtClean="0"/>
              <a:pPr/>
              <a:t>22/11/67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72A0-09C9-424D-860C-8FC486230C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74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reeform 2">
            <a:extLst>
              <a:ext uri="{FF2B5EF4-FFF2-40B4-BE49-F238E27FC236}">
                <a16:creationId xmlns:a16="http://schemas.microsoft.com/office/drawing/2014/main" id="{77906E8C-6B19-4E2F-BC3D-2C846504A553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39F4914-6B6E-43D0-8D7E-0D1B70F9F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คลิกเพื่อแก้ไขลักษณะต้นแบบชื่อเรื่อง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1255556-83EA-4588-87A8-BF8EF37BA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D9EDA5D9-4912-437A-835F-411A6C796B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BC0DDFEB-3EDC-424F-9F4F-5994BAB366EC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1BEAE149-28BD-459C-88E2-07746C6885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AA6DE163-4CAF-4A65-8A31-0180C46B64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59681260-AE5C-40A8-AFD9-7B328F5AA8D0}" type="slidenum">
              <a:rPr lang="en-US" altLang="th-TH"/>
              <a:pPr/>
              <a:t>‹#›</a:t>
            </a:fld>
            <a:endParaRPr lang="th-TH" altLang="th-TH"/>
          </a:p>
        </p:txBody>
      </p:sp>
      <p:sp>
        <p:nvSpPr>
          <p:cNvPr id="123912" name="Freeform 8">
            <a:extLst>
              <a:ext uri="{FF2B5EF4-FFF2-40B4-BE49-F238E27FC236}">
                <a16:creationId xmlns:a16="http://schemas.microsoft.com/office/drawing/2014/main" id="{5E959FE1-526B-4195-973C-2B1826CF321D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13" name="Freeform 9">
            <a:extLst>
              <a:ext uri="{FF2B5EF4-FFF2-40B4-BE49-F238E27FC236}">
                <a16:creationId xmlns:a16="http://schemas.microsoft.com/office/drawing/2014/main" id="{AA60972B-FC73-4930-AA6D-7917695397B7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6" name="Group 10">
            <a:extLst>
              <a:ext uri="{FF2B5EF4-FFF2-40B4-BE49-F238E27FC236}">
                <a16:creationId xmlns:a16="http://schemas.microsoft.com/office/drawing/2014/main" id="{D83D54FD-1061-424A-8769-7911E83BF38A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3915" name="Freeform 11">
              <a:extLst>
                <a:ext uri="{FF2B5EF4-FFF2-40B4-BE49-F238E27FC236}">
                  <a16:creationId xmlns:a16="http://schemas.microsoft.com/office/drawing/2014/main" id="{22CCB0C4-6B83-43E0-88A4-E25E3D230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6" name="Freeform 12">
              <a:extLst>
                <a:ext uri="{FF2B5EF4-FFF2-40B4-BE49-F238E27FC236}">
                  <a16:creationId xmlns:a16="http://schemas.microsoft.com/office/drawing/2014/main" id="{9311C0BA-B989-4A1A-9F0F-44802A34D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7" name="Freeform 13">
              <a:extLst>
                <a:ext uri="{FF2B5EF4-FFF2-40B4-BE49-F238E27FC236}">
                  <a16:creationId xmlns:a16="http://schemas.microsoft.com/office/drawing/2014/main" id="{FB4F2B13-7916-4AC5-84B6-884CC5355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8" name="Freeform 14">
              <a:extLst>
                <a:ext uri="{FF2B5EF4-FFF2-40B4-BE49-F238E27FC236}">
                  <a16:creationId xmlns:a16="http://schemas.microsoft.com/office/drawing/2014/main" id="{137C4CCC-F68A-465E-B0A2-28FA9F19D3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9" name="Freeform 15">
              <a:extLst>
                <a:ext uri="{FF2B5EF4-FFF2-40B4-BE49-F238E27FC236}">
                  <a16:creationId xmlns:a16="http://schemas.microsoft.com/office/drawing/2014/main" id="{2DCB7FA7-2EDD-4FEC-83E9-C4CE5E0F3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0" name="Freeform 16">
              <a:extLst>
                <a:ext uri="{FF2B5EF4-FFF2-40B4-BE49-F238E27FC236}">
                  <a16:creationId xmlns:a16="http://schemas.microsoft.com/office/drawing/2014/main" id="{46FA74F8-A675-4214-906B-8054B7814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1" name="Freeform 17">
              <a:extLst>
                <a:ext uri="{FF2B5EF4-FFF2-40B4-BE49-F238E27FC236}">
                  <a16:creationId xmlns:a16="http://schemas.microsoft.com/office/drawing/2014/main" id="{B3AE27BC-B3D7-4E1A-BE2E-78D18E7A2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2" name="Freeform 18">
              <a:extLst>
                <a:ext uri="{FF2B5EF4-FFF2-40B4-BE49-F238E27FC236}">
                  <a16:creationId xmlns:a16="http://schemas.microsoft.com/office/drawing/2014/main" id="{B6EADBAF-3DA3-4992-AF9D-BE729A05E2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3" name="Freeform 19">
              <a:extLst>
                <a:ext uri="{FF2B5EF4-FFF2-40B4-BE49-F238E27FC236}">
                  <a16:creationId xmlns:a16="http://schemas.microsoft.com/office/drawing/2014/main" id="{FB7174A4-E451-4710-9A10-68A42694D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32" name="Group 20">
              <a:extLst>
                <a:ext uri="{FF2B5EF4-FFF2-40B4-BE49-F238E27FC236}">
                  <a16:creationId xmlns:a16="http://schemas.microsoft.com/office/drawing/2014/main" id="{0FB9098C-5CB1-4851-BEFA-EEF2856A904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>
                <a:extLst>
                  <a:ext uri="{FF2B5EF4-FFF2-40B4-BE49-F238E27FC236}">
                    <a16:creationId xmlns:a16="http://schemas.microsoft.com/office/drawing/2014/main" id="{26E2961B-6276-4A46-A176-60DFD893390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3926" name="Freeform 22">
                  <a:extLst>
                    <a:ext uri="{FF2B5EF4-FFF2-40B4-BE49-F238E27FC236}">
                      <a16:creationId xmlns:a16="http://schemas.microsoft.com/office/drawing/2014/main" id="{64A1906D-B4B3-452E-8E1F-CEAA015EAFF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27" name="Freeform 23">
                  <a:extLst>
                    <a:ext uri="{FF2B5EF4-FFF2-40B4-BE49-F238E27FC236}">
                      <a16:creationId xmlns:a16="http://schemas.microsoft.com/office/drawing/2014/main" id="{48EBF8A0-8222-4428-89BD-92C5D3B3F77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28" name="Freeform 24">
                  <a:extLst>
                    <a:ext uri="{FF2B5EF4-FFF2-40B4-BE49-F238E27FC236}">
                      <a16:creationId xmlns:a16="http://schemas.microsoft.com/office/drawing/2014/main" id="{CB539159-5983-41A1-9848-51B9527102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3929" name="Freeform 25">
                <a:extLst>
                  <a:ext uri="{FF2B5EF4-FFF2-40B4-BE49-F238E27FC236}">
                    <a16:creationId xmlns:a16="http://schemas.microsoft.com/office/drawing/2014/main" id="{07C0B17C-6EF4-4244-A699-890B7274CB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930" name="Freeform 26">
                <a:extLst>
                  <a:ext uri="{FF2B5EF4-FFF2-40B4-BE49-F238E27FC236}">
                    <a16:creationId xmlns:a16="http://schemas.microsoft.com/office/drawing/2014/main" id="{2F75237A-95A8-4941-9EE6-5EB2146D29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931" name="Freeform 27">
                <a:extLst>
                  <a:ext uri="{FF2B5EF4-FFF2-40B4-BE49-F238E27FC236}">
                    <a16:creationId xmlns:a16="http://schemas.microsoft.com/office/drawing/2014/main" id="{D3E3C0C7-31B1-48CC-8D3D-44C573634B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37" name="Group 28">
                <a:extLst>
                  <a:ext uri="{FF2B5EF4-FFF2-40B4-BE49-F238E27FC236}">
                    <a16:creationId xmlns:a16="http://schemas.microsoft.com/office/drawing/2014/main" id="{468C407B-06E8-4972-B318-D112B8F45A3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3933" name="Freeform 29">
                  <a:extLst>
                    <a:ext uri="{FF2B5EF4-FFF2-40B4-BE49-F238E27FC236}">
                      <a16:creationId xmlns:a16="http://schemas.microsoft.com/office/drawing/2014/main" id="{A21BE3B7-B217-4E51-B69F-1B991BBD3DA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4" name="Freeform 30">
                  <a:extLst>
                    <a:ext uri="{FF2B5EF4-FFF2-40B4-BE49-F238E27FC236}">
                      <a16:creationId xmlns:a16="http://schemas.microsoft.com/office/drawing/2014/main" id="{577C5086-479F-49DD-8BF4-8FC3576A601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5" name="Freeform 31">
                  <a:extLst>
                    <a:ext uri="{FF2B5EF4-FFF2-40B4-BE49-F238E27FC236}">
                      <a16:creationId xmlns:a16="http://schemas.microsoft.com/office/drawing/2014/main" id="{B43DC2B3-C546-4A68-9340-48DB45BAA34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6" name="Freeform 32">
                  <a:extLst>
                    <a:ext uri="{FF2B5EF4-FFF2-40B4-BE49-F238E27FC236}">
                      <a16:creationId xmlns:a16="http://schemas.microsoft.com/office/drawing/2014/main" id="{6736E3E3-9459-46C6-802A-6DC5F3DC94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7" name="Freeform 33">
                  <a:extLst>
                    <a:ext uri="{FF2B5EF4-FFF2-40B4-BE49-F238E27FC236}">
                      <a16:creationId xmlns:a16="http://schemas.microsoft.com/office/drawing/2014/main" id="{77CC38AC-DD98-4C45-8F72-6A8CEE5642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8" name="Freeform 34">
                  <a:extLst>
                    <a:ext uri="{FF2B5EF4-FFF2-40B4-BE49-F238E27FC236}">
                      <a16:creationId xmlns:a16="http://schemas.microsoft.com/office/drawing/2014/main" id="{6904D1B9-396A-46D8-AB33-2C9D7D6D247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9" name="Freeform 35">
                  <a:extLst>
                    <a:ext uri="{FF2B5EF4-FFF2-40B4-BE49-F238E27FC236}">
                      <a16:creationId xmlns:a16="http://schemas.microsoft.com/office/drawing/2014/main" id="{C29CDF9B-2B95-4332-84D1-76A382A1B4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40" name="Freeform 36">
                  <a:extLst>
                    <a:ext uri="{FF2B5EF4-FFF2-40B4-BE49-F238E27FC236}">
                      <a16:creationId xmlns:a16="http://schemas.microsoft.com/office/drawing/2014/main" id="{49F1C4BD-7110-4CB1-AD67-134C05B0DB2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4107" name="Group 37">
            <a:extLst>
              <a:ext uri="{FF2B5EF4-FFF2-40B4-BE49-F238E27FC236}">
                <a16:creationId xmlns:a16="http://schemas.microsoft.com/office/drawing/2014/main" id="{138247E5-88CD-449C-B5EA-B2D55E244042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3942" name="Freeform 38">
              <a:extLst>
                <a:ext uri="{FF2B5EF4-FFF2-40B4-BE49-F238E27FC236}">
                  <a16:creationId xmlns:a16="http://schemas.microsoft.com/office/drawing/2014/main" id="{996C0E80-81AA-44AB-B317-C4DC3F5E7D9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43" name="Freeform 39">
              <a:extLst>
                <a:ext uri="{FF2B5EF4-FFF2-40B4-BE49-F238E27FC236}">
                  <a16:creationId xmlns:a16="http://schemas.microsoft.com/office/drawing/2014/main" id="{6E3A1D37-9758-4DF2-9D72-E3205CC60B7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8" name="Group 40">
            <a:extLst>
              <a:ext uri="{FF2B5EF4-FFF2-40B4-BE49-F238E27FC236}">
                <a16:creationId xmlns:a16="http://schemas.microsoft.com/office/drawing/2014/main" id="{7D444A8F-CDC7-4039-853B-09A7E88487CF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>
              <a:extLst>
                <a:ext uri="{FF2B5EF4-FFF2-40B4-BE49-F238E27FC236}">
                  <a16:creationId xmlns:a16="http://schemas.microsoft.com/office/drawing/2014/main" id="{BECA0276-F4CE-46F2-8519-91CA11FC823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3946" name="Freeform 42">
                <a:extLst>
                  <a:ext uri="{FF2B5EF4-FFF2-40B4-BE49-F238E27FC236}">
                    <a16:creationId xmlns:a16="http://schemas.microsoft.com/office/drawing/2014/main" id="{7F7A6FA3-1FAD-490E-8298-D7C9EF27AF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12" name="Group 43">
                <a:extLst>
                  <a:ext uri="{FF2B5EF4-FFF2-40B4-BE49-F238E27FC236}">
                    <a16:creationId xmlns:a16="http://schemas.microsoft.com/office/drawing/2014/main" id="{C4E7B665-FF38-42A8-9522-A193FD2380F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3948" name="Freeform 44">
                  <a:extLst>
                    <a:ext uri="{FF2B5EF4-FFF2-40B4-BE49-F238E27FC236}">
                      <a16:creationId xmlns:a16="http://schemas.microsoft.com/office/drawing/2014/main" id="{F6A93AD4-9C04-4D03-A422-8734A4914BE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49" name="Freeform 45">
                  <a:extLst>
                    <a:ext uri="{FF2B5EF4-FFF2-40B4-BE49-F238E27FC236}">
                      <a16:creationId xmlns:a16="http://schemas.microsoft.com/office/drawing/2014/main" id="{BCC016A9-1C28-4BB7-A6B2-A40DDDE971D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0" name="Freeform 46">
                  <a:extLst>
                    <a:ext uri="{FF2B5EF4-FFF2-40B4-BE49-F238E27FC236}">
                      <a16:creationId xmlns:a16="http://schemas.microsoft.com/office/drawing/2014/main" id="{3CCCE5FD-61AD-4010-96A8-982AEF3CE93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1" name="Freeform 47">
                  <a:extLst>
                    <a:ext uri="{FF2B5EF4-FFF2-40B4-BE49-F238E27FC236}">
                      <a16:creationId xmlns:a16="http://schemas.microsoft.com/office/drawing/2014/main" id="{F093D7D7-8A5B-4098-88F9-05D1465FF12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2" name="Freeform 48">
                  <a:extLst>
                    <a:ext uri="{FF2B5EF4-FFF2-40B4-BE49-F238E27FC236}">
                      <a16:creationId xmlns:a16="http://schemas.microsoft.com/office/drawing/2014/main" id="{80B9C1B1-3B0A-4EC6-8C9A-E065338EA91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3" name="Freeform 49">
                  <a:extLst>
                    <a:ext uri="{FF2B5EF4-FFF2-40B4-BE49-F238E27FC236}">
                      <a16:creationId xmlns:a16="http://schemas.microsoft.com/office/drawing/2014/main" id="{2883AF29-8787-423C-8739-DB822EC5ABF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4" name="Freeform 50">
                  <a:extLst>
                    <a:ext uri="{FF2B5EF4-FFF2-40B4-BE49-F238E27FC236}">
                      <a16:creationId xmlns:a16="http://schemas.microsoft.com/office/drawing/2014/main" id="{BFB83B98-6BDD-49C4-B925-80E17E3FC13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5" name="Freeform 51">
                  <a:extLst>
                    <a:ext uri="{FF2B5EF4-FFF2-40B4-BE49-F238E27FC236}">
                      <a16:creationId xmlns:a16="http://schemas.microsoft.com/office/drawing/2014/main" id="{3AA74052-7AE4-4B85-9AD0-4331C1B996E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23956" name="Line 52">
              <a:extLst>
                <a:ext uri="{FF2B5EF4-FFF2-40B4-BE49-F238E27FC236}">
                  <a16:creationId xmlns:a16="http://schemas.microsoft.com/office/drawing/2014/main" id="{D2C47402-36C2-45BE-8996-C5ADF7975D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22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reeform 2">
            <a:extLst>
              <a:ext uri="{FF2B5EF4-FFF2-40B4-BE49-F238E27FC236}">
                <a16:creationId xmlns:a16="http://schemas.microsoft.com/office/drawing/2014/main" id="{5C8314DF-576F-44A8-80C2-28809607DA9B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639C19A-C2E0-489D-B45E-D2240A40C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คลิกเพื่อแก้ไขลักษณะต้นแบบชื่อเรื่อง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E1B9BED-223D-4FEE-87A7-91C81A0BB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63DE0CB7-9028-4BEB-8BAE-851523F61D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CD6EDDB-9C7F-48D9-A6F8-16FBA1DD0A7F}" type="datetimeFigureOut">
              <a:rPr lang="th-TH"/>
              <a:pPr>
                <a:defRPr/>
              </a:pPr>
              <a:t>22/11/67</a:t>
            </a:fld>
            <a:endParaRPr lang="th-TH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79D34DBB-F376-4253-A58D-2B26FB2AB9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C9F81EEE-F01F-4B29-9C71-65F00B35EA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1E0FA9DF-7BD7-47C5-A7BC-47DDBF83EC03}" type="slidenum">
              <a:rPr lang="en-US" altLang="th-TH"/>
              <a:pPr/>
              <a:t>‹#›</a:t>
            </a:fld>
            <a:endParaRPr lang="th-TH" altLang="th-TH"/>
          </a:p>
        </p:txBody>
      </p:sp>
      <p:sp>
        <p:nvSpPr>
          <p:cNvPr id="123912" name="Freeform 8">
            <a:extLst>
              <a:ext uri="{FF2B5EF4-FFF2-40B4-BE49-F238E27FC236}">
                <a16:creationId xmlns:a16="http://schemas.microsoft.com/office/drawing/2014/main" id="{F2DB1AB4-7163-4597-BE45-A51B451C4DC0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13" name="Freeform 9">
            <a:extLst>
              <a:ext uri="{FF2B5EF4-FFF2-40B4-BE49-F238E27FC236}">
                <a16:creationId xmlns:a16="http://schemas.microsoft.com/office/drawing/2014/main" id="{581C36C6-6459-45C6-8B4F-B941C81AE2B3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6" name="Group 10">
            <a:extLst>
              <a:ext uri="{FF2B5EF4-FFF2-40B4-BE49-F238E27FC236}">
                <a16:creationId xmlns:a16="http://schemas.microsoft.com/office/drawing/2014/main" id="{711CA7A3-ED46-43F1-9BDC-C281354FBD82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3915" name="Freeform 11">
              <a:extLst>
                <a:ext uri="{FF2B5EF4-FFF2-40B4-BE49-F238E27FC236}">
                  <a16:creationId xmlns:a16="http://schemas.microsoft.com/office/drawing/2014/main" id="{139798EC-2D87-4768-818D-5D83E12BC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6" name="Freeform 12">
              <a:extLst>
                <a:ext uri="{FF2B5EF4-FFF2-40B4-BE49-F238E27FC236}">
                  <a16:creationId xmlns:a16="http://schemas.microsoft.com/office/drawing/2014/main" id="{8068B7A3-1696-4FA3-9FA7-8B3310BB6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7" name="Freeform 13">
              <a:extLst>
                <a:ext uri="{FF2B5EF4-FFF2-40B4-BE49-F238E27FC236}">
                  <a16:creationId xmlns:a16="http://schemas.microsoft.com/office/drawing/2014/main" id="{B87D6E2B-2D0A-4FFA-8D47-4E11A4005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8" name="Freeform 14">
              <a:extLst>
                <a:ext uri="{FF2B5EF4-FFF2-40B4-BE49-F238E27FC236}">
                  <a16:creationId xmlns:a16="http://schemas.microsoft.com/office/drawing/2014/main" id="{E9BBFB3B-A744-4F7A-B9DE-4CB707E28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19" name="Freeform 15">
              <a:extLst>
                <a:ext uri="{FF2B5EF4-FFF2-40B4-BE49-F238E27FC236}">
                  <a16:creationId xmlns:a16="http://schemas.microsoft.com/office/drawing/2014/main" id="{C752FAC2-88EE-4F7B-9A99-89A4D7AC5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0" name="Freeform 16">
              <a:extLst>
                <a:ext uri="{FF2B5EF4-FFF2-40B4-BE49-F238E27FC236}">
                  <a16:creationId xmlns:a16="http://schemas.microsoft.com/office/drawing/2014/main" id="{D1223744-A7A1-4D3E-852F-7AAA44C6F7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1" name="Freeform 17">
              <a:extLst>
                <a:ext uri="{FF2B5EF4-FFF2-40B4-BE49-F238E27FC236}">
                  <a16:creationId xmlns:a16="http://schemas.microsoft.com/office/drawing/2014/main" id="{B6B26A2F-312B-420C-B7A9-DC35C8ABD6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2" name="Freeform 18">
              <a:extLst>
                <a:ext uri="{FF2B5EF4-FFF2-40B4-BE49-F238E27FC236}">
                  <a16:creationId xmlns:a16="http://schemas.microsoft.com/office/drawing/2014/main" id="{BA7D1A55-9047-406B-826D-E3EBFF0B75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23" name="Freeform 19">
              <a:extLst>
                <a:ext uri="{FF2B5EF4-FFF2-40B4-BE49-F238E27FC236}">
                  <a16:creationId xmlns:a16="http://schemas.microsoft.com/office/drawing/2014/main" id="{E8507220-77D8-4FAC-9396-7724B940B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32" name="Group 20">
              <a:extLst>
                <a:ext uri="{FF2B5EF4-FFF2-40B4-BE49-F238E27FC236}">
                  <a16:creationId xmlns:a16="http://schemas.microsoft.com/office/drawing/2014/main" id="{082E0B0E-2616-4E1D-94EF-274ABB1B390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>
                <a:extLst>
                  <a:ext uri="{FF2B5EF4-FFF2-40B4-BE49-F238E27FC236}">
                    <a16:creationId xmlns:a16="http://schemas.microsoft.com/office/drawing/2014/main" id="{BBDE1A8F-1D36-473F-8781-D39B613A709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3926" name="Freeform 22">
                  <a:extLst>
                    <a:ext uri="{FF2B5EF4-FFF2-40B4-BE49-F238E27FC236}">
                      <a16:creationId xmlns:a16="http://schemas.microsoft.com/office/drawing/2014/main" id="{CD96E6FE-A60C-41BB-B789-1DF420538D7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27" name="Freeform 23">
                  <a:extLst>
                    <a:ext uri="{FF2B5EF4-FFF2-40B4-BE49-F238E27FC236}">
                      <a16:creationId xmlns:a16="http://schemas.microsoft.com/office/drawing/2014/main" id="{50D09CB7-DD80-489D-82E9-480203D3BB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28" name="Freeform 24">
                  <a:extLst>
                    <a:ext uri="{FF2B5EF4-FFF2-40B4-BE49-F238E27FC236}">
                      <a16:creationId xmlns:a16="http://schemas.microsoft.com/office/drawing/2014/main" id="{4C0CA444-6743-46AE-9B86-0C9D0BDEE5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3929" name="Freeform 25">
                <a:extLst>
                  <a:ext uri="{FF2B5EF4-FFF2-40B4-BE49-F238E27FC236}">
                    <a16:creationId xmlns:a16="http://schemas.microsoft.com/office/drawing/2014/main" id="{13D351D4-FDFA-4E5E-A1B5-7059E9C6A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930" name="Freeform 26">
                <a:extLst>
                  <a:ext uri="{FF2B5EF4-FFF2-40B4-BE49-F238E27FC236}">
                    <a16:creationId xmlns:a16="http://schemas.microsoft.com/office/drawing/2014/main" id="{EB15F91B-34F2-4388-B536-3A7A285E19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931" name="Freeform 27">
                <a:extLst>
                  <a:ext uri="{FF2B5EF4-FFF2-40B4-BE49-F238E27FC236}">
                    <a16:creationId xmlns:a16="http://schemas.microsoft.com/office/drawing/2014/main" id="{6F5F2B31-3E39-40CE-B565-F165BF8A7E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37" name="Group 28">
                <a:extLst>
                  <a:ext uri="{FF2B5EF4-FFF2-40B4-BE49-F238E27FC236}">
                    <a16:creationId xmlns:a16="http://schemas.microsoft.com/office/drawing/2014/main" id="{B5727D5B-1A4A-45C9-9AFA-71310525599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3933" name="Freeform 29">
                  <a:extLst>
                    <a:ext uri="{FF2B5EF4-FFF2-40B4-BE49-F238E27FC236}">
                      <a16:creationId xmlns:a16="http://schemas.microsoft.com/office/drawing/2014/main" id="{C3DB2E82-413A-48DA-AF86-911D3D8383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4" name="Freeform 30">
                  <a:extLst>
                    <a:ext uri="{FF2B5EF4-FFF2-40B4-BE49-F238E27FC236}">
                      <a16:creationId xmlns:a16="http://schemas.microsoft.com/office/drawing/2014/main" id="{11610600-E2E9-4686-BB6C-106C4401543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5" name="Freeform 31">
                  <a:extLst>
                    <a:ext uri="{FF2B5EF4-FFF2-40B4-BE49-F238E27FC236}">
                      <a16:creationId xmlns:a16="http://schemas.microsoft.com/office/drawing/2014/main" id="{A4F031EA-99C6-4038-A9FE-8230149C896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6" name="Freeform 32">
                  <a:extLst>
                    <a:ext uri="{FF2B5EF4-FFF2-40B4-BE49-F238E27FC236}">
                      <a16:creationId xmlns:a16="http://schemas.microsoft.com/office/drawing/2014/main" id="{8E4759AC-EFF7-4E62-B95F-B8B94FD2159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7" name="Freeform 33">
                  <a:extLst>
                    <a:ext uri="{FF2B5EF4-FFF2-40B4-BE49-F238E27FC236}">
                      <a16:creationId xmlns:a16="http://schemas.microsoft.com/office/drawing/2014/main" id="{4BFAF6CE-BEFE-4910-A4C1-3C6CBF2B39C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8" name="Freeform 34">
                  <a:extLst>
                    <a:ext uri="{FF2B5EF4-FFF2-40B4-BE49-F238E27FC236}">
                      <a16:creationId xmlns:a16="http://schemas.microsoft.com/office/drawing/2014/main" id="{794AA8ED-A41F-4C3A-998D-263F4F3309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39" name="Freeform 35">
                  <a:extLst>
                    <a:ext uri="{FF2B5EF4-FFF2-40B4-BE49-F238E27FC236}">
                      <a16:creationId xmlns:a16="http://schemas.microsoft.com/office/drawing/2014/main" id="{06B0790B-B532-49B3-8068-D24266C8B59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40" name="Freeform 36">
                  <a:extLst>
                    <a:ext uri="{FF2B5EF4-FFF2-40B4-BE49-F238E27FC236}">
                      <a16:creationId xmlns:a16="http://schemas.microsoft.com/office/drawing/2014/main" id="{44707496-4DDC-42AE-92B6-F219E52AE41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4107" name="Group 37">
            <a:extLst>
              <a:ext uri="{FF2B5EF4-FFF2-40B4-BE49-F238E27FC236}">
                <a16:creationId xmlns:a16="http://schemas.microsoft.com/office/drawing/2014/main" id="{43C6029E-FD7C-4528-A069-32CA5F91AD81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3942" name="Freeform 38">
              <a:extLst>
                <a:ext uri="{FF2B5EF4-FFF2-40B4-BE49-F238E27FC236}">
                  <a16:creationId xmlns:a16="http://schemas.microsoft.com/office/drawing/2014/main" id="{B4A8CBAB-D6F8-4861-AAF3-BBCBE2C3A65C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943" name="Freeform 39">
              <a:extLst>
                <a:ext uri="{FF2B5EF4-FFF2-40B4-BE49-F238E27FC236}">
                  <a16:creationId xmlns:a16="http://schemas.microsoft.com/office/drawing/2014/main" id="{16E6FDDA-9A07-4479-ABCA-E495FFD195CA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8" name="Group 40">
            <a:extLst>
              <a:ext uri="{FF2B5EF4-FFF2-40B4-BE49-F238E27FC236}">
                <a16:creationId xmlns:a16="http://schemas.microsoft.com/office/drawing/2014/main" id="{8466FD6C-2E2C-4E27-8619-A6B1CE016D3A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>
              <a:extLst>
                <a:ext uri="{FF2B5EF4-FFF2-40B4-BE49-F238E27FC236}">
                  <a16:creationId xmlns:a16="http://schemas.microsoft.com/office/drawing/2014/main" id="{C9496CE4-E26E-4251-BF30-5F3C7CA61B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3946" name="Freeform 42">
                <a:extLst>
                  <a:ext uri="{FF2B5EF4-FFF2-40B4-BE49-F238E27FC236}">
                    <a16:creationId xmlns:a16="http://schemas.microsoft.com/office/drawing/2014/main" id="{C762467F-8BFA-4587-8C59-97B6BF27F0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12" name="Group 43">
                <a:extLst>
                  <a:ext uri="{FF2B5EF4-FFF2-40B4-BE49-F238E27FC236}">
                    <a16:creationId xmlns:a16="http://schemas.microsoft.com/office/drawing/2014/main" id="{855F19DA-9A9A-4914-BD3F-C9F9D9EC07B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3948" name="Freeform 44">
                  <a:extLst>
                    <a:ext uri="{FF2B5EF4-FFF2-40B4-BE49-F238E27FC236}">
                      <a16:creationId xmlns:a16="http://schemas.microsoft.com/office/drawing/2014/main" id="{E69F1F0E-C9FC-4000-934D-832FE74E362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49" name="Freeform 45">
                  <a:extLst>
                    <a:ext uri="{FF2B5EF4-FFF2-40B4-BE49-F238E27FC236}">
                      <a16:creationId xmlns:a16="http://schemas.microsoft.com/office/drawing/2014/main" id="{62AEB323-F730-4F67-AA3F-03F9DB05E8E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0" name="Freeform 46">
                  <a:extLst>
                    <a:ext uri="{FF2B5EF4-FFF2-40B4-BE49-F238E27FC236}">
                      <a16:creationId xmlns:a16="http://schemas.microsoft.com/office/drawing/2014/main" id="{BEA5E8EC-A1D1-4273-8FE3-F3B218C3FBB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1" name="Freeform 47">
                  <a:extLst>
                    <a:ext uri="{FF2B5EF4-FFF2-40B4-BE49-F238E27FC236}">
                      <a16:creationId xmlns:a16="http://schemas.microsoft.com/office/drawing/2014/main" id="{B774CB8E-A12E-41E1-86A4-E3E5DCFA952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2" name="Freeform 48">
                  <a:extLst>
                    <a:ext uri="{FF2B5EF4-FFF2-40B4-BE49-F238E27FC236}">
                      <a16:creationId xmlns:a16="http://schemas.microsoft.com/office/drawing/2014/main" id="{27F25C4B-EDAC-4102-ABD0-90F3E6CB8C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3" name="Freeform 49">
                  <a:extLst>
                    <a:ext uri="{FF2B5EF4-FFF2-40B4-BE49-F238E27FC236}">
                      <a16:creationId xmlns:a16="http://schemas.microsoft.com/office/drawing/2014/main" id="{E7145CBB-87BB-43F3-9431-79B99FDF53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4" name="Freeform 50">
                  <a:extLst>
                    <a:ext uri="{FF2B5EF4-FFF2-40B4-BE49-F238E27FC236}">
                      <a16:creationId xmlns:a16="http://schemas.microsoft.com/office/drawing/2014/main" id="{C26B4E3C-1F99-4368-81A5-D26F4CDE467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3955" name="Freeform 51">
                  <a:extLst>
                    <a:ext uri="{FF2B5EF4-FFF2-40B4-BE49-F238E27FC236}">
                      <a16:creationId xmlns:a16="http://schemas.microsoft.com/office/drawing/2014/main" id="{009E82C8-3FF6-4F5C-93EF-816CB457E37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23956" name="Line 52">
              <a:extLst>
                <a:ext uri="{FF2B5EF4-FFF2-40B4-BE49-F238E27FC236}">
                  <a16:creationId xmlns:a16="http://schemas.microsoft.com/office/drawing/2014/main" id="{EAB459D5-14CD-46F6-B003-4054D6FADC9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445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6KiGlqHWk9I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48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altLang="th-TH" sz="7200" dirty="0">
                <a:solidFill>
                  <a:srgbClr val="0070C0"/>
                </a:solidFill>
                <a:latin typeface="Angsana New" panose="02020603050405020304" pitchFamily="18" charset="-34"/>
              </a:rPr>
              <a:t>การจัดกิจกรรมคณิตศาสตร์ </a:t>
            </a:r>
            <a:r>
              <a:rPr lang="en-US" altLang="th-TH" sz="3100" b="1" dirty="0">
                <a:solidFill>
                  <a:srgbClr val="0070C0"/>
                </a:solidFill>
                <a:latin typeface="Angsana New" panose="02020603050405020304" pitchFamily="18" charset="-34"/>
              </a:rPr>
              <a:t>(MAC3305)  3(2-2-5)</a:t>
            </a:r>
            <a:br>
              <a:rPr lang="th-TH" sz="31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Conducting Mathematical Activities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68" name="Picture 4" descr="http://cdn-write.demandstudios.com/upload/4000/500/10/9/64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514600" cy="1681249"/>
          </a:xfrm>
          <a:prstGeom prst="rect">
            <a:avLst/>
          </a:prstGeom>
          <a:noFill/>
        </p:spPr>
      </p:pic>
      <p:pic>
        <p:nvPicPr>
          <p:cNvPr id="11270" name="Picture 6" descr="https://encrypted-tbn1.gstatic.com/images?q=tbn:ANd9GcQsO2uDh95cBG_SWcufAf3tv6rS0ENW5bJYr7iWPE4XN0fpOR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2830135" cy="1924009"/>
          </a:xfrm>
          <a:prstGeom prst="rect">
            <a:avLst/>
          </a:prstGeom>
          <a:noFill/>
        </p:spPr>
      </p:pic>
      <p:pic>
        <p:nvPicPr>
          <p:cNvPr id="11274" name="Picture 10" descr="http://www.niutoday.info/wp-content/uploads/2013/08/math-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267200"/>
            <a:ext cx="2895600" cy="2171700"/>
          </a:xfrm>
          <a:prstGeom prst="rect">
            <a:avLst/>
          </a:prstGeom>
          <a:noFill/>
        </p:spPr>
      </p:pic>
      <p:pic>
        <p:nvPicPr>
          <p:cNvPr id="11272" name="Picture 8" descr="http://www.stcmsoakbaybc.com/images/programs/math0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06347"/>
            <a:ext cx="3048000" cy="1951653"/>
          </a:xfrm>
          <a:prstGeom prst="rect">
            <a:avLst/>
          </a:prstGeom>
          <a:noFill/>
        </p:spPr>
      </p:pic>
      <p:sp>
        <p:nvSpPr>
          <p:cNvPr id="9" name="สี่เหลี่ยมผืนผ้า 8"/>
          <p:cNvSpPr/>
          <p:nvPr/>
        </p:nvSpPr>
        <p:spPr>
          <a:xfrm>
            <a:off x="3810000" y="205740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Participate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733800" y="327660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Activities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86200" y="4419600"/>
            <a:ext cx="525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Learning by doing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38600" y="5486400"/>
            <a:ext cx="495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Practice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ผศ.ปุณยพล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th-TH" sz="12000" b="1" dirty="0">
                <a:solidFill>
                  <a:schemeClr val="bg1"/>
                </a:solidFill>
              </a:rPr>
              <a:t>ทำไมต้องใส่ใจเรื่องบุคลิกภาพ</a:t>
            </a:r>
            <a:br>
              <a:rPr lang="th-TH" sz="12000" b="1" dirty="0">
                <a:solidFill>
                  <a:schemeClr val="bg1"/>
                </a:solidFill>
              </a:rPr>
            </a:br>
            <a:r>
              <a:rPr lang="en-US" sz="12000" b="1" dirty="0">
                <a:solidFill>
                  <a:schemeClr val="bg1"/>
                </a:solidFill>
              </a:rPr>
              <a:t>??????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อ.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ปุณยพล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31E543-DF9F-40C8-B29C-DB456E6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</a:rPr>
              <a:t>ขั้นตอนในการประเมินโครงงาน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BDB45C-1D1F-42CC-8B61-35400C79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th-TH" sz="3600" dirty="0" err="1">
                <a:solidFill>
                  <a:srgbClr val="4318FC"/>
                </a:solidFill>
              </a:rPr>
              <a:t>อัล</a:t>
            </a:r>
            <a:r>
              <a:rPr lang="th-TH" sz="3600" dirty="0">
                <a:solidFill>
                  <a:srgbClr val="4318FC"/>
                </a:solidFill>
              </a:rPr>
              <a:t>ลิงเจอร์ และคณะ </a:t>
            </a:r>
            <a:r>
              <a:rPr lang="en-US" dirty="0">
                <a:solidFill>
                  <a:srgbClr val="4318FC"/>
                </a:solidFill>
              </a:rPr>
              <a:t>(</a:t>
            </a:r>
            <a:r>
              <a:rPr lang="en-US" dirty="0" err="1">
                <a:solidFill>
                  <a:srgbClr val="4318FC"/>
                </a:solidFill>
              </a:rPr>
              <a:t>Allinger</a:t>
            </a:r>
            <a:r>
              <a:rPr lang="en-US" dirty="0">
                <a:solidFill>
                  <a:srgbClr val="4318FC"/>
                </a:solidFill>
              </a:rPr>
              <a:t> and others, 1999)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    </a:t>
            </a:r>
            <a:r>
              <a:rPr lang="th-TH" sz="3600" dirty="0">
                <a:solidFill>
                  <a:srgbClr val="FF0000"/>
                </a:solidFill>
              </a:rPr>
              <a:t>1. ควรบอกเกณฑ์การประเมินให้ผู้ทำโครงงานทราบ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FF0000"/>
                </a:solidFill>
              </a:rPr>
              <a:t>     2. ควรมีการสัมภาษณ์/ให้คำแนะนำ ผู้ทำโครงงานหลัง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FF0000"/>
                </a:solidFill>
              </a:rPr>
              <a:t>         การประเมิน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FF0000"/>
                </a:solidFill>
              </a:rPr>
              <a:t>     3. ผลการประเมินควรถูกนำมาตรวจสอบกันเองในกลุ่ม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FF0000"/>
                </a:solidFill>
              </a:rPr>
              <a:t>         ผู้ประเมิน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FF0000"/>
                </a:solidFill>
              </a:rPr>
              <a:t>     4. ควรแจ้งผลการประเมินให้ผู้ทำโครงงานรับทราบ และ 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FF0000"/>
                </a:solidFill>
              </a:rPr>
              <a:t>         เผยแพร่อย่างชัดเจน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8150278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4257A59-C925-48E2-AC9C-6D8CB5CA1CB5}"/>
              </a:ext>
            </a:extLst>
          </p:cNvPr>
          <p:cNvGrpSpPr/>
          <p:nvPr/>
        </p:nvGrpSpPr>
        <p:grpSpPr>
          <a:xfrm>
            <a:off x="234814" y="304800"/>
            <a:ext cx="4387228" cy="3924412"/>
            <a:chOff x="3883633" y="1066688"/>
            <a:chExt cx="3962623" cy="39626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วงรี 4">
              <a:extLst>
                <a:ext uri="{FF2B5EF4-FFF2-40B4-BE49-F238E27FC236}">
                  <a16:creationId xmlns:a16="http://schemas.microsoft.com/office/drawing/2014/main" id="{C92D418A-2240-4DA2-ACAA-954116DB8446}"/>
                </a:ext>
              </a:extLst>
            </p:cNvPr>
            <p:cNvSpPr/>
            <p:nvPr/>
          </p:nvSpPr>
          <p:spPr>
            <a:xfrm>
              <a:off x="3883633" y="1066688"/>
              <a:ext cx="3962623" cy="3962623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วงรี 4">
              <a:extLst>
                <a:ext uri="{FF2B5EF4-FFF2-40B4-BE49-F238E27FC236}">
                  <a16:creationId xmlns:a16="http://schemas.microsoft.com/office/drawing/2014/main" id="{A241600F-E2FE-466D-A750-3C3640E6BB3E}"/>
                </a:ext>
              </a:extLst>
            </p:cNvPr>
            <p:cNvSpPr txBox="1"/>
            <p:nvPr/>
          </p:nvSpPr>
          <p:spPr>
            <a:xfrm>
              <a:off x="4463946" y="1647001"/>
              <a:ext cx="2801997" cy="28019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6500" kern="1200" dirty="0"/>
                <a:t>ประเมินแบบองค์รวม</a:t>
              </a: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7AD0E5E3-EF6C-4145-BFC1-EE4481C42C3F}"/>
              </a:ext>
            </a:extLst>
          </p:cNvPr>
          <p:cNvGrpSpPr/>
          <p:nvPr/>
        </p:nvGrpSpPr>
        <p:grpSpPr>
          <a:xfrm>
            <a:off x="4572000" y="2451825"/>
            <a:ext cx="4191000" cy="4101375"/>
            <a:chOff x="3883633" y="1066688"/>
            <a:chExt cx="3962623" cy="3962623"/>
          </a:xfrm>
          <a:solidFill>
            <a:srgbClr val="4318F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6737056D-A864-48B1-9F55-F844359534E7}"/>
                </a:ext>
              </a:extLst>
            </p:cNvPr>
            <p:cNvSpPr/>
            <p:nvPr/>
          </p:nvSpPr>
          <p:spPr>
            <a:xfrm>
              <a:off x="3883633" y="1066688"/>
              <a:ext cx="3962623" cy="396262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วงรี 4">
              <a:extLst>
                <a:ext uri="{FF2B5EF4-FFF2-40B4-BE49-F238E27FC236}">
                  <a16:creationId xmlns:a16="http://schemas.microsoft.com/office/drawing/2014/main" id="{088558EC-62BD-48EC-92FA-D2281625A673}"/>
                </a:ext>
              </a:extLst>
            </p:cNvPr>
            <p:cNvSpPr txBox="1"/>
            <p:nvPr/>
          </p:nvSpPr>
          <p:spPr>
            <a:xfrm>
              <a:off x="4463946" y="1647001"/>
              <a:ext cx="2801997" cy="28019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6500" kern="1200" dirty="0"/>
                <a:t>ประเมินแบบแยกส่วน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8601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B5D862A8-374B-4FAB-9B95-19C38645B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97941"/>
              </p:ext>
            </p:extLst>
          </p:nvPr>
        </p:nvGraphicFramePr>
        <p:xfrm>
          <a:off x="762000" y="304800"/>
          <a:ext cx="7924800" cy="58311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14367">
                  <a:extLst>
                    <a:ext uri="{9D8B030D-6E8A-4147-A177-3AD203B41FA5}">
                      <a16:colId xmlns:a16="http://schemas.microsoft.com/office/drawing/2014/main" val="2362361540"/>
                    </a:ext>
                  </a:extLst>
                </a:gridCol>
                <a:gridCol w="5310433">
                  <a:extLst>
                    <a:ext uri="{9D8B030D-6E8A-4147-A177-3AD203B41FA5}">
                      <a16:colId xmlns:a16="http://schemas.microsoft.com/office/drawing/2014/main" val="1427821308"/>
                    </a:ext>
                  </a:extLst>
                </a:gridCol>
              </a:tblGrid>
              <a:tr h="910682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ระดับคุณภาพ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เกณฑ์การพิจารณา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378088"/>
                  </a:ext>
                </a:extLst>
              </a:tr>
              <a:tr h="2289718">
                <a:tc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4 ดีมาก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แสดงถึงการเข้าใจปัญหาอย่างชัดเจน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มีความคิดริเริ่มสร้างสรรค์ในการออกแบบงาน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ใช้เทคนิควิธ๊การต่าง ๆ ในการจัดทำโครงงานจนประสบความสำเร็จ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การนำเสนอโครงงานเป็นลำดับขั้นตอนดีมากและใช้เป็นแบบอย่างได้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มีการวางแผนการทำงานเป็นระบบและทำงานเสร็จตามเวลาที่กำหนด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มีการศึกษาค้นคว้าข้อมูลจากแหล่งการเรียนรู้ที่น่าเชื่อถือและหลากหลาย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78474"/>
                  </a:ext>
                </a:extLst>
              </a:tr>
              <a:tr h="2630759">
                <a:tc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3 ดี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แสดงถึงการเข้าใจปัญหา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การออกแบบโครงงานมีความถูกต้องบางส่วน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ใช้เทคนิควิธ๊การต่าง ๆ ในการจัดทำโครงงานให้ประสบความสำเร็จเพียงบางส่วน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การนำเสนอโครงงานเป็นลำดับขั้นตอน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มีการวางแผนการทำงานเป็นระบบและทำงานเสร็จตามเวลาที่กำหนด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มีการศึกษาค้นคว้าข้อมูลจากแหล่งการเรียนรู้ที่หลากหลาย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6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598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B5D862A8-374B-4FAB-9B95-19C38645B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66134"/>
              </p:ext>
            </p:extLst>
          </p:nvPr>
        </p:nvGraphicFramePr>
        <p:xfrm>
          <a:off x="762000" y="304800"/>
          <a:ext cx="7924800" cy="6172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14367">
                  <a:extLst>
                    <a:ext uri="{9D8B030D-6E8A-4147-A177-3AD203B41FA5}">
                      <a16:colId xmlns:a16="http://schemas.microsoft.com/office/drawing/2014/main" val="2362361540"/>
                    </a:ext>
                  </a:extLst>
                </a:gridCol>
                <a:gridCol w="5310433">
                  <a:extLst>
                    <a:ext uri="{9D8B030D-6E8A-4147-A177-3AD203B41FA5}">
                      <a16:colId xmlns:a16="http://schemas.microsoft.com/office/drawing/2014/main" val="1427821308"/>
                    </a:ext>
                  </a:extLst>
                </a:gridCol>
              </a:tblGrid>
              <a:tr h="910682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ระดับคุณภาพ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/>
                        <a:t>เกณฑ์การพิจารณา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6378088"/>
                  </a:ext>
                </a:extLst>
              </a:tr>
              <a:tr h="2630759">
                <a:tc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2 พอใช้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เข้าใจปัญหาแต่ใช้เวลานานมาก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ต้องอาศัยการแนะนำในการออกแบบโครงงาน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ต้องได้รับคำแนะนำเกี่ยวกับเทคนิควิธีที่ใช้ใน</a:t>
                      </a:r>
                      <a:r>
                        <a:rPr lang="th-TH" sz="2000" dirty="0" err="1"/>
                        <a:t>การทำ</a:t>
                      </a:r>
                      <a:r>
                        <a:rPr lang="th-TH" sz="2000" dirty="0"/>
                        <a:t>โครงงาน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ต้องได้รับคำแนะนำในการเขียนรายงาน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มีการวางแผนการทำงานแต่ไม่ชัดเจนและทำงานเสร็จช้ากว่าที่กำหนด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มีการศึกษาค้นคว้าข้อมูลจากแหล่งการเรียนรู้ที่น่าเชื่อถือบางส่วน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78474"/>
                  </a:ext>
                </a:extLst>
              </a:tr>
              <a:tr h="2630759">
                <a:tc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1 ต้องปรับปรุง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ไม่เข้าใจปัญหา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การออกแบบโครงงานและการทดลองไม่ถูกต้อง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ต้องได้รับคำแนะนำเกี่ยวกับเทคนิควิธีที่ใช้ใน</a:t>
                      </a:r>
                      <a:r>
                        <a:rPr lang="th-TH" sz="2000" dirty="0" err="1"/>
                        <a:t>การทำ</a:t>
                      </a:r>
                      <a:r>
                        <a:rPr lang="th-TH" sz="2000" dirty="0"/>
                        <a:t>โครงงานทุกขั้นตอน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การเขียนรายงานมีข้อบกพร่อง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มีการวางแผนการทำงานไม่เป็นระบบและทำงานเสร็จช้ากว่าที่กำหนด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2000" dirty="0"/>
                        <a:t>มีการศึกษาค้นคว้าข้อมูลจากแหล่งการเรียนรู้น้อยมาก หรือไม่สัมพันธ์กับโครงงานที่จัดทำ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6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6450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B5D862A8-374B-4FAB-9B95-19C38645B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246817"/>
              </p:ext>
            </p:extLst>
          </p:nvPr>
        </p:nvGraphicFramePr>
        <p:xfrm>
          <a:off x="304800" y="381000"/>
          <a:ext cx="8610600" cy="609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83827">
                  <a:extLst>
                    <a:ext uri="{9D8B030D-6E8A-4147-A177-3AD203B41FA5}">
                      <a16:colId xmlns:a16="http://schemas.microsoft.com/office/drawing/2014/main" val="2362361540"/>
                    </a:ext>
                  </a:extLst>
                </a:gridCol>
                <a:gridCol w="6126773">
                  <a:extLst>
                    <a:ext uri="{9D8B030D-6E8A-4147-A177-3AD203B41FA5}">
                      <a16:colId xmlns:a16="http://schemas.microsoft.com/office/drawing/2014/main" val="1273485488"/>
                    </a:ext>
                  </a:extLst>
                </a:gridCol>
              </a:tblGrid>
              <a:tr h="922361">
                <a:tc gridSpan="2"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 1. ความคิดริเริ่มสร้างสรรค์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78474"/>
                  </a:ext>
                </a:extLst>
              </a:tr>
              <a:tr h="1953359"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4 ดีมาก</a:t>
                      </a:r>
                    </a:p>
                    <a:p>
                      <a:pPr algn="l"/>
                      <a:r>
                        <a:rPr lang="th-TH" sz="2800" dirty="0"/>
                        <a:t>3 ดี</a:t>
                      </a:r>
                    </a:p>
                    <a:p>
                      <a:pPr algn="l"/>
                      <a:r>
                        <a:rPr lang="th-TH" sz="2800" dirty="0"/>
                        <a:t>2 พอใช้</a:t>
                      </a:r>
                    </a:p>
                    <a:p>
                      <a:pPr algn="l"/>
                      <a:r>
                        <a:rPr lang="th-TH" sz="2800" dirty="0"/>
                        <a:t>1 ต้องปรับปรุง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/>
                        <a:t>- โครงงานแสดงให้เห็นถึงความคิดริเริ่มสร้างสรรค์และนำไปประยุกต์ใช้ได้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โครงงานแสดงให้เห็นถึงความคิดริเริ่มสร้างสรรค์ แต่นำไปประยุกต์ใช้ไม่ได้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โครงงานบางส่วนมีความแปลกใหม่จากโครงงานที่มีผู้ทำมาแล้ว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โครงงานคล้ายคลึงกับสิ่งที่มีผู้ทำมาแล้ว</a:t>
                      </a:r>
                      <a:endParaRPr lang="th-TH" sz="3600" dirty="0"/>
                    </a:p>
                    <a:p>
                      <a:pPr algn="l"/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68684"/>
                  </a:ext>
                </a:extLst>
              </a:tr>
              <a:tr h="922361">
                <a:tc gridSpan="2"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2. การสร้างข้อความคาดการณ์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67863"/>
                  </a:ext>
                </a:extLst>
              </a:tr>
              <a:tr h="2297919"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4 ดีมาก</a:t>
                      </a:r>
                    </a:p>
                    <a:p>
                      <a:pPr algn="l"/>
                      <a:r>
                        <a:rPr lang="th-TH" sz="2800" dirty="0"/>
                        <a:t>3 ดี</a:t>
                      </a:r>
                    </a:p>
                    <a:p>
                      <a:pPr algn="l"/>
                      <a:r>
                        <a:rPr lang="th-TH" sz="2800" dirty="0"/>
                        <a:t>2 พอใช้</a:t>
                      </a:r>
                    </a:p>
                    <a:p>
                      <a:pPr algn="l"/>
                      <a:r>
                        <a:rPr lang="th-TH" sz="2800" dirty="0"/>
                        <a:t>1 ต้องปรับปรุง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/>
                        <a:t>- ข้อความคาดการณ์สอดคล้องกับปัญหา และแสดงความสัมพันธ์ หรือความเป็นเหตุผลอย่างชัดเจนและถูกต้อง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ข้อความคาดการณ์สอดคล้องกับปัญหา และแสดงความสัมพันธ์ หรือความเป็นเหตุผลไม่ชัดเจนหรือมีบางส่วนไม่ถูกต้อง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ข้อความคาดการณ์สอดคล้องกับปัญหา แต่ไม่แสดงความสัมพันธ์ หรือความเป็นเหตุผล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ข้อความคาดการณ์ไม่สอดคล้องกับปัญหา</a:t>
                      </a:r>
                    </a:p>
                    <a:p>
                      <a:pPr algn="l"/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5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924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B5D862A8-374B-4FAB-9B95-19C38645B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60800"/>
              </p:ext>
            </p:extLst>
          </p:nvPr>
        </p:nvGraphicFramePr>
        <p:xfrm>
          <a:off x="304800" y="381000"/>
          <a:ext cx="8610600" cy="61795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83827">
                  <a:extLst>
                    <a:ext uri="{9D8B030D-6E8A-4147-A177-3AD203B41FA5}">
                      <a16:colId xmlns:a16="http://schemas.microsoft.com/office/drawing/2014/main" val="2362361540"/>
                    </a:ext>
                  </a:extLst>
                </a:gridCol>
                <a:gridCol w="6126773">
                  <a:extLst>
                    <a:ext uri="{9D8B030D-6E8A-4147-A177-3AD203B41FA5}">
                      <a16:colId xmlns:a16="http://schemas.microsoft.com/office/drawing/2014/main" val="1273485488"/>
                    </a:ext>
                  </a:extLst>
                </a:gridCol>
              </a:tblGrid>
              <a:tr h="753542">
                <a:tc gridSpan="2"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3. แหล่งการเรียนรู้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78474"/>
                  </a:ext>
                </a:extLst>
              </a:tr>
              <a:tr h="2195101"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4 ดีมาก</a:t>
                      </a:r>
                    </a:p>
                    <a:p>
                      <a:pPr algn="l"/>
                      <a:r>
                        <a:rPr lang="th-TH" sz="2800" dirty="0"/>
                        <a:t>3 ดี</a:t>
                      </a:r>
                    </a:p>
                    <a:p>
                      <a:pPr algn="l"/>
                      <a:r>
                        <a:rPr lang="th-TH" sz="2800" dirty="0"/>
                        <a:t>2 พอใช้</a:t>
                      </a:r>
                    </a:p>
                    <a:p>
                      <a:pPr algn="l"/>
                      <a:r>
                        <a:rPr lang="th-TH" sz="2800" dirty="0"/>
                        <a:t>1 ต้องปรับปรุง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/>
                        <a:t>- มีการศึกษาหาข้อมูลที่เกี่ยวข้องกับปัญหาจากแหล่งการเรียนรู้ที่น่าเชื่อถือหลายแหล่งได้อย่างชัดเจนและครอบคลุ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มีการศึกษาหาข้อมูลที่เกี่ยวข้องกับปัญหาจากแหล่งการเรียนรู้ แต่ไม่ครอบคลุมทั้งหมด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มีการศึกษาหาข้อมูลที่เกี่ยวข้องกับปัญหาเพียงบางส่วน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- มีการศึกษาหาข้อมูลแต่ไม่สอดคล้องกับปัญหา</a:t>
                      </a:r>
                    </a:p>
                    <a:p>
                      <a:pPr algn="l"/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68684"/>
                  </a:ext>
                </a:extLst>
              </a:tr>
              <a:tr h="480357">
                <a:tc gridSpan="2">
                  <a:txBody>
                    <a:bodyPr/>
                    <a:lstStyle/>
                    <a:p>
                      <a:pPr algn="l"/>
                      <a:r>
                        <a:rPr lang="th-TH" sz="4000" dirty="0"/>
                        <a:t>4. การดำเนินการทำโครงงาน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th-TH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167863"/>
                  </a:ext>
                </a:extLst>
              </a:tr>
              <a:tr h="2470014"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4 ดีมาก</a:t>
                      </a:r>
                    </a:p>
                    <a:p>
                      <a:pPr algn="l"/>
                      <a:r>
                        <a:rPr lang="th-TH" sz="2800" dirty="0"/>
                        <a:t>3 ดี</a:t>
                      </a:r>
                    </a:p>
                    <a:p>
                      <a:pPr algn="l"/>
                      <a:r>
                        <a:rPr lang="th-TH" sz="2800" dirty="0"/>
                        <a:t>2 พอใช้</a:t>
                      </a:r>
                    </a:p>
                    <a:p>
                      <a:pPr algn="l"/>
                      <a:r>
                        <a:rPr lang="th-TH" sz="2800" dirty="0"/>
                        <a:t>1 ต้องปรับปรุง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/>
                        <a:t>- ออกแบบ</a:t>
                      </a:r>
                      <a:r>
                        <a:rPr lang="th-TH" sz="2000" dirty="0" err="1"/>
                        <a:t>การทำ</a:t>
                      </a:r>
                      <a:r>
                        <a:rPr lang="th-TH" sz="2000" dirty="0"/>
                        <a:t>โครงงานสอดคล้องกับข้อความคาดการณ์ เลือกใช้อุปกรณ์และดำเนินการทำโครงงานเหมาะสม ทำได้สำเร็จสมบูรณ์</a:t>
                      </a:r>
                    </a:p>
                    <a:p>
                      <a:pPr algn="l"/>
                      <a:r>
                        <a:rPr lang="th-TH" sz="2000" dirty="0"/>
                        <a:t>- ออกแบบ</a:t>
                      </a:r>
                      <a:r>
                        <a:rPr lang="th-TH" sz="2000" dirty="0" err="1"/>
                        <a:t>การทำ</a:t>
                      </a:r>
                      <a:r>
                        <a:rPr lang="th-TH" sz="2000" dirty="0"/>
                        <a:t>โครงงานสอดคล้องกับข้อความคาดการณ์ เลือกใช้อุปกรณ์และดำเนินการทำโครงงานเหมาะสม ทำได้สำเร็จแต่ยังมีบางส่วนบกพร่อง</a:t>
                      </a:r>
                    </a:p>
                    <a:p>
                      <a:pPr algn="l"/>
                      <a:r>
                        <a:rPr lang="th-TH" sz="2000" dirty="0"/>
                        <a:t>- ออกแบบ</a:t>
                      </a:r>
                      <a:r>
                        <a:rPr lang="th-TH" sz="2000" dirty="0" err="1"/>
                        <a:t>การทำ</a:t>
                      </a:r>
                      <a:r>
                        <a:rPr lang="th-TH" sz="2000" dirty="0"/>
                        <a:t>โครงงานสอดคล้องกับข้อความคาดการณ์ เลือกใช้อุปกรณ์และดำเนินการทำโครงงานเหมาะสม แต่ทำได้ไม่สำเร็จตามที่กำหนด</a:t>
                      </a:r>
                    </a:p>
                    <a:p>
                      <a:pPr algn="l"/>
                      <a:r>
                        <a:rPr lang="th-TH" sz="2000" dirty="0"/>
                        <a:t>- ออกแบบ</a:t>
                      </a:r>
                      <a:r>
                        <a:rPr lang="th-TH" sz="2000" dirty="0" err="1"/>
                        <a:t>การทำ</a:t>
                      </a:r>
                      <a:r>
                        <a:rPr lang="th-TH" sz="2000" dirty="0"/>
                        <a:t>โครงงานสอดคล้องกับข้อความคาดการณ์ เลือกใช้อุปกรณ์และดำเนินการทำโครงงานไม่</a:t>
                      </a:r>
                      <a:r>
                        <a:rPr lang="th-TH" sz="2000"/>
                        <a:t>เหมาะสม หรือไม่ถูกต้อง</a:t>
                      </a:r>
                      <a:endParaRPr lang="th-T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5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73155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th-TH" sz="6000" b="1" dirty="0">
                <a:solidFill>
                  <a:srgbClr val="FF0000"/>
                </a:solidFill>
              </a:rPr>
              <a:t>การจัดกิจกรรมนอกชั้นเรียน</a:t>
            </a:r>
          </a:p>
        </p:txBody>
      </p:sp>
      <p:pic>
        <p:nvPicPr>
          <p:cNvPr id="3" name="Picture 2" descr="ไม่มีคำอธิบายรูปภาพ">
            <a:extLst>
              <a:ext uri="{FF2B5EF4-FFF2-40B4-BE49-F238E27FC236}">
                <a16:creationId xmlns:a16="http://schemas.microsoft.com/office/drawing/2014/main" id="{89D5AE75-856C-4093-A5BF-CE1B2885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257800" cy="45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จุลสาร ฉบับ 4">
            <a:extLst>
              <a:ext uri="{FF2B5EF4-FFF2-40B4-BE49-F238E27FC236}">
                <a16:creationId xmlns:a16="http://schemas.microsoft.com/office/drawing/2014/main" id="{49CCE4A0-E301-4704-AF15-6CFBE362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984612"/>
            <a:ext cx="3259540" cy="454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199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th-TH" sz="6000" b="1" dirty="0">
                <a:solidFill>
                  <a:srgbClr val="FF0000"/>
                </a:solidFill>
              </a:rPr>
              <a:t>การจัดกิจกรรมนอกชั้นเรียน</a:t>
            </a: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C44EBBFB-DA53-4D5F-AD99-BC219F9183F1}"/>
              </a:ext>
            </a:extLst>
          </p:cNvPr>
          <p:cNvSpPr/>
          <p:nvPr/>
        </p:nvSpPr>
        <p:spPr bwMode="auto">
          <a:xfrm>
            <a:off x="381000" y="2040340"/>
            <a:ext cx="8305800" cy="449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การจัดทำป้ายนิเทศ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h-TH" sz="5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aramond" pitchFamily="18" charset="0"/>
                <a:cs typeface="Angsana New" pitchFamily="18" charset="-34"/>
              </a:rPr>
              <a:t>การจัดทำจุลสาร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การแข่งขันตอบปัญหา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h-TH" sz="5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aramond" pitchFamily="18" charset="0"/>
                <a:cs typeface="Angsana New" pitchFamily="18" charset="-34"/>
              </a:rPr>
              <a:t>การจัดกิจกรรมชุมนุม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การจัดกิจกรรมค่ายคณิตศาสตร์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aramond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51517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th-TH" sz="6000" b="1" dirty="0">
                <a:solidFill>
                  <a:srgbClr val="FF0000"/>
                </a:solidFill>
              </a:rPr>
              <a:t>การจัดกิจกรรมประเภทเสริมหลักสูตร</a:t>
            </a: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C44EBBFB-DA53-4D5F-AD99-BC219F9183F1}"/>
              </a:ext>
            </a:extLst>
          </p:cNvPr>
          <p:cNvSpPr/>
          <p:nvPr/>
        </p:nvSpPr>
        <p:spPr bwMode="auto">
          <a:xfrm>
            <a:off x="381000" y="2040340"/>
            <a:ext cx="8305800" cy="449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74638" marR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 เกมคณิตศาสตร์/ประกวดร้องเพลงฯ</a:t>
            </a:r>
            <a:endParaRPr kumimoji="0" lang="th-TH" sz="5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aramond" pitchFamily="18" charset="0"/>
              <a:cs typeface="Angsana New" pitchFamily="18" charset="-34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 ห้องสมุดคณิตศาสตร์</a:t>
            </a:r>
            <a:endParaRPr kumimoji="0" lang="th-TH" sz="5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aramond" pitchFamily="18" charset="0"/>
              <a:cs typeface="Angsana New" pitchFamily="18" charset="-34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 ศูนย์การเรียนคณิตศาสตร์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h-TH" sz="5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aramond" pitchFamily="18" charset="0"/>
                <a:cs typeface="Angsana New" pitchFamily="18" charset="-34"/>
              </a:rPr>
              <a:t> ศิลปะคณิตศาสตร์/วาดภาพนักคณิตฯ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54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 วันตลาดนัดนักเรียน ฯลฯ</a:t>
            </a:r>
            <a:endParaRPr kumimoji="0" lang="th-TH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aramond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28204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th-TH" sz="6000" b="1" dirty="0">
                <a:solidFill>
                  <a:srgbClr val="FF0000"/>
                </a:solidFill>
              </a:rPr>
              <a:t>การจัดกิจกรรมค่ายคณิตศาสตร์</a:t>
            </a:r>
          </a:p>
        </p:txBody>
      </p:sp>
      <p:pic>
        <p:nvPicPr>
          <p:cNvPr id="1026" name="Picture 2" descr="ไม่มีคำอธิบายรูปภาพ">
            <a:extLst>
              <a:ext uri="{FF2B5EF4-FFF2-40B4-BE49-F238E27FC236}">
                <a16:creationId xmlns:a16="http://schemas.microsoft.com/office/drawing/2014/main" id="{921DC623-2D82-407B-B2C6-6F03ACD7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7184409" cy="39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ไม่มีคำอธิบายรูปภาพ">
            <a:extLst>
              <a:ext uri="{FF2B5EF4-FFF2-40B4-BE49-F238E27FC236}">
                <a16:creationId xmlns:a16="http://schemas.microsoft.com/office/drawing/2014/main" id="{F6895996-93D1-45CA-BF2B-AFDCFEDC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6791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ไม่มีคำอธิบายรูปภาพ">
            <a:extLst>
              <a:ext uri="{FF2B5EF4-FFF2-40B4-BE49-F238E27FC236}">
                <a16:creationId xmlns:a16="http://schemas.microsoft.com/office/drawing/2014/main" id="{2DBF9EE0-9718-40B6-8288-2B9C2154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8" y="2416791"/>
            <a:ext cx="64007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ไม่มีคำอธิบายรูปภาพ">
            <a:extLst>
              <a:ext uri="{FF2B5EF4-FFF2-40B4-BE49-F238E27FC236}">
                <a16:creationId xmlns:a16="http://schemas.microsoft.com/office/drawing/2014/main" id="{FCFD988B-FDE2-440C-9493-B7CB4124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867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กล่องข้อความ 7"/>
          <p:cNvSpPr txBox="1">
            <a:spLocks noChangeArrowheads="1"/>
          </p:cNvSpPr>
          <p:nvPr/>
        </p:nvSpPr>
        <p:spPr bwMode="auto">
          <a:xfrm>
            <a:off x="2916238" y="2636838"/>
            <a:ext cx="4829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sz="600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ความรู้ทางคณิตศาสตร์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15827483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th-TH" sz="8000" b="1" dirty="0">
                <a:solidFill>
                  <a:srgbClr val="FF0000"/>
                </a:solidFill>
              </a:rPr>
              <a:t>ความหมาย</a:t>
            </a: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C44EBBFB-DA53-4D5F-AD99-BC219F9183F1}"/>
              </a:ext>
            </a:extLst>
          </p:cNvPr>
          <p:cNvSpPr/>
          <p:nvPr/>
        </p:nvSpPr>
        <p:spPr bwMode="auto">
          <a:xfrm>
            <a:off x="419100" y="1981200"/>
            <a:ext cx="8305800" cy="449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74638" marR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 กิจกรรมร่วมกันนอกห้องเรียนที่เป็นส่วนหนึ่งของการเรียนการสอนคณิตศาสตร์</a:t>
            </a:r>
          </a:p>
          <a:p>
            <a:pPr marL="274638" marR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อาจมีการพักแรมหรือไม่ก็ได้</a:t>
            </a:r>
          </a:p>
          <a:p>
            <a:pPr marL="274638" marR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กิจกรรมทางวิชาการ และนันทนาการที่สอดแทรกเนื้อหาเข้าไป</a:t>
            </a:r>
          </a:p>
          <a:p>
            <a:pPr marL="274638" marR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Angsana New" pitchFamily="18" charset="-34"/>
              </a:rPr>
              <a:t>ส่งเสริมให้นักเรียนเกิดทักษะและกระบวนการทางคณิตศาสตร์</a:t>
            </a:r>
          </a:p>
          <a:p>
            <a:pPr marL="274638" marR="0" indent="-274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Garamond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46980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/>
          <a:p>
            <a:r>
              <a:rPr lang="th-TH" sz="8000" b="1" dirty="0">
                <a:solidFill>
                  <a:srgbClr val="FF0000"/>
                </a:solidFill>
              </a:rPr>
              <a:t>จุดมุ่งหมาย</a:t>
            </a:r>
          </a:p>
        </p:txBody>
      </p:sp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91841721-DED7-46F9-8942-33D51087F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809365"/>
              </p:ext>
            </p:extLst>
          </p:nvPr>
        </p:nvGraphicFramePr>
        <p:xfrm>
          <a:off x="533400" y="1912961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2960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/>
          <a:p>
            <a:r>
              <a:rPr lang="th-TH" sz="8000" b="1" dirty="0">
                <a:solidFill>
                  <a:srgbClr val="FF0000"/>
                </a:solidFill>
              </a:rPr>
              <a:t>จุดมุ่งหมาย</a:t>
            </a:r>
          </a:p>
        </p:txBody>
      </p:sp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91841721-DED7-46F9-8942-33D51087F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019418"/>
              </p:ext>
            </p:extLst>
          </p:nvPr>
        </p:nvGraphicFramePr>
        <p:xfrm>
          <a:off x="533400" y="1912961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291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txBody>
          <a:bodyPr anchor="ctr"/>
          <a:lstStyle/>
          <a:p>
            <a:r>
              <a:rPr lang="th-TH" sz="8000" b="1" dirty="0">
                <a:solidFill>
                  <a:srgbClr val="FF0000"/>
                </a:solidFill>
              </a:rPr>
              <a:t>ลักษณะกิจกรรมค่ายฯ</a:t>
            </a:r>
          </a:p>
        </p:txBody>
      </p:sp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9F1270B0-B69E-48F3-A12B-04CD61204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210536"/>
              </p:ext>
            </p:extLst>
          </p:nvPr>
        </p:nvGraphicFramePr>
        <p:xfrm>
          <a:off x="533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9856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8FB940-D9EE-4E38-A6E0-625D6A95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0" y="1219200"/>
            <a:ext cx="6870700" cy="1371600"/>
          </a:xfrm>
        </p:spPr>
        <p:txBody>
          <a:bodyPr/>
          <a:lstStyle/>
          <a:p>
            <a:r>
              <a:rPr lang="th-TH" dirty="0"/>
              <a:t>เดาตัวเลข 3 หลัก</a:t>
            </a:r>
            <a:br>
              <a:rPr lang="th-TH" dirty="0"/>
            </a:br>
            <a:r>
              <a:rPr lang="th-TH" dirty="0"/>
              <a:t>- ถ้าตัวเลขถูกและตำแหน่งถูก วงทึบ</a:t>
            </a:r>
            <a:br>
              <a:rPr lang="th-TH" dirty="0"/>
            </a:br>
            <a:r>
              <a:rPr lang="th-TH" dirty="0"/>
              <a:t>- ถ้าตัวเลขถูกและตำแหน่งผิด วงโปร่ง</a:t>
            </a:r>
          </a:p>
        </p:txBody>
      </p:sp>
    </p:spTree>
    <p:extLst>
      <p:ext uri="{BB962C8B-B14F-4D97-AF65-F5344CB8AC3E}">
        <p14:creationId xmlns:p14="http://schemas.microsoft.com/office/powerpoint/2010/main" val="276334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>
            <a:spLocks noChangeArrowheads="1"/>
          </p:cNvSpPr>
          <p:nvPr/>
        </p:nvSpPr>
        <p:spPr bwMode="auto">
          <a:xfrm>
            <a:off x="2484438" y="1484313"/>
            <a:ext cx="55594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h-TH" sz="6000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Mathematics Knowledge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h-TH" sz="6000">
                <a:solidFill>
                  <a:srgbClr val="FFFF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h-TH" sz="600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Conceptual Knowledge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th-TH" sz="6000">
                <a:solidFill>
                  <a:srgbClr val="FFC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Procedural Knowledge</a:t>
            </a:r>
            <a:endParaRPr lang="th-TH" altLang="th-TH" sz="6000">
              <a:solidFill>
                <a:srgbClr val="FFC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50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83534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9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0">
              <a:srgbClr val="000040"/>
            </a:gs>
            <a:gs pos="63000">
              <a:srgbClr val="400040"/>
            </a:gs>
            <a:gs pos="75000">
              <a:srgbClr val="8F0040"/>
            </a:gs>
            <a:gs pos="50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b="1" dirty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จิตวิทยา และปรัชญาในการสอนคณิตศาสตร์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1962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18207"/>
            <a:ext cx="1920015" cy="228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66800"/>
            <a:ext cx="1865362" cy="269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6515"/>
            <a:ext cx="1712820" cy="236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05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ทฤษฎีการเรียนรู้ที่เกี่ยวกับการสอนคณิตศาสตร์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8" name="Picture 4" descr="http://cdn.gotoknow.org/assets/media/files/000/132/835/original_DSC03746_resize.jpg?1352561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2819400" cy="2114550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RE9BKTKAPGnlBZHalCOa994o-JG9ZbSOlWsUOtd2V8mbl46RiQ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648200"/>
            <a:ext cx="3155010" cy="2009776"/>
          </a:xfrm>
          <a:prstGeom prst="rect">
            <a:avLst/>
          </a:prstGeom>
          <a:noFill/>
        </p:spPr>
      </p:pic>
      <p:pic>
        <p:nvPicPr>
          <p:cNvPr id="1030" name="Picture 6" descr="http://3.3qdc.com/p-ject/2013/10/28/p-ject_math-27_3.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590800"/>
            <a:ext cx="2590800" cy="1943100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StjHgVXNVc-rfDT-d3kHwseEbhmJ00zr7_0mjirNc_qo20k9AU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267200"/>
            <a:ext cx="2594005" cy="2362200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Q0A-UcDUWvPgl1N756L-3rhqO3B53Q61B5s5Nx_QLou9g57M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667000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Autofit/>
          </a:bodyPr>
          <a:lstStyle/>
          <a:p>
            <a:r>
              <a:rPr lang="th-TH" sz="1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ทฤษฎีการเรียนรู้</a:t>
            </a:r>
            <a:br>
              <a:rPr lang="th-TH" sz="1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1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สำคัญตรงไหน</a:t>
            </a:r>
            <a:endParaRPr lang="en-US" sz="1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7346" name="Picture 2" descr="http://www.theintegrationengineer.com/wp-content/uploads/2009/05/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505200"/>
            <a:ext cx="219456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http://www.theintegrationengineer.com/wp-content/uploads/2009/05/question-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2400" y="3581400"/>
            <a:ext cx="219456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ทฤษฎีการเรียนรู้ที่เกี่ยวกับการสอนคณิตศาสตร์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1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1. 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ทฤษฎีการฝึกฝน </a:t>
            </a:r>
            <a:b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 (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Drill Theory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2. ทฤษฎีการเรียนรู้โดยใช้กิจกรรม </a:t>
            </a:r>
            <a:b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 (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Activity Theory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3. ทฤษฎีพัฒนาการ </a:t>
            </a:r>
            <a:b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(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Developmental Theory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ทฤษฎีการเรียนรู้ที่เกี่ยวกับการสอนคณิตศาสตร์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1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en-US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ทฤษฎีการรู้โดยบังเอิญ</a:t>
            </a:r>
            <a:b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 (</a:t>
            </a:r>
            <a:r>
              <a:rPr kumimoji="0" lang="en-US" sz="4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Incedental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Learning Theory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5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ทฤษฎีแห่งความหมาย</a:t>
            </a:r>
            <a:b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 (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Meaning Theory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6.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ทฤษฎีการซึมซับ </a:t>
            </a:r>
            <a:b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(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Absorption Theory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ทฤษฎีการเรียนรู้ที่เกี่ยวกับการสอนคณิตศาสตร์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1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r>
              <a:rPr kumimoji="0" lang="en-US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7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 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ทฤษฎีการรู้คิด</a:t>
            </a:r>
            <a:b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 (</a:t>
            </a:r>
            <a:r>
              <a: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Cognitive Theory</a:t>
            </a: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velovemath.files.wordpress.com/2011/08/math-hoodie-rblue.gif">
            <a:extLst>
              <a:ext uri="{FF2B5EF4-FFF2-40B4-BE49-F238E27FC236}">
                <a16:creationId xmlns:a16="http://schemas.microsoft.com/office/drawing/2014/main" id="{DAD90E1B-3C77-408F-B2BC-92BFCBC0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019" y="4114800"/>
            <a:ext cx="2946981" cy="27432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prstGeom prst="homePlate">
            <a:avLst/>
          </a:prstGeom>
          <a:solidFill>
            <a:srgbClr val="92D050">
              <a:alpha val="82000"/>
            </a:srgbClr>
          </a:solidFill>
        </p:spPr>
        <p:txBody>
          <a:bodyPr>
            <a:noAutofit/>
          </a:bodyPr>
          <a:lstStyle/>
          <a:p>
            <a:pPr algn="l"/>
            <a:r>
              <a:rPr lang="th-TH" sz="7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7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เนื้อหาสาระ </a:t>
            </a:r>
            <a:r>
              <a:rPr lang="en-US" sz="7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(Content)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ธรรมชาติและความจำเป็นของคณิตศาสตร์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โครงงานคณิตศาสตร์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การจัดทำโครงงานคณิตศาสตร์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การประเมินโครงงานคณิตศาสตร์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กิจกรรมคณิตศาสตร์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ค่ายคณิตศาสตร์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อ.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ปุณยพล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ทฤษฎีการฝึกฝน</a:t>
            </a:r>
            <a:endParaRPr lang="en-US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55298" name="Picture 2" descr="http://www.siamsport.co.th/_ImagesColumn/121006G1U31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3492500" cy="2095500"/>
          </a:xfrm>
          <a:prstGeom prst="rect">
            <a:avLst/>
          </a:prstGeom>
          <a:noFill/>
        </p:spPr>
      </p:pic>
      <p:pic>
        <p:nvPicPr>
          <p:cNvPr id="55300" name="Picture 4" descr="http://siriwishs.com/wp-content/uploads/2013/08/%E0%B8%99%E0%B9%89%E0%B8%AD%E0%B8%87%E0%B9%80%E0%B8%A1%E0%B8%A2%E0%B9%8C-%E0%B9%81%E0%B8%8A%E0%B8%A1%E0%B8%9B%E0%B9%8C%E0%B9%82%E0%B8%A5%E0%B8%81%E0%B8%A5%E0%B8%B9%E0%B8%81%E0%B8%82%E0%B8%99%E0%B9%84%E0%B8%81%E0%B9%88-%E0%B8%94%E0%B9%89%E0%B8%A7%E0%B8%A2%E0%B8%81%E0%B8%B2%E0%B8%A3%E0%B8%9D%E0%B8%B6%E0%B8%81%E0%B8%9D%E0%B8%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4066661" cy="2190750"/>
          </a:xfrm>
          <a:prstGeom prst="rect">
            <a:avLst/>
          </a:prstGeom>
          <a:noFill/>
        </p:spPr>
      </p:pic>
      <p:pic>
        <p:nvPicPr>
          <p:cNvPr id="55302" name="Picture 6" descr="http://www.globalart.co.th/hq/images/stories/Global%20Art%20New%20Web%20images/01_Global_Art/01_About_GA/06_Kru_Tul_ans/child_draw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114800"/>
            <a:ext cx="3733800" cy="248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am.hunsa.com/users/t/te/tewmathonline/thumb/_tFiTtg6V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0" name="กลุ่ม 29"/>
          <p:cNvGrpSpPr/>
          <p:nvPr/>
        </p:nvGrpSpPr>
        <p:grpSpPr>
          <a:xfrm>
            <a:off x="685800" y="304800"/>
            <a:ext cx="8077200" cy="6248400"/>
            <a:chOff x="685800" y="304800"/>
            <a:chExt cx="8077200" cy="6248400"/>
          </a:xfrm>
        </p:grpSpPr>
        <p:cxnSp>
          <p:nvCxnSpPr>
            <p:cNvPr id="19" name="ตัวเชื่อมต่อตรง 18"/>
            <p:cNvCxnSpPr/>
            <p:nvPr/>
          </p:nvCxnSpPr>
          <p:spPr>
            <a:xfrm flipV="1">
              <a:off x="2845526" y="1066800"/>
              <a:ext cx="1574074" cy="914400"/>
            </a:xfrm>
            <a:prstGeom prst="line">
              <a:avLst/>
            </a:prstGeom>
            <a:ln w="635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สี่เหลี่ยมมุมมน 13"/>
            <p:cNvSpPr/>
            <p:nvPr/>
          </p:nvSpPr>
          <p:spPr>
            <a:xfrm>
              <a:off x="4267200" y="304800"/>
              <a:ext cx="44958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เน้นพื้นฐานแห่งการฝึกฝน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cxnSp>
          <p:nvCxnSpPr>
            <p:cNvPr id="27" name="ตัวเชื่อมต่อตรง 26"/>
            <p:cNvCxnSpPr/>
            <p:nvPr/>
          </p:nvCxnSpPr>
          <p:spPr>
            <a:xfrm>
              <a:off x="2895600" y="3962400"/>
              <a:ext cx="1752600" cy="381000"/>
            </a:xfrm>
            <a:prstGeom prst="line">
              <a:avLst/>
            </a:prstGeom>
            <a:ln w="635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 flipV="1">
              <a:off x="2895600" y="2514600"/>
              <a:ext cx="1905000" cy="609600"/>
            </a:xfrm>
            <a:prstGeom prst="line">
              <a:avLst/>
            </a:prstGeom>
            <a:ln w="635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2540726" y="4445726"/>
              <a:ext cx="1828800" cy="990600"/>
            </a:xfrm>
            <a:prstGeom prst="line">
              <a:avLst/>
            </a:prstGeom>
            <a:ln w="635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วงรี 12"/>
            <p:cNvSpPr/>
            <p:nvPr/>
          </p:nvSpPr>
          <p:spPr>
            <a:xfrm>
              <a:off x="685800" y="1752600"/>
              <a:ext cx="2819400" cy="2819400"/>
            </a:xfrm>
            <a:prstGeom prst="ellipse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ทฤษฎี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การฝึกฝน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สี่เหลี่ยมมุมมน 14"/>
            <p:cNvSpPr/>
            <p:nvPr/>
          </p:nvSpPr>
          <p:spPr>
            <a:xfrm>
              <a:off x="4267200" y="2057400"/>
              <a:ext cx="44958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เน้นการท่องจำ/บอกให้จำ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6" name="สี่เหลี่ยมมุมมน 15"/>
            <p:cNvSpPr/>
            <p:nvPr/>
          </p:nvSpPr>
          <p:spPr>
            <a:xfrm>
              <a:off x="4267200" y="3733800"/>
              <a:ext cx="44958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เน้นการทำซ้ำๆ จนเกิดความชำนาญ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7" name="สี่เหลี่ยมมุมมน 16"/>
            <p:cNvSpPr/>
            <p:nvPr/>
          </p:nvSpPr>
          <p:spPr>
            <a:xfrm>
              <a:off x="4267200" y="5410200"/>
              <a:ext cx="44958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ไม่สนใจเหตุผล/ที่มาที่ไป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 ทฤษฎีการรู้โดยใช้กิจกรรม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61442" name="Picture 2" descr="http://3.bp.blogspot.com/-_VaIMZHVFvU/ToVNLbwbqvI/AAAAAAAAENQ/fFNbINzE-RU/s1600/DSCN1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3149600" cy="2362200"/>
          </a:xfrm>
          <a:prstGeom prst="rect">
            <a:avLst/>
          </a:prstGeom>
          <a:noFill/>
        </p:spPr>
      </p:pic>
      <p:pic>
        <p:nvPicPr>
          <p:cNvPr id="61444" name="Picture 4" descr="http://kindergarten.kasintorn.ac.th/kspnew/images/mathdaycamp55/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438400"/>
            <a:ext cx="3657600" cy="2435962"/>
          </a:xfrm>
          <a:prstGeom prst="rect">
            <a:avLst/>
          </a:prstGeom>
          <a:noFill/>
        </p:spPr>
      </p:pic>
      <p:pic>
        <p:nvPicPr>
          <p:cNvPr id="61446" name="Picture 6" descr="https://encrypted-tbn0.gstatic.com/images?q=tbn:ANd9GcTVux5S2FOAy6WTXu2XfzeuqdXI7V9bjHVP8lkuWSys-o1cBWs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95800"/>
            <a:ext cx="2895600" cy="2168906"/>
          </a:xfrm>
          <a:prstGeom prst="rect">
            <a:avLst/>
          </a:prstGeom>
          <a:noFill/>
        </p:spPr>
      </p:pic>
      <p:pic>
        <p:nvPicPr>
          <p:cNvPr id="61448" name="Picture 8" descr="http://i82.photobucket.com/albums/j258/baby_gade/DSC032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495800"/>
            <a:ext cx="2895600" cy="2171700"/>
          </a:xfrm>
          <a:prstGeom prst="rect">
            <a:avLst/>
          </a:prstGeom>
          <a:noFill/>
        </p:spPr>
      </p:pic>
      <p:pic>
        <p:nvPicPr>
          <p:cNvPr id="61450" name="Picture 10" descr="http://eofdreams.com/data_images/dreams/smile/smile-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410200"/>
            <a:ext cx="137160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rmc.org/wp-content/uploads/2013/04/Increasing-Students-Physical-Activity-Levels-Five-Promising-Strate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1368" y="1418336"/>
            <a:ext cx="3642632" cy="5439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กลุ่ม 22"/>
          <p:cNvGrpSpPr/>
          <p:nvPr/>
        </p:nvGrpSpPr>
        <p:grpSpPr>
          <a:xfrm>
            <a:off x="0" y="304800"/>
            <a:ext cx="9144000" cy="6248400"/>
            <a:chOff x="0" y="304800"/>
            <a:chExt cx="9144000" cy="6248400"/>
          </a:xfrm>
        </p:grpSpPr>
        <p:sp>
          <p:nvSpPr>
            <p:cNvPr id="10" name="TextBox 9"/>
            <p:cNvSpPr txBox="1"/>
            <p:nvPr/>
          </p:nvSpPr>
          <p:spPr>
            <a:xfrm>
              <a:off x="0" y="2286001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</a:t>
              </a:r>
              <a:r>
                <a:rPr kumimoji="0" lang="th-TH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   </a:t>
              </a:r>
              <a:endParaRPr kumimoji="0" lang="en-US" sz="4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cxnSp>
          <p:nvCxnSpPr>
            <p:cNvPr id="13" name="ตัวเชื่อมต่อตรง 12"/>
            <p:cNvCxnSpPr/>
            <p:nvPr/>
          </p:nvCxnSpPr>
          <p:spPr>
            <a:xfrm flipV="1">
              <a:off x="2845526" y="1066800"/>
              <a:ext cx="1574074" cy="914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สี่เหลี่ยมมุมมน 13"/>
            <p:cNvSpPr/>
            <p:nvPr/>
          </p:nvSpPr>
          <p:spPr>
            <a:xfrm>
              <a:off x="4267200" y="304800"/>
              <a:ext cx="4495800" cy="1143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เน้นการปฏิบัติจริง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cxnSp>
          <p:nvCxnSpPr>
            <p:cNvPr id="15" name="ตัวเชื่อมต่อตรง 14"/>
            <p:cNvCxnSpPr/>
            <p:nvPr/>
          </p:nvCxnSpPr>
          <p:spPr>
            <a:xfrm>
              <a:off x="2895600" y="3962400"/>
              <a:ext cx="1752600" cy="3810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flipV="1">
              <a:off x="2895600" y="2514600"/>
              <a:ext cx="1905000" cy="609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>
              <a:off x="2540726" y="4445726"/>
              <a:ext cx="1828800" cy="9906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วงรี 17"/>
            <p:cNvSpPr/>
            <p:nvPr/>
          </p:nvSpPr>
          <p:spPr>
            <a:xfrm>
              <a:off x="685800" y="1752600"/>
              <a:ext cx="2819400" cy="2819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ทฤษฎี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การรู้โดยใช้กิจกรรม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สี่เหลี่ยมมุมมน 18"/>
            <p:cNvSpPr/>
            <p:nvPr/>
          </p:nvSpPr>
          <p:spPr>
            <a:xfrm>
              <a:off x="4267200" y="2057400"/>
              <a:ext cx="4495800" cy="1143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เน้นการจัดบรรยากาศที่ไม่เคร่งเครียด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20" name="สี่เหลี่ยมมุมมน 19"/>
            <p:cNvSpPr/>
            <p:nvPr/>
          </p:nvSpPr>
          <p:spPr>
            <a:xfrm>
              <a:off x="4267200" y="3733800"/>
              <a:ext cx="4495800" cy="1143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เน้นการทำงานเป็นกลุ่ม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21" name="สี่เหลี่ยมมุมมน 20"/>
            <p:cNvSpPr/>
            <p:nvPr/>
          </p:nvSpPr>
          <p:spPr>
            <a:xfrm>
              <a:off x="4267200" y="5410200"/>
              <a:ext cx="4495800" cy="1143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การแก้ปัญหาด้วยตนเอง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04A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 ทฤษฎีพัฒนาการ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63490" name="Picture 2" descr="http://www.learnersonline.com/wp-content/uploads/2011/10/cogniti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2" y="2336074"/>
            <a:ext cx="8991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3.bp.blogspot.com/_wDQhDZXSNPw/SPiao2PdugI/AAAAAAAAA2c/Xeacmj2BsCI/s320/pia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171" y="261260"/>
            <a:ext cx="4648200" cy="6268432"/>
          </a:xfrm>
          <a:prstGeom prst="rect">
            <a:avLst/>
          </a:prstGeom>
          <a:noFill/>
        </p:spPr>
      </p:pic>
      <p:pic>
        <p:nvPicPr>
          <p:cNvPr id="64516" name="Picture 4" descr="http://www.uky.edu/~eushe2/images/bru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5610"/>
            <a:ext cx="4114800" cy="6287589"/>
          </a:xfrm>
          <a:prstGeom prst="rect">
            <a:avLst/>
          </a:prstGeom>
          <a:noFill/>
        </p:spPr>
      </p:pic>
      <p:grpSp>
        <p:nvGrpSpPr>
          <p:cNvPr id="15" name="กลุ่ม 14"/>
          <p:cNvGrpSpPr/>
          <p:nvPr/>
        </p:nvGrpSpPr>
        <p:grpSpPr>
          <a:xfrm>
            <a:off x="685800" y="304800"/>
            <a:ext cx="8077200" cy="6248400"/>
            <a:chOff x="685800" y="304800"/>
            <a:chExt cx="8077200" cy="6248400"/>
          </a:xfrm>
        </p:grpSpPr>
        <p:cxnSp>
          <p:nvCxnSpPr>
            <p:cNvPr id="6" name="ตัวเชื่อมต่อตรง 5"/>
            <p:cNvCxnSpPr/>
            <p:nvPr/>
          </p:nvCxnSpPr>
          <p:spPr>
            <a:xfrm flipV="1">
              <a:off x="2845526" y="1066800"/>
              <a:ext cx="1574074" cy="9144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สี่เหลี่ยมมุมมน 6"/>
            <p:cNvSpPr/>
            <p:nvPr/>
          </p:nvSpPr>
          <p:spPr>
            <a:xfrm>
              <a:off x="4267200" y="304800"/>
              <a:ext cx="4495800" cy="1143000"/>
            </a:xfrm>
            <a:prstGeom prst="roundRect">
              <a:avLst/>
            </a:prstGeom>
            <a:solidFill>
              <a:srgbClr val="04A81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ใช้แนวคิด</a:t>
              </a:r>
              <a:r>
                <a:rPr kumimoji="0" lang="th-TH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ของเพียเจท์</a:t>
              </a: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/</a:t>
              </a:r>
              <a:r>
                <a:rPr kumimoji="0" lang="th-TH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บรูเนอร์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cxnSp>
          <p:nvCxnSpPr>
            <p:cNvPr id="8" name="ตัวเชื่อมต่อตรง 7"/>
            <p:cNvCxnSpPr/>
            <p:nvPr/>
          </p:nvCxnSpPr>
          <p:spPr>
            <a:xfrm>
              <a:off x="2895600" y="3962400"/>
              <a:ext cx="1752600" cy="3810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flipV="1">
              <a:off x="2895600" y="2514600"/>
              <a:ext cx="1905000" cy="6096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2540726" y="4445726"/>
              <a:ext cx="1828800" cy="9906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rgbClr val="92D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วงรี 10"/>
            <p:cNvSpPr/>
            <p:nvPr/>
          </p:nvSpPr>
          <p:spPr>
            <a:xfrm>
              <a:off x="685800" y="1752600"/>
              <a:ext cx="2819400" cy="2819400"/>
            </a:xfrm>
            <a:prstGeom prst="ellipse">
              <a:avLst/>
            </a:prstGeom>
            <a:solidFill>
              <a:srgbClr val="04A81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ทฤษฎี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พัฒนาการ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สี่เหลี่ยมมุมมน 11"/>
            <p:cNvSpPr/>
            <p:nvPr/>
          </p:nvSpPr>
          <p:spPr>
            <a:xfrm>
              <a:off x="4267200" y="2057400"/>
              <a:ext cx="4495800" cy="1143000"/>
            </a:xfrm>
            <a:prstGeom prst="roundRect">
              <a:avLst/>
            </a:prstGeom>
            <a:solidFill>
              <a:srgbClr val="04A81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เน้นการสอนให้ผู้เรียนคิดเป็น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3" name="สี่เหลี่ยมมุมมน 12"/>
            <p:cNvSpPr/>
            <p:nvPr/>
          </p:nvSpPr>
          <p:spPr>
            <a:xfrm>
              <a:off x="4267200" y="3733800"/>
              <a:ext cx="4495800" cy="1143000"/>
            </a:xfrm>
            <a:prstGeom prst="roundRect">
              <a:avLst/>
            </a:prstGeom>
            <a:solidFill>
              <a:srgbClr val="04A81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เน้นการเรียนรู้อย่างมีความหมาย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4" name="สี่เหลี่ยมมุมมน 13"/>
            <p:cNvSpPr/>
            <p:nvPr/>
          </p:nvSpPr>
          <p:spPr>
            <a:xfrm>
              <a:off x="4267200" y="5410200"/>
              <a:ext cx="4495800" cy="1143000"/>
            </a:xfrm>
            <a:prstGeom prst="roundRect">
              <a:avLst/>
            </a:prstGeom>
            <a:solidFill>
              <a:srgbClr val="04A81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แก้ปัญหาอย่างสมเหตุสมผล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ทฤษฎีการเรียนรู้โดยบังเอิญ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5538" name="Picture 2" descr="https://fbcdn-sphotos-c-a.akamaihd.net/hphotos-ak-snc7/381881_553923537961051_20255240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29000"/>
            <a:ext cx="3355975" cy="3237118"/>
          </a:xfrm>
          <a:prstGeom prst="rect">
            <a:avLst/>
          </a:prstGeom>
          <a:noFill/>
        </p:spPr>
      </p:pic>
      <p:sp>
        <p:nvSpPr>
          <p:cNvPr id="7" name="คำบรรยายภาพแบบวงรี 6"/>
          <p:cNvSpPr/>
          <p:nvPr/>
        </p:nvSpPr>
        <p:spPr>
          <a:xfrm>
            <a:off x="457200" y="2514600"/>
            <a:ext cx="3886200" cy="1676400"/>
          </a:xfrm>
          <a:prstGeom prst="wedgeEllipseCallout">
            <a:avLst>
              <a:gd name="adj1" fmla="val 53789"/>
              <a:gd name="adj2" fmla="val 37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เย้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!!!!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ทำสำเร็จแล้ว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6096000" y="3886200"/>
            <a:ext cx="2819400" cy="1752600"/>
          </a:xfrm>
          <a:prstGeom prst="wedgeEllipseCallout">
            <a:avLst>
              <a:gd name="adj1" fmla="val -69945"/>
              <a:gd name="adj2" fmla="val -284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ทำสำเร็จได้ยังไง งง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!!!!!!!!!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/>
          <p:cNvCxnSpPr/>
          <p:nvPr/>
        </p:nvCxnSpPr>
        <p:spPr>
          <a:xfrm flipV="1">
            <a:off x="2845526" y="1066800"/>
            <a:ext cx="1574074" cy="914400"/>
          </a:xfrm>
          <a:prstGeom prst="line">
            <a:avLst/>
          </a:prstGeom>
          <a:solidFill>
            <a:srgbClr val="92D050"/>
          </a:solidFill>
          <a:ln w="635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มุมมน 6"/>
          <p:cNvSpPr/>
          <p:nvPr/>
        </p:nvSpPr>
        <p:spPr>
          <a:xfrm>
            <a:off x="4267200" y="304800"/>
            <a:ext cx="4495800" cy="1143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เกิดความพร้อม/อยากเรียนรู้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895600" y="3962400"/>
            <a:ext cx="1752600" cy="381000"/>
          </a:xfrm>
          <a:prstGeom prst="line">
            <a:avLst/>
          </a:prstGeom>
          <a:solidFill>
            <a:srgbClr val="92D050"/>
          </a:solidFill>
          <a:ln w="635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2895600" y="2514600"/>
            <a:ext cx="1905000" cy="609600"/>
          </a:xfrm>
          <a:prstGeom prst="line">
            <a:avLst/>
          </a:prstGeom>
          <a:solidFill>
            <a:srgbClr val="92D050"/>
          </a:solidFill>
          <a:ln w="635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540726" y="4445726"/>
            <a:ext cx="1828800" cy="990600"/>
          </a:xfrm>
          <a:prstGeom prst="line">
            <a:avLst/>
          </a:prstGeom>
          <a:solidFill>
            <a:srgbClr val="92D050"/>
          </a:solidFill>
          <a:ln w="635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685800" y="1752600"/>
            <a:ext cx="2819400" cy="2819400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ทฤษฎี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การเรียนรู้โดยบังเอิญ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4267200" y="2057400"/>
            <a:ext cx="4495800" cy="1143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ใช้กิจกรรมที่หลากหลาย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4267200" y="3733800"/>
            <a:ext cx="4495800" cy="1143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จัดเหตุการณ์ที่นักเรียนอาจจะพบเจอในชีวิต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267200" y="5410200"/>
            <a:ext cx="4495800" cy="11430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เน้นผู้เรียนเป็นสำคัญ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E54A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 ทฤษฎีแห่งความหมาย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6564" name="Picture 4" descr="http://salm.blob.core.windows.net/review-source/78769750-bfeb-c917-915f-5285c10cb8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3355975" cy="2238435"/>
          </a:xfrm>
          <a:prstGeom prst="rect">
            <a:avLst/>
          </a:prstGeom>
          <a:noFill/>
        </p:spPr>
      </p:pic>
      <p:pic>
        <p:nvPicPr>
          <p:cNvPr id="66566" name="Picture 6" descr="http://www.sentangsedtee.com/images_rich/2013/03/264-130313022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3121025" cy="2083284"/>
          </a:xfrm>
          <a:prstGeom prst="rect">
            <a:avLst/>
          </a:prstGeom>
          <a:noFill/>
        </p:spPr>
      </p:pic>
      <p:pic>
        <p:nvPicPr>
          <p:cNvPr id="66568" name="Picture 8" descr="http://3.bp.blogspot.com/_eRqJTe1q_2g/TTw4w9_aCMI/AAAAAAAAAAM/lWYHKk5hWtk/s1600/%25E0%25B8%2588%25E0%25B8%25B5%25E0%25B8%25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438400"/>
            <a:ext cx="3873500" cy="2324101"/>
          </a:xfrm>
          <a:prstGeom prst="rect">
            <a:avLst/>
          </a:prstGeom>
          <a:noFill/>
        </p:spPr>
      </p:pic>
      <p:pic>
        <p:nvPicPr>
          <p:cNvPr id="66570" name="Picture 10" descr="http://www.oknation.net/blog/home/user_data/file_data/201203/30/371260a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419600"/>
            <a:ext cx="2895600" cy="2181226"/>
          </a:xfrm>
          <a:prstGeom prst="rect">
            <a:avLst/>
          </a:prstGeom>
          <a:noFill/>
          <a:ln>
            <a:solidFill>
              <a:srgbClr val="E54A05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ตัวเชื่อมต่อตรง 5"/>
          <p:cNvCxnSpPr/>
          <p:nvPr/>
        </p:nvCxnSpPr>
        <p:spPr>
          <a:xfrm flipV="1">
            <a:off x="2845526" y="1066800"/>
            <a:ext cx="1574074" cy="914400"/>
          </a:xfrm>
          <a:prstGeom prst="line">
            <a:avLst/>
          </a:prstGeom>
          <a:solidFill>
            <a:srgbClr val="92D050"/>
          </a:solidFill>
          <a:ln w="63500">
            <a:solidFill>
              <a:srgbClr val="E54A0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มุมมน 6"/>
          <p:cNvSpPr/>
          <p:nvPr/>
        </p:nvSpPr>
        <p:spPr>
          <a:xfrm>
            <a:off x="4267200" y="304800"/>
            <a:ext cx="4495800" cy="1143000"/>
          </a:xfrm>
          <a:prstGeom prst="roundRect">
            <a:avLst/>
          </a:prstGeom>
          <a:solidFill>
            <a:srgbClr val="E54A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สิ่งที่เรียนมีความหมาย/ความสำคัญอย่างไรต่อผู้เรียน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895600" y="3962400"/>
            <a:ext cx="1752600" cy="381000"/>
          </a:xfrm>
          <a:prstGeom prst="line">
            <a:avLst/>
          </a:prstGeom>
          <a:solidFill>
            <a:srgbClr val="92D050"/>
          </a:solidFill>
          <a:ln w="63500">
            <a:solidFill>
              <a:srgbClr val="E54A0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2895600" y="2514600"/>
            <a:ext cx="1905000" cy="609600"/>
          </a:xfrm>
          <a:prstGeom prst="line">
            <a:avLst/>
          </a:prstGeom>
          <a:solidFill>
            <a:srgbClr val="92D050"/>
          </a:solidFill>
          <a:ln w="63500">
            <a:solidFill>
              <a:srgbClr val="E54A0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540726" y="4445726"/>
            <a:ext cx="1828800" cy="990600"/>
          </a:xfrm>
          <a:prstGeom prst="line">
            <a:avLst/>
          </a:prstGeom>
          <a:solidFill>
            <a:srgbClr val="92D050"/>
          </a:solidFill>
          <a:ln w="63500">
            <a:solidFill>
              <a:srgbClr val="E54A0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685800" y="1752600"/>
            <a:ext cx="2819400" cy="2819400"/>
          </a:xfrm>
          <a:prstGeom prst="ellipse">
            <a:avLst/>
          </a:prstGeom>
          <a:solidFill>
            <a:srgbClr val="E54A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ทฤษฎี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แห่งความหมาย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4267200" y="2057400"/>
            <a:ext cx="4495800" cy="1143000"/>
          </a:xfrm>
          <a:prstGeom prst="roundRect">
            <a:avLst/>
          </a:prstGeom>
          <a:solidFill>
            <a:srgbClr val="E54A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สังคมประจำวันของผู้เรียน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4267200" y="3733800"/>
            <a:ext cx="4495800" cy="1143000"/>
          </a:xfrm>
          <a:prstGeom prst="roundRect">
            <a:avLst/>
          </a:prstGeom>
          <a:solidFill>
            <a:srgbClr val="E54A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เปิดโอกาสให้นักเรียนได้คิดแก้ปัญหา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267200" y="5410200"/>
            <a:ext cx="4495800" cy="1143000"/>
          </a:xfrm>
          <a:prstGeom prst="roundRect">
            <a:avLst/>
          </a:prstGeom>
          <a:solidFill>
            <a:srgbClr val="E54A0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เชื่อมโยงความสัมพันธ์ของประสบการณ์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prstGeom prst="homePlate">
            <a:avLst/>
          </a:prstGeom>
          <a:solidFill>
            <a:srgbClr val="92D050">
              <a:alpha val="82000"/>
            </a:srgbClr>
          </a:solidFill>
        </p:spPr>
        <p:txBody>
          <a:bodyPr>
            <a:noAutofit/>
          </a:bodyPr>
          <a:lstStyle/>
          <a:p>
            <a:pPr algn="l"/>
            <a:r>
              <a:rPr lang="th-TH" sz="7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7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จุดมุ่งหมายในการเรียน</a:t>
            </a:r>
            <a:endParaRPr lang="en-US" sz="72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76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ต้องอธิบายได้ว่าคณิตศาสตร์คืออะไร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นำหลักจิตวิทยาไปใช้ในการสอนวิชาคณิตศาสตร์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เลือกรูปแบบการสอนที่เหมาะสมกับผู้เรียนได้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สามารถวิเคราะห์ เชื่อมโยง ความรู้เนื้อหา</a:t>
            </a:r>
          </a:p>
          <a:p>
            <a:pPr>
              <a:buNone/>
            </a:pPr>
            <a:r>
              <a:rPr lang="th-TH" sz="4000" b="1" dirty="0">
                <a:solidFill>
                  <a:srgbClr val="FFFF00"/>
                </a:solidFill>
              </a:rPr>
              <a:t>   วิชาคณิตศาสตร์ได้</a:t>
            </a:r>
          </a:p>
          <a:p>
            <a:pPr>
              <a:buFontTx/>
              <a:buChar char="-"/>
            </a:pPr>
            <a:r>
              <a:rPr lang="th-TH" sz="4000" b="1" dirty="0">
                <a:solidFill>
                  <a:srgbClr val="FFFF00"/>
                </a:solidFill>
              </a:rPr>
              <a:t>ออกแบบแผนการจัดการเรียนรู้ได้ครบ</a:t>
            </a:r>
          </a:p>
          <a:p>
            <a:pPr>
              <a:buNone/>
            </a:pPr>
            <a:r>
              <a:rPr lang="th-TH" sz="4000" b="1" dirty="0">
                <a:solidFill>
                  <a:srgbClr val="FFFF00"/>
                </a:solidFill>
              </a:rPr>
              <a:t>   กระบวนการ</a:t>
            </a:r>
          </a:p>
          <a:p>
            <a:pPr>
              <a:buNone/>
            </a:pPr>
            <a:r>
              <a:rPr lang="th-TH" sz="4000" b="1" dirty="0">
                <a:solidFill>
                  <a:srgbClr val="FFFF00"/>
                </a:solidFill>
              </a:rPr>
              <a:t>- ฯลฯ</a:t>
            </a:r>
          </a:p>
        </p:txBody>
      </p:sp>
      <p:pic>
        <p:nvPicPr>
          <p:cNvPr id="14338" name="Picture 2" descr="http://livelovemath.files.wordpress.com/2011/08/math-hoodie-rblu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7019" y="4114800"/>
            <a:ext cx="2946981" cy="2743200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อ.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ปุณยพล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 ทฤษฎีการซึมซับ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9634" name="Picture 2" descr="https://encrypted-tbn0.gstatic.com/images?q=tbn:ANd9GcQwPcJ9R36_2Q79QnrgjHC9PKpUTyDDWSE2l6P-FYGEwTv7WVLE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2971800" cy="1743076"/>
          </a:xfrm>
          <a:prstGeom prst="rect">
            <a:avLst/>
          </a:prstGeom>
          <a:noFill/>
        </p:spPr>
      </p:pic>
      <p:pic>
        <p:nvPicPr>
          <p:cNvPr id="69636" name="Picture 4" descr="https://encrypted-tbn3.gstatic.com/images?q=tbn:ANd9GcTKDUbERvEGQ7cnqZpPU9VrG6hOCc856oqpetx827wgD9Yhwp-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429000"/>
            <a:ext cx="3124200" cy="1828800"/>
          </a:xfrm>
          <a:prstGeom prst="rect">
            <a:avLst/>
          </a:prstGeom>
          <a:noFill/>
        </p:spPr>
      </p:pic>
      <p:pic>
        <p:nvPicPr>
          <p:cNvPr id="69638" name="Picture 6" descr="https://encrypted-tbn2.gstatic.com/images?q=tbn:ANd9GcQ6JtxwxorFSpcpWMwY1F7Y_YT4CgZyIrd02Q00IhsIWpGYN7U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81000"/>
            <a:ext cx="1609725" cy="1609725"/>
          </a:xfrm>
          <a:prstGeom prst="rect">
            <a:avLst/>
          </a:prstGeom>
          <a:noFill/>
        </p:spPr>
      </p:pic>
      <p:pic>
        <p:nvPicPr>
          <p:cNvPr id="69640" name="Picture 8" descr="https://encrypted-tbn0.gstatic.com/images?q=tbn:ANd9GcSy8gdbv9vdcQ30T0rg8ybFjCogpL8Nis-YI2Vbo3uOzMcTTUnhJ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724400"/>
            <a:ext cx="2971800" cy="1905000"/>
          </a:xfrm>
          <a:prstGeom prst="rect">
            <a:avLst/>
          </a:prstGeom>
          <a:noFill/>
        </p:spPr>
      </p:pic>
      <p:pic>
        <p:nvPicPr>
          <p:cNvPr id="69642" name="Picture 10" descr="http://allforkids.tv/wp-content/uploads/2011/09/key-image20-563x256.jpg"/>
          <p:cNvPicPr>
            <a:picLocks noChangeAspect="1" noChangeArrowheads="1"/>
          </p:cNvPicPr>
          <p:nvPr/>
        </p:nvPicPr>
        <p:blipFill>
          <a:blip r:embed="rId6"/>
          <a:srcRect l="18472" r="9059"/>
          <a:stretch>
            <a:fillRect/>
          </a:stretch>
        </p:blipFill>
        <p:spPr bwMode="auto">
          <a:xfrm>
            <a:off x="5791200" y="4724400"/>
            <a:ext cx="3157538" cy="1981200"/>
          </a:xfrm>
          <a:prstGeom prst="rect">
            <a:avLst/>
          </a:prstGeom>
          <a:noFill/>
        </p:spPr>
      </p:pic>
      <p:pic>
        <p:nvPicPr>
          <p:cNvPr id="69644" name="Picture 12" descr="http://www.ablogforbetterbusiness.com/wp-content/uploads/2012/09/einstein_baby-270x2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2362200"/>
            <a:ext cx="2819400" cy="20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1.ytimg.com/vi/2B6CscRbK-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9" name="กลุ่ม 28"/>
          <p:cNvGrpSpPr/>
          <p:nvPr/>
        </p:nvGrpSpPr>
        <p:grpSpPr>
          <a:xfrm>
            <a:off x="685800" y="228600"/>
            <a:ext cx="8305800" cy="5562600"/>
            <a:chOff x="685800" y="228600"/>
            <a:chExt cx="8305800" cy="5562600"/>
          </a:xfrm>
        </p:grpSpPr>
        <p:cxnSp>
          <p:nvCxnSpPr>
            <p:cNvPr id="26" name="ตัวเชื่อมต่อตรง 25"/>
            <p:cNvCxnSpPr/>
            <p:nvPr/>
          </p:nvCxnSpPr>
          <p:spPr>
            <a:xfrm>
              <a:off x="2286000" y="4114800"/>
              <a:ext cx="1600200" cy="12954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ตัวเชื่อมต่อตรง 5"/>
            <p:cNvCxnSpPr>
              <a:endCxn id="7" idx="1"/>
            </p:cNvCxnSpPr>
            <p:nvPr/>
          </p:nvCxnSpPr>
          <p:spPr>
            <a:xfrm flipV="1">
              <a:off x="2667000" y="647700"/>
              <a:ext cx="1447800" cy="13335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สี่เหลี่ยมมุมมน 6"/>
            <p:cNvSpPr/>
            <p:nvPr/>
          </p:nvSpPr>
          <p:spPr>
            <a:xfrm>
              <a:off x="4114800" y="228600"/>
              <a:ext cx="3810000" cy="8382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เชื่อมโยงความสัมพันธ์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cxnSp>
          <p:nvCxnSpPr>
            <p:cNvPr id="8" name="ตัวเชื่อมต่อตรง 7"/>
            <p:cNvCxnSpPr/>
            <p:nvPr/>
          </p:nvCxnSpPr>
          <p:spPr>
            <a:xfrm flipV="1">
              <a:off x="2971800" y="2819400"/>
              <a:ext cx="1828800" cy="5334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/>
            <p:cNvCxnSpPr/>
            <p:nvPr/>
          </p:nvCxnSpPr>
          <p:spPr>
            <a:xfrm flipV="1">
              <a:off x="2895600" y="1600200"/>
              <a:ext cx="1676400" cy="15240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3048000" y="3886200"/>
              <a:ext cx="1752600" cy="381000"/>
            </a:xfrm>
            <a:prstGeom prst="line">
              <a:avLst/>
            </a:prstGeom>
            <a:solidFill>
              <a:srgbClr val="92D050"/>
            </a:solidFill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วงรี 10"/>
            <p:cNvSpPr/>
            <p:nvPr/>
          </p:nvSpPr>
          <p:spPr>
            <a:xfrm>
              <a:off x="685800" y="1752600"/>
              <a:ext cx="2819400" cy="2819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ทฤษฎี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ซึมซับ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สี่เหลี่ยมมุมมน 11"/>
            <p:cNvSpPr/>
            <p:nvPr/>
          </p:nvSpPr>
          <p:spPr>
            <a:xfrm>
              <a:off x="4419600" y="1371600"/>
              <a:ext cx="4495800" cy="762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ลงมือกระทำ/ปฏิบัติจริง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3" name="สี่เหลี่ยมมุมมน 12"/>
            <p:cNvSpPr/>
            <p:nvPr/>
          </p:nvSpPr>
          <p:spPr>
            <a:xfrm>
              <a:off x="4495800" y="2514600"/>
              <a:ext cx="4495800" cy="8382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เรียนรู้แบบสะสมประสบการณ์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14" name="สี่เหลี่ยมมุมมน 13"/>
            <p:cNvSpPr/>
            <p:nvPr/>
          </p:nvSpPr>
          <p:spPr>
            <a:xfrm>
              <a:off x="4419600" y="3886200"/>
              <a:ext cx="4495800" cy="762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มีรูปแบบที่แน่นอน/ไม่ซับซ้อน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  <p:sp>
          <p:nvSpPr>
            <p:cNvPr id="27" name="สี่เหลี่ยมมุมมน 26"/>
            <p:cNvSpPr/>
            <p:nvPr/>
          </p:nvSpPr>
          <p:spPr>
            <a:xfrm>
              <a:off x="3505200" y="5029200"/>
              <a:ext cx="4495800" cy="762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มีการควบคุมจากภายนอก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th-TH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7. ทฤษฎีการรู้คิด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682" name="Picture 2" descr="http://cyborganthropology.com/images/thumb/7/7f/Distributed-cognition-maggie-nichols.jpg/600px-Distributed-cognition-maggie-nich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5943600" cy="4200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.istockimg.com/file_thumbview_approve/19654667/2/stock-illustration-19654667-brain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389" y="39189"/>
            <a:ext cx="8915400" cy="6781800"/>
          </a:xfrm>
          <a:prstGeom prst="rect">
            <a:avLst/>
          </a:prstGeom>
          <a:noFill/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2133600" y="4495800"/>
            <a:ext cx="1600200" cy="1295400"/>
          </a:xfrm>
          <a:prstGeom prst="line">
            <a:avLst/>
          </a:prstGeom>
          <a:solidFill>
            <a:srgbClr val="800080"/>
          </a:solidFill>
          <a:ln w="63500">
            <a:solidFill>
              <a:srgbClr val="800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>
            <a:endCxn id="8" idx="1"/>
          </p:cNvCxnSpPr>
          <p:nvPr/>
        </p:nvCxnSpPr>
        <p:spPr>
          <a:xfrm flipV="1">
            <a:off x="2514600" y="1028700"/>
            <a:ext cx="1447800" cy="1333500"/>
          </a:xfrm>
          <a:prstGeom prst="line">
            <a:avLst/>
          </a:prstGeom>
          <a:solidFill>
            <a:srgbClr val="800080"/>
          </a:solidFill>
          <a:ln w="63500">
            <a:solidFill>
              <a:srgbClr val="800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มุมมน 7"/>
          <p:cNvSpPr/>
          <p:nvPr/>
        </p:nvSpPr>
        <p:spPr>
          <a:xfrm>
            <a:off x="3962400" y="609600"/>
            <a:ext cx="3810000" cy="8382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หาความสัมพันธ์ของโครงสร้าง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2819400" y="3200400"/>
            <a:ext cx="1828800" cy="533400"/>
          </a:xfrm>
          <a:prstGeom prst="line">
            <a:avLst/>
          </a:prstGeom>
          <a:solidFill>
            <a:srgbClr val="800080"/>
          </a:solidFill>
          <a:ln w="63500">
            <a:solidFill>
              <a:srgbClr val="800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V="1">
            <a:off x="2743200" y="1981200"/>
            <a:ext cx="1676400" cy="1524000"/>
          </a:xfrm>
          <a:prstGeom prst="line">
            <a:avLst/>
          </a:prstGeom>
          <a:solidFill>
            <a:srgbClr val="800080"/>
          </a:solidFill>
          <a:ln w="63500">
            <a:solidFill>
              <a:srgbClr val="800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2895600" y="4267200"/>
            <a:ext cx="1752600" cy="381000"/>
          </a:xfrm>
          <a:prstGeom prst="line">
            <a:avLst/>
          </a:prstGeom>
          <a:solidFill>
            <a:srgbClr val="800080"/>
          </a:solidFill>
          <a:ln w="63500">
            <a:solidFill>
              <a:srgbClr val="80008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วงรี 11"/>
          <p:cNvSpPr/>
          <p:nvPr/>
        </p:nvSpPr>
        <p:spPr>
          <a:xfrm>
            <a:off x="533400" y="2133600"/>
            <a:ext cx="2819400" cy="2819400"/>
          </a:xfrm>
          <a:prstGeom prst="ellipse">
            <a:avLst/>
          </a:prstGeom>
          <a:solidFill>
            <a:srgbClr val="8000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ทฤษฎี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การรู้คิด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4267200" y="1752600"/>
            <a:ext cx="4495800" cy="7620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สร้างข้อมูลใหม่ด้วยการกระทำ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4343400" y="2895600"/>
            <a:ext cx="4495800" cy="8382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เปลี่ยนแปลงแบบแผนความคิด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4267200" y="4267200"/>
            <a:ext cx="4495800" cy="7620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ข้อจำกัดของการเรียนรู้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3352800" y="5410200"/>
            <a:ext cx="4495800" cy="762000"/>
          </a:xfrm>
          <a:prstGeom prst="roundRect">
            <a:avLst/>
          </a:prstGeom>
          <a:solidFill>
            <a:srgbClr val="80008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ข้อบังคับที่เกิดขึ้นภายใน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438400"/>
            <a:ext cx="7772400" cy="1470025"/>
          </a:xfrm>
        </p:spPr>
        <p:txBody>
          <a:bodyPr>
            <a:normAutofit/>
          </a:bodyPr>
          <a:lstStyle/>
          <a:p>
            <a:r>
              <a:rPr lang="th-TH" sz="8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หลักการสอนคณิตศาสตร์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473" y="0"/>
            <a:ext cx="9167090" cy="2057400"/>
          </a:xfrm>
          <a:solidFill>
            <a:srgbClr val="DC1702"/>
          </a:solidFill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916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79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หลักการสอนคณิตศาสตร์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1. สอนให้เกิดมโนทัศน์ (</a:t>
            </a:r>
            <a:r>
              <a:rPr lang="en-US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 จากการคิด อภิปรายเพื่อนำไปสู่ข้อสรุป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2. สอนให้เห็นโครงสร้างทางคณิตศาสตร์ ความสัมพันธ์ และความต่อเนื่อง</a:t>
            </a:r>
          </a:p>
          <a:p>
            <a:pPr marL="0" indent="0">
              <a:buNone/>
            </a:pPr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     ของเนื้อหา ไม่เน้นแต่เพียงเนื้อหา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3. ต้องคำนึงถึงเนื้อหาวิชาและกระบวนการเรียน เรียนอะไร – เรียนอย่างไร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4. สอนจาก รูปธรรม-กึ่งรูปธรรม-นามธรรม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5. คำนึงถึงประสบการณ์และความรู้พื้นฐานของผู้เรียน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6. ฝึกหัดให้ผู้เรียนเกิดประสบการณ์ในการแก้ปัญหา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7. สอนเพื่อให้เกิดทักษะการคิดวิเคราะห์เพื่อแก้ปัญหา ให้เหตุผล เชื่อมโยง  สื่อสาร และขยายปัญหา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726020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หลักการสอนคณิตศาสตร์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8. สอนให้สัมพันธ์กับชีวิตจริง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9. จัดกิจกรรมให้สอดคล้องกับธรรมชาติ และศักยภาพของผู้เรียน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10. สอนให้ผู้เรียนเกิดความสุขในการเรียน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11. สอนเนื้อหาจากง่ายไปสู่เนื้อหาที่ยาก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12. สอนโดยวิธีการที่หลากหลายเพื่อไม่ให้เกิดความเบื่อหน่าย</a:t>
            </a:r>
          </a:p>
          <a:p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13. สอนให้ผู้เรียนสามารถสรุปองค์ความรู้ได้ด้วยตนเอง</a:t>
            </a:r>
          </a:p>
          <a:p>
            <a:pPr marL="0" indent="0">
              <a:buNone/>
            </a:pP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4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**ที่มา อ.จิราพร พรายมณี/ศ.ดร.ยุพิน พิพิธกุล</a:t>
            </a:r>
          </a:p>
        </p:txBody>
      </p:sp>
    </p:spTree>
    <p:extLst>
      <p:ext uri="{BB962C8B-B14F-4D97-AF65-F5344CB8AC3E}">
        <p14:creationId xmlns:p14="http://schemas.microsoft.com/office/powerpoint/2010/main" val="3628163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ความหมายของมโนทัศน์ (</a:t>
            </a:r>
            <a:r>
              <a:rPr lang="en-US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Concept</a:t>
            </a:r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มโนทัศน์ </a:t>
            </a: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หมายถึง ความเข้าใจของบุคคลต่อสิ่งของหรือเหตุการณ์ต่างๆ 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อันทำให้บุคคลนั้นสามารถสรุปรวมลักษณะเหมือนหรือแยกแยะลักษณะที่แตกต่าง 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ของคุณสมบัติของสิ่งของหรือเหตุการณ์นั้นได้</a:t>
            </a: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b="1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917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27" y="2221345"/>
            <a:ext cx="6214857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600200"/>
            <a:ext cx="1905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ตัวอย่าง</a:t>
            </a:r>
          </a:p>
        </p:txBody>
      </p:sp>
    </p:spTree>
    <p:extLst>
      <p:ext uri="{BB962C8B-B14F-4D97-AF65-F5344CB8AC3E}">
        <p14:creationId xmlns:p14="http://schemas.microsoft.com/office/powerpoint/2010/main" val="1950938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5720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องค์ประกอบของมโนทัศน์ 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1. ชื่อมโนทัศน์ 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2. ลักษณะ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    - ลักษณะที่จำเป็น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    - ลักษณะที่ไม่จำเป็น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3. คุณค่าของลักษณะ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1506718"/>
            <a:ext cx="457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ตัวอย่าง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1. ชื่อ “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รูปสี่เหลี่ยมจัตุรัส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2. ลักษณะ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- จำเป็น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(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ความยาวด้านทุกด้านยาวเท่ากัน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และมุมภายในทุกมุมเป็นมุมฉาก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- ไม่จำเป็น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(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เส้นทแยงมุมยาวเท่ากัน ตัดกันเป็นมุม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ฉาก และแบ่งครึ่งซึ่งกันและกัน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3. คุณค่าของลักษณะ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-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พิจารณาการหาความยาวด้าน และพื้นที่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166149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prstGeom prst="homePlate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th-TH" sz="7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7200" b="1" dirty="0">
                <a:solidFill>
                  <a:srgbClr val="4318FC"/>
                </a:solidFill>
                <a:latin typeface="TH SarabunPSK" pitchFamily="34" charset="-34"/>
                <a:cs typeface="TH SarabunPSK" pitchFamily="34" charset="-34"/>
              </a:rPr>
              <a:t>การวัด และประเมินผล</a:t>
            </a:r>
            <a:endParaRPr lang="en-US" sz="7200" b="1" dirty="0">
              <a:solidFill>
                <a:srgbClr val="4318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การเข้าเรียน ตรงต่อเวลา (17 คาบ)        10</a:t>
            </a:r>
            <a:r>
              <a:rPr lang="en-US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บันทึกหลังเรียน                                10</a:t>
            </a:r>
            <a:r>
              <a:rPr lang="en-US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การนำเสนอกิจกรรม				   50</a:t>
            </a:r>
            <a:r>
              <a:rPr lang="en-US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Char char="-"/>
            </a:pP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สอบภาคทฤษฎี                                 30</a:t>
            </a:r>
            <a:r>
              <a:rPr lang="en-US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pPr>
              <a:buNone/>
            </a:pPr>
            <a:r>
              <a:rPr lang="en-US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***</a:t>
            </a:r>
            <a:r>
              <a:rPr lang="th-TH" sz="44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มีการนัดสอนนอกเวลาปกติ มีผลต่อการเข้าเรียน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ผศ.ปุณยพล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ประเภทของมโนทัศน์ 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1. มโนทัศน์ แสดงการแบ่งพวก 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      (คุณสมบัติ เหตุการณ์ ปรากฎการณ์ เป็นต้น)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  2. มโนทัศน์ แสดงความสัมพันธ์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      (มากกว่า น้อยกว่า เท่ากับ ถ้า...แล้ว เป็นต้น)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  3. มโนทัศน์ แสดงถึง ความรู้สึก ค่านิยม อารมณ์</a:t>
            </a:r>
          </a:p>
        </p:txBody>
      </p:sp>
    </p:spTree>
    <p:extLst>
      <p:ext uri="{BB962C8B-B14F-4D97-AF65-F5344CB8AC3E}">
        <p14:creationId xmlns:p14="http://schemas.microsoft.com/office/powerpoint/2010/main" val="3651412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กระบวนการสร้างมโนทัศน์</a:t>
            </a:r>
            <a:b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1. เริ่มจากการรับรู้ </a:t>
            </a:r>
            <a:r>
              <a:rPr lang="en-US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(perception</a:t>
            </a: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2. การพิจารณาข้อแตกต่าง (</a:t>
            </a:r>
            <a:r>
              <a:rPr lang="en-US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differentiation</a:t>
            </a: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3. การแยกแยะ (</a:t>
            </a:r>
            <a:r>
              <a:rPr lang="en-US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abstraction</a:t>
            </a: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4. การรวมเข้าด้วยกัน (</a:t>
            </a:r>
            <a:r>
              <a:rPr lang="en-US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integration</a:t>
            </a: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5. การอนุมาน (</a:t>
            </a:r>
            <a:r>
              <a:rPr lang="en-US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deduction</a:t>
            </a: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dirty="0">
              <a:solidFill>
                <a:srgbClr val="80008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3918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2004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การสอนแบบอุปนัย</a:t>
            </a:r>
            <a:b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(Inductive teaching)</a:t>
            </a:r>
            <a:endParaRPr lang="th-TH" sz="3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0" y="1600200"/>
            <a:ext cx="2209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ผู้สอนให้ตัวอย่าง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41769" y="2546808"/>
            <a:ext cx="28956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ผู้เรียนพิจารณาตัวอย่าง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79819" y="3519340"/>
            <a:ext cx="36195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ผู้เรียนบอกลักษณะมโนทัศน์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91000" y="4495800"/>
            <a:ext cx="457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ผู้เรียนและผู้สอนช่วยกันสรุปชื่อมโนทัศน์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3400" y="5334000"/>
            <a:ext cx="457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ผู้เรียนฝึกหัด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6438900" y="220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38900" y="306214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31437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43221" y="503784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573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2766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การสอนแบบนิรนัย</a:t>
            </a:r>
            <a:b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(Deductive teaching)</a:t>
            </a:r>
            <a:endParaRPr lang="th-TH" sz="3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1600200"/>
            <a:ext cx="3124199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ผู้สอนบอกชื่อมโนทัศน์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0" y="2546808"/>
            <a:ext cx="3581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ผู้สอนอธิบายลักษณะมโนทัศน์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79819" y="3519340"/>
            <a:ext cx="36195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ผู้สอนยกตัวอย่าง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43400" y="4495800"/>
            <a:ext cx="4572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ผู้เรียนฝึกหัด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6438900" y="2209800"/>
            <a:ext cx="1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38900" y="306214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31437" y="4038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90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2766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ลาสเล่ย์ และแมทซีนสกี</a:t>
            </a:r>
          </a:p>
          <a:p>
            <a:pPr marL="0" indent="0" algn="ctr">
              <a:buNone/>
            </a:pPr>
            <a:r>
              <a:rPr lang="th-TH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Lasley</a:t>
            </a:r>
            <a:r>
              <a:rPr lang="en-US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&amp; </a:t>
            </a:r>
            <a:r>
              <a:rPr lang="en-US" b="1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Matczynski</a:t>
            </a:r>
            <a:r>
              <a:rPr lang="en-US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907" y="1524000"/>
            <a:ext cx="585909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ขั้นตอนที่ 1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การกำหนดมโนทัศน์หลัก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Concept Identification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ขั้นตอนที่ 2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การให้ตัวอย่าง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Exemplar Identification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ขั้นตอนที่ 3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การตั้งสมมติฐาน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Hypothesizing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ขั้นตอนที่ 4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การสรุปมโนทัศน์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Closure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ขั้นตอนที่ 5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การนำไปใช้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Application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1943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ข้อควรระลึกในการสอนให้เกิดมโนทัศน์	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1. ต้องแน่ใจว่าผู้เรียนมีพื้นฐานความรู้ ประสบการณ์ และทักษะเพียงพอ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2. ความพร้อมด้านจิตใจในการเรียน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3. เหมาะสมกับพัฒนาการทางสติปัญญาของเด็ก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4. ครูจะต้องให้คำปรึกษาและให้กำลังใจผู้เรียน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5. มีเวลาให้ผู้เรียนอย่างพอเพียง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6. เตรียมอุปกรณ์ต่างๆ ที่จำเป็น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1485930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รูปแบบการสอนเพื่อพัฒนาให้ผู้เรียนมีความเข้าใจในมโนทัศน์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  ข้อคิดในการสอนให้เกิดมโนทัศน์	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1. นักเรียนต้องเป็นผู้สร้างมโนทัศน์ด้วยตนเอง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2. ครูผู้สอนควรเรียบเรียงมโนทัศน์ให้แจ่มชัด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3. ควรจัดประสบการณ์ที่หลากหลายให้กับผู้เรียน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4. ควรสอนด้วยวิธีการที่หลากหลาย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5. มโนทัศน์ที่สร้างควรอยู่ในโครงสร้างทางคณิตศาสตร์</a:t>
            </a:r>
          </a:p>
          <a:p>
            <a:pPr marL="0" indent="0">
              <a:buNone/>
            </a:pPr>
            <a:r>
              <a:rPr lang="th-TH" dirty="0">
                <a:solidFill>
                  <a:srgbClr val="800080"/>
                </a:solidFill>
                <a:latin typeface="TH SarabunPSK" pitchFamily="34" charset="-34"/>
                <a:cs typeface="TH SarabunPSK" pitchFamily="34" charset="-34"/>
              </a:rPr>
              <a:t>	6. ควรให้นักเรียนได้มีลงมือกระทำ ลองคิด ลองทำ</a:t>
            </a:r>
          </a:p>
        </p:txBody>
      </p:sp>
    </p:spTree>
    <p:extLst>
      <p:ext uri="{BB962C8B-B14F-4D97-AF65-F5344CB8AC3E}">
        <p14:creationId xmlns:p14="http://schemas.microsoft.com/office/powerpoint/2010/main" val="791835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onents of PBL Version.png">
            <a:extLst>
              <a:ext uri="{FF2B5EF4-FFF2-40B4-BE49-F238E27FC236}">
                <a16:creationId xmlns:a16="http://schemas.microsoft.com/office/drawing/2014/main" id="{DCA92CED-09AA-4BF3-B74D-E14E2971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" y="228600"/>
            <a:ext cx="8946795" cy="63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46C23A-E764-4328-B64A-AAC1C804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5541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4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การเรียนรู้โดยใช้โครงงานเป็นฐาน</a:t>
            </a:r>
            <a:br>
              <a:rPr lang="th-TH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h-TH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Project Based Learning)</a:t>
            </a:r>
            <a:endParaRPr lang="th-TH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7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4C7149DD-C8E0-4330-B1E1-FFE285889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856634"/>
              </p:ext>
            </p:extLst>
          </p:nvPr>
        </p:nvGraphicFramePr>
        <p:xfrm>
          <a:off x="228600" y="152400"/>
          <a:ext cx="8763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675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D05FB67-88F9-47A2-954F-98F26804CC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th-TH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รูปแบบของโครงงาน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1D71B4-8100-408D-9668-FB70E79BE4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153400" cy="3657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h-TH" sz="4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โครงงานมี 2 รูปแบบ</a:t>
            </a: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48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th-TH" sz="48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โครงงานตามกลุ่มสาระ  เช่นโครงงานวิทยาศาสตร์ โครงงานคณิตศาสตร์  โครงงานการงานอาชีพ  โครงงานสังคม โครงงานภาษาไทย เป็นต้น</a:t>
            </a:r>
          </a:p>
          <a:p>
            <a:pPr eaLnBrk="1" hangingPunct="1">
              <a:defRPr/>
            </a:pPr>
            <a:endParaRPr lang="th-TH" sz="4800" dirty="0">
              <a:solidFill>
                <a:srgbClr val="FF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g.ssru.ac.th/manual/Grade_Level.jpg"/>
          <p:cNvPicPr>
            <a:picLocks noChangeAspect="1" noChangeArrowheads="1"/>
          </p:cNvPicPr>
          <p:nvPr/>
        </p:nvPicPr>
        <p:blipFill>
          <a:blip r:embed="rId2"/>
          <a:srcRect b="43636"/>
          <a:stretch>
            <a:fillRect/>
          </a:stretch>
        </p:blipFill>
        <p:spPr bwMode="auto">
          <a:xfrm>
            <a:off x="533400" y="304800"/>
            <a:ext cx="8001000" cy="6200776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อ.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ปุณยพล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BECBE3B-D8E4-485F-B827-FD4211A698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th-TH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รูปแบบของโครงงาน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E37BF33-F720-45AB-9230-5D3D3C009B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2.</a:t>
            </a:r>
            <a:r>
              <a:rPr lang="th-TH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โครงงานตามความสนใจ  เป็นโครงงานที่ผู้เรียนมีความสนใจเป็นพิเศษ ไม่เจาะจงวิชาใดวิชาหนึ่งต้องใช้ความรู้และทักษะจากหลายกลุ่มสาระวิชามาใช้ในการค้นหาคำตอบ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10A82A-24EC-4F5A-B257-B8BBA039F0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sz="7200" b="1" dirty="0">
                <a:solidFill>
                  <a:srgbClr val="00B050"/>
                </a:solidFill>
              </a:rPr>
              <a:t>โครงงานคณิตศาสตร์ </a:t>
            </a:r>
            <a:r>
              <a:rPr lang="en-US" sz="6600" b="1" dirty="0">
                <a:solidFill>
                  <a:srgbClr val="7030A0"/>
                </a:solidFill>
              </a:rPr>
              <a:t>: </a:t>
            </a:r>
            <a:r>
              <a:rPr lang="th-TH" sz="6000" b="1" dirty="0">
                <a:solidFill>
                  <a:srgbClr val="FF0000"/>
                </a:solidFill>
              </a:rPr>
              <a:t>ความหมาย</a:t>
            </a:r>
            <a:endParaRPr lang="th-TH" sz="6600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9861754-9DB6-403C-8C07-B9755C32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dirty="0">
                <a:solidFill>
                  <a:srgbClr val="7030A0"/>
                </a:solidFill>
              </a:rPr>
              <a:t>กิจกรรมการเรียนรู้คณิตศาสตร์ซึ่งนักเรียนมีโอกาสได้สำรวจ ศึกษาค้นคว้า ทำความเข้าใจ แก้ปัญหาหรือแก้ข้อสงสัย เชื่อมโยงความรู้ หรือขยายองค์ความรู้ทางคณิตศาสตร์ในประเด็นที่สนใจ รวมทั้งประดิษฐ์คิดค้นสร้างสรรค์สิ่งใหม่โดยประยุกต์ใช้ความรู้ทางคณิตศาสตร์ นักเรียนได้คิดและทำอย่างอิสระภายใต้การดูแลให้คำแนะนำของครูที่ปรึกษาหรือผู้รู้ </a:t>
            </a:r>
          </a:p>
          <a:p>
            <a:pPr marL="0" indent="0">
              <a:buNone/>
            </a:pPr>
            <a:r>
              <a:rPr lang="th-TH" sz="3600" dirty="0">
                <a:solidFill>
                  <a:srgbClr val="7030A0"/>
                </a:solidFill>
              </a:rPr>
              <a:t>    (รศ.ดร.ปรีชา เนาวน์เย็นผล)</a:t>
            </a:r>
          </a:p>
        </p:txBody>
      </p:sp>
    </p:spTree>
    <p:extLst>
      <p:ext uri="{BB962C8B-B14F-4D97-AF65-F5344CB8AC3E}">
        <p14:creationId xmlns:p14="http://schemas.microsoft.com/office/powerpoint/2010/main" val="1966687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10A82A-24EC-4F5A-B257-B8BBA039F0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9861754-9DB6-403C-8C07-B9755C32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th-TH" sz="4000" b="1" dirty="0">
                <a:solidFill>
                  <a:srgbClr val="FF3300"/>
                </a:solidFill>
                <a:cs typeface="+mj-cs"/>
              </a:rPr>
              <a:t>    1. ใช้ความรู้และประสบการณ์เลือกทำโครงงานตามความ</a:t>
            </a:r>
          </a:p>
          <a:p>
            <a:pPr>
              <a:buNone/>
              <a:defRPr/>
            </a:pPr>
            <a:r>
              <a:rPr lang="th-TH" sz="4000" b="1" dirty="0">
                <a:solidFill>
                  <a:srgbClr val="FF3300"/>
                </a:solidFill>
                <a:cs typeface="+mj-cs"/>
              </a:rPr>
              <a:t>         สนใจของตนเอง</a:t>
            </a:r>
            <a:br>
              <a:rPr lang="th-TH" sz="4000" b="1" dirty="0">
                <a:solidFill>
                  <a:srgbClr val="FF3300"/>
                </a:solidFill>
                <a:cs typeface="+mj-cs"/>
              </a:rPr>
            </a:br>
            <a:r>
              <a:rPr lang="th-TH" sz="4000" b="1" dirty="0">
                <a:solidFill>
                  <a:srgbClr val="FF3300"/>
                </a:solidFill>
                <a:cs typeface="+mj-cs"/>
              </a:rPr>
              <a:t>2. ได้ศึกษาค้นคว้าหาข้อมูลจากแหล่งความรู้ต่าง ๆ ด้วย  </a:t>
            </a:r>
          </a:p>
          <a:p>
            <a:pPr>
              <a:buNone/>
              <a:defRPr/>
            </a:pPr>
            <a:r>
              <a:rPr lang="th-TH" sz="4000" b="1" dirty="0">
                <a:solidFill>
                  <a:srgbClr val="FF3300"/>
                </a:solidFill>
                <a:cs typeface="+mj-cs"/>
              </a:rPr>
              <a:t>        ตนเอง</a:t>
            </a:r>
            <a:br>
              <a:rPr lang="th-TH" sz="4000" b="1" dirty="0">
                <a:solidFill>
                  <a:srgbClr val="FF3300"/>
                </a:solidFill>
                <a:cs typeface="+mj-cs"/>
              </a:rPr>
            </a:br>
            <a:r>
              <a:rPr lang="th-TH" sz="4000" b="1" dirty="0">
                <a:solidFill>
                  <a:srgbClr val="FF3300"/>
                </a:solidFill>
                <a:cs typeface="+mj-cs"/>
              </a:rPr>
              <a:t>3. เห็นคุณค่าและได้พัฒนาความสามารถในการใช้ </a:t>
            </a:r>
          </a:p>
          <a:p>
            <a:pPr>
              <a:buNone/>
              <a:defRPr/>
            </a:pPr>
            <a:r>
              <a:rPr lang="th-TH" sz="4000" b="1" dirty="0">
                <a:solidFill>
                  <a:srgbClr val="FF3300"/>
                </a:solidFill>
                <a:cs typeface="+mj-cs"/>
              </a:rPr>
              <a:t>        กระบวนการทางวิทยาศาสตร์ในการแก้ปัญหา</a:t>
            </a:r>
            <a:br>
              <a:rPr lang="th-TH" sz="4000" b="1" dirty="0">
                <a:solidFill>
                  <a:srgbClr val="FF3300"/>
                </a:solidFill>
                <a:cs typeface="+mj-cs"/>
              </a:rPr>
            </a:br>
            <a:r>
              <a:rPr lang="th-TH" sz="4000" b="1" dirty="0">
                <a:solidFill>
                  <a:srgbClr val="FF3300"/>
                </a:solidFill>
                <a:cs typeface="+mj-cs"/>
              </a:rPr>
              <a:t>4. ได้แสดงออกซึ่งความคิดสร้างสรรค์</a:t>
            </a:r>
            <a:endParaRPr lang="th-TH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7859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10A82A-24EC-4F5A-B257-B8BBA039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sz="6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9861754-9DB6-403C-8C07-B9755C32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th-TH" sz="4000" b="1" dirty="0">
                <a:solidFill>
                  <a:srgbClr val="FF3300"/>
                </a:solidFill>
                <a:cs typeface="+mj-cs"/>
              </a:rPr>
              <a:t>  </a:t>
            </a: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5. ได้ใช้เวลาว่างให้เป็นประโยชน์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6. ได้พัฒนาความรับผิดชอบและสามารถทำงานร่วมกับ 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     ผู้อื่นได้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7. ส่งเสริมให้นักเรียนได้แสดงออกพร้อมทั้งได้มีโอกาส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    เผยแพร่ผลงานของตนเอง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8. ได้รู้จักการบูรณาการความรู้ และตระถึงคุณค่าและ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    ประโยชน์ของการบูรณาการความรู้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9. มองเห็นแนวทางในการประยุกต์ใช้ความรู้ใน</a:t>
            </a:r>
          </a:p>
          <a:p>
            <a:pPr>
              <a:lnSpc>
                <a:spcPct val="90000"/>
              </a:lnSpc>
              <a:buNone/>
            </a:pPr>
            <a:r>
              <a:rPr lang="th-TH" altLang="th-TH" sz="3900" b="1" dirty="0">
                <a:solidFill>
                  <a:srgbClr val="FF3300"/>
                </a:solidFill>
                <a:cs typeface="+mj-cs"/>
              </a:rPr>
              <a:t>     ชีวิตประจำวันในแต่ละท้องถิ่นได้</a:t>
            </a:r>
          </a:p>
          <a:p>
            <a:pPr>
              <a:buNone/>
              <a:defRPr/>
            </a:pPr>
            <a:endParaRPr lang="th-TH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97852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BUnaNUVtzfU/WIym63qQsJI/AAAAAAAAAAg/I3kC-TIlgVIrQndcb8x1C45syWwcrQ3swCLcB/s1600/math-in-daily-life-1-728.jpg">
            <a:extLst>
              <a:ext uri="{FF2B5EF4-FFF2-40B4-BE49-F238E27FC236}">
                <a16:creationId xmlns:a16="http://schemas.microsoft.com/office/drawing/2014/main" id="{85CA2296-DD2D-441B-8743-5190C8A1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8BFEE1-68AB-4188-8689-391824D0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63036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/>
              <a:t>ประเภทของโครงงานคณิตศาสตร์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13508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0F78CF-4402-4C71-8EF6-E763777E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  <a:solidFill>
            <a:schemeClr val="bg1"/>
          </a:solidFill>
        </p:spPr>
        <p:txBody>
          <a:bodyPr/>
          <a:lstStyle/>
          <a:p>
            <a:endParaRPr lang="th-TH" sz="3600" b="1" dirty="0"/>
          </a:p>
          <a:p>
            <a:r>
              <a:rPr lang="th-TH" sz="3600" b="1" dirty="0">
                <a:solidFill>
                  <a:srgbClr val="00B050"/>
                </a:solidFill>
              </a:rPr>
              <a:t>1. โครงงานที่สัมพันธ์กับบทเรียน</a:t>
            </a:r>
          </a:p>
          <a:p>
            <a:r>
              <a:rPr lang="th-TH" sz="3600" b="1" dirty="0">
                <a:solidFill>
                  <a:srgbClr val="FF0000"/>
                </a:solidFill>
              </a:rPr>
              <a:t>2. โครงงานประยุกต์ใช้ความรู้</a:t>
            </a:r>
          </a:p>
          <a:p>
            <a:r>
              <a:rPr lang="th-TH" sz="3600" b="1" dirty="0">
                <a:solidFill>
                  <a:srgbClr val="4318FC"/>
                </a:solidFill>
              </a:rPr>
              <a:t>3. โครงงานเชิงทฤษฎี</a:t>
            </a:r>
          </a:p>
          <a:p>
            <a:r>
              <a:rPr lang="th-TH" sz="3600" b="1" dirty="0"/>
              <a:t>4. โครงงานเชิงสำรวจ</a:t>
            </a:r>
          </a:p>
          <a:p>
            <a:r>
              <a:rPr lang="th-TH" sz="3600" b="1" dirty="0">
                <a:solidFill>
                  <a:srgbClr val="FF3300"/>
                </a:solidFill>
              </a:rPr>
              <a:t>5. โครงงานประดิษฐ์คิดค้น</a:t>
            </a:r>
          </a:p>
          <a:p>
            <a:r>
              <a:rPr lang="th-TH" sz="3600" b="1" dirty="0">
                <a:solidFill>
                  <a:srgbClr val="FF9900"/>
                </a:solidFill>
              </a:rPr>
              <a:t>6. โครงงานเชิงทดลอง</a:t>
            </a:r>
          </a:p>
          <a:p>
            <a:r>
              <a:rPr lang="th-TH" sz="3600" b="1" dirty="0">
                <a:solidFill>
                  <a:srgbClr val="FA325D"/>
                </a:solidFill>
              </a:rPr>
              <a:t>7. โครงงานเชิงประวัติศาสตร์</a:t>
            </a:r>
            <a:endParaRPr lang="th-TH" b="1" dirty="0">
              <a:solidFill>
                <a:srgbClr val="FA325D"/>
              </a:solidFill>
            </a:endParaRPr>
          </a:p>
        </p:txBody>
      </p:sp>
      <p:pic>
        <p:nvPicPr>
          <p:cNvPr id="17410" name="Picture 2" descr="โครงงานคณิตศาสตร์ origami spirals – Ben Publishing">
            <a:extLst>
              <a:ext uri="{FF2B5EF4-FFF2-40B4-BE49-F238E27FC236}">
                <a16:creationId xmlns:a16="http://schemas.microsoft.com/office/drawing/2014/main" id="{F0FB8970-3A41-48BE-9442-D8073988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176977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กิจกรรมการประกวดโครงงานคณิตศาสตร์ / IMG_1312_resize.JPG">
            <a:extLst>
              <a:ext uri="{FF2B5EF4-FFF2-40B4-BE49-F238E27FC236}">
                <a16:creationId xmlns:a16="http://schemas.microsoft.com/office/drawing/2014/main" id="{F15381AC-6308-4BDF-98B7-146D668E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" y="2514600"/>
            <a:ext cx="317697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33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B050"/>
                </a:solidFill>
              </a:rPr>
              <a:t>1. โครงงานที่สัมพันธ์กับบทเรียน</a:t>
            </a:r>
            <a:endParaRPr lang="th-TH" sz="5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6AA017-3731-4B67-8AFA-20E8EB8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เป็นการเชื่อมโยงกับบทเรียนโดยตรง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การสรุปเนื้อหา/การสร้างข้อคำถาม/การนำบทเรียนไปอธิบายสิ่ง</a:t>
            </a:r>
            <a:r>
              <a:rPr lang="th-TH" sz="3600" b="1" dirty="0" err="1">
                <a:solidFill>
                  <a:srgbClr val="FF0000"/>
                </a:solidFill>
                <a:cs typeface="+mj-cs"/>
              </a:rPr>
              <a:t>ต่างๆ</a:t>
            </a:r>
            <a:r>
              <a:rPr lang="th-TH" sz="3600" b="1" dirty="0">
                <a:solidFill>
                  <a:srgbClr val="FF0000"/>
                </a:solidFill>
                <a:cs typeface="+mj-cs"/>
              </a:rPr>
              <a:t>/การหาตัวอย่างเพิ่มเติม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การนำความรู้ที่เรียนไปใช้แก้ปัญหาโดยตรง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มีการนำเสนอที่น่าสนใจกว่า</a:t>
            </a:r>
            <a:r>
              <a:rPr lang="th-TH" sz="3600" b="1" dirty="0" err="1">
                <a:solidFill>
                  <a:srgbClr val="FF0000"/>
                </a:solidFill>
                <a:cs typeface="+mj-cs"/>
              </a:rPr>
              <a:t>การทำ</a:t>
            </a:r>
            <a:r>
              <a:rPr lang="th-TH" sz="3600" b="1" dirty="0">
                <a:solidFill>
                  <a:srgbClr val="FF0000"/>
                </a:solidFill>
                <a:cs typeface="+mj-cs"/>
              </a:rPr>
              <a:t>แบบฝึกหัด โดยนักเรียนเป็นผู้คิดนำเสนอ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เป็นการทำโครงงานเล็ก ๆ /จุดเริ่มต้นโครงงานง่าย ๆ</a:t>
            </a:r>
          </a:p>
        </p:txBody>
      </p:sp>
    </p:spTree>
    <p:extLst>
      <p:ext uri="{BB962C8B-B14F-4D97-AF65-F5344CB8AC3E}">
        <p14:creationId xmlns:p14="http://schemas.microsoft.com/office/powerpoint/2010/main" val="18468871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er cute glue themed math worksheets for kindergartners to practice number bonds to 20.">
            <a:extLst>
              <a:ext uri="{FF2B5EF4-FFF2-40B4-BE49-F238E27FC236}">
                <a16:creationId xmlns:a16="http://schemas.microsoft.com/office/drawing/2014/main" id="{B4E3D8F8-F71D-4793-B8A3-7AE0A255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429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68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97A99-2C5C-446F-852B-68E6375E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7" y="609600"/>
            <a:ext cx="819774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89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5714E0-6337-4632-8A75-F7EDAB436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335185"/>
              </p:ext>
            </p:extLst>
          </p:nvPr>
        </p:nvGraphicFramePr>
        <p:xfrm>
          <a:off x="990600" y="838200"/>
          <a:ext cx="7162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77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chool.discoveryeducation.com/clipart/images/question.gif"/>
          <p:cNvPicPr>
            <a:picLocks noChangeAspect="1" noChangeArrowheads="1"/>
          </p:cNvPicPr>
          <p:nvPr/>
        </p:nvPicPr>
        <p:blipFill>
          <a:blip r:embed="rId2"/>
          <a:srcRect t="5298"/>
          <a:stretch>
            <a:fillRect/>
          </a:stretch>
        </p:blipFill>
        <p:spPr bwMode="auto">
          <a:xfrm>
            <a:off x="2895600" y="47625"/>
            <a:ext cx="3429000" cy="6810375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อ.</a:t>
            </a:r>
            <a:r>
              <a:rPr lang="th-TH" sz="32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ปุณยพล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จันทร์ฝอย</a:t>
            </a:r>
            <a:endParaRPr lang="en-US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</a:rPr>
              <a:t>2. โครงงานประยุกต์ใช้ความรู้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6AA017-3731-4B67-8AFA-20E8EB8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เป็นการนำความรู้ไปอธิบายปรากฎการณ์ สถานการณ์ต่าง ๆ  </a:t>
            </a:r>
          </a:p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cs typeface="+mj-cs"/>
              </a:rPr>
              <a:t>     ในสิ่งแวดล้อมรอบตัว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นำไปใช้แก้ปัญหาสถานการณ์ในชีวิตจริง และการนำไปใช้ในศาสตร์</a:t>
            </a:r>
            <a:r>
              <a:rPr lang="th-TH" sz="3600" b="1" dirty="0" err="1">
                <a:solidFill>
                  <a:srgbClr val="FF0000"/>
                </a:solidFill>
                <a:cs typeface="+mj-cs"/>
              </a:rPr>
              <a:t>อื่นๆ</a:t>
            </a:r>
            <a:r>
              <a:rPr lang="th-TH" sz="3600" b="1" dirty="0">
                <a:solidFill>
                  <a:srgbClr val="FF0000"/>
                </a:solidFill>
                <a:cs typeface="+mj-cs"/>
              </a:rPr>
              <a:t> 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ผู้จัดทำโครงการต้องมีความลุ่มลึกในเนื้อหาคณิตศาสตร์เป็นอย่างดี</a:t>
            </a:r>
          </a:p>
        </p:txBody>
      </p:sp>
    </p:spTree>
    <p:extLst>
      <p:ext uri="{BB962C8B-B14F-4D97-AF65-F5344CB8AC3E}">
        <p14:creationId xmlns:p14="http://schemas.microsoft.com/office/powerpoint/2010/main" val="3241236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7C0FF4A-35F4-4E30-9E0B-BFA55020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7391" r="8333" b="4052"/>
          <a:stretch/>
        </p:blipFill>
        <p:spPr>
          <a:xfrm>
            <a:off x="269576" y="533400"/>
            <a:ext cx="860484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1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9063F6E-6554-45E4-83B1-BA4A64FC363A}"/>
              </a:ext>
            </a:extLst>
          </p:cNvPr>
          <p:cNvSpPr txBox="1"/>
          <p:nvPr/>
        </p:nvSpPr>
        <p:spPr>
          <a:xfrm>
            <a:off x="685800" y="304800"/>
            <a:ext cx="8077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800" b="1" dirty="0">
                <a:solidFill>
                  <a:schemeClr val="bg1"/>
                </a:solidFill>
              </a:rPr>
              <a:t>10</a:t>
            </a:r>
            <a:r>
              <a:rPr lang="th-TH" sz="20800" b="1" baseline="30000" dirty="0">
                <a:solidFill>
                  <a:schemeClr val="bg1"/>
                </a:solidFill>
              </a:rPr>
              <a:t>11</a:t>
            </a:r>
            <a:endParaRPr lang="th-TH" sz="20800" b="1" dirty="0">
              <a:solidFill>
                <a:schemeClr val="bg1"/>
              </a:solidFill>
            </a:endParaRPr>
          </a:p>
          <a:p>
            <a:pPr algn="ctr"/>
            <a:r>
              <a:rPr lang="en-US" sz="8800" b="1" dirty="0">
                <a:solidFill>
                  <a:schemeClr val="bg1"/>
                </a:solidFill>
              </a:rPr>
              <a:t>100,000,000,000</a:t>
            </a:r>
            <a:endParaRPr lang="th-TH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209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7BC259A-ECD2-49CF-8C6D-E9DA60AC42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3900" y="1981200"/>
            <a:ext cx="76962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S Sans Serif"/>
                <a:cs typeface="+mj-cs"/>
              </a:rPr>
              <a:t>      มีกระต่ายที่เกิดใหม่หนึ่งคู่ ตัวหนึ่งตัวผู้ อีกตัวหนึ่งตัวเมีย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S Sans Serif"/>
                <a:cs typeface="+mj-cs"/>
              </a:rPr>
              <a:t>โดยนำมาเลี้ยงไว้ในสนามที่มีรั้วล้อมรอบ กระต่ายสามารถผสมพันธุ์และขยายพันธุ์หลังจากที่มีอายุได้หนึ่งเดือน เมื่อสิ้นเดือนที่สอง กระต่ายตัวเมียให้ลูกออกมาหนึ่งคู่</a:t>
            </a:r>
            <a:r>
              <a:rPr kumimoji="0" lang="th-TH" altLang="th-TH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5358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6SzJoILuKdk/YD_K_mgCZhI/AAAAAAAAAVE/xWG9ov1p3FAPAZ3efe9Zf-SPfE-rN2X7ACLcBGAsYHQ/s350/fibonacci-rabbits.png">
            <a:extLst>
              <a:ext uri="{FF2B5EF4-FFF2-40B4-BE49-F238E27FC236}">
                <a16:creationId xmlns:a16="http://schemas.microsoft.com/office/drawing/2014/main" id="{5108B315-30D6-43B2-927D-25827FDA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533400"/>
            <a:ext cx="78377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381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1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สื่อออนไลน์ 3">
            <a:hlinkClick r:id="" action="ppaction://media"/>
            <a:extLst>
              <a:ext uri="{FF2B5EF4-FFF2-40B4-BE49-F238E27FC236}">
                <a16:creationId xmlns:a16="http://schemas.microsoft.com/office/drawing/2014/main" id="{D5816870-9A09-4A45-8455-76672D3A6A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533" y="914400"/>
            <a:ext cx="8398933" cy="4724400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FA49B5E-2BC9-4F42-9122-28136F61666F}"/>
              </a:ext>
            </a:extLst>
          </p:cNvPr>
          <p:cNvSpPr/>
          <p:nvPr/>
        </p:nvSpPr>
        <p:spPr>
          <a:xfrm>
            <a:off x="2283519" y="5943600"/>
            <a:ext cx="4576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</a:rPr>
              <a:t>https://youtu.be/6KiGlqHWk9I</a:t>
            </a:r>
          </a:p>
        </p:txBody>
      </p:sp>
    </p:spTree>
    <p:extLst>
      <p:ext uri="{BB962C8B-B14F-4D97-AF65-F5344CB8AC3E}">
        <p14:creationId xmlns:p14="http://schemas.microsoft.com/office/powerpoint/2010/main" val="2840022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00B050"/>
                </a:solidFill>
              </a:rPr>
              <a:t>3. โครงงานเชิงทฤษฎี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6AA017-3731-4B67-8AFA-20E8EB8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การสร้างข้อคาดการณ์ จากการสังเกต ค้นคว้าหาความสัมพันธ์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ใช้การให้เหตุผลแบบอุปนัยเพื่อสร้างสูตร หรือทฤษฎี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พิสูจน์โดยใช้เหตุผลแบบน</a:t>
            </a:r>
            <a:r>
              <a:rPr lang="th-TH" sz="3600" b="1" dirty="0" err="1">
                <a:solidFill>
                  <a:srgbClr val="FF0000"/>
                </a:solidFill>
                <a:cs typeface="+mj-cs"/>
              </a:rPr>
              <a:t>ิร</a:t>
            </a:r>
            <a:r>
              <a:rPr lang="th-TH" sz="3600" b="1" dirty="0">
                <a:solidFill>
                  <a:srgbClr val="FF0000"/>
                </a:solidFill>
                <a:cs typeface="+mj-cs"/>
              </a:rPr>
              <a:t>นัย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การศึกษาสนใจบางเนื้อหาในเชิงลึก หรือในแง่มุมที่น่าสนใจ</a:t>
            </a:r>
          </a:p>
          <a:p>
            <a:r>
              <a:rPr lang="th-TH" sz="3600" b="1" dirty="0">
                <a:solidFill>
                  <a:srgbClr val="FF0000"/>
                </a:solidFill>
                <a:cs typeface="+mj-cs"/>
              </a:rPr>
              <a:t>การศึกษาเพื่ออธิบายความสัมพันธ์เชิงทฤษฎีที่เกี่ยวข้องกัน</a:t>
            </a:r>
          </a:p>
        </p:txBody>
      </p:sp>
    </p:spTree>
    <p:extLst>
      <p:ext uri="{BB962C8B-B14F-4D97-AF65-F5344CB8AC3E}">
        <p14:creationId xmlns:p14="http://schemas.microsoft.com/office/powerpoint/2010/main" val="37822379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20D4BDB-098E-4D1A-BA05-0B701FB9A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9249" r="6667"/>
          <a:stretch/>
        </p:blipFill>
        <p:spPr>
          <a:xfrm>
            <a:off x="284171" y="685800"/>
            <a:ext cx="857565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173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BD50E27-06FE-4865-922B-07B8E06AC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4081" r="27500" b="47035"/>
          <a:stretch/>
        </p:blipFill>
        <p:spPr>
          <a:xfrm>
            <a:off x="583534" y="152400"/>
            <a:ext cx="7976931" cy="304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FD255F4-582B-4947-8E0C-A74D90811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36660" r="33334" b="36661"/>
          <a:stretch/>
        </p:blipFill>
        <p:spPr>
          <a:xfrm>
            <a:off x="931335" y="3429000"/>
            <a:ext cx="728132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4318FC"/>
                </a:solidFill>
              </a:rPr>
              <a:t>4. โครงงานเชิงสำรวจ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6AA017-3731-4B67-8AFA-20E8EB8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มุ่งศึกษาเหตุการณ์ กิจกรรม สิ่งต่าง ๆ ที่มีอยู่ในชีวิตจริง</a:t>
            </a:r>
          </a:p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เก็บรวบรวมข้อมูลมาศึกษา วิเคราะห์ หาความสัมพันธ์ และแปลความหมาย</a:t>
            </a:r>
          </a:p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ในการสำรวจอาจจะเป็นการความคิดเห็นที่มีต่อคณิตศาสตร์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273081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การพัฒนาบุคลิกภาพความเป็นครู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www.nathonpattana.ac.th/_files_school/48100584/workteacher/48100584_0_20120626-041922.jpg"/>
          <p:cNvPicPr>
            <a:picLocks noChangeAspect="1" noChangeArrowheads="1"/>
          </p:cNvPicPr>
          <p:nvPr/>
        </p:nvPicPr>
        <p:blipFill>
          <a:blip r:embed="rId2"/>
          <a:srcRect l="27500" r="27500"/>
          <a:stretch>
            <a:fillRect/>
          </a:stretch>
        </p:blipFill>
        <p:spPr bwMode="auto">
          <a:xfrm>
            <a:off x="457200" y="1600200"/>
            <a:ext cx="1981200" cy="5099051"/>
          </a:xfrm>
          <a:prstGeom prst="rect">
            <a:avLst/>
          </a:prstGeom>
          <a:noFill/>
        </p:spPr>
      </p:pic>
      <p:pic>
        <p:nvPicPr>
          <p:cNvPr id="4" name="Picture 2" descr="http://www.modeleweddings.com/wp-content/uploads/2012/01/Blue-Armani-Suit-Tailored.jpg"/>
          <p:cNvPicPr>
            <a:picLocks noChangeAspect="1" noChangeArrowheads="1"/>
          </p:cNvPicPr>
          <p:nvPr/>
        </p:nvPicPr>
        <p:blipFill>
          <a:blip r:embed="rId3"/>
          <a:srcRect l="29900" t="2338" r="29328" b="2915"/>
          <a:stretch>
            <a:fillRect/>
          </a:stretch>
        </p:blipFill>
        <p:spPr bwMode="auto">
          <a:xfrm>
            <a:off x="6477000" y="1561011"/>
            <a:ext cx="2286000" cy="5174520"/>
          </a:xfrm>
          <a:prstGeom prst="rect">
            <a:avLst/>
          </a:prstGeom>
          <a:noFill/>
        </p:spPr>
      </p:pic>
      <p:sp>
        <p:nvSpPr>
          <p:cNvPr id="5" name="วงรี 4"/>
          <p:cNvSpPr/>
          <p:nvPr/>
        </p:nvSpPr>
        <p:spPr>
          <a:xfrm>
            <a:off x="2514600" y="1600200"/>
            <a:ext cx="38862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4318FC"/>
                </a:solidFill>
                <a:latin typeface="TH SarabunPSK" pitchFamily="34" charset="-34"/>
                <a:cs typeface="TH SarabunPSK" pitchFamily="34" charset="-34"/>
              </a:rPr>
              <a:t>1.หน้าตาสะอาดสะอ้าน</a:t>
            </a:r>
            <a:endParaRPr lang="en-US" sz="3200" b="1" dirty="0">
              <a:solidFill>
                <a:srgbClr val="4318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2514600" y="2438400"/>
            <a:ext cx="38862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rgbClr val="4318FC"/>
                </a:solidFill>
                <a:latin typeface="TH SarabunPSK" pitchFamily="34" charset="-34"/>
                <a:cs typeface="TH SarabunPSK" pitchFamily="34" charset="-34"/>
              </a:rPr>
              <a:t>     2.บุคลิกภาพดี</a:t>
            </a:r>
            <a:endParaRPr lang="en-US" sz="3200" b="1" dirty="0">
              <a:solidFill>
                <a:srgbClr val="4318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514600" y="3276600"/>
            <a:ext cx="38862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rgbClr val="4318FC"/>
                </a:solidFill>
                <a:latin typeface="TH SarabunPSK" pitchFamily="34" charset="-34"/>
                <a:cs typeface="TH SarabunPSK" pitchFamily="34" charset="-34"/>
              </a:rPr>
              <a:t>     3.แต่งกายสุภาพ</a:t>
            </a:r>
            <a:endParaRPr lang="en-US" sz="3200" b="1" dirty="0">
              <a:solidFill>
                <a:srgbClr val="4318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514600" y="4114800"/>
            <a:ext cx="38862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rgbClr val="4318FC"/>
                </a:solidFill>
                <a:latin typeface="TH SarabunPSK" pitchFamily="34" charset="-34"/>
                <a:cs typeface="TH SarabunPSK" pitchFamily="34" charset="-34"/>
              </a:rPr>
              <a:t>     4.มีความมั่นใจ</a:t>
            </a:r>
            <a:endParaRPr lang="en-US" sz="3200" b="1" dirty="0">
              <a:solidFill>
                <a:srgbClr val="4318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2514600" y="4953000"/>
            <a:ext cx="38862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rgbClr val="4318FC"/>
                </a:solidFill>
                <a:latin typeface="TH SarabunPSK" pitchFamily="34" charset="-34"/>
                <a:cs typeface="TH SarabunPSK" pitchFamily="34" charset="-34"/>
              </a:rPr>
              <a:t>     5.กริยา มารยาทดี</a:t>
            </a:r>
            <a:endParaRPr lang="en-US" sz="3200" b="1" dirty="0">
              <a:solidFill>
                <a:srgbClr val="4318F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286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อ.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ปุณยพล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1F01924-56A0-42EE-AC94-ABFB269FEE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14428" r="27500" b="9980"/>
          <a:stretch/>
        </p:blipFill>
        <p:spPr>
          <a:xfrm>
            <a:off x="1333500" y="370415"/>
            <a:ext cx="6477000" cy="61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879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54C5CBB-1772-4847-9EB3-E2C5227A0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15910" r="30833" b="5534"/>
          <a:stretch/>
        </p:blipFill>
        <p:spPr>
          <a:xfrm>
            <a:off x="258888" y="332739"/>
            <a:ext cx="5257800" cy="6192522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7518327-5BB0-4D68-A36B-125CA46C9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66" t="24803" r="32500" b="18873"/>
          <a:stretch/>
        </p:blipFill>
        <p:spPr>
          <a:xfrm>
            <a:off x="3637548" y="332739"/>
            <a:ext cx="5257800" cy="61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</a:rPr>
              <a:t>5. โครงงานประดิษฐ์คิดค้น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6AA017-3731-4B67-8AFA-20E8EB8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ผลลัพธ์ของโครงงานอยู่ในรูปสิ่งประดิษฐ์ หรือแนวคิด ที่นักเรียนสร้างสรรค์คิดค้น</a:t>
            </a:r>
          </a:p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การใช้เครื่องมือ นวัตกรรม และเทคโนโลยีในการสร้างสรรค์ประดิษฐ์ผลงาน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6844464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โครงงานสิ่งประดิษฐ์จากไม้ไอติม | สาระ ความรู้ ข่าวสาร ความบันเทิง  ของชาวมัธยมศึกษา และประถมศึกษา : Knowledge for Thai Student |  ThaiGoodView.com">
            <a:extLst>
              <a:ext uri="{FF2B5EF4-FFF2-40B4-BE49-F238E27FC236}">
                <a16:creationId xmlns:a16="http://schemas.microsoft.com/office/drawing/2014/main" id="{81203D3C-4D38-4E7F-A1CB-892DDEE8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0" y="228600"/>
            <a:ext cx="4373810" cy="41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.กล่องใส่ทิชชู">
            <a:extLst>
              <a:ext uri="{FF2B5EF4-FFF2-40B4-BE49-F238E27FC236}">
                <a16:creationId xmlns:a16="http://schemas.microsoft.com/office/drawing/2014/main" id="{9E572864-FDDA-460A-9A56-415EED2B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0" y="4436734"/>
            <a:ext cx="848861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0. DIY ภูเขาไม้ไอติม">
            <a:extLst>
              <a:ext uri="{FF2B5EF4-FFF2-40B4-BE49-F238E27FC236}">
                <a16:creationId xmlns:a16="http://schemas.microsoft.com/office/drawing/2014/main" id="{1F3E7FD3-4FAA-4B2B-ABE1-81C6E72C0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118"/>
            <a:ext cx="4373810" cy="41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49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ไม่มีคำอธิบายรูปภาพ">
            <a:extLst>
              <a:ext uri="{FF2B5EF4-FFF2-40B4-BE49-F238E27FC236}">
                <a16:creationId xmlns:a16="http://schemas.microsoft.com/office/drawing/2014/main" id="{43086421-9416-462A-9520-0CBE5699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8600"/>
            <a:ext cx="687231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1C137EF-8AB4-46E3-8B4C-C61F0042D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7" t="9980" r="40000" b="36660"/>
          <a:stretch/>
        </p:blipFill>
        <p:spPr>
          <a:xfrm>
            <a:off x="1066800" y="1143000"/>
            <a:ext cx="5867400" cy="5287559"/>
          </a:xfrm>
          <a:prstGeom prst="rect">
            <a:avLst/>
          </a:prstGeom>
        </p:spPr>
      </p:pic>
      <p:pic>
        <p:nvPicPr>
          <p:cNvPr id="2052" name="Picture 4" descr="ไม่มีคำอธิบาย">
            <a:extLst>
              <a:ext uri="{FF2B5EF4-FFF2-40B4-BE49-F238E27FC236}">
                <a16:creationId xmlns:a16="http://schemas.microsoft.com/office/drawing/2014/main" id="{1FD6B2DE-B0B5-4232-9610-44BAC54E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84" y="2362200"/>
            <a:ext cx="698376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ไม่มีคำอธิบาย">
            <a:extLst>
              <a:ext uri="{FF2B5EF4-FFF2-40B4-BE49-F238E27FC236}">
                <a16:creationId xmlns:a16="http://schemas.microsoft.com/office/drawing/2014/main" id="{9803D7B1-9EA3-408F-ABC9-5AAC2BD4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02442"/>
            <a:ext cx="539115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</a:rPr>
              <a:t>6. โครงงานเชิงทดลอง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6AA017-3731-4B67-8AFA-20E8EB8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มีลักษณะใกล้เคียงกับโครงงานทดลองทางวิทยาศาสตร์</a:t>
            </a:r>
          </a:p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มีการกำหนดปัญหา/สมมติฐาน/ดำเนินการทดลอง/เก็บรวบรวม/วิเคราะห์/แปลผลข้อมูล/สรุปผล</a:t>
            </a:r>
          </a:p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บางครั้งโครงงานเชิงทดลองก็เป็นการนำความรู้ทางคณิตศาสตร์ไปใช้ในทางสถิติ </a:t>
            </a:r>
          </a:p>
        </p:txBody>
      </p:sp>
    </p:spTree>
    <p:extLst>
      <p:ext uri="{BB962C8B-B14F-4D97-AF65-F5344CB8AC3E}">
        <p14:creationId xmlns:p14="http://schemas.microsoft.com/office/powerpoint/2010/main" val="511609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เทียนสมุนไพรเรขาคณิตพิชิตยุง: ขั้นตอนการดำเนินงาน">
            <a:extLst>
              <a:ext uri="{FF2B5EF4-FFF2-40B4-BE49-F238E27FC236}">
                <a16:creationId xmlns:a16="http://schemas.microsoft.com/office/drawing/2014/main" id="{7B10BDF7-31D1-43F0-A40D-AE4CBF20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918075" cy="43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เทียนหอมรูปเรขาคณิต">
            <a:extLst>
              <a:ext uri="{FF2B5EF4-FFF2-40B4-BE49-F238E27FC236}">
                <a16:creationId xmlns:a16="http://schemas.microsoft.com/office/drawing/2014/main" id="{7A2D7448-E398-445C-991C-F43F6092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3" y="2372582"/>
            <a:ext cx="4682651" cy="41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เทียนหอมรูปทรงเรขาคณิตเทียนหอมห้องห้องนอนอากาศสดสร้างสรรค์ลูกบาศก์รูบิคคิวบ์อย่างต่อเนื่องกลิ่นหอมช่วยนอนหลับเครื่องประด  | Shopee Thailand">
            <a:extLst>
              <a:ext uri="{FF2B5EF4-FFF2-40B4-BE49-F238E27FC236}">
                <a16:creationId xmlns:a16="http://schemas.microsoft.com/office/drawing/2014/main" id="{EA60495A-D4F9-4682-82E6-E9B41AD8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51" y="2372582"/>
            <a:ext cx="4572000" cy="41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เทียนสมุนไพรเรขาคณิตพิชิตยุง: สมุนไพรพิชิตยุง(ตะไคร้หอม)">
            <a:extLst>
              <a:ext uri="{FF2B5EF4-FFF2-40B4-BE49-F238E27FC236}">
                <a16:creationId xmlns:a16="http://schemas.microsoft.com/office/drawing/2014/main" id="{CC4B977A-4751-435A-934F-15DF1B02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23" y="257668"/>
            <a:ext cx="4915342" cy="41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3300"/>
                </a:solidFill>
              </a:rPr>
              <a:t>7. โครงงานเชิงประวัติศาสตร์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6AA017-3731-4B67-8AFA-20E8EB8B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7030A0"/>
                </a:solidFill>
                <a:cs typeface="+mj-cs"/>
              </a:rPr>
              <a:t>ศึกษาเกี่ยวกับประวัติศาสตร์ เรื่องราวความเป็นมาทางคณิตศาสตร์ เช่น ประวัติความเป็นมาของสัญลักษณ์ทางคณิตศาสตร์  หรือ ประวัตินักคณิตศาสตร์ที่สำคัญ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496446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7A84CE-B7B3-40C9-979E-AEB53160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7030A0"/>
                </a:solidFill>
              </a:rPr>
              <a:t>การจัดการเรียนรู้เกี่ยวกับโครงงานคณิตศาสตร์</a:t>
            </a: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A870C257-5E23-4CE6-9090-508027045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000345"/>
              </p:ext>
            </p:extLst>
          </p:nvPr>
        </p:nvGraphicFramePr>
        <p:xfrm>
          <a:off x="474260" y="1417638"/>
          <a:ext cx="8229600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5212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1EC274-D517-4345-BF02-2854B539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sz="5400" b="1" dirty="0">
                <a:solidFill>
                  <a:srgbClr val="FF3300"/>
                </a:solidFill>
              </a:rPr>
              <a:t>ความสำคัญของโครงงานคณิตศาสตร์</a:t>
            </a:r>
          </a:p>
        </p:txBody>
      </p:sp>
      <p:graphicFrame>
        <p:nvGraphicFramePr>
          <p:cNvPr id="7" name="ไดอะแกรม 6">
            <a:extLst>
              <a:ext uri="{FF2B5EF4-FFF2-40B4-BE49-F238E27FC236}">
                <a16:creationId xmlns:a16="http://schemas.microsoft.com/office/drawing/2014/main" id="{1F6CA077-6F1F-44F9-932B-E277A7886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499642"/>
              </p:ext>
            </p:extLst>
          </p:nvPr>
        </p:nvGraphicFramePr>
        <p:xfrm>
          <a:off x="577755" y="1401762"/>
          <a:ext cx="8077200" cy="538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02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การพัฒนาบุคลิกภาพความเป็นครู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6" name="Picture 4" descr="http://2.bp.blogspot.com/-lKBNrBatPfw/UeU3VQIx2YI/AAAAAAAABoI/e238_nfrE8k/s640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89113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ทำไมรูปหัวใจถึงเป็นแบบนี้ครับ - Pantip">
            <a:extLst>
              <a:ext uri="{FF2B5EF4-FFF2-40B4-BE49-F238E27FC236}">
                <a16:creationId xmlns:a16="http://schemas.microsoft.com/office/drawing/2014/main" id="{C9D03F05-E87F-41B4-9006-840D0992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43"/>
            <a:ext cx="7502952" cy="6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4BA505F-648A-48B8-B3A1-2ADFD61707EE}"/>
              </a:ext>
            </a:extLst>
          </p:cNvPr>
          <p:cNvSpPr/>
          <p:nvPr/>
        </p:nvSpPr>
        <p:spPr>
          <a:xfrm>
            <a:off x="533400" y="228599"/>
            <a:ext cx="80772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FF0000"/>
                </a:solidFill>
              </a:rPr>
              <a:t>หลักการที่สำคัญของโครงงานคณิตศาสตร์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9CA3329-20A9-49C2-85DB-6F21D746C84E}"/>
              </a:ext>
            </a:extLst>
          </p:cNvPr>
          <p:cNvSpPr/>
          <p:nvPr/>
        </p:nvSpPr>
        <p:spPr>
          <a:xfrm>
            <a:off x="187752" y="1506939"/>
            <a:ext cx="54864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FF0000"/>
                </a:solidFill>
              </a:rPr>
              <a:t>1. เกี่ยวกับเนื้อหาคณิตศาสตร์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93464EC0-1311-4661-87DF-7441C8FFCC01}"/>
              </a:ext>
            </a:extLst>
          </p:cNvPr>
          <p:cNvSpPr/>
          <p:nvPr/>
        </p:nvSpPr>
        <p:spPr>
          <a:xfrm>
            <a:off x="721152" y="2367316"/>
            <a:ext cx="5163924" cy="685800"/>
          </a:xfrm>
          <a:prstGeom prst="roundRect">
            <a:avLst/>
          </a:prstGeom>
          <a:solidFill>
            <a:srgbClr val="FA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</a:rPr>
              <a:t>2. เป็นเรื่องที่นักเรียนสนใจ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B8490A0-4987-41F1-8F60-B688DCE28CC8}"/>
              </a:ext>
            </a:extLst>
          </p:cNvPr>
          <p:cNvSpPr/>
          <p:nvPr/>
        </p:nvSpPr>
        <p:spPr>
          <a:xfrm>
            <a:off x="1178352" y="3274892"/>
            <a:ext cx="5163924" cy="68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2">
                    <a:lumMod val="25000"/>
                  </a:schemeClr>
                </a:solidFill>
              </a:rPr>
              <a:t>3. เป็นเรื่องใหม่/ไม่ลอกผลงาน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4DEB0974-FE48-41AB-968E-1731EF5C5109}"/>
              </a:ext>
            </a:extLst>
          </p:cNvPr>
          <p:cNvSpPr/>
          <p:nvPr/>
        </p:nvSpPr>
        <p:spPr>
          <a:xfrm>
            <a:off x="1711752" y="4182468"/>
            <a:ext cx="5163924" cy="685800"/>
          </a:xfrm>
          <a:prstGeom prst="roundRect">
            <a:avLst/>
          </a:prstGeom>
          <a:solidFill>
            <a:srgbClr val="FC73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FFFF00"/>
                </a:solidFill>
              </a:rPr>
              <a:t>4. คำนึงถึงต้นทุนค่าใช้จ่าย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26CF5F80-147A-4095-8EAB-A853B02DD3B7}"/>
              </a:ext>
            </a:extLst>
          </p:cNvPr>
          <p:cNvSpPr/>
          <p:nvPr/>
        </p:nvSpPr>
        <p:spPr>
          <a:xfrm>
            <a:off x="2168952" y="5087770"/>
            <a:ext cx="5984448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chemeClr val="bg1"/>
                </a:solidFill>
              </a:rPr>
              <a:t>5. ใช้กระบวนการทางวิทยาศาสตร์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53AFBE04-5DBB-41D6-A7C9-69A04DD6CB02}"/>
              </a:ext>
            </a:extLst>
          </p:cNvPr>
          <p:cNvSpPr/>
          <p:nvPr/>
        </p:nvSpPr>
        <p:spPr>
          <a:xfrm>
            <a:off x="2930952" y="5985110"/>
            <a:ext cx="54864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FFFF00"/>
                </a:solidFill>
              </a:rPr>
              <a:t>6. แสดงการศึกษาอย่าง</a:t>
            </a:r>
            <a:r>
              <a:rPr lang="th-TH" sz="4000" b="1" dirty="0" err="1">
                <a:solidFill>
                  <a:srgbClr val="FFFF00"/>
                </a:solidFill>
              </a:rPr>
              <a:t>ลุ่</a:t>
            </a:r>
            <a:r>
              <a:rPr lang="th-TH" sz="4000" b="1" dirty="0">
                <a:solidFill>
                  <a:srgbClr val="FFFF00"/>
                </a:solidFill>
              </a:rPr>
              <a:t>มล</a:t>
            </a:r>
            <a:r>
              <a:rPr lang="th-TH" sz="4000" b="1" dirty="0" err="1">
                <a:solidFill>
                  <a:srgbClr val="FFFF00"/>
                </a:solidFill>
              </a:rPr>
              <a:t>ึม</a:t>
            </a:r>
            <a:endParaRPr lang="th-TH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แพทย์แนะสัญญาณเตือน “โรคกล้ามเนื้อหัวใจขาดเลือดเฉียบพลัน” : PPTVHD36">
            <a:extLst>
              <a:ext uri="{FF2B5EF4-FFF2-40B4-BE49-F238E27FC236}">
                <a16:creationId xmlns:a16="http://schemas.microsoft.com/office/drawing/2014/main" id="{94E3B1B4-3BCD-4448-AF52-77C6A887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581025"/>
            <a:ext cx="9144000" cy="569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99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FCBCB6-D65E-4274-95E3-5C71AA0F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2" y="274638"/>
            <a:ext cx="8682776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accent3">
                    <a:lumMod val="50000"/>
                  </a:schemeClr>
                </a:solidFill>
              </a:rPr>
              <a:t>ขั้นตอนใน</a:t>
            </a:r>
            <a:r>
              <a:rPr lang="th-TH" sz="5400" b="1" dirty="0" err="1">
                <a:solidFill>
                  <a:schemeClr val="accent3">
                    <a:lumMod val="50000"/>
                  </a:schemeClr>
                </a:solidFill>
              </a:rPr>
              <a:t>การทำ</a:t>
            </a:r>
            <a:r>
              <a:rPr lang="th-TH" sz="5400" b="1" dirty="0">
                <a:solidFill>
                  <a:schemeClr val="accent3">
                    <a:lumMod val="50000"/>
                  </a:schemeClr>
                </a:solidFill>
              </a:rPr>
              <a:t>โครงงานคณิตศาสตร์</a:t>
            </a:r>
          </a:p>
        </p:txBody>
      </p:sp>
      <p:pic>
        <p:nvPicPr>
          <p:cNvPr id="3074" name="Picture 2" descr="Craft Projects for Math Class | Scholastic">
            <a:extLst>
              <a:ext uri="{FF2B5EF4-FFF2-40B4-BE49-F238E27FC236}">
                <a16:creationId xmlns:a16="http://schemas.microsoft.com/office/drawing/2014/main" id="{3E1183F2-3044-44BC-B935-6F9E02A2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2" y="1644153"/>
            <a:ext cx="4036588" cy="493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">
            <a:extLst>
              <a:ext uri="{FF2B5EF4-FFF2-40B4-BE49-F238E27FC236}">
                <a16:creationId xmlns:a16="http://schemas.microsoft.com/office/drawing/2014/main" id="{44A3197C-29BA-4ABF-B048-68EFE655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40" y="1644152"/>
            <a:ext cx="4299448" cy="493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963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>
            <a:extLst>
              <a:ext uri="{FF2B5EF4-FFF2-40B4-BE49-F238E27FC236}">
                <a16:creationId xmlns:a16="http://schemas.microsoft.com/office/drawing/2014/main" id="{1F6CA077-6F1F-44F9-932B-E277A7886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778870"/>
              </p:ext>
            </p:extLst>
          </p:nvPr>
        </p:nvGraphicFramePr>
        <p:xfrm>
          <a:off x="304800" y="3810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3004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FF36EF46-B219-4914-AB93-2918D4285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79091"/>
              </p:ext>
            </p:extLst>
          </p:nvPr>
        </p:nvGraphicFramePr>
        <p:xfrm>
          <a:off x="457200" y="199593"/>
          <a:ext cx="8229600" cy="633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7404431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759962199"/>
                    </a:ext>
                  </a:extLst>
                </a:gridCol>
              </a:tblGrid>
              <a:tr h="711359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bg1"/>
                          </a:solidFill>
                        </a:rPr>
                        <a:t>หัวข้อ/ส่วนประกอบ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รายละเอียดทีต้องบรรจุ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016383"/>
                  </a:ext>
                </a:extLst>
              </a:tr>
              <a:tr h="3844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dirty="0"/>
                        <a:t>1. ชื่อโครงการ/ผู้จัดทำ/ที่ปรึกษา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เขียนให้เห็นภาพรวมของโครงการให้ชัด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75511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2. ความเป็นมา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เหตุจูงใจที่จัดทำโครงงาน/หลักการเหตุผล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03484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3. จุดประสงค์โครงงาน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สิ่งที่ต้องการให้เกิดขึ้น/แสดงให้เห็น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709108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4. สมมติฐาน (ถ้ามี)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ข้อคาดเดาผลที่อาจจะเกิดขึ้น (เชิงทดลอง)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01029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5. สาระคณิตที่เกี่ยวข้อง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เนื้อหาสาระที่นำมาใช้อธิบาย /อ้างอิง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07710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6. ระยะเวลาดำเนินงาน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ตั้งแต่ต้นจนจบ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16232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7. วิธีดำเนินงาน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กิจกรรม/ขั้นตอน/อุปกรณ์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85547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8. ประโยชน์ของโครงงาน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ผลกระทบโดยตรง และผลกระทบโดยอ้อม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66039"/>
                  </a:ext>
                </a:extLst>
              </a:tr>
              <a:tr h="638606">
                <a:tc>
                  <a:txBody>
                    <a:bodyPr/>
                    <a:lstStyle/>
                    <a:p>
                      <a:r>
                        <a:rPr lang="th-TH" dirty="0"/>
                        <a:t>9. บรรณานุกรม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แหล่งข้อมูลที่ศึกษา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52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185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trueplookpanya.com/tppy/member/m_612500_615000/614766/cms/images/1.%E0%B8%A7%E0%B8%B4%E0%B8%98%E0%B8%B5%E0%B8%81%E0%B8%B2%E0%B8%A3%E0%B8%97%E0%B8%B2%E0%B8%87%E0%B8%A7%E0%B8%B4%E0%B8%97%E0%B8%A2%E0%B8%B2%E0%B8%A8%E0%B8%B2%E0%B8%AA%E0%B8%95%E0%B8%A3%E0%B9%8C-01.jpg">
            <a:extLst>
              <a:ext uri="{FF2B5EF4-FFF2-40B4-BE49-F238E27FC236}">
                <a16:creationId xmlns:a16="http://schemas.microsoft.com/office/drawing/2014/main" id="{FDED07AC-940F-4C9F-A690-91FA3DF7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85"/>
            <a:ext cx="9144000" cy="6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90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Text Box 5">
            <a:extLst>
              <a:ext uri="{FF2B5EF4-FFF2-40B4-BE49-F238E27FC236}">
                <a16:creationId xmlns:a16="http://schemas.microsoft.com/office/drawing/2014/main" id="{33E148E3-F8A0-4372-B6CA-A1099BC1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5963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ตัวอย่างการตั้งสมมติฐาน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ngsana New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ถ้านักเรียนสงสัยว่า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ดินต่างชนิดกันจะอุ้มน้ำไว้ในปริมาณที่ต่างกันหรือไม่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200"/>
              </a:solidFill>
              <a:effectLst/>
              <a:uLnTx/>
              <a:uFillTx/>
              <a:latin typeface="Angsana New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ตัวแปรต้น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   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คือ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ดินชนิดต่างๆ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       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ตัวแปรตาม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 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คือ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น้ำหนักน้ำในดินหลังการทดลอง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       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ตัวแปรควบคุม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คือ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น้ำหนักของดินก่อนการทดลอง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ความชื้นของดินก่อนการทดลอง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สมมติฐาน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“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ถ้า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ดินต่างชนิดกันมีความสามารถในการ อุ้มน้ำต่างกัน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ดังนั้น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ดินต่างชนิดกันมีน้ำหนักเท่ากันได้รับน้ำปริมาณเท่ากัน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จะอุ้มน้ำได้ต่างกัน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50000"/>
                  </a:srgbClr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” 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>
                  <a:lumMod val="50000"/>
                </a:srgbClr>
              </a:solidFill>
              <a:effectLst/>
              <a:uLnTx/>
              <a:uFillTx/>
              <a:latin typeface="Angsana New" pitchFamily="18" charset="-34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Text Box 5">
            <a:extLst>
              <a:ext uri="{FF2B5EF4-FFF2-40B4-BE49-F238E27FC236}">
                <a16:creationId xmlns:a16="http://schemas.microsoft.com/office/drawing/2014/main" id="{2E0ABE04-AD24-42E7-9A68-6E3C16AA6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201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ถ้านักเรียนสงสัยว่า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Cordia New" panose="020B0304020202020204" pitchFamily="34" charset="-34"/>
              </a:rPr>
              <a:t>"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ปุ๋ยมีผลต่อการเจริญเติบโตของต้นถั่วเขียวหรือไม่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ตัวแปรต้น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คือ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ปุ๋ย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                             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Cordia New" panose="020B0304020202020204" pitchFamily="34" charset="-34"/>
              </a:rPr>
              <a:t>                        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Cordia New" panose="020B0304020202020204" pitchFamily="34" charset="-34"/>
              </a:rPr>
              <a:t>	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ตัวแปรตาม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คือ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การเจริญเติบโตของต้นถั่ว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	ตัวแปรควบคุม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คือ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ดิน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ปริมาณน้ำที่รด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จำนวนเมล็ดถั่ว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สภาพแวดล้อมที่วางกระบะถั่ว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	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สมมติฐาน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Angsana New" panose="02020603050405020304" pitchFamily="18" charset="-34"/>
              </a:rPr>
              <a:t>“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ถ้า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ชนิดของปุ๋ยมีผลต่อการเจริญเติบโตของต้นถั่วเขียว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ดังนั้น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ปุ๋ยชนิดใดชนิดหนึ่ง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จะทำให้ต้นถั่วเขียวเติบโตมากที่สุด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Angsana New" panose="02020603050405020304" pitchFamily="18" charset="-34"/>
              </a:rPr>
              <a:t>”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BDB5A-DAF2-4BEF-B0B5-54F5F8E23BFC}"/>
              </a:ext>
            </a:extLst>
          </p:cNvPr>
          <p:cNvSpPr txBox="1"/>
          <p:nvPr/>
        </p:nvSpPr>
        <p:spPr>
          <a:xfrm>
            <a:off x="381000" y="304800"/>
            <a:ext cx="6400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ngsana New" pitchFamily="18" charset="-34"/>
                <a:ea typeface="+mn-ea"/>
                <a:cs typeface="Angsana New" panose="02020603050405020304" pitchFamily="18" charset="-34"/>
              </a:rPr>
              <a:t>ตัวอย่างการตั้งสมมติฐาน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ngsana New" pitchFamily="18" charset="-34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ชื่อเรื่อง 1">
            <a:extLst>
              <a:ext uri="{FF2B5EF4-FFF2-40B4-BE49-F238E27FC236}">
                <a16:creationId xmlns:a16="http://schemas.microsoft.com/office/drawing/2014/main" id="{56E24B4A-30FA-4724-B47A-4872B4D1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752600"/>
          </a:xfrm>
        </p:spPr>
        <p:txBody>
          <a:bodyPr/>
          <a:lstStyle/>
          <a:p>
            <a:r>
              <a:rPr lang="th-TH" altLang="th-TH" sz="5400" b="1">
                <a:solidFill>
                  <a:srgbClr val="00B0F0"/>
                </a:solidFill>
                <a:latin typeface="Times New Roman" panose="02020603050405020304" pitchFamily="18" charset="0"/>
              </a:rPr>
              <a:t>กระดาษชนิดใดสามารถพับเครื่องร่อน</a:t>
            </a:r>
            <a:br>
              <a:rPr lang="th-TH" altLang="th-TH" sz="5400" b="1">
                <a:solidFill>
                  <a:srgbClr val="00B0F0"/>
                </a:solidFill>
                <a:latin typeface="Times New Roman" panose="02020603050405020304" pitchFamily="18" charset="0"/>
              </a:rPr>
            </a:br>
            <a:r>
              <a:rPr lang="th-TH" altLang="th-TH" sz="5400" b="1">
                <a:solidFill>
                  <a:srgbClr val="00B0F0"/>
                </a:solidFill>
                <a:latin typeface="Times New Roman" panose="02020603050405020304" pitchFamily="18" charset="0"/>
              </a:rPr>
              <a:t>และปาได้ไกลที่สุด</a:t>
            </a:r>
            <a:endParaRPr lang="th-TH" altLang="th-TH" sz="5400"/>
          </a:p>
        </p:txBody>
      </p:sp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D38FC815-45B4-4BEB-B162-A23641ED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4038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solidFill>
                  <a:srgbClr val="00B0F0"/>
                </a:solidFill>
                <a:latin typeface="Times New Roman" pitchFamily="18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*  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ตัวแปรต้นหรือตัวแปรอิสระ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: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ชนิดของกระดาษ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</a:rPr>
              <a:t>  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*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th-TH" sz="4000" b="1" dirty="0">
                <a:solidFill>
                  <a:srgbClr val="0070C0"/>
                </a:solidFill>
                <a:latin typeface="Times New Roman" pitchFamily="18" charset="0"/>
              </a:rPr>
              <a:t>ตัวแปรตาม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r>
              <a:rPr lang="th-TH" sz="4000" b="1" dirty="0">
                <a:solidFill>
                  <a:srgbClr val="0070C0"/>
                </a:solidFill>
                <a:latin typeface="Times New Roman" pitchFamily="18" charset="0"/>
              </a:rPr>
              <a:t> ระยะทางที่กระดาษเคลื่อนที่ได้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</a:rPr>
              <a:t>  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*  </a:t>
            </a:r>
            <a:r>
              <a:rPr lang="th-TH" sz="4000" b="1" dirty="0">
                <a:solidFill>
                  <a:srgbClr val="7030A0"/>
                </a:solidFill>
                <a:latin typeface="Times New Roman" pitchFamily="18" charset="0"/>
              </a:rPr>
              <a:t>ตัวแปรควบคุม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th-TH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th-TH" sz="3600" b="1" dirty="0">
                <a:solidFill>
                  <a:srgbClr val="7030A0"/>
                </a:solidFill>
                <a:latin typeface="Times New Roman" pitchFamily="18" charset="0"/>
              </a:rPr>
              <a:t>แรงที่ใช้ปากระดาษ ความสูงของระยะที่ใช้ปากระดาษ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</a:rPr>
              <a:t>  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*  </a:t>
            </a:r>
            <a:r>
              <a:rPr lang="th-TH" sz="4000" b="1" dirty="0">
                <a:solidFill>
                  <a:srgbClr val="00B050"/>
                </a:solidFill>
                <a:latin typeface="Times New Roman" pitchFamily="18" charset="0"/>
              </a:rPr>
              <a:t>ตัวแทรกซ้อน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th-TH" sz="4000" b="1" dirty="0">
                <a:solidFill>
                  <a:srgbClr val="00B050"/>
                </a:solidFill>
                <a:latin typeface="Times New Roman" pitchFamily="18" charset="0"/>
              </a:rPr>
              <a:t>ขณะปามีลมพัดเข้ามา ซึ่งจะทำให้ข้อมูลผิดพลาดได้</a:t>
            </a:r>
          </a:p>
        </p:txBody>
      </p:sp>
      <p:sp>
        <p:nvSpPr>
          <p:cNvPr id="35844" name="AutoShape 5">
            <a:extLst>
              <a:ext uri="{FF2B5EF4-FFF2-40B4-BE49-F238E27FC236}">
                <a16:creationId xmlns:a16="http://schemas.microsoft.com/office/drawing/2014/main" id="{318160A4-57B5-4713-B998-4B2423A9771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66700" y="2095500"/>
            <a:ext cx="457200" cy="533400"/>
          </a:xfrm>
          <a:prstGeom prst="downArrow">
            <a:avLst>
              <a:gd name="adj1" fmla="val 50000"/>
              <a:gd name="adj2" fmla="val 25002"/>
            </a:avLst>
          </a:prstGeom>
          <a:solidFill>
            <a:srgbClr val="99CC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3" dist="53882" dir="13500000">
              <a:srgbClr val="CCFF33"/>
            </a:prst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7F28C72-8FA4-42AB-AC4B-1A5CA1CD56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001000" cy="16002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th-TH" sz="6000" b="1" dirty="0">
                <a:solidFill>
                  <a:srgbClr val="FF0000"/>
                </a:solidFill>
                <a:latin typeface="Times New Roman" pitchFamily="18" charset="0"/>
              </a:rPr>
              <a:t>ศึกษาวิธีตีปิงปองที่ดีที่สุด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54810873-91FD-4384-B495-24EC167568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0"/>
            <a:ext cx="7924800" cy="3657600"/>
          </a:xfrm>
        </p:spPr>
        <p:txBody>
          <a:bodyPr/>
          <a:lstStyle/>
          <a:p>
            <a:pPr>
              <a:defRPr/>
            </a:pP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ตัวแปรต้น</a:t>
            </a:r>
            <a:r>
              <a:rPr lang="en-US" sz="4000" b="1" dirty="0">
                <a:solidFill>
                  <a:srgbClr val="00FF00"/>
                </a:solidFill>
                <a:latin typeface="Angsana New" pitchFamily="18" charset="-34"/>
              </a:rPr>
              <a:t>           :</a:t>
            </a: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   วิธีการตี </a:t>
            </a:r>
            <a:endParaRPr lang="en-US" sz="4000" b="1" dirty="0">
              <a:solidFill>
                <a:srgbClr val="00FF0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ตัวแปรตาม </a:t>
            </a:r>
            <a:r>
              <a:rPr lang="en-US" sz="4000" b="1" dirty="0">
                <a:solidFill>
                  <a:srgbClr val="00FF00"/>
                </a:solidFill>
                <a:latin typeface="Angsana New" pitchFamily="18" charset="-34"/>
              </a:rPr>
              <a:t>         :</a:t>
            </a: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   ผลที่เกิดจากการตี เช่น ระยะทางที่                    		                    ลูกปิงปองเคลื่อนที่ได้</a:t>
            </a:r>
            <a:endParaRPr lang="en-US" sz="4000" b="1" dirty="0">
              <a:solidFill>
                <a:srgbClr val="00FF0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ตัวแปรควบคุม</a:t>
            </a:r>
            <a:r>
              <a:rPr lang="en-US" sz="4000" b="1" dirty="0">
                <a:solidFill>
                  <a:srgbClr val="00FF00"/>
                </a:solidFill>
                <a:latin typeface="Angsana New" pitchFamily="18" charset="-34"/>
              </a:rPr>
              <a:t>    :</a:t>
            </a: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    สถานที่ตี</a:t>
            </a:r>
            <a:r>
              <a:rPr lang="en-US" sz="4000" b="1" dirty="0">
                <a:solidFill>
                  <a:srgbClr val="00FF00"/>
                </a:solidFill>
                <a:latin typeface="Angsana New" pitchFamily="18" charset="-34"/>
              </a:rPr>
              <a:t> ,</a:t>
            </a: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 คนตี</a:t>
            </a:r>
            <a:r>
              <a:rPr lang="en-US" sz="4000" b="1" dirty="0">
                <a:solidFill>
                  <a:srgbClr val="00FF00"/>
                </a:solidFill>
                <a:latin typeface="Angsana New" pitchFamily="18" charset="-34"/>
              </a:rPr>
              <a:t> ,</a:t>
            </a: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</a:rPr>
              <a:t> ไม้ปิงปอง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8" name="AutoShape 5">
            <a:extLst>
              <a:ext uri="{FF2B5EF4-FFF2-40B4-BE49-F238E27FC236}">
                <a16:creationId xmlns:a16="http://schemas.microsoft.com/office/drawing/2014/main" id="{81FE3418-6B5E-4265-BC90-ABDAFA9FFB3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97657" y="1835943"/>
            <a:ext cx="457200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3" dist="53882" dir="13500000">
              <a:srgbClr val="CCFF33"/>
            </a:prst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5824451F-41F9-4BA6-9F8C-900C6C69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74882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	</a:t>
            </a:r>
            <a:endParaRPr kumimoji="0" lang="th-TH" altLang="th-TH" sz="36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36870" name="Picture 7" descr="1159155">
            <a:extLst>
              <a:ext uri="{FF2B5EF4-FFF2-40B4-BE49-F238E27FC236}">
                <a16:creationId xmlns:a16="http://schemas.microsoft.com/office/drawing/2014/main" id="{6059846F-2492-44EF-A3BB-DA48471EC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21526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>
                    <a:lumMod val="95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การพัฒนาบุคลิกภาพความเป็นครู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602" name="Picture 2" descr="http://health.dmc.tv/images/articles/picture_article/3607%3B3656%3B3634%3B3609%3B3633%3B3656%3B3591%3B3610%3B3609%3B3648%3B3585%3B3657%3B3634%3B3629%3B3637%3B3657%3B3607%3B3637%3B3656%3B3606%3B3641%3B3585%3B3605%3B3657%3B3629%3B3591%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852160" cy="4572000"/>
          </a:xfrm>
          <a:prstGeom prst="rect">
            <a:avLst/>
          </a:prstGeom>
          <a:noFill/>
        </p:spPr>
      </p:pic>
      <p:sp>
        <p:nvSpPr>
          <p:cNvPr id="4" name="สี่เหลี่ยมผืนผ้า 3"/>
          <p:cNvSpPr/>
          <p:nvPr/>
        </p:nvSpPr>
        <p:spPr>
          <a:xfrm>
            <a:off x="4953000" y="6400800"/>
            <a:ext cx="3962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อ.</a:t>
            </a:r>
            <a:r>
              <a:rPr lang="th-TH" sz="3200" b="1" dirty="0" err="1">
                <a:latin typeface="TH SarabunPSK" pitchFamily="34" charset="-34"/>
                <a:cs typeface="TH SarabunPSK" pitchFamily="34" charset="-34"/>
              </a:rPr>
              <a:t>ปุณยพล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จันทร์ฝอย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E693779-DD60-4801-9D90-E536F24957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153400" cy="1600200"/>
          </a:xfrm>
        </p:spPr>
        <p:txBody>
          <a:bodyPr anchor="ctr" anchorCtr="1"/>
          <a:lstStyle/>
          <a:p>
            <a:pPr eaLnBrk="1" hangingPunct="1">
              <a:defRPr/>
            </a:pPr>
            <a:r>
              <a:rPr lang="th-TH" sz="5400" b="1" dirty="0">
                <a:solidFill>
                  <a:srgbClr val="3399FF"/>
                </a:solidFill>
                <a:latin typeface="Times New Roman" pitchFamily="18" charset="0"/>
              </a:rPr>
              <a:t>ศึกษาว่าวัสดุใดเพาะเห็ดฟางได้ดีที่สุด</a:t>
            </a:r>
            <a:r>
              <a:rPr lang="en-US" sz="4000" b="1" dirty="0">
                <a:latin typeface="Times New Roman" pitchFamily="18" charset="0"/>
                <a:cs typeface="Cordia New" pitchFamily="34" charset="-34"/>
              </a:rPr>
              <a:t>   </a:t>
            </a:r>
            <a:endParaRPr lang="en-US" sz="5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5AC7759-E5AB-43E7-BDE4-750A8C053E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905000"/>
            <a:ext cx="7696200" cy="3657600"/>
          </a:xfrm>
        </p:spPr>
        <p:txBody>
          <a:bodyPr/>
          <a:lstStyle/>
          <a:p>
            <a:pPr>
              <a:defRPr/>
            </a:pP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</a:rPr>
              <a:t>ตัวแปรต้น </a:t>
            </a:r>
            <a:r>
              <a:rPr lang="en-US" sz="4800" b="1" dirty="0">
                <a:solidFill>
                  <a:srgbClr val="00FF00"/>
                </a:solidFill>
                <a:latin typeface="Angsana New" pitchFamily="18" charset="-34"/>
              </a:rPr>
              <a:t>	     :</a:t>
            </a: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</a:rPr>
              <a:t> วัสดุที่ใช้เพาะเห็ดฟาง</a:t>
            </a:r>
            <a:endParaRPr lang="en-US" sz="4800" b="1" dirty="0">
              <a:solidFill>
                <a:srgbClr val="00FF00"/>
              </a:solidFill>
              <a:latin typeface="Angsana New" pitchFamily="18" charset="-34"/>
            </a:endParaRPr>
          </a:p>
          <a:p>
            <a:pPr>
              <a:defRPr/>
            </a:pP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</a:rPr>
              <a:t>ตัวแปรตาม </a:t>
            </a:r>
            <a:r>
              <a:rPr lang="en-US" sz="4800" b="1" dirty="0">
                <a:solidFill>
                  <a:srgbClr val="00FF00"/>
                </a:solidFill>
                <a:latin typeface="Angsana New" pitchFamily="18" charset="-34"/>
              </a:rPr>
              <a:t>          :</a:t>
            </a: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</a:rPr>
              <a:t> ปริมาณเห็ดที่ได้</a:t>
            </a:r>
          </a:p>
          <a:p>
            <a:pPr>
              <a:defRPr/>
            </a:pP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</a:rPr>
              <a:t>ตัวแปรควบคุม </a:t>
            </a:r>
            <a:r>
              <a:rPr lang="en-US" sz="4800" b="1" dirty="0">
                <a:solidFill>
                  <a:srgbClr val="00FF00"/>
                </a:solidFill>
                <a:latin typeface="Angsana New" pitchFamily="18" charset="-34"/>
              </a:rPr>
              <a:t>     : </a:t>
            </a: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</a:rPr>
              <a:t>สถานที่</a:t>
            </a:r>
            <a:r>
              <a:rPr lang="en-US" sz="4800" b="1" dirty="0">
                <a:solidFill>
                  <a:srgbClr val="00FF00"/>
                </a:solidFill>
                <a:latin typeface="Angsana New" pitchFamily="18" charset="-34"/>
              </a:rPr>
              <a:t> , </a:t>
            </a:r>
            <a:r>
              <a:rPr lang="th-TH" sz="4800" b="1" dirty="0">
                <a:solidFill>
                  <a:srgbClr val="00FF00"/>
                </a:solidFill>
                <a:latin typeface="Angsana New" pitchFamily="18" charset="-34"/>
              </a:rPr>
              <a:t>เวลา ฯ</a:t>
            </a:r>
            <a:r>
              <a:rPr lang="th-TH" sz="4800" dirty="0">
                <a:solidFill>
                  <a:srgbClr val="008000"/>
                </a:solidFill>
                <a:latin typeface="Times New Roman" pitchFamily="18" charset="0"/>
                <a:cs typeface="Cordia New" pitchFamily="34" charset="-34"/>
              </a:rPr>
              <a:t> 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2" name="AutoShape 5">
            <a:extLst>
              <a:ext uri="{FF2B5EF4-FFF2-40B4-BE49-F238E27FC236}">
                <a16:creationId xmlns:a16="http://schemas.microsoft.com/office/drawing/2014/main" id="{3F917A73-D627-4EF6-AC5F-377CB53B153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1000" y="2057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3" dist="53882" dir="13500000">
              <a:srgbClr val="CCFF33"/>
            </a:prst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1EFD330-C199-48B0-AA16-6CDE8755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812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ordia New" panose="020B0304020202020204" pitchFamily="34" charset="-34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ordia New" panose="020B0304020202020204" pitchFamily="34" charset="-34"/>
              </a:rPr>
              <a:t>	</a:t>
            </a:r>
            <a:endParaRPr kumimoji="0" lang="en-US" altLang="th-TH" sz="4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ADC2EA7-31EC-4281-9376-1212CEEF17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600200"/>
          </a:xfrm>
        </p:spPr>
        <p:txBody>
          <a:bodyPr anchor="ctr" anchorCtr="1"/>
          <a:lstStyle/>
          <a:p>
            <a:r>
              <a:rPr lang="th-TH" altLang="th-TH" sz="4800" b="1">
                <a:solidFill>
                  <a:srgbClr val="3366CC"/>
                </a:solidFill>
                <a:latin typeface="Times New Roman" panose="02020603050405020304" pitchFamily="18" charset="0"/>
              </a:rPr>
              <a:t>ศึกษาวิธีใดจะสามารถทำให้ผู้อ่านจำได้ดีกว่ากัน</a:t>
            </a:r>
          </a:p>
        </p:txBody>
      </p:sp>
      <p:sp>
        <p:nvSpPr>
          <p:cNvPr id="38915" name="AutoShape 5">
            <a:extLst>
              <a:ext uri="{FF2B5EF4-FFF2-40B4-BE49-F238E27FC236}">
                <a16:creationId xmlns:a16="http://schemas.microsoft.com/office/drawing/2014/main" id="{8A17FD92-8116-4E3B-8DFF-F511E102D7F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9100" y="2476500"/>
            <a:ext cx="457200" cy="533400"/>
          </a:xfrm>
          <a:prstGeom prst="downArrow">
            <a:avLst>
              <a:gd name="adj1" fmla="val 50000"/>
              <a:gd name="adj2" fmla="val 25002"/>
            </a:avLst>
          </a:prstGeom>
          <a:solidFill>
            <a:srgbClr val="99CC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3" dist="53882" dir="13500000">
              <a:srgbClr val="CCFF33"/>
            </a:prstShdw>
          </a:effec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3AD0C42C-D7A3-47E2-816B-285F01641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8534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altLang="th-TH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ตัวแปรต้น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 :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วิธีอ่าน(อ่านในใจและการอ่านออกเสียง)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  ตัวแปรตาม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   :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ความจำของนักเรียน</a:t>
            </a:r>
            <a:endParaRPr kumimoji="0" lang="en-US" altLang="th-TH" sz="4000" b="1" i="0" u="none" strike="noStrike" kern="1200" cap="none" spc="0" normalizeH="0" baseline="0" noProof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   ตัวแปรควบคุม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 :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บทความที่อ่าน </a:t>
            </a:r>
            <a:r>
              <a:rPr kumimoji="0" lang="en-US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, </a:t>
            </a:r>
            <a:r>
              <a:rPr kumimoji="0" lang="th-TH" altLang="th-TH" sz="4000" b="1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ngsana New" panose="02020603050405020304" pitchFamily="18" charset="-34"/>
              </a:rPr>
              <a:t>เวลา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6CABCA-1DE1-4799-B1D5-E1229ADE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6002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th-TH" sz="6000" b="1" dirty="0">
                <a:solidFill>
                  <a:srgbClr val="FF0000"/>
                </a:solidFill>
              </a:rPr>
              <a:t>การประเมินโครงงานคณิตศาสตร์</a:t>
            </a:r>
          </a:p>
        </p:txBody>
      </p:sp>
      <p:pic>
        <p:nvPicPr>
          <p:cNvPr id="1026" name="Picture 2" descr="สพป.บุรีรัมย์ เขต ๑ จัดประกวดโครงงานนักเรียนระดับประถมศึกษา ของมูลนิธิเปรม  ติณสูลานนท์ จังหวัดนครราชสีมา - สำนักงานคณะกรรมการการศึกษาขั้นพื้นฐาน |">
            <a:extLst>
              <a:ext uri="{FF2B5EF4-FFF2-40B4-BE49-F238E27FC236}">
                <a16:creationId xmlns:a16="http://schemas.microsoft.com/office/drawing/2014/main" id="{32A01929-F541-49CE-B885-3D1D8DCC6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9" y="1981200"/>
            <a:ext cx="8576481" cy="43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950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241FE0E2-B657-4611-B184-7B25BB87E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011452"/>
              </p:ext>
            </p:extLst>
          </p:nvPr>
        </p:nvGraphicFramePr>
        <p:xfrm>
          <a:off x="838200" y="381000"/>
          <a:ext cx="7848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2407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ทำไมรูปหัวใจถึงเป็นแบบนี้ครับ - Pantip">
            <a:extLst>
              <a:ext uri="{FF2B5EF4-FFF2-40B4-BE49-F238E27FC236}">
                <a16:creationId xmlns:a16="http://schemas.microsoft.com/office/drawing/2014/main" id="{C9D03F05-E87F-41B4-9006-840D0992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943"/>
            <a:ext cx="7502952" cy="6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4BA505F-648A-48B8-B3A1-2ADFD61707EE}"/>
              </a:ext>
            </a:extLst>
          </p:cNvPr>
          <p:cNvSpPr/>
          <p:nvPr/>
        </p:nvSpPr>
        <p:spPr>
          <a:xfrm>
            <a:off x="533400" y="228599"/>
            <a:ext cx="80772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หลักในการประเมินโครงงานคณิตศาสตร์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9CA3329-20A9-49C2-85DB-6F21D746C84E}"/>
              </a:ext>
            </a:extLst>
          </p:cNvPr>
          <p:cNvSpPr/>
          <p:nvPr/>
        </p:nvSpPr>
        <p:spPr>
          <a:xfrm>
            <a:off x="187751" y="1506939"/>
            <a:ext cx="6277205" cy="20659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1. </a:t>
            </a:r>
            <a:r>
              <a:rPr lang="th-TH" sz="4000" b="1" dirty="0">
                <a:solidFill>
                  <a:srgbClr val="FF0000"/>
                </a:solidFill>
                <a:latin typeface="Calibri"/>
                <a:cs typeface="Cordia New" panose="020B0304020202020204" pitchFamily="34" charset="-34"/>
              </a:rPr>
              <a:t>ความสำคัญของการจัดทำ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93464EC0-1311-4661-87DF-7441C8FFCC01}"/>
              </a:ext>
            </a:extLst>
          </p:cNvPr>
          <p:cNvSpPr/>
          <p:nvPr/>
        </p:nvSpPr>
        <p:spPr>
          <a:xfrm>
            <a:off x="1054756" y="2660459"/>
            <a:ext cx="5908248" cy="2065932"/>
          </a:xfrm>
          <a:prstGeom prst="roundRect">
            <a:avLst/>
          </a:prstGeom>
          <a:solidFill>
            <a:srgbClr val="FA32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2. เนื้อหาของโครงงาน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B8490A0-4987-41F1-8F60-B688DCE28CC8}"/>
              </a:ext>
            </a:extLst>
          </p:cNvPr>
          <p:cNvSpPr/>
          <p:nvPr/>
        </p:nvSpPr>
        <p:spPr>
          <a:xfrm>
            <a:off x="2128104" y="3845824"/>
            <a:ext cx="5908248" cy="20659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3. กระบวนการทำงาน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4DEB0974-FE48-41AB-968E-1731EF5C5109}"/>
              </a:ext>
            </a:extLst>
          </p:cNvPr>
          <p:cNvSpPr/>
          <p:nvPr/>
        </p:nvSpPr>
        <p:spPr>
          <a:xfrm>
            <a:off x="3048000" y="4633700"/>
            <a:ext cx="5908248" cy="2065932"/>
          </a:xfrm>
          <a:prstGeom prst="roundRect">
            <a:avLst/>
          </a:prstGeom>
          <a:solidFill>
            <a:srgbClr val="FC73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4. การนำเสนอโครงงาน</a:t>
            </a:r>
          </a:p>
        </p:txBody>
      </p:sp>
    </p:spTree>
    <p:extLst>
      <p:ext uri="{BB962C8B-B14F-4D97-AF65-F5344CB8AC3E}">
        <p14:creationId xmlns:p14="http://schemas.microsoft.com/office/powerpoint/2010/main" val="7874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679226-43BF-4C8F-96F2-8F228AFA82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0000"/>
                </a:solidFill>
              </a:rPr>
              <a:t>1. ความสำคัญของการจัดทำโครงงาน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9F9243-53C4-4CBA-A996-D8CE6E7F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solidFill>
            <a:srgbClr val="FFFF81"/>
          </a:solidFill>
        </p:spPr>
        <p:txBody>
          <a:bodyPr/>
          <a:lstStyle/>
          <a:p>
            <a:r>
              <a:rPr lang="th-TH" sz="4400" b="1" dirty="0">
                <a:solidFill>
                  <a:srgbClr val="FF0000"/>
                </a:solidFill>
              </a:rPr>
              <a:t>นักเรียนคิดเอง หรือ ครูช่วยแนะแนวทาง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ความคิดริเริ่มสร้างสรรค์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การมีส่วนช่วยพัฒนา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ช่วยให้เกิดการร่วมมือกันทำงานเป็นกลุ่ม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ความเชื่อมโยงกับเนื้อหาคณิตศาสตร์</a:t>
            </a:r>
          </a:p>
          <a:p>
            <a:r>
              <a:rPr lang="th-TH" sz="4400" b="1" dirty="0">
                <a:solidFill>
                  <a:srgbClr val="FF0000"/>
                </a:solidFill>
              </a:rPr>
              <a:t>ความมีประโยชน์ของโครงงาน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115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3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679226-43BF-4C8F-96F2-8F228AFA82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</a:rPr>
              <a:t>2. เนื้อหาของโครงงาน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9F9243-53C4-4CBA-A996-D8CE6E7F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7030A0"/>
                </a:solidFill>
              </a:rPr>
              <a:t>ความถูกต้องของเนื้อหา</a:t>
            </a:r>
          </a:p>
          <a:p>
            <a:r>
              <a:rPr lang="th-TH" sz="4000" b="1" dirty="0">
                <a:solidFill>
                  <a:srgbClr val="7030A0"/>
                </a:solidFill>
              </a:rPr>
              <a:t>ความเหมาะสมในการใช้แนวคิดทางคณิตศาสตร์</a:t>
            </a:r>
          </a:p>
          <a:p>
            <a:r>
              <a:rPr lang="th-TH" sz="4000" b="1" dirty="0">
                <a:solidFill>
                  <a:srgbClr val="7030A0"/>
                </a:solidFill>
              </a:rPr>
              <a:t>การเลือกใช้ข้อมูลได้เหมาะสมตรงประเด็นปัญหา</a:t>
            </a:r>
          </a:p>
          <a:p>
            <a:r>
              <a:rPr lang="th-TH" sz="4000" b="1" dirty="0">
                <a:solidFill>
                  <a:srgbClr val="7030A0"/>
                </a:solidFill>
              </a:rPr>
              <a:t>มีการอธิบายโดยใช้เนื้อหาคณิตศาสตร์ที่ชัดเจน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37967946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679226-43BF-4C8F-96F2-8F228AFA82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7030A0"/>
                </a:solidFill>
              </a:rPr>
              <a:t>3. กระบวนการทำงาน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9F9243-53C4-4CBA-A996-D8CE6E7F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7030A0"/>
                </a:solidFill>
              </a:rPr>
              <a:t>มีการวางแผนอย่างมีระบบ</a:t>
            </a:r>
          </a:p>
          <a:p>
            <a:r>
              <a:rPr lang="th-TH" sz="4000" b="1" dirty="0">
                <a:solidFill>
                  <a:srgbClr val="7030A0"/>
                </a:solidFill>
              </a:rPr>
              <a:t>วิธีดำเนินงานอยู่ในแนวทางที่ทำให้บรรลุจุดประสงค์</a:t>
            </a:r>
          </a:p>
          <a:p>
            <a:r>
              <a:rPr lang="th-TH" sz="4000" b="1" dirty="0">
                <a:solidFill>
                  <a:srgbClr val="7030A0"/>
                </a:solidFill>
              </a:rPr>
              <a:t>มีการดำเนินงานตามแผน</a:t>
            </a:r>
          </a:p>
          <a:p>
            <a:r>
              <a:rPr lang="th-TH" sz="4000" b="1" dirty="0">
                <a:solidFill>
                  <a:srgbClr val="7030A0"/>
                </a:solidFill>
              </a:rPr>
              <a:t>มีการประเมินและปรับปรุงการดำเนินงานให้เหมาะสม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12165301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DCA คือวงจรการบริหารงานคุณภาพ">
            <a:extLst>
              <a:ext uri="{FF2B5EF4-FFF2-40B4-BE49-F238E27FC236}">
                <a16:creationId xmlns:a16="http://schemas.microsoft.com/office/drawing/2014/main" id="{27E8B198-50A0-4E0A-A5A2-C3EB59FB0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0" y="152400"/>
            <a:ext cx="872984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195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679226-43BF-4C8F-96F2-8F228AFA82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chemeClr val="bg1"/>
                </a:solidFill>
              </a:rPr>
              <a:t>4. การนำเสนอโครงงาน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9F9243-53C4-4CBA-A996-D8CE6E7F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bg1"/>
                </a:solidFill>
              </a:rPr>
              <a:t>สามารถสื่อความหมายได้ดี</a:t>
            </a:r>
          </a:p>
          <a:p>
            <a:r>
              <a:rPr lang="th-TH" sz="4400" b="1" dirty="0">
                <a:solidFill>
                  <a:schemeClr val="bg1"/>
                </a:solidFill>
              </a:rPr>
              <a:t>ความสมบูรณ์ของข้อมูล</a:t>
            </a:r>
          </a:p>
          <a:p>
            <a:r>
              <a:rPr lang="th-TH" sz="4400" b="1" dirty="0">
                <a:solidFill>
                  <a:schemeClr val="bg1"/>
                </a:solidFill>
              </a:rPr>
              <a:t>ความเหมาะสมของรูปแบบที่ใช้นำเสนอ</a:t>
            </a:r>
          </a:p>
          <a:p>
            <a:r>
              <a:rPr lang="th-TH" sz="4400" b="1" dirty="0">
                <a:solidFill>
                  <a:schemeClr val="bg1"/>
                </a:solidFill>
              </a:rPr>
              <a:t>ความน่าสนใจของวิธีการนำเสนอ</a:t>
            </a:r>
          </a:p>
          <a:p>
            <a:r>
              <a:rPr lang="th-TH" sz="4400" b="1" dirty="0">
                <a:solidFill>
                  <a:schemeClr val="bg1"/>
                </a:solidFill>
              </a:rPr>
              <a:t>ความสอดคล้องของผลการดำเนินงานกับจุดประสงค์ที่กำหนด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87154605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ngsana New"/>
      </a:majorFont>
      <a:minorFont>
        <a:latin typeface="Comic Sans MS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ngsana New" pitchFamily="18" charset="-34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ngsana New"/>
      </a:majorFont>
      <a:minorFont>
        <a:latin typeface="Comic Sans MS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ngsana New" pitchFamily="18" charset="-34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3364</Words>
  <Application>Microsoft Office PowerPoint</Application>
  <PresentationFormat>นำเสนอทางหน้าจอ (4:3)</PresentationFormat>
  <Paragraphs>527</Paragraphs>
  <Slides>114</Slides>
  <Notes>1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114</vt:i4>
      </vt:variant>
    </vt:vector>
  </HeadingPairs>
  <TitlesOfParts>
    <vt:vector size="129" baseType="lpstr">
      <vt:lpstr>Angsana New</vt:lpstr>
      <vt:lpstr>AngsanaUPC</vt:lpstr>
      <vt:lpstr>Arial</vt:lpstr>
      <vt:lpstr>Calibri</vt:lpstr>
      <vt:lpstr>Comic Sans MS</vt:lpstr>
      <vt:lpstr>Cordia New</vt:lpstr>
      <vt:lpstr>Garamond</vt:lpstr>
      <vt:lpstr>MS Sans Serif</vt:lpstr>
      <vt:lpstr>TH SarabunPSK</vt:lpstr>
      <vt:lpstr>Times New Roman</vt:lpstr>
      <vt:lpstr>ชุดรูปแบบของ Office</vt:lpstr>
      <vt:lpstr>1_Diseño predeterminado</vt:lpstr>
      <vt:lpstr>Office Theme</vt:lpstr>
      <vt:lpstr>Crayons</vt:lpstr>
      <vt:lpstr>1_Crayons</vt:lpstr>
      <vt:lpstr>การจัดกิจกรรมคณิตศาสตร์ (MAC3305)  3(2-2-5) (Conducting Mathematical Activities)</vt:lpstr>
      <vt:lpstr> เนื้อหาสาระ (Content)</vt:lpstr>
      <vt:lpstr> จุดมุ่งหมายในการเรียน</vt:lpstr>
      <vt:lpstr> การวัด และประเมินผล</vt:lpstr>
      <vt:lpstr>งานนำเสนอ PowerPoint</vt:lpstr>
      <vt:lpstr>งานนำเสนอ PowerPoint</vt:lpstr>
      <vt:lpstr>การพัฒนาบุคลิกภาพความเป็นครู</vt:lpstr>
      <vt:lpstr>การพัฒนาบุคลิกภาพความเป็นครู</vt:lpstr>
      <vt:lpstr>การพัฒนาบุคลิกภาพความเป็นครู</vt:lpstr>
      <vt:lpstr>ทำไมต้องใส่ใจเรื่องบุคลิกภาพ ??????</vt:lpstr>
      <vt:lpstr>งานนำเสนอ PowerPoint</vt:lpstr>
      <vt:lpstr>งานนำเสนอ PowerPoint</vt:lpstr>
      <vt:lpstr>งานนำเสนอ PowerPoint</vt:lpstr>
      <vt:lpstr>จิตวิทยา และปรัชญาในการสอนคณิตศาสตร์</vt:lpstr>
      <vt:lpstr>ทฤษฎีการเรียนรู้ที่เกี่ยวกับการสอนคณิตศาสตร์</vt:lpstr>
      <vt:lpstr>ทฤษฎีการเรียนรู้ สำคัญตรงไหน</vt:lpstr>
      <vt:lpstr>ทฤษฎีการเรียนรู้ที่เกี่ยวกับการสอนคณิตศาสตร์</vt:lpstr>
      <vt:lpstr>ทฤษฎีการเรียนรู้ที่เกี่ยวกับการสอนคณิตศาสตร์</vt:lpstr>
      <vt:lpstr>ทฤษฎีการเรียนรู้ที่เกี่ยวกับการสอนคณิตศาสตร์</vt:lpstr>
      <vt:lpstr>1. ทฤษฎีการฝึกฝน</vt:lpstr>
      <vt:lpstr>งานนำเสนอ PowerPoint</vt:lpstr>
      <vt:lpstr>2. ทฤษฎีการรู้โดยใช้กิจกรรม</vt:lpstr>
      <vt:lpstr>งานนำเสนอ PowerPoint</vt:lpstr>
      <vt:lpstr>3. ทฤษฎีพัฒนาการ</vt:lpstr>
      <vt:lpstr>งานนำเสนอ PowerPoint</vt:lpstr>
      <vt:lpstr>4. ทฤษฎีการเรียนรู้โดยบังเอิญ</vt:lpstr>
      <vt:lpstr>งานนำเสนอ PowerPoint</vt:lpstr>
      <vt:lpstr>5. ทฤษฎีแห่งความหมาย</vt:lpstr>
      <vt:lpstr>งานนำเสนอ PowerPoint</vt:lpstr>
      <vt:lpstr>6. ทฤษฎีการซึมซับ</vt:lpstr>
      <vt:lpstr>งานนำเสนอ PowerPoint</vt:lpstr>
      <vt:lpstr>7. ทฤษฎีการรู้คิด</vt:lpstr>
      <vt:lpstr>งานนำเสนอ PowerPoint</vt:lpstr>
      <vt:lpstr>หลักการสอนคณิตศาสตร์</vt:lpstr>
      <vt:lpstr>หลักการสอนคณิตศาสตร์</vt:lpstr>
      <vt:lpstr>หลักการสอนคณิตศาสตร์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รูปแบบการสอนเพื่อพัฒนาให้ผู้เรียนมีความเข้าใจในมโนทัศน์</vt:lpstr>
      <vt:lpstr>การเรียนรู้โดยใช้โครงงานเป็นฐาน (The Project Based Learning)</vt:lpstr>
      <vt:lpstr>งานนำเสนอ PowerPoint</vt:lpstr>
      <vt:lpstr>รูปแบบของโครงงาน</vt:lpstr>
      <vt:lpstr>รูปแบบของโครงงาน</vt:lpstr>
      <vt:lpstr>โครงงานคณิตศาสตร์ : ความหมาย</vt:lpstr>
      <vt:lpstr>วัตถุประสงค์</vt:lpstr>
      <vt:lpstr>วัตถุประสงค์</vt:lpstr>
      <vt:lpstr>ประเภทของโครงงานคณิตศาสตร์</vt:lpstr>
      <vt:lpstr>งานนำเสนอ PowerPoint</vt:lpstr>
      <vt:lpstr>1. โครงงานที่สัมพันธ์กับบทเรียน</vt:lpstr>
      <vt:lpstr>งานนำเสนอ PowerPoint</vt:lpstr>
      <vt:lpstr>งานนำเสนอ PowerPoint</vt:lpstr>
      <vt:lpstr>งานนำเสนอ PowerPoint</vt:lpstr>
      <vt:lpstr>2. โครงงานประยุกต์ใช้ความรู้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3. โครงงานเชิงทฤษฎี</vt:lpstr>
      <vt:lpstr>งานนำเสนอ PowerPoint</vt:lpstr>
      <vt:lpstr>งานนำเสนอ PowerPoint</vt:lpstr>
      <vt:lpstr>4. โครงงานเชิงสำรวจ</vt:lpstr>
      <vt:lpstr>งานนำเสนอ PowerPoint</vt:lpstr>
      <vt:lpstr>งานนำเสนอ PowerPoint</vt:lpstr>
      <vt:lpstr>5. โครงงานประดิษฐ์คิดค้น</vt:lpstr>
      <vt:lpstr>งานนำเสนอ PowerPoint</vt:lpstr>
      <vt:lpstr>งานนำเสนอ PowerPoint</vt:lpstr>
      <vt:lpstr>6. โครงงานเชิงทดลอง</vt:lpstr>
      <vt:lpstr>งานนำเสนอ PowerPoint</vt:lpstr>
      <vt:lpstr>7. โครงงานเชิงประวัติศาสตร์</vt:lpstr>
      <vt:lpstr>การจัดการเรียนรู้เกี่ยวกับโครงงานคณิตศาสตร์</vt:lpstr>
      <vt:lpstr>ความสำคัญของโครงงานคณิตศาสตร์</vt:lpstr>
      <vt:lpstr>งานนำเสนอ PowerPoint</vt:lpstr>
      <vt:lpstr>งานนำเสนอ PowerPoint</vt:lpstr>
      <vt:lpstr>ขั้นตอนในการทำโครงงานคณิตศาสตร์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กระดาษชนิดใดสามารถพับเครื่องร่อน และปาได้ไกลที่สุด</vt:lpstr>
      <vt:lpstr>ศึกษาวิธีตีปิงปองที่ดีที่สุด</vt:lpstr>
      <vt:lpstr>ศึกษาว่าวัสดุใดเพาะเห็ดฟางได้ดีที่สุด   </vt:lpstr>
      <vt:lpstr>ศึกษาวิธีใดจะสามารถทำให้ผู้อ่านจำได้ดีกว่ากัน</vt:lpstr>
      <vt:lpstr>การประเมินโครงงานคณิตศาสตร์</vt:lpstr>
      <vt:lpstr>งานนำเสนอ PowerPoint</vt:lpstr>
      <vt:lpstr>งานนำเสนอ PowerPoint</vt:lpstr>
      <vt:lpstr>1. ความสำคัญของการจัดทำโครงงาน</vt:lpstr>
      <vt:lpstr>2. เนื้อหาของโครงงาน</vt:lpstr>
      <vt:lpstr>3. กระบวนการทำงาน</vt:lpstr>
      <vt:lpstr>งานนำเสนอ PowerPoint</vt:lpstr>
      <vt:lpstr>4. การนำเสนอโครงงาน</vt:lpstr>
      <vt:lpstr>ขั้นตอนในการประเมินโครงงาน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การจัดกิจกรรมนอกชั้นเรียน</vt:lpstr>
      <vt:lpstr>การจัดกิจกรรมนอกชั้นเรียน</vt:lpstr>
      <vt:lpstr>การจัดกิจกรรมประเภทเสริมหลักสูตร</vt:lpstr>
      <vt:lpstr>การจัดกิจกรรมค่ายคณิตศาสตร์</vt:lpstr>
      <vt:lpstr>ความหมาย</vt:lpstr>
      <vt:lpstr>จุดมุ่งหมาย</vt:lpstr>
      <vt:lpstr>จุดมุ่งหมาย</vt:lpstr>
      <vt:lpstr>ลักษณะกิจกรรมค่ายฯ</vt:lpstr>
      <vt:lpstr>เดาตัวเลข 3 หลัก - ถ้าตัวเลขถูกและตำแหน่งถูก วงทึบ - ถ้าตัวเลขถูกและตำแหน่งผิด วงโปร่ง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Poonyapo</dc:creator>
  <cp:lastModifiedBy>User</cp:lastModifiedBy>
  <cp:revision>177</cp:revision>
  <dcterms:created xsi:type="dcterms:W3CDTF">2014-02-02T02:32:26Z</dcterms:created>
  <dcterms:modified xsi:type="dcterms:W3CDTF">2024-11-22T12:44:37Z</dcterms:modified>
</cp:coreProperties>
</file>