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6" y="3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2.svg"/></Relationships>
</file>

<file path=ppt/diagrams/_rels/data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387F8-BCEB-48ED-9843-9B7FE1961D0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C3B4F28-AC0D-4E05-8148-95AA7917EC3E}">
      <dgm:prSet/>
      <dgm:spPr/>
      <dgm:t>
        <a:bodyPr/>
        <a:lstStyle/>
        <a:p>
          <a:r>
            <a:rPr lang="en-US" b="1" i="0"/>
            <a:t>STEM Education</a:t>
          </a:r>
          <a:r>
            <a:rPr lang="en-US" b="0" i="0"/>
            <a:t>: Strengthening education in science, technology, engineering, and mathematics (STEM) is critical to building a workforce capable of developing, managing, and innovating with AI technologies.</a:t>
          </a:r>
          <a:endParaRPr lang="en-US"/>
        </a:p>
      </dgm:t>
    </dgm:pt>
    <dgm:pt modelId="{10538B20-5029-4AC6-AC2B-5F3B32464F25}" type="parTrans" cxnId="{8DED38DD-8E32-430E-9647-72E2DB120F16}">
      <dgm:prSet/>
      <dgm:spPr/>
      <dgm:t>
        <a:bodyPr/>
        <a:lstStyle/>
        <a:p>
          <a:endParaRPr lang="en-US"/>
        </a:p>
      </dgm:t>
    </dgm:pt>
    <dgm:pt modelId="{4EAB7EBD-E9C9-431E-A2D3-5FF0B52CB554}" type="sibTrans" cxnId="{8DED38DD-8E32-430E-9647-72E2DB120F16}">
      <dgm:prSet/>
      <dgm:spPr/>
      <dgm:t>
        <a:bodyPr/>
        <a:lstStyle/>
        <a:p>
          <a:endParaRPr lang="en-US"/>
        </a:p>
      </dgm:t>
    </dgm:pt>
    <dgm:pt modelId="{F8DC5F84-00A8-4A3A-90B0-EB183D2B57DB}">
      <dgm:prSet/>
      <dgm:spPr/>
      <dgm:t>
        <a:bodyPr/>
        <a:lstStyle/>
        <a:p>
          <a:r>
            <a:rPr lang="en-US" b="1" i="0"/>
            <a:t>Digital Literacy</a:t>
          </a:r>
          <a:r>
            <a:rPr lang="en-US" b="0" i="0"/>
            <a:t>: Equip individuals with basic digital skills, including understanding AI concepts, data literacy, and the ability to use digital tools effectively.</a:t>
          </a:r>
          <a:endParaRPr lang="en-US"/>
        </a:p>
      </dgm:t>
    </dgm:pt>
    <dgm:pt modelId="{75EB44D9-78CA-4D5B-BB2A-37879F812C42}" type="parTrans" cxnId="{C06CC8DD-4273-4851-BADB-748812CC14B1}">
      <dgm:prSet/>
      <dgm:spPr/>
      <dgm:t>
        <a:bodyPr/>
        <a:lstStyle/>
        <a:p>
          <a:endParaRPr lang="en-US"/>
        </a:p>
      </dgm:t>
    </dgm:pt>
    <dgm:pt modelId="{78E699FD-5EB4-4BF7-AAD5-2ABE772BA28E}" type="sibTrans" cxnId="{C06CC8DD-4273-4851-BADB-748812CC14B1}">
      <dgm:prSet/>
      <dgm:spPr/>
      <dgm:t>
        <a:bodyPr/>
        <a:lstStyle/>
        <a:p>
          <a:endParaRPr lang="en-US"/>
        </a:p>
      </dgm:t>
    </dgm:pt>
    <dgm:pt modelId="{F0B096AB-6D2B-488A-8E87-321CB828F11E}" type="pres">
      <dgm:prSet presAssocID="{C29387F8-BCEB-48ED-9843-9B7FE1961D0B}" presName="linear" presStyleCnt="0">
        <dgm:presLayoutVars>
          <dgm:animLvl val="lvl"/>
          <dgm:resizeHandles val="exact"/>
        </dgm:presLayoutVars>
      </dgm:prSet>
      <dgm:spPr/>
    </dgm:pt>
    <dgm:pt modelId="{49F661D8-D743-4A8C-8A2E-8C158F389315}" type="pres">
      <dgm:prSet presAssocID="{3C3B4F28-AC0D-4E05-8148-95AA7917EC3E}" presName="parentText" presStyleLbl="node1" presStyleIdx="0" presStyleCnt="2">
        <dgm:presLayoutVars>
          <dgm:chMax val="0"/>
          <dgm:bulletEnabled val="1"/>
        </dgm:presLayoutVars>
      </dgm:prSet>
      <dgm:spPr/>
    </dgm:pt>
    <dgm:pt modelId="{F39DCCF1-7DCC-4872-BDB0-F744EB3D1ABC}" type="pres">
      <dgm:prSet presAssocID="{4EAB7EBD-E9C9-431E-A2D3-5FF0B52CB554}" presName="spacer" presStyleCnt="0"/>
      <dgm:spPr/>
    </dgm:pt>
    <dgm:pt modelId="{BA03BF0B-AA81-4391-8700-20249B411F83}" type="pres">
      <dgm:prSet presAssocID="{F8DC5F84-00A8-4A3A-90B0-EB183D2B57DB}" presName="parentText" presStyleLbl="node1" presStyleIdx="1" presStyleCnt="2">
        <dgm:presLayoutVars>
          <dgm:chMax val="0"/>
          <dgm:bulletEnabled val="1"/>
        </dgm:presLayoutVars>
      </dgm:prSet>
      <dgm:spPr/>
    </dgm:pt>
  </dgm:ptLst>
  <dgm:cxnLst>
    <dgm:cxn modelId="{14C2CA9F-DBAA-4932-B87C-528FB7DAE3C4}" type="presOf" srcId="{C29387F8-BCEB-48ED-9843-9B7FE1961D0B}" destId="{F0B096AB-6D2B-488A-8E87-321CB828F11E}" srcOrd="0" destOrd="0" presId="urn:microsoft.com/office/officeart/2005/8/layout/vList2"/>
    <dgm:cxn modelId="{CCF233D8-D535-40A8-8115-5605374A72DD}" type="presOf" srcId="{3C3B4F28-AC0D-4E05-8148-95AA7917EC3E}" destId="{49F661D8-D743-4A8C-8A2E-8C158F389315}" srcOrd="0" destOrd="0" presId="urn:microsoft.com/office/officeart/2005/8/layout/vList2"/>
    <dgm:cxn modelId="{8DED38DD-8E32-430E-9647-72E2DB120F16}" srcId="{C29387F8-BCEB-48ED-9843-9B7FE1961D0B}" destId="{3C3B4F28-AC0D-4E05-8148-95AA7917EC3E}" srcOrd="0" destOrd="0" parTransId="{10538B20-5029-4AC6-AC2B-5F3B32464F25}" sibTransId="{4EAB7EBD-E9C9-431E-A2D3-5FF0B52CB554}"/>
    <dgm:cxn modelId="{C06CC8DD-4273-4851-BADB-748812CC14B1}" srcId="{C29387F8-BCEB-48ED-9843-9B7FE1961D0B}" destId="{F8DC5F84-00A8-4A3A-90B0-EB183D2B57DB}" srcOrd="1" destOrd="0" parTransId="{75EB44D9-78CA-4D5B-BB2A-37879F812C42}" sibTransId="{78E699FD-5EB4-4BF7-AAD5-2ABE772BA28E}"/>
    <dgm:cxn modelId="{5462D1FE-AA54-4946-AD7B-B9716F55836D}" type="presOf" srcId="{F8DC5F84-00A8-4A3A-90B0-EB183D2B57DB}" destId="{BA03BF0B-AA81-4391-8700-20249B411F83}" srcOrd="0" destOrd="0" presId="urn:microsoft.com/office/officeart/2005/8/layout/vList2"/>
    <dgm:cxn modelId="{7FD8EFF1-DFBD-4A2A-A190-B6B06B1ADF49}" type="presParOf" srcId="{F0B096AB-6D2B-488A-8E87-321CB828F11E}" destId="{49F661D8-D743-4A8C-8A2E-8C158F389315}" srcOrd="0" destOrd="0" presId="urn:microsoft.com/office/officeart/2005/8/layout/vList2"/>
    <dgm:cxn modelId="{366520E0-77C6-4A89-AD7A-FE15858B8E75}" type="presParOf" srcId="{F0B096AB-6D2B-488A-8E87-321CB828F11E}" destId="{F39DCCF1-7DCC-4872-BDB0-F744EB3D1ABC}" srcOrd="1" destOrd="0" presId="urn:microsoft.com/office/officeart/2005/8/layout/vList2"/>
    <dgm:cxn modelId="{7C43AA11-4F1A-445F-95DB-42CAB78007D9}" type="presParOf" srcId="{F0B096AB-6D2B-488A-8E87-321CB828F11E}" destId="{BA03BF0B-AA81-4391-8700-20249B411F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876842-4780-4CEF-AD10-F15388423C9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95F32E1-D6FD-4224-98F3-983029990B97}">
      <dgm:prSet/>
      <dgm:spPr/>
      <dgm:t>
        <a:bodyPr/>
        <a:lstStyle/>
        <a:p>
          <a:r>
            <a:rPr lang="en-US" b="1" i="0"/>
            <a:t>Policy Frameworks</a:t>
          </a:r>
          <a:r>
            <a:rPr lang="en-US" b="0" i="0"/>
            <a:t>: Governments should create policies that support AI education, research, and innovation while addressing potential risks, such as job displacement and ethical concerns.</a:t>
          </a:r>
          <a:endParaRPr lang="en-US"/>
        </a:p>
      </dgm:t>
    </dgm:pt>
    <dgm:pt modelId="{875D8458-4019-4DCE-B52D-31EF5B0120B0}" type="parTrans" cxnId="{A05FC920-B0C6-41E5-AF9F-1515AD268727}">
      <dgm:prSet/>
      <dgm:spPr/>
      <dgm:t>
        <a:bodyPr/>
        <a:lstStyle/>
        <a:p>
          <a:endParaRPr lang="en-US"/>
        </a:p>
      </dgm:t>
    </dgm:pt>
    <dgm:pt modelId="{CF78BA7B-8F7E-491A-BF92-E5B98F9CDBA0}" type="sibTrans" cxnId="{A05FC920-B0C6-41E5-AF9F-1515AD268727}">
      <dgm:prSet/>
      <dgm:spPr/>
      <dgm:t>
        <a:bodyPr/>
        <a:lstStyle/>
        <a:p>
          <a:endParaRPr lang="en-US"/>
        </a:p>
      </dgm:t>
    </dgm:pt>
    <dgm:pt modelId="{2EEBD8DA-D319-42D8-81E3-61268B1BFB2B}">
      <dgm:prSet/>
      <dgm:spPr/>
      <dgm:t>
        <a:bodyPr/>
        <a:lstStyle/>
        <a:p>
          <a:r>
            <a:rPr lang="en-US" b="1" i="0"/>
            <a:t>Corporate Responsibility</a:t>
          </a:r>
          <a:r>
            <a:rPr lang="en-US" b="0" i="0"/>
            <a:t>: Private companies should invest in employee training, ethical AI practices, and initiatives that promote inclusive growth.</a:t>
          </a:r>
          <a:endParaRPr lang="en-US"/>
        </a:p>
      </dgm:t>
    </dgm:pt>
    <dgm:pt modelId="{B9A9A274-1782-422D-B2E4-C140A6E1D73A}" type="parTrans" cxnId="{CDB9C2C0-B90B-4D53-BC8C-72780E1939E4}">
      <dgm:prSet/>
      <dgm:spPr/>
      <dgm:t>
        <a:bodyPr/>
        <a:lstStyle/>
        <a:p>
          <a:endParaRPr lang="en-US"/>
        </a:p>
      </dgm:t>
    </dgm:pt>
    <dgm:pt modelId="{11331867-F501-4197-A290-1CE269042015}" type="sibTrans" cxnId="{CDB9C2C0-B90B-4D53-BC8C-72780E1939E4}">
      <dgm:prSet/>
      <dgm:spPr/>
      <dgm:t>
        <a:bodyPr/>
        <a:lstStyle/>
        <a:p>
          <a:endParaRPr lang="en-US"/>
        </a:p>
      </dgm:t>
    </dgm:pt>
    <dgm:pt modelId="{C2B82CA7-BA8B-4E72-BB7E-51FF0628F64B}" type="pres">
      <dgm:prSet presAssocID="{08876842-4780-4CEF-AD10-F15388423C93}" presName="hierChild1" presStyleCnt="0">
        <dgm:presLayoutVars>
          <dgm:chPref val="1"/>
          <dgm:dir/>
          <dgm:animOne val="branch"/>
          <dgm:animLvl val="lvl"/>
          <dgm:resizeHandles/>
        </dgm:presLayoutVars>
      </dgm:prSet>
      <dgm:spPr/>
    </dgm:pt>
    <dgm:pt modelId="{602F8F96-EC9F-4550-A956-83969CA33513}" type="pres">
      <dgm:prSet presAssocID="{F95F32E1-D6FD-4224-98F3-983029990B97}" presName="hierRoot1" presStyleCnt="0"/>
      <dgm:spPr/>
    </dgm:pt>
    <dgm:pt modelId="{0EA55A45-5FA4-41FE-B259-20CC58ACF35D}" type="pres">
      <dgm:prSet presAssocID="{F95F32E1-D6FD-4224-98F3-983029990B97}" presName="composite" presStyleCnt="0"/>
      <dgm:spPr/>
    </dgm:pt>
    <dgm:pt modelId="{9B69174D-59F2-4964-A694-E518D53996C3}" type="pres">
      <dgm:prSet presAssocID="{F95F32E1-D6FD-4224-98F3-983029990B97}" presName="background" presStyleLbl="node0" presStyleIdx="0" presStyleCnt="2"/>
      <dgm:spPr/>
    </dgm:pt>
    <dgm:pt modelId="{6BF09AFB-5A35-49C8-88F2-081C0679285F}" type="pres">
      <dgm:prSet presAssocID="{F95F32E1-D6FD-4224-98F3-983029990B97}" presName="text" presStyleLbl="fgAcc0" presStyleIdx="0" presStyleCnt="2">
        <dgm:presLayoutVars>
          <dgm:chPref val="3"/>
        </dgm:presLayoutVars>
      </dgm:prSet>
      <dgm:spPr/>
    </dgm:pt>
    <dgm:pt modelId="{AA4AE925-FB6F-459B-9A61-E5BC141830CD}" type="pres">
      <dgm:prSet presAssocID="{F95F32E1-D6FD-4224-98F3-983029990B97}" presName="hierChild2" presStyleCnt="0"/>
      <dgm:spPr/>
    </dgm:pt>
    <dgm:pt modelId="{DB42A734-03D8-4C60-B6B8-19D73C70FB67}" type="pres">
      <dgm:prSet presAssocID="{2EEBD8DA-D319-42D8-81E3-61268B1BFB2B}" presName="hierRoot1" presStyleCnt="0"/>
      <dgm:spPr/>
    </dgm:pt>
    <dgm:pt modelId="{347FB5FD-44B0-47DB-81CE-08B8972A1D62}" type="pres">
      <dgm:prSet presAssocID="{2EEBD8DA-D319-42D8-81E3-61268B1BFB2B}" presName="composite" presStyleCnt="0"/>
      <dgm:spPr/>
    </dgm:pt>
    <dgm:pt modelId="{37F37A8D-15FE-4F34-AEF8-ECDBA5A1C524}" type="pres">
      <dgm:prSet presAssocID="{2EEBD8DA-D319-42D8-81E3-61268B1BFB2B}" presName="background" presStyleLbl="node0" presStyleIdx="1" presStyleCnt="2"/>
      <dgm:spPr/>
    </dgm:pt>
    <dgm:pt modelId="{26BE1D9E-B8DB-4579-BDC9-2D2ACEA228E5}" type="pres">
      <dgm:prSet presAssocID="{2EEBD8DA-D319-42D8-81E3-61268B1BFB2B}" presName="text" presStyleLbl="fgAcc0" presStyleIdx="1" presStyleCnt="2">
        <dgm:presLayoutVars>
          <dgm:chPref val="3"/>
        </dgm:presLayoutVars>
      </dgm:prSet>
      <dgm:spPr/>
    </dgm:pt>
    <dgm:pt modelId="{6997CD40-2036-4F5A-B127-7129B629096E}" type="pres">
      <dgm:prSet presAssocID="{2EEBD8DA-D319-42D8-81E3-61268B1BFB2B}" presName="hierChild2" presStyleCnt="0"/>
      <dgm:spPr/>
    </dgm:pt>
  </dgm:ptLst>
  <dgm:cxnLst>
    <dgm:cxn modelId="{A05FC920-B0C6-41E5-AF9F-1515AD268727}" srcId="{08876842-4780-4CEF-AD10-F15388423C93}" destId="{F95F32E1-D6FD-4224-98F3-983029990B97}" srcOrd="0" destOrd="0" parTransId="{875D8458-4019-4DCE-B52D-31EF5B0120B0}" sibTransId="{CF78BA7B-8F7E-491A-BF92-E5B98F9CDBA0}"/>
    <dgm:cxn modelId="{143FB879-9AAC-45E4-ADB4-FE4898E487AF}" type="presOf" srcId="{2EEBD8DA-D319-42D8-81E3-61268B1BFB2B}" destId="{26BE1D9E-B8DB-4579-BDC9-2D2ACEA228E5}" srcOrd="0" destOrd="0" presId="urn:microsoft.com/office/officeart/2005/8/layout/hierarchy1"/>
    <dgm:cxn modelId="{855E8681-8716-4B21-ADC7-163D0EC29AE9}" type="presOf" srcId="{08876842-4780-4CEF-AD10-F15388423C93}" destId="{C2B82CA7-BA8B-4E72-BB7E-51FF0628F64B}" srcOrd="0" destOrd="0" presId="urn:microsoft.com/office/officeart/2005/8/layout/hierarchy1"/>
    <dgm:cxn modelId="{CDB9C2C0-B90B-4D53-BC8C-72780E1939E4}" srcId="{08876842-4780-4CEF-AD10-F15388423C93}" destId="{2EEBD8DA-D319-42D8-81E3-61268B1BFB2B}" srcOrd="1" destOrd="0" parTransId="{B9A9A274-1782-422D-B2E4-C140A6E1D73A}" sibTransId="{11331867-F501-4197-A290-1CE269042015}"/>
    <dgm:cxn modelId="{1F92F8DE-49BF-47C3-8C90-9398403B967C}" type="presOf" srcId="{F95F32E1-D6FD-4224-98F3-983029990B97}" destId="{6BF09AFB-5A35-49C8-88F2-081C0679285F}" srcOrd="0" destOrd="0" presId="urn:microsoft.com/office/officeart/2005/8/layout/hierarchy1"/>
    <dgm:cxn modelId="{8397B0F5-5328-4892-97E7-A374D23536AF}" type="presParOf" srcId="{C2B82CA7-BA8B-4E72-BB7E-51FF0628F64B}" destId="{602F8F96-EC9F-4550-A956-83969CA33513}" srcOrd="0" destOrd="0" presId="urn:microsoft.com/office/officeart/2005/8/layout/hierarchy1"/>
    <dgm:cxn modelId="{85E64C1D-91C3-4D77-90EC-85B6D872671A}" type="presParOf" srcId="{602F8F96-EC9F-4550-A956-83969CA33513}" destId="{0EA55A45-5FA4-41FE-B259-20CC58ACF35D}" srcOrd="0" destOrd="0" presId="urn:microsoft.com/office/officeart/2005/8/layout/hierarchy1"/>
    <dgm:cxn modelId="{71C10FB9-3F67-4BAD-A743-EF5F76C4B112}" type="presParOf" srcId="{0EA55A45-5FA4-41FE-B259-20CC58ACF35D}" destId="{9B69174D-59F2-4964-A694-E518D53996C3}" srcOrd="0" destOrd="0" presId="urn:microsoft.com/office/officeart/2005/8/layout/hierarchy1"/>
    <dgm:cxn modelId="{1FB5486C-AD46-456E-81C7-D4D94F34E6D6}" type="presParOf" srcId="{0EA55A45-5FA4-41FE-B259-20CC58ACF35D}" destId="{6BF09AFB-5A35-49C8-88F2-081C0679285F}" srcOrd="1" destOrd="0" presId="urn:microsoft.com/office/officeart/2005/8/layout/hierarchy1"/>
    <dgm:cxn modelId="{549E2286-6AC4-41DC-A668-077CAAEBEAAA}" type="presParOf" srcId="{602F8F96-EC9F-4550-A956-83969CA33513}" destId="{AA4AE925-FB6F-459B-9A61-E5BC141830CD}" srcOrd="1" destOrd="0" presId="urn:microsoft.com/office/officeart/2005/8/layout/hierarchy1"/>
    <dgm:cxn modelId="{B73533F8-64AB-4D6C-9A06-A89E5AE719F2}" type="presParOf" srcId="{C2B82CA7-BA8B-4E72-BB7E-51FF0628F64B}" destId="{DB42A734-03D8-4C60-B6B8-19D73C70FB67}" srcOrd="1" destOrd="0" presId="urn:microsoft.com/office/officeart/2005/8/layout/hierarchy1"/>
    <dgm:cxn modelId="{DCBF62F2-F5FF-4148-9FC8-69F161F40DC2}" type="presParOf" srcId="{DB42A734-03D8-4C60-B6B8-19D73C70FB67}" destId="{347FB5FD-44B0-47DB-81CE-08B8972A1D62}" srcOrd="0" destOrd="0" presId="urn:microsoft.com/office/officeart/2005/8/layout/hierarchy1"/>
    <dgm:cxn modelId="{6FDD2183-4AAB-454A-9E6F-BBF4A63B4D1D}" type="presParOf" srcId="{347FB5FD-44B0-47DB-81CE-08B8972A1D62}" destId="{37F37A8D-15FE-4F34-AEF8-ECDBA5A1C524}" srcOrd="0" destOrd="0" presId="urn:microsoft.com/office/officeart/2005/8/layout/hierarchy1"/>
    <dgm:cxn modelId="{81D25F52-9343-435B-970A-8D05892BECC2}" type="presParOf" srcId="{347FB5FD-44B0-47DB-81CE-08B8972A1D62}" destId="{26BE1D9E-B8DB-4579-BDC9-2D2ACEA228E5}" srcOrd="1" destOrd="0" presId="urn:microsoft.com/office/officeart/2005/8/layout/hierarchy1"/>
    <dgm:cxn modelId="{B018711E-6344-4300-8A26-9C2C59C649FE}" type="presParOf" srcId="{DB42A734-03D8-4C60-B6B8-19D73C70FB67}" destId="{6997CD40-2036-4F5A-B127-7129B62909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3B119-B5F5-41F4-9FED-DBFEA891CF93}"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7CBB038-3766-492F-8051-07269410BA02}">
      <dgm:prSet/>
      <dgm:spPr/>
      <dgm:t>
        <a:bodyPr/>
        <a:lstStyle/>
        <a:p>
          <a:pPr>
            <a:defRPr cap="all"/>
          </a:pPr>
          <a:r>
            <a:rPr lang="en-US" b="1" i="0" baseline="0"/>
            <a:t>Continuous Education</a:t>
          </a:r>
          <a:r>
            <a:rPr lang="en-US" b="0" i="0" baseline="0"/>
            <a:t>: Encourage a culture of lifelong learning to help individuals adapt to evolving job requirements. Online platforms, micro-credentials, and modular courses can make learning more accessible.</a:t>
          </a:r>
          <a:endParaRPr lang="en-US"/>
        </a:p>
      </dgm:t>
    </dgm:pt>
    <dgm:pt modelId="{8AE3D5AF-E82F-4771-8580-151319E463E6}" type="parTrans" cxnId="{6BB4899D-B5C8-40EF-B1E5-4119E2642C67}">
      <dgm:prSet/>
      <dgm:spPr/>
      <dgm:t>
        <a:bodyPr/>
        <a:lstStyle/>
        <a:p>
          <a:endParaRPr lang="en-US"/>
        </a:p>
      </dgm:t>
    </dgm:pt>
    <dgm:pt modelId="{55CD6A57-9C7C-479E-A051-063C60D1041D}" type="sibTrans" cxnId="{6BB4899D-B5C8-40EF-B1E5-4119E2642C67}">
      <dgm:prSet/>
      <dgm:spPr/>
      <dgm:t>
        <a:bodyPr/>
        <a:lstStyle/>
        <a:p>
          <a:endParaRPr lang="en-US"/>
        </a:p>
      </dgm:t>
    </dgm:pt>
    <dgm:pt modelId="{17653698-84F7-4057-97A5-BD0FDB47168B}">
      <dgm:prSet/>
      <dgm:spPr/>
      <dgm:t>
        <a:bodyPr/>
        <a:lstStyle/>
        <a:p>
          <a:pPr>
            <a:defRPr cap="all"/>
          </a:pPr>
          <a:r>
            <a:rPr lang="en-US" b="1" i="0" baseline="0"/>
            <a:t>Reskilling and Upskilling</a:t>
          </a:r>
          <a:r>
            <a:rPr lang="en-US" b="0" i="0" baseline="0"/>
            <a:t>: Provide training programs to help workers transition from jobs at risk of automation to roles that require higher-level skills, such as AI programming, data analysis, and machine learning.</a:t>
          </a:r>
          <a:endParaRPr lang="en-US"/>
        </a:p>
      </dgm:t>
    </dgm:pt>
    <dgm:pt modelId="{B662C145-6A51-45F0-874B-A6EAE89A8465}" type="parTrans" cxnId="{C629A445-F544-4738-8347-03CD8E66EC88}">
      <dgm:prSet/>
      <dgm:spPr/>
      <dgm:t>
        <a:bodyPr/>
        <a:lstStyle/>
        <a:p>
          <a:endParaRPr lang="en-US"/>
        </a:p>
      </dgm:t>
    </dgm:pt>
    <dgm:pt modelId="{5E5A1EC3-CEA4-4D7D-B4F6-2D633A06B607}" type="sibTrans" cxnId="{C629A445-F544-4738-8347-03CD8E66EC88}">
      <dgm:prSet/>
      <dgm:spPr/>
      <dgm:t>
        <a:bodyPr/>
        <a:lstStyle/>
        <a:p>
          <a:endParaRPr lang="en-US"/>
        </a:p>
      </dgm:t>
    </dgm:pt>
    <dgm:pt modelId="{199620C0-4F3C-4D93-AF48-A24627A9906F}" type="pres">
      <dgm:prSet presAssocID="{3563B119-B5F5-41F4-9FED-DBFEA891CF93}" presName="root" presStyleCnt="0">
        <dgm:presLayoutVars>
          <dgm:dir/>
          <dgm:resizeHandles val="exact"/>
        </dgm:presLayoutVars>
      </dgm:prSet>
      <dgm:spPr/>
    </dgm:pt>
    <dgm:pt modelId="{ECEB68EE-EB8B-4496-ABA5-9D94E3E26E2A}" type="pres">
      <dgm:prSet presAssocID="{17CBB038-3766-492F-8051-07269410BA02}" presName="compNode" presStyleCnt="0"/>
      <dgm:spPr/>
    </dgm:pt>
    <dgm:pt modelId="{6A54450E-2EC8-4DEB-8D59-CB5249F0073C}" type="pres">
      <dgm:prSet presAssocID="{17CBB038-3766-492F-8051-07269410BA02}" presName="iconBgRect" presStyleLbl="bgShp" presStyleIdx="0" presStyleCnt="2"/>
      <dgm:spPr>
        <a:prstGeom prst="round2DiagRect">
          <a:avLst>
            <a:gd name="adj1" fmla="val 29727"/>
            <a:gd name="adj2" fmla="val 0"/>
          </a:avLst>
        </a:prstGeom>
      </dgm:spPr>
    </dgm:pt>
    <dgm:pt modelId="{9B2EC153-8059-45F5-B214-9ACA0B7A75B2}" type="pres">
      <dgm:prSet presAssocID="{17CBB038-3766-492F-8051-07269410BA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1347905E-2D0A-4987-9A9F-AA0EAEA50A70}" type="pres">
      <dgm:prSet presAssocID="{17CBB038-3766-492F-8051-07269410BA02}" presName="spaceRect" presStyleCnt="0"/>
      <dgm:spPr/>
    </dgm:pt>
    <dgm:pt modelId="{44302BBD-4ACB-4AA4-8B3C-B4446A55EE91}" type="pres">
      <dgm:prSet presAssocID="{17CBB038-3766-492F-8051-07269410BA02}" presName="textRect" presStyleLbl="revTx" presStyleIdx="0" presStyleCnt="2">
        <dgm:presLayoutVars>
          <dgm:chMax val="1"/>
          <dgm:chPref val="1"/>
        </dgm:presLayoutVars>
      </dgm:prSet>
      <dgm:spPr/>
    </dgm:pt>
    <dgm:pt modelId="{6EC70902-51F5-4AC5-8CC8-3EF1B25556BE}" type="pres">
      <dgm:prSet presAssocID="{55CD6A57-9C7C-479E-A051-063C60D1041D}" presName="sibTrans" presStyleCnt="0"/>
      <dgm:spPr/>
    </dgm:pt>
    <dgm:pt modelId="{B84FEF02-4D96-4DC8-8FCA-264750DCC1C0}" type="pres">
      <dgm:prSet presAssocID="{17653698-84F7-4057-97A5-BD0FDB47168B}" presName="compNode" presStyleCnt="0"/>
      <dgm:spPr/>
    </dgm:pt>
    <dgm:pt modelId="{970BE770-7F22-4F96-BA3B-74B936053376}" type="pres">
      <dgm:prSet presAssocID="{17653698-84F7-4057-97A5-BD0FDB47168B}" presName="iconBgRect" presStyleLbl="bgShp" presStyleIdx="1" presStyleCnt="2"/>
      <dgm:spPr>
        <a:prstGeom prst="round2DiagRect">
          <a:avLst>
            <a:gd name="adj1" fmla="val 29727"/>
            <a:gd name="adj2" fmla="val 0"/>
          </a:avLst>
        </a:prstGeom>
      </dgm:spPr>
    </dgm:pt>
    <dgm:pt modelId="{F2E7157D-37EE-4C39-BBBA-F0995D7DB69E}" type="pres">
      <dgm:prSet presAssocID="{17653698-84F7-4057-97A5-BD0FDB47168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E4340339-CBDD-4566-82AD-B1BC8216E048}" type="pres">
      <dgm:prSet presAssocID="{17653698-84F7-4057-97A5-BD0FDB47168B}" presName="spaceRect" presStyleCnt="0"/>
      <dgm:spPr/>
    </dgm:pt>
    <dgm:pt modelId="{10F77681-5FEB-4543-A4AE-BCBF70697A37}" type="pres">
      <dgm:prSet presAssocID="{17653698-84F7-4057-97A5-BD0FDB47168B}" presName="textRect" presStyleLbl="revTx" presStyleIdx="1" presStyleCnt="2">
        <dgm:presLayoutVars>
          <dgm:chMax val="1"/>
          <dgm:chPref val="1"/>
        </dgm:presLayoutVars>
      </dgm:prSet>
      <dgm:spPr/>
    </dgm:pt>
  </dgm:ptLst>
  <dgm:cxnLst>
    <dgm:cxn modelId="{C629A445-F544-4738-8347-03CD8E66EC88}" srcId="{3563B119-B5F5-41F4-9FED-DBFEA891CF93}" destId="{17653698-84F7-4057-97A5-BD0FDB47168B}" srcOrd="1" destOrd="0" parTransId="{B662C145-6A51-45F0-874B-A6EAE89A8465}" sibTransId="{5E5A1EC3-CEA4-4D7D-B4F6-2D633A06B607}"/>
    <dgm:cxn modelId="{6BB4899D-B5C8-40EF-B1E5-4119E2642C67}" srcId="{3563B119-B5F5-41F4-9FED-DBFEA891CF93}" destId="{17CBB038-3766-492F-8051-07269410BA02}" srcOrd="0" destOrd="0" parTransId="{8AE3D5AF-E82F-4771-8580-151319E463E6}" sibTransId="{55CD6A57-9C7C-479E-A051-063C60D1041D}"/>
    <dgm:cxn modelId="{4C48F2D8-3777-40FB-8CC6-12FFD7EF564C}" type="presOf" srcId="{17CBB038-3766-492F-8051-07269410BA02}" destId="{44302BBD-4ACB-4AA4-8B3C-B4446A55EE91}" srcOrd="0" destOrd="0" presId="urn:microsoft.com/office/officeart/2018/5/layout/IconLeafLabelList"/>
    <dgm:cxn modelId="{C10147F3-F96C-46A1-B87C-C7E72A02FACD}" type="presOf" srcId="{3563B119-B5F5-41F4-9FED-DBFEA891CF93}" destId="{199620C0-4F3C-4D93-AF48-A24627A9906F}" srcOrd="0" destOrd="0" presId="urn:microsoft.com/office/officeart/2018/5/layout/IconLeafLabelList"/>
    <dgm:cxn modelId="{9B2B1AFC-B06A-4089-952F-7360DB1D7C24}" type="presOf" srcId="{17653698-84F7-4057-97A5-BD0FDB47168B}" destId="{10F77681-5FEB-4543-A4AE-BCBF70697A37}" srcOrd="0" destOrd="0" presId="urn:microsoft.com/office/officeart/2018/5/layout/IconLeafLabelList"/>
    <dgm:cxn modelId="{9D48EB36-569B-4EA9-B66C-A33AD8FC5E6A}" type="presParOf" srcId="{199620C0-4F3C-4D93-AF48-A24627A9906F}" destId="{ECEB68EE-EB8B-4496-ABA5-9D94E3E26E2A}" srcOrd="0" destOrd="0" presId="urn:microsoft.com/office/officeart/2018/5/layout/IconLeafLabelList"/>
    <dgm:cxn modelId="{92B6F12A-9742-42D3-BAAE-6DBC3863670D}" type="presParOf" srcId="{ECEB68EE-EB8B-4496-ABA5-9D94E3E26E2A}" destId="{6A54450E-2EC8-4DEB-8D59-CB5249F0073C}" srcOrd="0" destOrd="0" presId="urn:microsoft.com/office/officeart/2018/5/layout/IconLeafLabelList"/>
    <dgm:cxn modelId="{B5BC7C1D-3D3F-4ED3-9051-E4C1526D64A1}" type="presParOf" srcId="{ECEB68EE-EB8B-4496-ABA5-9D94E3E26E2A}" destId="{9B2EC153-8059-45F5-B214-9ACA0B7A75B2}" srcOrd="1" destOrd="0" presId="urn:microsoft.com/office/officeart/2018/5/layout/IconLeafLabelList"/>
    <dgm:cxn modelId="{11CDCC85-0E08-4068-92E0-159247F3FDD1}" type="presParOf" srcId="{ECEB68EE-EB8B-4496-ABA5-9D94E3E26E2A}" destId="{1347905E-2D0A-4987-9A9F-AA0EAEA50A70}" srcOrd="2" destOrd="0" presId="urn:microsoft.com/office/officeart/2018/5/layout/IconLeafLabelList"/>
    <dgm:cxn modelId="{B44119C6-F57D-4EA5-8F4B-83D34C55D181}" type="presParOf" srcId="{ECEB68EE-EB8B-4496-ABA5-9D94E3E26E2A}" destId="{44302BBD-4ACB-4AA4-8B3C-B4446A55EE91}" srcOrd="3" destOrd="0" presId="urn:microsoft.com/office/officeart/2018/5/layout/IconLeafLabelList"/>
    <dgm:cxn modelId="{A779777A-B3A4-431F-B74C-A9C88841C33E}" type="presParOf" srcId="{199620C0-4F3C-4D93-AF48-A24627A9906F}" destId="{6EC70902-51F5-4AC5-8CC8-3EF1B25556BE}" srcOrd="1" destOrd="0" presId="urn:microsoft.com/office/officeart/2018/5/layout/IconLeafLabelList"/>
    <dgm:cxn modelId="{8D09BB63-CB29-4535-8C03-C12CCB3AF825}" type="presParOf" srcId="{199620C0-4F3C-4D93-AF48-A24627A9906F}" destId="{B84FEF02-4D96-4DC8-8FCA-264750DCC1C0}" srcOrd="2" destOrd="0" presId="urn:microsoft.com/office/officeart/2018/5/layout/IconLeafLabelList"/>
    <dgm:cxn modelId="{985F3DFD-42CC-4590-AAF8-790052890587}" type="presParOf" srcId="{B84FEF02-4D96-4DC8-8FCA-264750DCC1C0}" destId="{970BE770-7F22-4F96-BA3B-74B936053376}" srcOrd="0" destOrd="0" presId="urn:microsoft.com/office/officeart/2018/5/layout/IconLeafLabelList"/>
    <dgm:cxn modelId="{D86A5D22-BC81-4B66-9D69-62AEB438B0B6}" type="presParOf" srcId="{B84FEF02-4D96-4DC8-8FCA-264750DCC1C0}" destId="{F2E7157D-37EE-4C39-BBBA-F0995D7DB69E}" srcOrd="1" destOrd="0" presId="urn:microsoft.com/office/officeart/2018/5/layout/IconLeafLabelList"/>
    <dgm:cxn modelId="{B60971A3-E5B1-47D4-BFC2-87F43CD99094}" type="presParOf" srcId="{B84FEF02-4D96-4DC8-8FCA-264750DCC1C0}" destId="{E4340339-CBDD-4566-82AD-B1BC8216E048}" srcOrd="2" destOrd="0" presId="urn:microsoft.com/office/officeart/2018/5/layout/IconLeafLabelList"/>
    <dgm:cxn modelId="{8D2B921C-3176-4A21-9432-DB60A26A95F3}" type="presParOf" srcId="{B84FEF02-4D96-4DC8-8FCA-264750DCC1C0}" destId="{10F77681-5FEB-4543-A4AE-BCBF70697A3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A39255-5D66-4504-B022-F1BF6D5DF93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F1FA0D9-9DE3-4BA5-A424-382ED2EE7DD5}">
      <dgm:prSet/>
      <dgm:spPr/>
      <dgm:t>
        <a:bodyPr/>
        <a:lstStyle/>
        <a:p>
          <a:r>
            <a:rPr lang="en-US" b="1" i="0" baseline="0"/>
            <a:t>Critical Thinking and Problem-Solving</a:t>
          </a:r>
          <a:r>
            <a:rPr lang="en-US" b="0" i="0" baseline="0"/>
            <a:t>: As AI handles routine tasks, human workers will need to focus on complex problem-solving, decision-making, and strategic thinking.</a:t>
          </a:r>
          <a:endParaRPr lang="en-US"/>
        </a:p>
      </dgm:t>
    </dgm:pt>
    <dgm:pt modelId="{378EFD34-CF42-47F1-98E4-BBCCB2876E66}" type="parTrans" cxnId="{0678C47F-C7B3-488C-8F77-DBB341AE23B1}">
      <dgm:prSet/>
      <dgm:spPr/>
      <dgm:t>
        <a:bodyPr/>
        <a:lstStyle/>
        <a:p>
          <a:endParaRPr lang="en-US"/>
        </a:p>
      </dgm:t>
    </dgm:pt>
    <dgm:pt modelId="{5177E51E-C3EF-4C64-A070-76341DBB3D3E}" type="sibTrans" cxnId="{0678C47F-C7B3-488C-8F77-DBB341AE23B1}">
      <dgm:prSet/>
      <dgm:spPr/>
      <dgm:t>
        <a:bodyPr/>
        <a:lstStyle/>
        <a:p>
          <a:endParaRPr lang="en-US"/>
        </a:p>
      </dgm:t>
    </dgm:pt>
    <dgm:pt modelId="{44C1B1D7-733E-4735-A340-DBE523541D16}">
      <dgm:prSet/>
      <dgm:spPr/>
      <dgm:t>
        <a:bodyPr/>
        <a:lstStyle/>
        <a:p>
          <a:r>
            <a:rPr lang="en-US" b="1" i="0" baseline="0"/>
            <a:t>Creativity and Innovation</a:t>
          </a:r>
          <a:r>
            <a:rPr lang="en-US" b="0" i="0" baseline="0"/>
            <a:t>: AI cannot replicate human creativity. Emphasizing skills like design thinking, innovation, and artistic expression will remain valuable.</a:t>
          </a:r>
          <a:endParaRPr lang="en-US"/>
        </a:p>
      </dgm:t>
    </dgm:pt>
    <dgm:pt modelId="{596E71AD-FB9A-4166-9DDD-81BE5AA7C987}" type="parTrans" cxnId="{C4FEA987-9455-48FD-A72D-484323B0E5ED}">
      <dgm:prSet/>
      <dgm:spPr/>
      <dgm:t>
        <a:bodyPr/>
        <a:lstStyle/>
        <a:p>
          <a:endParaRPr lang="en-US"/>
        </a:p>
      </dgm:t>
    </dgm:pt>
    <dgm:pt modelId="{9AAEA26F-E654-4FC8-9896-C86037E16257}" type="sibTrans" cxnId="{C4FEA987-9455-48FD-A72D-484323B0E5ED}">
      <dgm:prSet/>
      <dgm:spPr/>
      <dgm:t>
        <a:bodyPr/>
        <a:lstStyle/>
        <a:p>
          <a:endParaRPr lang="en-US"/>
        </a:p>
      </dgm:t>
    </dgm:pt>
    <dgm:pt modelId="{390BDB9F-897B-4919-BD73-B36FD7FD0325}">
      <dgm:prSet/>
      <dgm:spPr/>
      <dgm:t>
        <a:bodyPr/>
        <a:lstStyle/>
        <a:p>
          <a:r>
            <a:rPr lang="en-US" b="1" i="0" baseline="0"/>
            <a:t>Emotional Intelligence</a:t>
          </a:r>
          <a:r>
            <a:rPr lang="en-US" b="0" i="0" baseline="0"/>
            <a:t>: Skills such as empathy, communication, and collaboration will be crucial in roles that require human interaction, such as healthcare, education, and leadership.</a:t>
          </a:r>
          <a:endParaRPr lang="en-US"/>
        </a:p>
      </dgm:t>
    </dgm:pt>
    <dgm:pt modelId="{601082E1-D3BE-4E5C-816E-21940F2659F5}" type="parTrans" cxnId="{2E5CE317-D223-4EAA-BA90-95A5011E8D7B}">
      <dgm:prSet/>
      <dgm:spPr/>
      <dgm:t>
        <a:bodyPr/>
        <a:lstStyle/>
        <a:p>
          <a:endParaRPr lang="en-US"/>
        </a:p>
      </dgm:t>
    </dgm:pt>
    <dgm:pt modelId="{AFE4A274-6E02-49AE-99ED-735DFE679087}" type="sibTrans" cxnId="{2E5CE317-D223-4EAA-BA90-95A5011E8D7B}">
      <dgm:prSet/>
      <dgm:spPr/>
      <dgm:t>
        <a:bodyPr/>
        <a:lstStyle/>
        <a:p>
          <a:endParaRPr lang="en-US"/>
        </a:p>
      </dgm:t>
    </dgm:pt>
    <dgm:pt modelId="{FCC9656D-8070-4A25-9C62-CC67974D8376}" type="pres">
      <dgm:prSet presAssocID="{0AA39255-5D66-4504-B022-F1BF6D5DF931}" presName="root" presStyleCnt="0">
        <dgm:presLayoutVars>
          <dgm:dir/>
          <dgm:resizeHandles val="exact"/>
        </dgm:presLayoutVars>
      </dgm:prSet>
      <dgm:spPr/>
    </dgm:pt>
    <dgm:pt modelId="{BA0C3403-01C2-4FF1-9E27-5FDD463FBC89}" type="pres">
      <dgm:prSet presAssocID="{FF1FA0D9-9DE3-4BA5-A424-382ED2EE7DD5}" presName="compNode" presStyleCnt="0"/>
      <dgm:spPr/>
    </dgm:pt>
    <dgm:pt modelId="{1BA2FD82-B2A6-4A98-8A20-111271106C9D}" type="pres">
      <dgm:prSet presAssocID="{FF1FA0D9-9DE3-4BA5-A424-382ED2EE7DD5}" presName="bgRect" presStyleLbl="bgShp" presStyleIdx="0" presStyleCnt="3"/>
      <dgm:spPr/>
    </dgm:pt>
    <dgm:pt modelId="{D41214FC-BFAD-40E1-B005-3C75A108FD36}" type="pres">
      <dgm:prSet presAssocID="{FF1FA0D9-9DE3-4BA5-A424-382ED2EE7DD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B4BEB993-C1E1-4A84-85B4-C3AE88FBB381}" type="pres">
      <dgm:prSet presAssocID="{FF1FA0D9-9DE3-4BA5-A424-382ED2EE7DD5}" presName="spaceRect" presStyleCnt="0"/>
      <dgm:spPr/>
    </dgm:pt>
    <dgm:pt modelId="{47BA14AE-62D5-41B7-9EDC-73638A772EC1}" type="pres">
      <dgm:prSet presAssocID="{FF1FA0D9-9DE3-4BA5-A424-382ED2EE7DD5}" presName="parTx" presStyleLbl="revTx" presStyleIdx="0" presStyleCnt="3">
        <dgm:presLayoutVars>
          <dgm:chMax val="0"/>
          <dgm:chPref val="0"/>
        </dgm:presLayoutVars>
      </dgm:prSet>
      <dgm:spPr/>
    </dgm:pt>
    <dgm:pt modelId="{0E6CBA44-98AF-4661-B5D2-487CFC01DD01}" type="pres">
      <dgm:prSet presAssocID="{5177E51E-C3EF-4C64-A070-76341DBB3D3E}" presName="sibTrans" presStyleCnt="0"/>
      <dgm:spPr/>
    </dgm:pt>
    <dgm:pt modelId="{3F4AD661-D5CF-4F06-B3D6-6194DF81358A}" type="pres">
      <dgm:prSet presAssocID="{44C1B1D7-733E-4735-A340-DBE523541D16}" presName="compNode" presStyleCnt="0"/>
      <dgm:spPr/>
    </dgm:pt>
    <dgm:pt modelId="{A7C08652-D4AB-4648-B33B-D352FC4EB546}" type="pres">
      <dgm:prSet presAssocID="{44C1B1D7-733E-4735-A340-DBE523541D16}" presName="bgRect" presStyleLbl="bgShp" presStyleIdx="1" presStyleCnt="3"/>
      <dgm:spPr/>
    </dgm:pt>
    <dgm:pt modelId="{20B0F416-7BCF-43DA-8057-D12389C50A69}" type="pres">
      <dgm:prSet presAssocID="{44C1B1D7-733E-4735-A340-DBE523541D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tist"/>
        </a:ext>
      </dgm:extLst>
    </dgm:pt>
    <dgm:pt modelId="{CC123CED-1EC3-4251-B21F-256FEC97ABEA}" type="pres">
      <dgm:prSet presAssocID="{44C1B1D7-733E-4735-A340-DBE523541D16}" presName="spaceRect" presStyleCnt="0"/>
      <dgm:spPr/>
    </dgm:pt>
    <dgm:pt modelId="{E20E5181-7DAB-449A-A10A-AF1EB23646E0}" type="pres">
      <dgm:prSet presAssocID="{44C1B1D7-733E-4735-A340-DBE523541D16}" presName="parTx" presStyleLbl="revTx" presStyleIdx="1" presStyleCnt="3">
        <dgm:presLayoutVars>
          <dgm:chMax val="0"/>
          <dgm:chPref val="0"/>
        </dgm:presLayoutVars>
      </dgm:prSet>
      <dgm:spPr/>
    </dgm:pt>
    <dgm:pt modelId="{293EDB01-7BF4-4CC0-B8A3-F0AF56E2A80C}" type="pres">
      <dgm:prSet presAssocID="{9AAEA26F-E654-4FC8-9896-C86037E16257}" presName="sibTrans" presStyleCnt="0"/>
      <dgm:spPr/>
    </dgm:pt>
    <dgm:pt modelId="{90327A17-79BA-474B-927B-2F5C67F36CB6}" type="pres">
      <dgm:prSet presAssocID="{390BDB9F-897B-4919-BD73-B36FD7FD0325}" presName="compNode" presStyleCnt="0"/>
      <dgm:spPr/>
    </dgm:pt>
    <dgm:pt modelId="{220E1B80-65E4-4CB5-97ED-186333580A60}" type="pres">
      <dgm:prSet presAssocID="{390BDB9F-897B-4919-BD73-B36FD7FD0325}" presName="bgRect" presStyleLbl="bgShp" presStyleIdx="2" presStyleCnt="3"/>
      <dgm:spPr/>
    </dgm:pt>
    <dgm:pt modelId="{F3AE3B6F-CDAF-4977-9AAD-7238F5559910}" type="pres">
      <dgm:prSet presAssocID="{390BDB9F-897B-4919-BD73-B36FD7FD03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196821D-8506-402A-B5F9-7F36D867CF18}" type="pres">
      <dgm:prSet presAssocID="{390BDB9F-897B-4919-BD73-B36FD7FD0325}" presName="spaceRect" presStyleCnt="0"/>
      <dgm:spPr/>
    </dgm:pt>
    <dgm:pt modelId="{B77C0AF0-9B29-444A-A971-0D1167C566E0}" type="pres">
      <dgm:prSet presAssocID="{390BDB9F-897B-4919-BD73-B36FD7FD0325}" presName="parTx" presStyleLbl="revTx" presStyleIdx="2" presStyleCnt="3">
        <dgm:presLayoutVars>
          <dgm:chMax val="0"/>
          <dgm:chPref val="0"/>
        </dgm:presLayoutVars>
      </dgm:prSet>
      <dgm:spPr/>
    </dgm:pt>
  </dgm:ptLst>
  <dgm:cxnLst>
    <dgm:cxn modelId="{2E5CE317-D223-4EAA-BA90-95A5011E8D7B}" srcId="{0AA39255-5D66-4504-B022-F1BF6D5DF931}" destId="{390BDB9F-897B-4919-BD73-B36FD7FD0325}" srcOrd="2" destOrd="0" parTransId="{601082E1-D3BE-4E5C-816E-21940F2659F5}" sibTransId="{AFE4A274-6E02-49AE-99ED-735DFE679087}"/>
    <dgm:cxn modelId="{C137C66C-2E40-4169-90C1-A2078F7D6503}" type="presOf" srcId="{0AA39255-5D66-4504-B022-F1BF6D5DF931}" destId="{FCC9656D-8070-4A25-9C62-CC67974D8376}" srcOrd="0" destOrd="0" presId="urn:microsoft.com/office/officeart/2018/2/layout/IconVerticalSolidList"/>
    <dgm:cxn modelId="{0678C47F-C7B3-488C-8F77-DBB341AE23B1}" srcId="{0AA39255-5D66-4504-B022-F1BF6D5DF931}" destId="{FF1FA0D9-9DE3-4BA5-A424-382ED2EE7DD5}" srcOrd="0" destOrd="0" parTransId="{378EFD34-CF42-47F1-98E4-BBCCB2876E66}" sibTransId="{5177E51E-C3EF-4C64-A070-76341DBB3D3E}"/>
    <dgm:cxn modelId="{C4FEA987-9455-48FD-A72D-484323B0E5ED}" srcId="{0AA39255-5D66-4504-B022-F1BF6D5DF931}" destId="{44C1B1D7-733E-4735-A340-DBE523541D16}" srcOrd="1" destOrd="0" parTransId="{596E71AD-FB9A-4166-9DDD-81BE5AA7C987}" sibTransId="{9AAEA26F-E654-4FC8-9896-C86037E16257}"/>
    <dgm:cxn modelId="{16D16E88-32C1-4D2A-B447-59166BBB04C6}" type="presOf" srcId="{FF1FA0D9-9DE3-4BA5-A424-382ED2EE7DD5}" destId="{47BA14AE-62D5-41B7-9EDC-73638A772EC1}" srcOrd="0" destOrd="0" presId="urn:microsoft.com/office/officeart/2018/2/layout/IconVerticalSolidList"/>
    <dgm:cxn modelId="{CD28C3E3-C628-48FB-A31E-F22E423CFCF5}" type="presOf" srcId="{44C1B1D7-733E-4735-A340-DBE523541D16}" destId="{E20E5181-7DAB-449A-A10A-AF1EB23646E0}" srcOrd="0" destOrd="0" presId="urn:microsoft.com/office/officeart/2018/2/layout/IconVerticalSolidList"/>
    <dgm:cxn modelId="{727200FD-0985-4ED6-8055-66510D9A1FE2}" type="presOf" srcId="{390BDB9F-897B-4919-BD73-B36FD7FD0325}" destId="{B77C0AF0-9B29-444A-A971-0D1167C566E0}" srcOrd="0" destOrd="0" presId="urn:microsoft.com/office/officeart/2018/2/layout/IconVerticalSolidList"/>
    <dgm:cxn modelId="{5F11AC8B-2956-4641-AF52-2538B7D2171D}" type="presParOf" srcId="{FCC9656D-8070-4A25-9C62-CC67974D8376}" destId="{BA0C3403-01C2-4FF1-9E27-5FDD463FBC89}" srcOrd="0" destOrd="0" presId="urn:microsoft.com/office/officeart/2018/2/layout/IconVerticalSolidList"/>
    <dgm:cxn modelId="{91547D62-1027-4948-936C-62D9B8532043}" type="presParOf" srcId="{BA0C3403-01C2-4FF1-9E27-5FDD463FBC89}" destId="{1BA2FD82-B2A6-4A98-8A20-111271106C9D}" srcOrd="0" destOrd="0" presId="urn:microsoft.com/office/officeart/2018/2/layout/IconVerticalSolidList"/>
    <dgm:cxn modelId="{B985AE1A-0817-4D17-8A6D-1C10AC94C7F1}" type="presParOf" srcId="{BA0C3403-01C2-4FF1-9E27-5FDD463FBC89}" destId="{D41214FC-BFAD-40E1-B005-3C75A108FD36}" srcOrd="1" destOrd="0" presId="urn:microsoft.com/office/officeart/2018/2/layout/IconVerticalSolidList"/>
    <dgm:cxn modelId="{BCAC7AAC-7E9E-49B1-AE0C-A94E32531988}" type="presParOf" srcId="{BA0C3403-01C2-4FF1-9E27-5FDD463FBC89}" destId="{B4BEB993-C1E1-4A84-85B4-C3AE88FBB381}" srcOrd="2" destOrd="0" presId="urn:microsoft.com/office/officeart/2018/2/layout/IconVerticalSolidList"/>
    <dgm:cxn modelId="{8B57BF36-89F9-40D0-92F0-EAE5C06FC8B1}" type="presParOf" srcId="{BA0C3403-01C2-4FF1-9E27-5FDD463FBC89}" destId="{47BA14AE-62D5-41B7-9EDC-73638A772EC1}" srcOrd="3" destOrd="0" presId="urn:microsoft.com/office/officeart/2018/2/layout/IconVerticalSolidList"/>
    <dgm:cxn modelId="{26E491C5-EC10-4F68-BB30-2AC6CB6F4DBF}" type="presParOf" srcId="{FCC9656D-8070-4A25-9C62-CC67974D8376}" destId="{0E6CBA44-98AF-4661-B5D2-487CFC01DD01}" srcOrd="1" destOrd="0" presId="urn:microsoft.com/office/officeart/2018/2/layout/IconVerticalSolidList"/>
    <dgm:cxn modelId="{CE62076D-879B-45CC-9E87-7ED993CC0D57}" type="presParOf" srcId="{FCC9656D-8070-4A25-9C62-CC67974D8376}" destId="{3F4AD661-D5CF-4F06-B3D6-6194DF81358A}" srcOrd="2" destOrd="0" presId="urn:microsoft.com/office/officeart/2018/2/layout/IconVerticalSolidList"/>
    <dgm:cxn modelId="{E8898DCE-0EAF-46E1-B78F-D9A8A3D6AE7B}" type="presParOf" srcId="{3F4AD661-D5CF-4F06-B3D6-6194DF81358A}" destId="{A7C08652-D4AB-4648-B33B-D352FC4EB546}" srcOrd="0" destOrd="0" presId="urn:microsoft.com/office/officeart/2018/2/layout/IconVerticalSolidList"/>
    <dgm:cxn modelId="{6A987E4C-8981-401D-AB72-905C06B9DBDF}" type="presParOf" srcId="{3F4AD661-D5CF-4F06-B3D6-6194DF81358A}" destId="{20B0F416-7BCF-43DA-8057-D12389C50A69}" srcOrd="1" destOrd="0" presId="urn:microsoft.com/office/officeart/2018/2/layout/IconVerticalSolidList"/>
    <dgm:cxn modelId="{E29F1DEE-2753-4445-94F4-A540C5B781FA}" type="presParOf" srcId="{3F4AD661-D5CF-4F06-B3D6-6194DF81358A}" destId="{CC123CED-1EC3-4251-B21F-256FEC97ABEA}" srcOrd="2" destOrd="0" presId="urn:microsoft.com/office/officeart/2018/2/layout/IconVerticalSolidList"/>
    <dgm:cxn modelId="{E15F3F2C-7EA4-4256-B6DA-952A57653EDE}" type="presParOf" srcId="{3F4AD661-D5CF-4F06-B3D6-6194DF81358A}" destId="{E20E5181-7DAB-449A-A10A-AF1EB23646E0}" srcOrd="3" destOrd="0" presId="urn:microsoft.com/office/officeart/2018/2/layout/IconVerticalSolidList"/>
    <dgm:cxn modelId="{1810D42F-3DFB-42CD-90A5-E4A74D9E03D6}" type="presParOf" srcId="{FCC9656D-8070-4A25-9C62-CC67974D8376}" destId="{293EDB01-7BF4-4CC0-B8A3-F0AF56E2A80C}" srcOrd="3" destOrd="0" presId="urn:microsoft.com/office/officeart/2018/2/layout/IconVerticalSolidList"/>
    <dgm:cxn modelId="{9D795565-8CAB-4190-845B-34E7A355B61C}" type="presParOf" srcId="{FCC9656D-8070-4A25-9C62-CC67974D8376}" destId="{90327A17-79BA-474B-927B-2F5C67F36CB6}" srcOrd="4" destOrd="0" presId="urn:microsoft.com/office/officeart/2018/2/layout/IconVerticalSolidList"/>
    <dgm:cxn modelId="{F0782F66-9D1D-46FF-8B1B-BD575903F5C7}" type="presParOf" srcId="{90327A17-79BA-474B-927B-2F5C67F36CB6}" destId="{220E1B80-65E4-4CB5-97ED-186333580A60}" srcOrd="0" destOrd="0" presId="urn:microsoft.com/office/officeart/2018/2/layout/IconVerticalSolidList"/>
    <dgm:cxn modelId="{552B27B3-8F16-4507-B829-D26C386EA856}" type="presParOf" srcId="{90327A17-79BA-474B-927B-2F5C67F36CB6}" destId="{F3AE3B6F-CDAF-4977-9AAD-7238F5559910}" srcOrd="1" destOrd="0" presId="urn:microsoft.com/office/officeart/2018/2/layout/IconVerticalSolidList"/>
    <dgm:cxn modelId="{5A819D20-62C3-41F3-AE28-689B9E29505B}" type="presParOf" srcId="{90327A17-79BA-474B-927B-2F5C67F36CB6}" destId="{2196821D-8506-402A-B5F9-7F36D867CF18}" srcOrd="2" destOrd="0" presId="urn:microsoft.com/office/officeart/2018/2/layout/IconVerticalSolidList"/>
    <dgm:cxn modelId="{A9F50141-4026-4119-BDCB-E0C780B0E0C5}" type="presParOf" srcId="{90327A17-79BA-474B-927B-2F5C67F36CB6}" destId="{B77C0AF0-9B29-444A-A971-0D1167C566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31B99D-8125-4E28-8E93-BE73CD891451}"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C3D8ECA7-0FF8-47F7-AE9F-FDA690B1C071}">
      <dgm:prSet/>
      <dgm:spPr/>
      <dgm:t>
        <a:bodyPr/>
        <a:lstStyle/>
        <a:p>
          <a:r>
            <a:rPr lang="en-US" b="1" i="0"/>
            <a:t>AI Ethics Education</a:t>
          </a:r>
          <a:r>
            <a:rPr lang="en-US" b="0" i="0"/>
            <a:t>: Teach individuals about the ethical implications of AI, including bias, privacy, and accountability, to ensure responsible development and deployment of AI technologies.</a:t>
          </a:r>
          <a:endParaRPr lang="en-US"/>
        </a:p>
      </dgm:t>
    </dgm:pt>
    <dgm:pt modelId="{F1AC27F1-8EBB-4450-9C62-DA041E29D17B}" type="parTrans" cxnId="{4F775A73-B765-4881-B4A8-13BD7F9E4E2B}">
      <dgm:prSet/>
      <dgm:spPr/>
      <dgm:t>
        <a:bodyPr/>
        <a:lstStyle/>
        <a:p>
          <a:endParaRPr lang="en-US"/>
        </a:p>
      </dgm:t>
    </dgm:pt>
    <dgm:pt modelId="{851A8E41-CB04-483F-A3CF-F6C38AAD3269}" type="sibTrans" cxnId="{4F775A73-B765-4881-B4A8-13BD7F9E4E2B}">
      <dgm:prSet/>
      <dgm:spPr/>
      <dgm:t>
        <a:bodyPr/>
        <a:lstStyle/>
        <a:p>
          <a:endParaRPr lang="en-US"/>
        </a:p>
      </dgm:t>
    </dgm:pt>
    <dgm:pt modelId="{F70A01F3-BEAB-4F1A-B554-753483A63C3C}">
      <dgm:prSet/>
      <dgm:spPr/>
      <dgm:t>
        <a:bodyPr/>
        <a:lstStyle/>
        <a:p>
          <a:r>
            <a:rPr lang="en-US" b="1" i="0"/>
            <a:t>Regulatory Awareness</a:t>
          </a:r>
          <a:r>
            <a:rPr lang="en-US" b="0" i="0"/>
            <a:t>: Equip professionals with knowledge of AI-related laws and regulations to ensure compliance and ethical practices.</a:t>
          </a:r>
          <a:endParaRPr lang="en-US"/>
        </a:p>
      </dgm:t>
    </dgm:pt>
    <dgm:pt modelId="{BD5D5DA8-05BF-4BB1-9D56-8A9B5A5D6677}" type="parTrans" cxnId="{66CAA8BF-84A8-4C47-981D-4CA99A814979}">
      <dgm:prSet/>
      <dgm:spPr/>
      <dgm:t>
        <a:bodyPr/>
        <a:lstStyle/>
        <a:p>
          <a:endParaRPr lang="en-US"/>
        </a:p>
      </dgm:t>
    </dgm:pt>
    <dgm:pt modelId="{ACAFCD0F-2BB8-429A-9443-AB48F296AC69}" type="sibTrans" cxnId="{66CAA8BF-84A8-4C47-981D-4CA99A814979}">
      <dgm:prSet/>
      <dgm:spPr/>
      <dgm:t>
        <a:bodyPr/>
        <a:lstStyle/>
        <a:p>
          <a:endParaRPr lang="en-US"/>
        </a:p>
      </dgm:t>
    </dgm:pt>
    <dgm:pt modelId="{2D846907-61D8-4091-9270-E050C6A1D35B}" type="pres">
      <dgm:prSet presAssocID="{6231B99D-8125-4E28-8E93-BE73CD891451}" presName="hierChild1" presStyleCnt="0">
        <dgm:presLayoutVars>
          <dgm:chPref val="1"/>
          <dgm:dir/>
          <dgm:animOne val="branch"/>
          <dgm:animLvl val="lvl"/>
          <dgm:resizeHandles/>
        </dgm:presLayoutVars>
      </dgm:prSet>
      <dgm:spPr/>
    </dgm:pt>
    <dgm:pt modelId="{C1328647-77DD-4BAF-A91F-0E51E1FE2519}" type="pres">
      <dgm:prSet presAssocID="{C3D8ECA7-0FF8-47F7-AE9F-FDA690B1C071}" presName="hierRoot1" presStyleCnt="0"/>
      <dgm:spPr/>
    </dgm:pt>
    <dgm:pt modelId="{6463E0C2-DD4D-40DE-9B83-3675F2D92281}" type="pres">
      <dgm:prSet presAssocID="{C3D8ECA7-0FF8-47F7-AE9F-FDA690B1C071}" presName="composite" presStyleCnt="0"/>
      <dgm:spPr/>
    </dgm:pt>
    <dgm:pt modelId="{5F128F0C-E830-4CEA-90A7-E801EB7994B4}" type="pres">
      <dgm:prSet presAssocID="{C3D8ECA7-0FF8-47F7-AE9F-FDA690B1C071}" presName="background" presStyleLbl="node0" presStyleIdx="0" presStyleCnt="2"/>
      <dgm:spPr/>
    </dgm:pt>
    <dgm:pt modelId="{27BD0A8F-7B78-46CA-BB30-53F4260EE8FE}" type="pres">
      <dgm:prSet presAssocID="{C3D8ECA7-0FF8-47F7-AE9F-FDA690B1C071}" presName="text" presStyleLbl="fgAcc0" presStyleIdx="0" presStyleCnt="2">
        <dgm:presLayoutVars>
          <dgm:chPref val="3"/>
        </dgm:presLayoutVars>
      </dgm:prSet>
      <dgm:spPr/>
    </dgm:pt>
    <dgm:pt modelId="{26E0DCD2-D693-4613-AE4A-CE4D0F337174}" type="pres">
      <dgm:prSet presAssocID="{C3D8ECA7-0FF8-47F7-AE9F-FDA690B1C071}" presName="hierChild2" presStyleCnt="0"/>
      <dgm:spPr/>
    </dgm:pt>
    <dgm:pt modelId="{9CA66948-1975-4A31-AEC2-DEA8524B5714}" type="pres">
      <dgm:prSet presAssocID="{F70A01F3-BEAB-4F1A-B554-753483A63C3C}" presName="hierRoot1" presStyleCnt="0"/>
      <dgm:spPr/>
    </dgm:pt>
    <dgm:pt modelId="{B818450A-0B20-4D81-B2EA-653631CE1182}" type="pres">
      <dgm:prSet presAssocID="{F70A01F3-BEAB-4F1A-B554-753483A63C3C}" presName="composite" presStyleCnt="0"/>
      <dgm:spPr/>
    </dgm:pt>
    <dgm:pt modelId="{29C429B3-0F45-4E3B-9D45-65BC691B3C1A}" type="pres">
      <dgm:prSet presAssocID="{F70A01F3-BEAB-4F1A-B554-753483A63C3C}" presName="background" presStyleLbl="node0" presStyleIdx="1" presStyleCnt="2"/>
      <dgm:spPr/>
    </dgm:pt>
    <dgm:pt modelId="{8255A00A-4F4B-4C7B-8E4F-B5AFA0191DC5}" type="pres">
      <dgm:prSet presAssocID="{F70A01F3-BEAB-4F1A-B554-753483A63C3C}" presName="text" presStyleLbl="fgAcc0" presStyleIdx="1" presStyleCnt="2">
        <dgm:presLayoutVars>
          <dgm:chPref val="3"/>
        </dgm:presLayoutVars>
      </dgm:prSet>
      <dgm:spPr/>
    </dgm:pt>
    <dgm:pt modelId="{F7673BB9-7B1B-4967-A49F-DE58FFF1D826}" type="pres">
      <dgm:prSet presAssocID="{F70A01F3-BEAB-4F1A-B554-753483A63C3C}" presName="hierChild2" presStyleCnt="0"/>
      <dgm:spPr/>
    </dgm:pt>
  </dgm:ptLst>
  <dgm:cxnLst>
    <dgm:cxn modelId="{4F775A73-B765-4881-B4A8-13BD7F9E4E2B}" srcId="{6231B99D-8125-4E28-8E93-BE73CD891451}" destId="{C3D8ECA7-0FF8-47F7-AE9F-FDA690B1C071}" srcOrd="0" destOrd="0" parTransId="{F1AC27F1-8EBB-4450-9C62-DA041E29D17B}" sibTransId="{851A8E41-CB04-483F-A3CF-F6C38AAD3269}"/>
    <dgm:cxn modelId="{C091CEA2-C5F3-472A-82F2-B7C9C8C804C3}" type="presOf" srcId="{6231B99D-8125-4E28-8E93-BE73CD891451}" destId="{2D846907-61D8-4091-9270-E050C6A1D35B}" srcOrd="0" destOrd="0" presId="urn:microsoft.com/office/officeart/2005/8/layout/hierarchy1"/>
    <dgm:cxn modelId="{D45830A3-08A0-4A08-82A5-746DC9201E7B}" type="presOf" srcId="{F70A01F3-BEAB-4F1A-B554-753483A63C3C}" destId="{8255A00A-4F4B-4C7B-8E4F-B5AFA0191DC5}" srcOrd="0" destOrd="0" presId="urn:microsoft.com/office/officeart/2005/8/layout/hierarchy1"/>
    <dgm:cxn modelId="{66CAA8BF-84A8-4C47-981D-4CA99A814979}" srcId="{6231B99D-8125-4E28-8E93-BE73CD891451}" destId="{F70A01F3-BEAB-4F1A-B554-753483A63C3C}" srcOrd="1" destOrd="0" parTransId="{BD5D5DA8-05BF-4BB1-9D56-8A9B5A5D6677}" sibTransId="{ACAFCD0F-2BB8-429A-9443-AB48F296AC69}"/>
    <dgm:cxn modelId="{FB3736E5-AE25-48BD-BF11-5AB4F569AD38}" type="presOf" srcId="{C3D8ECA7-0FF8-47F7-AE9F-FDA690B1C071}" destId="{27BD0A8F-7B78-46CA-BB30-53F4260EE8FE}" srcOrd="0" destOrd="0" presId="urn:microsoft.com/office/officeart/2005/8/layout/hierarchy1"/>
    <dgm:cxn modelId="{981532D3-0D47-4520-87B6-097A99812D66}" type="presParOf" srcId="{2D846907-61D8-4091-9270-E050C6A1D35B}" destId="{C1328647-77DD-4BAF-A91F-0E51E1FE2519}" srcOrd="0" destOrd="0" presId="urn:microsoft.com/office/officeart/2005/8/layout/hierarchy1"/>
    <dgm:cxn modelId="{01CD09DC-7961-4E7F-A2AF-8D52A9384732}" type="presParOf" srcId="{C1328647-77DD-4BAF-A91F-0E51E1FE2519}" destId="{6463E0C2-DD4D-40DE-9B83-3675F2D92281}" srcOrd="0" destOrd="0" presId="urn:microsoft.com/office/officeart/2005/8/layout/hierarchy1"/>
    <dgm:cxn modelId="{47FED855-9581-4C5B-87C6-E2D220E5A4D5}" type="presParOf" srcId="{6463E0C2-DD4D-40DE-9B83-3675F2D92281}" destId="{5F128F0C-E830-4CEA-90A7-E801EB7994B4}" srcOrd="0" destOrd="0" presId="urn:microsoft.com/office/officeart/2005/8/layout/hierarchy1"/>
    <dgm:cxn modelId="{0C8C03DB-6161-4DD1-8E46-0B55EB50806D}" type="presParOf" srcId="{6463E0C2-DD4D-40DE-9B83-3675F2D92281}" destId="{27BD0A8F-7B78-46CA-BB30-53F4260EE8FE}" srcOrd="1" destOrd="0" presId="urn:microsoft.com/office/officeart/2005/8/layout/hierarchy1"/>
    <dgm:cxn modelId="{2148C0D8-43F9-4E6B-8B78-95E8E828CEDF}" type="presParOf" srcId="{C1328647-77DD-4BAF-A91F-0E51E1FE2519}" destId="{26E0DCD2-D693-4613-AE4A-CE4D0F337174}" srcOrd="1" destOrd="0" presId="urn:microsoft.com/office/officeart/2005/8/layout/hierarchy1"/>
    <dgm:cxn modelId="{1EF7D467-0AD0-4C07-AC4B-4B55ED073BD7}" type="presParOf" srcId="{2D846907-61D8-4091-9270-E050C6A1D35B}" destId="{9CA66948-1975-4A31-AEC2-DEA8524B5714}" srcOrd="1" destOrd="0" presId="urn:microsoft.com/office/officeart/2005/8/layout/hierarchy1"/>
    <dgm:cxn modelId="{EC40FB11-15C3-4B2A-9292-B11E2DFBC4E1}" type="presParOf" srcId="{9CA66948-1975-4A31-AEC2-DEA8524B5714}" destId="{B818450A-0B20-4D81-B2EA-653631CE1182}" srcOrd="0" destOrd="0" presId="urn:microsoft.com/office/officeart/2005/8/layout/hierarchy1"/>
    <dgm:cxn modelId="{E596ECF9-7427-4615-ACB8-8BD16DE75B38}" type="presParOf" srcId="{B818450A-0B20-4D81-B2EA-653631CE1182}" destId="{29C429B3-0F45-4E3B-9D45-65BC691B3C1A}" srcOrd="0" destOrd="0" presId="urn:microsoft.com/office/officeart/2005/8/layout/hierarchy1"/>
    <dgm:cxn modelId="{D2B63FD6-F876-498F-955A-A5160136C15B}" type="presParOf" srcId="{B818450A-0B20-4D81-B2EA-653631CE1182}" destId="{8255A00A-4F4B-4C7B-8E4F-B5AFA0191DC5}" srcOrd="1" destOrd="0" presId="urn:microsoft.com/office/officeart/2005/8/layout/hierarchy1"/>
    <dgm:cxn modelId="{41FF869C-04BB-486F-8E5D-F3009011E188}" type="presParOf" srcId="{9CA66948-1975-4A31-AEC2-DEA8524B5714}" destId="{F7673BB9-7B1B-4967-A49F-DE58FFF1D8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A48BE9-6671-4456-821C-B4E4F0A1A56E}"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84C996A4-0BE2-4B30-B347-4A89B4BD1956}">
      <dgm:prSet/>
      <dgm:spPr/>
      <dgm:t>
        <a:bodyPr/>
        <a:lstStyle/>
        <a:p>
          <a:r>
            <a:rPr lang="en-US" b="1" i="0"/>
            <a:t>AI + Domain Expertise</a:t>
          </a:r>
          <a:r>
            <a:rPr lang="en-US" b="0" i="0"/>
            <a:t>: Encourage the integration of AI knowledge with expertise in specific fields, such as healthcare, finance, agriculture, and education, to drive innovation and solve industry-specific challenges.</a:t>
          </a:r>
          <a:endParaRPr lang="en-US"/>
        </a:p>
      </dgm:t>
    </dgm:pt>
    <dgm:pt modelId="{8AB2E495-F40D-4F9A-AA5B-AA94EA081FAC}" type="parTrans" cxnId="{55014C5A-B44F-4ABB-9FD6-F7333746D0FC}">
      <dgm:prSet/>
      <dgm:spPr/>
      <dgm:t>
        <a:bodyPr/>
        <a:lstStyle/>
        <a:p>
          <a:endParaRPr lang="en-US"/>
        </a:p>
      </dgm:t>
    </dgm:pt>
    <dgm:pt modelId="{B5F08A2C-F707-45B5-86E1-9FFC752DB5C5}" type="sibTrans" cxnId="{55014C5A-B44F-4ABB-9FD6-F7333746D0FC}">
      <dgm:prSet/>
      <dgm:spPr/>
      <dgm:t>
        <a:bodyPr/>
        <a:lstStyle/>
        <a:p>
          <a:endParaRPr lang="en-US"/>
        </a:p>
      </dgm:t>
    </dgm:pt>
    <dgm:pt modelId="{39B0690F-BB71-4FBE-934B-F860A39A663B}">
      <dgm:prSet/>
      <dgm:spPr/>
      <dgm:t>
        <a:bodyPr/>
        <a:lstStyle/>
        <a:p>
          <a:r>
            <a:rPr lang="en-US" b="1" i="0"/>
            <a:t>Cross-Disciplinary Collaboration</a:t>
          </a:r>
          <a:r>
            <a:rPr lang="en-US" b="0" i="0"/>
            <a:t>: Foster collaboration between technologists, social scientists, and policymakers to address the societal impacts of AI.</a:t>
          </a:r>
          <a:endParaRPr lang="en-US"/>
        </a:p>
      </dgm:t>
    </dgm:pt>
    <dgm:pt modelId="{5A5EBAA5-6359-4218-9400-4BF701AF5109}" type="parTrans" cxnId="{AC987241-2377-4233-A05F-87C7D5576931}">
      <dgm:prSet/>
      <dgm:spPr/>
      <dgm:t>
        <a:bodyPr/>
        <a:lstStyle/>
        <a:p>
          <a:endParaRPr lang="en-US"/>
        </a:p>
      </dgm:t>
    </dgm:pt>
    <dgm:pt modelId="{66653394-B9FA-4114-BABD-37B7206C503B}" type="sibTrans" cxnId="{AC987241-2377-4233-A05F-87C7D5576931}">
      <dgm:prSet/>
      <dgm:spPr/>
      <dgm:t>
        <a:bodyPr/>
        <a:lstStyle/>
        <a:p>
          <a:endParaRPr lang="en-US"/>
        </a:p>
      </dgm:t>
    </dgm:pt>
    <dgm:pt modelId="{ACDACB2B-A696-45C9-8FDA-BE61AD9A7A2F}" type="pres">
      <dgm:prSet presAssocID="{EEA48BE9-6671-4456-821C-B4E4F0A1A56E}" presName="vert0" presStyleCnt="0">
        <dgm:presLayoutVars>
          <dgm:dir/>
          <dgm:animOne val="branch"/>
          <dgm:animLvl val="lvl"/>
        </dgm:presLayoutVars>
      </dgm:prSet>
      <dgm:spPr/>
    </dgm:pt>
    <dgm:pt modelId="{BC5F8709-A55B-4C17-B54C-A9257592B487}" type="pres">
      <dgm:prSet presAssocID="{84C996A4-0BE2-4B30-B347-4A89B4BD1956}" presName="thickLine" presStyleLbl="alignNode1" presStyleIdx="0" presStyleCnt="2"/>
      <dgm:spPr/>
    </dgm:pt>
    <dgm:pt modelId="{06546FE7-D685-4F5E-B0E9-B7A23C9819D7}" type="pres">
      <dgm:prSet presAssocID="{84C996A4-0BE2-4B30-B347-4A89B4BD1956}" presName="horz1" presStyleCnt="0"/>
      <dgm:spPr/>
    </dgm:pt>
    <dgm:pt modelId="{B9C35FDB-6A01-44BD-B0D6-B5C65C0064DB}" type="pres">
      <dgm:prSet presAssocID="{84C996A4-0BE2-4B30-B347-4A89B4BD1956}" presName="tx1" presStyleLbl="revTx" presStyleIdx="0" presStyleCnt="2"/>
      <dgm:spPr/>
    </dgm:pt>
    <dgm:pt modelId="{6C0C00E4-74E5-4E86-8E05-7931A02A4B72}" type="pres">
      <dgm:prSet presAssocID="{84C996A4-0BE2-4B30-B347-4A89B4BD1956}" presName="vert1" presStyleCnt="0"/>
      <dgm:spPr/>
    </dgm:pt>
    <dgm:pt modelId="{AAE7C518-ADFC-4054-9256-22A4BB176927}" type="pres">
      <dgm:prSet presAssocID="{39B0690F-BB71-4FBE-934B-F860A39A663B}" presName="thickLine" presStyleLbl="alignNode1" presStyleIdx="1" presStyleCnt="2"/>
      <dgm:spPr/>
    </dgm:pt>
    <dgm:pt modelId="{CB127A18-9B28-4015-B7FE-08313ACF0B7F}" type="pres">
      <dgm:prSet presAssocID="{39B0690F-BB71-4FBE-934B-F860A39A663B}" presName="horz1" presStyleCnt="0"/>
      <dgm:spPr/>
    </dgm:pt>
    <dgm:pt modelId="{FF82D1C5-5AFA-4F7C-8020-319BA741D97F}" type="pres">
      <dgm:prSet presAssocID="{39B0690F-BB71-4FBE-934B-F860A39A663B}" presName="tx1" presStyleLbl="revTx" presStyleIdx="1" presStyleCnt="2"/>
      <dgm:spPr/>
    </dgm:pt>
    <dgm:pt modelId="{46CAEFCF-5685-4C82-9492-760C55940D43}" type="pres">
      <dgm:prSet presAssocID="{39B0690F-BB71-4FBE-934B-F860A39A663B}" presName="vert1" presStyleCnt="0"/>
      <dgm:spPr/>
    </dgm:pt>
  </dgm:ptLst>
  <dgm:cxnLst>
    <dgm:cxn modelId="{B6E03F41-4962-4070-9058-E5E298C6D41C}" type="presOf" srcId="{39B0690F-BB71-4FBE-934B-F860A39A663B}" destId="{FF82D1C5-5AFA-4F7C-8020-319BA741D97F}" srcOrd="0" destOrd="0" presId="urn:microsoft.com/office/officeart/2008/layout/LinedList"/>
    <dgm:cxn modelId="{AC987241-2377-4233-A05F-87C7D5576931}" srcId="{EEA48BE9-6671-4456-821C-B4E4F0A1A56E}" destId="{39B0690F-BB71-4FBE-934B-F860A39A663B}" srcOrd="1" destOrd="0" parTransId="{5A5EBAA5-6359-4218-9400-4BF701AF5109}" sibTransId="{66653394-B9FA-4114-BABD-37B7206C503B}"/>
    <dgm:cxn modelId="{55014C5A-B44F-4ABB-9FD6-F7333746D0FC}" srcId="{EEA48BE9-6671-4456-821C-B4E4F0A1A56E}" destId="{84C996A4-0BE2-4B30-B347-4A89B4BD1956}" srcOrd="0" destOrd="0" parTransId="{8AB2E495-F40D-4F9A-AA5B-AA94EA081FAC}" sibTransId="{B5F08A2C-F707-45B5-86E1-9FFC752DB5C5}"/>
    <dgm:cxn modelId="{1F84B6C5-C429-4963-AA81-910073A5DE84}" type="presOf" srcId="{EEA48BE9-6671-4456-821C-B4E4F0A1A56E}" destId="{ACDACB2B-A696-45C9-8FDA-BE61AD9A7A2F}" srcOrd="0" destOrd="0" presId="urn:microsoft.com/office/officeart/2008/layout/LinedList"/>
    <dgm:cxn modelId="{15B2FCCB-2D2E-4822-9EDD-BBA1F9EFDE19}" type="presOf" srcId="{84C996A4-0BE2-4B30-B347-4A89B4BD1956}" destId="{B9C35FDB-6A01-44BD-B0D6-B5C65C0064DB}" srcOrd="0" destOrd="0" presId="urn:microsoft.com/office/officeart/2008/layout/LinedList"/>
    <dgm:cxn modelId="{4ABB7DAD-46AA-4178-B643-7929FCB66DFD}" type="presParOf" srcId="{ACDACB2B-A696-45C9-8FDA-BE61AD9A7A2F}" destId="{BC5F8709-A55B-4C17-B54C-A9257592B487}" srcOrd="0" destOrd="0" presId="urn:microsoft.com/office/officeart/2008/layout/LinedList"/>
    <dgm:cxn modelId="{88C14D89-EF0F-4CA8-9FCA-34C424210E7F}" type="presParOf" srcId="{ACDACB2B-A696-45C9-8FDA-BE61AD9A7A2F}" destId="{06546FE7-D685-4F5E-B0E9-B7A23C9819D7}" srcOrd="1" destOrd="0" presId="urn:microsoft.com/office/officeart/2008/layout/LinedList"/>
    <dgm:cxn modelId="{5E4AD162-D164-43E6-93ED-5DA4C789AF7D}" type="presParOf" srcId="{06546FE7-D685-4F5E-B0E9-B7A23C9819D7}" destId="{B9C35FDB-6A01-44BD-B0D6-B5C65C0064DB}" srcOrd="0" destOrd="0" presId="urn:microsoft.com/office/officeart/2008/layout/LinedList"/>
    <dgm:cxn modelId="{0E97CDDF-F33D-4112-8AFB-047ED7DFF2D1}" type="presParOf" srcId="{06546FE7-D685-4F5E-B0E9-B7A23C9819D7}" destId="{6C0C00E4-74E5-4E86-8E05-7931A02A4B72}" srcOrd="1" destOrd="0" presId="urn:microsoft.com/office/officeart/2008/layout/LinedList"/>
    <dgm:cxn modelId="{E2C43952-E719-4164-9471-BB454852B777}" type="presParOf" srcId="{ACDACB2B-A696-45C9-8FDA-BE61AD9A7A2F}" destId="{AAE7C518-ADFC-4054-9256-22A4BB176927}" srcOrd="2" destOrd="0" presId="urn:microsoft.com/office/officeart/2008/layout/LinedList"/>
    <dgm:cxn modelId="{3073C9E1-42FD-4C0D-A8C2-22113E387017}" type="presParOf" srcId="{ACDACB2B-A696-45C9-8FDA-BE61AD9A7A2F}" destId="{CB127A18-9B28-4015-B7FE-08313ACF0B7F}" srcOrd="3" destOrd="0" presId="urn:microsoft.com/office/officeart/2008/layout/LinedList"/>
    <dgm:cxn modelId="{ACBD2544-DD5C-4C6A-B1DD-9AB6B106AA26}" type="presParOf" srcId="{CB127A18-9B28-4015-B7FE-08313ACF0B7F}" destId="{FF82D1C5-5AFA-4F7C-8020-319BA741D97F}" srcOrd="0" destOrd="0" presId="urn:microsoft.com/office/officeart/2008/layout/LinedList"/>
    <dgm:cxn modelId="{DD2B783F-2A00-444F-A79E-0F25C042E631}" type="presParOf" srcId="{CB127A18-9B28-4015-B7FE-08313ACF0B7F}" destId="{46CAEFCF-5685-4C82-9492-760C55940D4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CD27D8-0935-41B6-AE7B-7A4BF1EF0E3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0132430-060C-4EEE-98A6-E20237A8A75B}">
      <dgm:prSet/>
      <dgm:spPr/>
      <dgm:t>
        <a:bodyPr/>
        <a:lstStyle/>
        <a:p>
          <a:r>
            <a:rPr lang="en-US" b="1" i="0"/>
            <a:t>AI-Related Careers</a:t>
          </a:r>
          <a:r>
            <a:rPr lang="en-US" b="0" i="0"/>
            <a:t>: Develop training programs for emerging roles such as AI engineers, data scientists, AI ethicists, and machine learning specialists.</a:t>
          </a:r>
          <a:endParaRPr lang="en-US"/>
        </a:p>
      </dgm:t>
    </dgm:pt>
    <dgm:pt modelId="{F5DC69C7-02F9-4E09-AB91-D0E37CF10223}" type="parTrans" cxnId="{5C1DBC1A-8E40-43E8-B5D2-A31D7C61AD98}">
      <dgm:prSet/>
      <dgm:spPr/>
      <dgm:t>
        <a:bodyPr/>
        <a:lstStyle/>
        <a:p>
          <a:endParaRPr lang="en-US"/>
        </a:p>
      </dgm:t>
    </dgm:pt>
    <dgm:pt modelId="{CA473355-95DD-43F1-A1CE-869A66B0FDB4}" type="sibTrans" cxnId="{5C1DBC1A-8E40-43E8-B5D2-A31D7C61AD98}">
      <dgm:prSet/>
      <dgm:spPr/>
      <dgm:t>
        <a:bodyPr/>
        <a:lstStyle/>
        <a:p>
          <a:endParaRPr lang="en-US"/>
        </a:p>
      </dgm:t>
    </dgm:pt>
    <dgm:pt modelId="{0FE80750-93C7-49C8-B540-BFE0BE5BE04B}">
      <dgm:prSet/>
      <dgm:spPr/>
      <dgm:t>
        <a:bodyPr/>
        <a:lstStyle/>
        <a:p>
          <a:r>
            <a:rPr lang="en-US" b="1" i="0"/>
            <a:t>Human-AI Collaboration</a:t>
          </a:r>
          <a:r>
            <a:rPr lang="en-US" b="0" i="0"/>
            <a:t>: Train workers to effectively collaborate with AI systems, leveraging AI as a tool to enhance productivity and decision-making.</a:t>
          </a:r>
          <a:endParaRPr lang="en-US"/>
        </a:p>
      </dgm:t>
    </dgm:pt>
    <dgm:pt modelId="{26520D33-F921-4F31-81D0-B5A398EF982B}" type="parTrans" cxnId="{C816550D-357C-414F-A253-AFBAF56D139B}">
      <dgm:prSet/>
      <dgm:spPr/>
      <dgm:t>
        <a:bodyPr/>
        <a:lstStyle/>
        <a:p>
          <a:endParaRPr lang="en-US"/>
        </a:p>
      </dgm:t>
    </dgm:pt>
    <dgm:pt modelId="{EAB73791-291D-4F3D-AFA8-87F6E5575431}" type="sibTrans" cxnId="{C816550D-357C-414F-A253-AFBAF56D139B}">
      <dgm:prSet/>
      <dgm:spPr/>
      <dgm:t>
        <a:bodyPr/>
        <a:lstStyle/>
        <a:p>
          <a:endParaRPr lang="en-US"/>
        </a:p>
      </dgm:t>
    </dgm:pt>
    <dgm:pt modelId="{9F275738-1BB8-4DFA-8A8D-FC96F67C0AD5}" type="pres">
      <dgm:prSet presAssocID="{B1CD27D8-0935-41B6-AE7B-7A4BF1EF0E3E}" presName="root" presStyleCnt="0">
        <dgm:presLayoutVars>
          <dgm:dir/>
          <dgm:resizeHandles val="exact"/>
        </dgm:presLayoutVars>
      </dgm:prSet>
      <dgm:spPr/>
    </dgm:pt>
    <dgm:pt modelId="{3F3462DE-BAA3-44DE-B152-05185E16CBB7}" type="pres">
      <dgm:prSet presAssocID="{B1CD27D8-0935-41B6-AE7B-7A4BF1EF0E3E}" presName="container" presStyleCnt="0">
        <dgm:presLayoutVars>
          <dgm:dir/>
          <dgm:resizeHandles val="exact"/>
        </dgm:presLayoutVars>
      </dgm:prSet>
      <dgm:spPr/>
    </dgm:pt>
    <dgm:pt modelId="{1B0F03D3-5573-417A-B86A-3293F15040D2}" type="pres">
      <dgm:prSet presAssocID="{C0132430-060C-4EEE-98A6-E20237A8A75B}" presName="compNode" presStyleCnt="0"/>
      <dgm:spPr/>
    </dgm:pt>
    <dgm:pt modelId="{9F1C9A02-FA2B-4203-BE3C-CBD51D41F6C6}" type="pres">
      <dgm:prSet presAssocID="{C0132430-060C-4EEE-98A6-E20237A8A75B}" presName="iconBgRect" presStyleLbl="bgShp" presStyleIdx="0" presStyleCnt="2"/>
      <dgm:spPr/>
    </dgm:pt>
    <dgm:pt modelId="{23D50F60-710C-4F88-B7BD-EFC56D1863BB}" type="pres">
      <dgm:prSet presAssocID="{C0132430-060C-4EEE-98A6-E20237A8A7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2EEF8BE2-38EF-4F08-BFE6-DDE7EEC381A9}" type="pres">
      <dgm:prSet presAssocID="{C0132430-060C-4EEE-98A6-E20237A8A75B}" presName="spaceRect" presStyleCnt="0"/>
      <dgm:spPr/>
    </dgm:pt>
    <dgm:pt modelId="{B1296D19-58BB-47EF-A799-318A8260D479}" type="pres">
      <dgm:prSet presAssocID="{C0132430-060C-4EEE-98A6-E20237A8A75B}" presName="textRect" presStyleLbl="revTx" presStyleIdx="0" presStyleCnt="2">
        <dgm:presLayoutVars>
          <dgm:chMax val="1"/>
          <dgm:chPref val="1"/>
        </dgm:presLayoutVars>
      </dgm:prSet>
      <dgm:spPr/>
    </dgm:pt>
    <dgm:pt modelId="{2B632642-D5D5-4612-B1A3-FAE137F5C6BD}" type="pres">
      <dgm:prSet presAssocID="{CA473355-95DD-43F1-A1CE-869A66B0FDB4}" presName="sibTrans" presStyleLbl="sibTrans2D1" presStyleIdx="0" presStyleCnt="0"/>
      <dgm:spPr/>
    </dgm:pt>
    <dgm:pt modelId="{BD87813A-6D5C-49E4-B802-92CD73E4E5DE}" type="pres">
      <dgm:prSet presAssocID="{0FE80750-93C7-49C8-B540-BFE0BE5BE04B}" presName="compNode" presStyleCnt="0"/>
      <dgm:spPr/>
    </dgm:pt>
    <dgm:pt modelId="{04946A01-67C4-4158-94FB-0F3EED6F72D8}" type="pres">
      <dgm:prSet presAssocID="{0FE80750-93C7-49C8-B540-BFE0BE5BE04B}" presName="iconBgRect" presStyleLbl="bgShp" presStyleIdx="1" presStyleCnt="2"/>
      <dgm:spPr/>
    </dgm:pt>
    <dgm:pt modelId="{41A3702D-E6AD-429E-AD4E-2DA99467F7D1}" type="pres">
      <dgm:prSet presAssocID="{0FE80750-93C7-49C8-B540-BFE0BE5BE0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84C5DC6E-A1EA-4238-800C-5A68B77BFA85}" type="pres">
      <dgm:prSet presAssocID="{0FE80750-93C7-49C8-B540-BFE0BE5BE04B}" presName="spaceRect" presStyleCnt="0"/>
      <dgm:spPr/>
    </dgm:pt>
    <dgm:pt modelId="{96B2C178-CD7E-41B8-8A51-F227BEE4A324}" type="pres">
      <dgm:prSet presAssocID="{0FE80750-93C7-49C8-B540-BFE0BE5BE04B}" presName="textRect" presStyleLbl="revTx" presStyleIdx="1" presStyleCnt="2">
        <dgm:presLayoutVars>
          <dgm:chMax val="1"/>
          <dgm:chPref val="1"/>
        </dgm:presLayoutVars>
      </dgm:prSet>
      <dgm:spPr/>
    </dgm:pt>
  </dgm:ptLst>
  <dgm:cxnLst>
    <dgm:cxn modelId="{C816550D-357C-414F-A253-AFBAF56D139B}" srcId="{B1CD27D8-0935-41B6-AE7B-7A4BF1EF0E3E}" destId="{0FE80750-93C7-49C8-B540-BFE0BE5BE04B}" srcOrd="1" destOrd="0" parTransId="{26520D33-F921-4F31-81D0-B5A398EF982B}" sibTransId="{EAB73791-291D-4F3D-AFA8-87F6E5575431}"/>
    <dgm:cxn modelId="{5C1DBC1A-8E40-43E8-B5D2-A31D7C61AD98}" srcId="{B1CD27D8-0935-41B6-AE7B-7A4BF1EF0E3E}" destId="{C0132430-060C-4EEE-98A6-E20237A8A75B}" srcOrd="0" destOrd="0" parTransId="{F5DC69C7-02F9-4E09-AB91-D0E37CF10223}" sibTransId="{CA473355-95DD-43F1-A1CE-869A66B0FDB4}"/>
    <dgm:cxn modelId="{A0BE2A58-C461-4AFD-927F-24E50702EF0B}" type="presOf" srcId="{B1CD27D8-0935-41B6-AE7B-7A4BF1EF0E3E}" destId="{9F275738-1BB8-4DFA-8A8D-FC96F67C0AD5}" srcOrd="0" destOrd="0" presId="urn:microsoft.com/office/officeart/2018/2/layout/IconCircleList"/>
    <dgm:cxn modelId="{B36B3E8F-DDE8-4E06-95DE-DFB925DE83A7}" type="presOf" srcId="{C0132430-060C-4EEE-98A6-E20237A8A75B}" destId="{B1296D19-58BB-47EF-A799-318A8260D479}" srcOrd="0" destOrd="0" presId="urn:microsoft.com/office/officeart/2018/2/layout/IconCircleList"/>
    <dgm:cxn modelId="{475212D9-D275-4962-AF34-A8875A7AE6E7}" type="presOf" srcId="{CA473355-95DD-43F1-A1CE-869A66B0FDB4}" destId="{2B632642-D5D5-4612-B1A3-FAE137F5C6BD}" srcOrd="0" destOrd="0" presId="urn:microsoft.com/office/officeart/2018/2/layout/IconCircleList"/>
    <dgm:cxn modelId="{13D479E9-40FE-4C2C-B371-4247C5073D6D}" type="presOf" srcId="{0FE80750-93C7-49C8-B540-BFE0BE5BE04B}" destId="{96B2C178-CD7E-41B8-8A51-F227BEE4A324}" srcOrd="0" destOrd="0" presId="urn:microsoft.com/office/officeart/2018/2/layout/IconCircleList"/>
    <dgm:cxn modelId="{1C2B8125-6A04-4FFB-B933-5E18829149D7}" type="presParOf" srcId="{9F275738-1BB8-4DFA-8A8D-FC96F67C0AD5}" destId="{3F3462DE-BAA3-44DE-B152-05185E16CBB7}" srcOrd="0" destOrd="0" presId="urn:microsoft.com/office/officeart/2018/2/layout/IconCircleList"/>
    <dgm:cxn modelId="{61E0B237-0BE9-4D14-8967-1D532EF02922}" type="presParOf" srcId="{3F3462DE-BAA3-44DE-B152-05185E16CBB7}" destId="{1B0F03D3-5573-417A-B86A-3293F15040D2}" srcOrd="0" destOrd="0" presId="urn:microsoft.com/office/officeart/2018/2/layout/IconCircleList"/>
    <dgm:cxn modelId="{5AEB7432-E6F3-4EC3-B202-602AFC9AFC0D}" type="presParOf" srcId="{1B0F03D3-5573-417A-B86A-3293F15040D2}" destId="{9F1C9A02-FA2B-4203-BE3C-CBD51D41F6C6}" srcOrd="0" destOrd="0" presId="urn:microsoft.com/office/officeart/2018/2/layout/IconCircleList"/>
    <dgm:cxn modelId="{EC67D482-28D0-42CD-A3F9-8333F9FFBD10}" type="presParOf" srcId="{1B0F03D3-5573-417A-B86A-3293F15040D2}" destId="{23D50F60-710C-4F88-B7BD-EFC56D1863BB}" srcOrd="1" destOrd="0" presId="urn:microsoft.com/office/officeart/2018/2/layout/IconCircleList"/>
    <dgm:cxn modelId="{F6F80AB5-9CB4-4250-8D16-6CFACAB89506}" type="presParOf" srcId="{1B0F03D3-5573-417A-B86A-3293F15040D2}" destId="{2EEF8BE2-38EF-4F08-BFE6-DDE7EEC381A9}" srcOrd="2" destOrd="0" presId="urn:microsoft.com/office/officeart/2018/2/layout/IconCircleList"/>
    <dgm:cxn modelId="{D9A60F3D-850D-468A-86F5-AE6474259269}" type="presParOf" srcId="{1B0F03D3-5573-417A-B86A-3293F15040D2}" destId="{B1296D19-58BB-47EF-A799-318A8260D479}" srcOrd="3" destOrd="0" presId="urn:microsoft.com/office/officeart/2018/2/layout/IconCircleList"/>
    <dgm:cxn modelId="{1CEC8788-2107-4628-BF68-9365C670F76B}" type="presParOf" srcId="{3F3462DE-BAA3-44DE-B152-05185E16CBB7}" destId="{2B632642-D5D5-4612-B1A3-FAE137F5C6BD}" srcOrd="1" destOrd="0" presId="urn:microsoft.com/office/officeart/2018/2/layout/IconCircleList"/>
    <dgm:cxn modelId="{A9D941A6-EAC8-4122-9DE6-A47182D1E80B}" type="presParOf" srcId="{3F3462DE-BAA3-44DE-B152-05185E16CBB7}" destId="{BD87813A-6D5C-49E4-B802-92CD73E4E5DE}" srcOrd="2" destOrd="0" presId="urn:microsoft.com/office/officeart/2018/2/layout/IconCircleList"/>
    <dgm:cxn modelId="{8DE38285-E52C-4251-8E95-120185E23D2E}" type="presParOf" srcId="{BD87813A-6D5C-49E4-B802-92CD73E4E5DE}" destId="{04946A01-67C4-4158-94FB-0F3EED6F72D8}" srcOrd="0" destOrd="0" presId="urn:microsoft.com/office/officeart/2018/2/layout/IconCircleList"/>
    <dgm:cxn modelId="{5D87F72D-C1A9-484B-ACC1-A1D297F2EF2C}" type="presParOf" srcId="{BD87813A-6D5C-49E4-B802-92CD73E4E5DE}" destId="{41A3702D-E6AD-429E-AD4E-2DA99467F7D1}" srcOrd="1" destOrd="0" presId="urn:microsoft.com/office/officeart/2018/2/layout/IconCircleList"/>
    <dgm:cxn modelId="{73698228-A6A6-43A1-9DD2-A3BFED7F6839}" type="presParOf" srcId="{BD87813A-6D5C-49E4-B802-92CD73E4E5DE}" destId="{84C5DC6E-A1EA-4238-800C-5A68B77BFA85}" srcOrd="2" destOrd="0" presId="urn:microsoft.com/office/officeart/2018/2/layout/IconCircleList"/>
    <dgm:cxn modelId="{532FBEC2-C66E-47F4-8DDD-0AA9082F2D54}" type="presParOf" srcId="{BD87813A-6D5C-49E4-B802-92CD73E4E5DE}" destId="{96B2C178-CD7E-41B8-8A51-F227BEE4A3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401D1F-9A7D-482A-82CB-66BCCCD2C05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713A417-7F8F-4B58-B278-EB75561CF7E3}">
      <dgm:prSet/>
      <dgm:spPr/>
      <dgm:t>
        <a:bodyPr/>
        <a:lstStyle/>
        <a:p>
          <a:r>
            <a:rPr lang="en-US" b="1" i="0"/>
            <a:t>Bridging the Digital Divide</a:t>
          </a:r>
          <a:r>
            <a:rPr lang="en-US" b="0" i="0"/>
            <a:t>: Ensure that all individuals, regardless of socioeconomic background, have access to the tools, infrastructure, and education needed to participate in the AI-driven economy.</a:t>
          </a:r>
          <a:endParaRPr lang="en-US"/>
        </a:p>
      </dgm:t>
    </dgm:pt>
    <dgm:pt modelId="{41D4DACF-923B-4D02-AB19-C630494C728D}" type="parTrans" cxnId="{E313FF1D-1036-40A4-86E5-1DADCD44F72F}">
      <dgm:prSet/>
      <dgm:spPr/>
      <dgm:t>
        <a:bodyPr/>
        <a:lstStyle/>
        <a:p>
          <a:endParaRPr lang="en-US"/>
        </a:p>
      </dgm:t>
    </dgm:pt>
    <dgm:pt modelId="{60CB949A-10F8-4709-8215-2FE105159F2C}" type="sibTrans" cxnId="{E313FF1D-1036-40A4-86E5-1DADCD44F72F}">
      <dgm:prSet/>
      <dgm:spPr/>
      <dgm:t>
        <a:bodyPr/>
        <a:lstStyle/>
        <a:p>
          <a:endParaRPr lang="en-US"/>
        </a:p>
      </dgm:t>
    </dgm:pt>
    <dgm:pt modelId="{12875EB4-3C7A-4238-B424-27116B46A2ED}">
      <dgm:prSet/>
      <dgm:spPr/>
      <dgm:t>
        <a:bodyPr/>
        <a:lstStyle/>
        <a:p>
          <a:r>
            <a:rPr lang="en-US" b="1" i="0"/>
            <a:t>Inclusive Policies</a:t>
          </a:r>
          <a:r>
            <a:rPr lang="en-US" b="0" i="0"/>
            <a:t>: Design policies that support marginalized groups, including women, rural populations, and low-income communities, in accessing AI-related opportunities.</a:t>
          </a:r>
          <a:endParaRPr lang="en-US"/>
        </a:p>
      </dgm:t>
    </dgm:pt>
    <dgm:pt modelId="{01F3D30E-6726-4027-A370-CEAE756A9778}" type="parTrans" cxnId="{0F93FA83-CA84-4E5C-AFF9-8D2674973B5E}">
      <dgm:prSet/>
      <dgm:spPr/>
      <dgm:t>
        <a:bodyPr/>
        <a:lstStyle/>
        <a:p>
          <a:endParaRPr lang="en-US"/>
        </a:p>
      </dgm:t>
    </dgm:pt>
    <dgm:pt modelId="{CC86BD0D-34E7-4A48-A69B-968C4F8BBDBC}" type="sibTrans" cxnId="{0F93FA83-CA84-4E5C-AFF9-8D2674973B5E}">
      <dgm:prSet/>
      <dgm:spPr/>
      <dgm:t>
        <a:bodyPr/>
        <a:lstStyle/>
        <a:p>
          <a:endParaRPr lang="en-US"/>
        </a:p>
      </dgm:t>
    </dgm:pt>
    <dgm:pt modelId="{CE7B2CD2-BFFF-4E2C-9623-0083B6E44D80}" type="pres">
      <dgm:prSet presAssocID="{20401D1F-9A7D-482A-82CB-66BCCCD2C058}" presName="linear" presStyleCnt="0">
        <dgm:presLayoutVars>
          <dgm:animLvl val="lvl"/>
          <dgm:resizeHandles val="exact"/>
        </dgm:presLayoutVars>
      </dgm:prSet>
      <dgm:spPr/>
    </dgm:pt>
    <dgm:pt modelId="{7EDB0A18-A433-4FE7-907C-9B3AC3151D9C}" type="pres">
      <dgm:prSet presAssocID="{2713A417-7F8F-4B58-B278-EB75561CF7E3}" presName="parentText" presStyleLbl="node1" presStyleIdx="0" presStyleCnt="2">
        <dgm:presLayoutVars>
          <dgm:chMax val="0"/>
          <dgm:bulletEnabled val="1"/>
        </dgm:presLayoutVars>
      </dgm:prSet>
      <dgm:spPr/>
    </dgm:pt>
    <dgm:pt modelId="{00167B39-0C68-4DDB-8780-C93AAEB5393B}" type="pres">
      <dgm:prSet presAssocID="{60CB949A-10F8-4709-8215-2FE105159F2C}" presName="spacer" presStyleCnt="0"/>
      <dgm:spPr/>
    </dgm:pt>
    <dgm:pt modelId="{BCDBE87D-E93A-4EB6-BD7B-8DAF47A5FB2F}" type="pres">
      <dgm:prSet presAssocID="{12875EB4-3C7A-4238-B424-27116B46A2ED}" presName="parentText" presStyleLbl="node1" presStyleIdx="1" presStyleCnt="2">
        <dgm:presLayoutVars>
          <dgm:chMax val="0"/>
          <dgm:bulletEnabled val="1"/>
        </dgm:presLayoutVars>
      </dgm:prSet>
      <dgm:spPr/>
    </dgm:pt>
  </dgm:ptLst>
  <dgm:cxnLst>
    <dgm:cxn modelId="{E313FF1D-1036-40A4-86E5-1DADCD44F72F}" srcId="{20401D1F-9A7D-482A-82CB-66BCCCD2C058}" destId="{2713A417-7F8F-4B58-B278-EB75561CF7E3}" srcOrd="0" destOrd="0" parTransId="{41D4DACF-923B-4D02-AB19-C630494C728D}" sibTransId="{60CB949A-10F8-4709-8215-2FE105159F2C}"/>
    <dgm:cxn modelId="{0F93FA83-CA84-4E5C-AFF9-8D2674973B5E}" srcId="{20401D1F-9A7D-482A-82CB-66BCCCD2C058}" destId="{12875EB4-3C7A-4238-B424-27116B46A2ED}" srcOrd="1" destOrd="0" parTransId="{01F3D30E-6726-4027-A370-CEAE756A9778}" sibTransId="{CC86BD0D-34E7-4A48-A69B-968C4F8BBDBC}"/>
    <dgm:cxn modelId="{19BC42CD-02C8-43AF-9E9A-30B656285207}" type="presOf" srcId="{12875EB4-3C7A-4238-B424-27116B46A2ED}" destId="{BCDBE87D-E93A-4EB6-BD7B-8DAF47A5FB2F}" srcOrd="0" destOrd="0" presId="urn:microsoft.com/office/officeart/2005/8/layout/vList2"/>
    <dgm:cxn modelId="{3EDCE8D4-E500-43F6-A7B7-8321A1F85613}" type="presOf" srcId="{20401D1F-9A7D-482A-82CB-66BCCCD2C058}" destId="{CE7B2CD2-BFFF-4E2C-9623-0083B6E44D80}" srcOrd="0" destOrd="0" presId="urn:microsoft.com/office/officeart/2005/8/layout/vList2"/>
    <dgm:cxn modelId="{A3B2EBD9-8AF4-4E19-B2B1-AF0886EBF569}" type="presOf" srcId="{2713A417-7F8F-4B58-B278-EB75561CF7E3}" destId="{7EDB0A18-A433-4FE7-907C-9B3AC3151D9C}" srcOrd="0" destOrd="0" presId="urn:microsoft.com/office/officeart/2005/8/layout/vList2"/>
    <dgm:cxn modelId="{6F8576BD-9559-4151-B105-3A780832B502}" type="presParOf" srcId="{CE7B2CD2-BFFF-4E2C-9623-0083B6E44D80}" destId="{7EDB0A18-A433-4FE7-907C-9B3AC3151D9C}" srcOrd="0" destOrd="0" presId="urn:microsoft.com/office/officeart/2005/8/layout/vList2"/>
    <dgm:cxn modelId="{F6FE26C8-D1B6-4EB4-800B-A44278F27D14}" type="presParOf" srcId="{CE7B2CD2-BFFF-4E2C-9623-0083B6E44D80}" destId="{00167B39-0C68-4DDB-8780-C93AAEB5393B}" srcOrd="1" destOrd="0" presId="urn:microsoft.com/office/officeart/2005/8/layout/vList2"/>
    <dgm:cxn modelId="{97B67A58-98F0-4C7B-B76D-AADF0B92A2B0}" type="presParOf" srcId="{CE7B2CD2-BFFF-4E2C-9623-0083B6E44D80}" destId="{BCDBE87D-E93A-4EB6-BD7B-8DAF47A5FB2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4E238E-89A1-4A27-A62D-88A710078B36}"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B5EA3B8F-B0A9-45AA-A633-C04005FFB12E}">
      <dgm:prSet/>
      <dgm:spPr/>
      <dgm:t>
        <a:bodyPr/>
        <a:lstStyle/>
        <a:p>
          <a:r>
            <a:rPr lang="en-US"/>
            <a:t>Encourage</a:t>
          </a:r>
        </a:p>
      </dgm:t>
    </dgm:pt>
    <dgm:pt modelId="{333B053D-D56A-49F6-9EC9-5C10AE7B3554}" type="parTrans" cxnId="{4E5B41B2-E549-4072-9C89-93F71FB73EEF}">
      <dgm:prSet/>
      <dgm:spPr/>
      <dgm:t>
        <a:bodyPr/>
        <a:lstStyle/>
        <a:p>
          <a:endParaRPr lang="en-US"/>
        </a:p>
      </dgm:t>
    </dgm:pt>
    <dgm:pt modelId="{4FED93E7-8E18-45E4-91DD-39265C33E418}" type="sibTrans" cxnId="{4E5B41B2-E549-4072-9C89-93F71FB73EEF}">
      <dgm:prSet/>
      <dgm:spPr/>
      <dgm:t>
        <a:bodyPr/>
        <a:lstStyle/>
        <a:p>
          <a:endParaRPr lang="en-US"/>
        </a:p>
      </dgm:t>
    </dgm:pt>
    <dgm:pt modelId="{EC6F13A2-F206-428A-B24D-1B58DB42F7DC}">
      <dgm:prSet/>
      <dgm:spPr/>
      <dgm:t>
        <a:bodyPr/>
        <a:lstStyle/>
        <a:p>
          <a:r>
            <a:rPr lang="en-US"/>
            <a:t>Encourage Entrepreneurship and Innovation</a:t>
          </a:r>
        </a:p>
      </dgm:t>
    </dgm:pt>
    <dgm:pt modelId="{147AE36C-16EF-4DAB-91BD-90C1EBAE9FEB}" type="parTrans" cxnId="{F2B7895C-F176-4563-8B2A-0F087888A433}">
      <dgm:prSet/>
      <dgm:spPr/>
      <dgm:t>
        <a:bodyPr/>
        <a:lstStyle/>
        <a:p>
          <a:endParaRPr lang="en-US"/>
        </a:p>
      </dgm:t>
    </dgm:pt>
    <dgm:pt modelId="{F113D572-BD01-4CB3-89B6-7FB08A2CD7B7}" type="sibTrans" cxnId="{F2B7895C-F176-4563-8B2A-0F087888A433}">
      <dgm:prSet/>
      <dgm:spPr/>
      <dgm:t>
        <a:bodyPr/>
        <a:lstStyle/>
        <a:p>
          <a:endParaRPr lang="en-US"/>
        </a:p>
      </dgm:t>
    </dgm:pt>
    <dgm:pt modelId="{C9012AF9-26A2-4AAE-8F5E-625F737C4128}">
      <dgm:prSet/>
      <dgm:spPr/>
      <dgm:t>
        <a:bodyPr/>
        <a:lstStyle/>
        <a:p>
          <a:r>
            <a:rPr lang="en-US" dirty="0"/>
            <a:t>Startup Ecosystems: </a:t>
          </a:r>
        </a:p>
      </dgm:t>
    </dgm:pt>
    <dgm:pt modelId="{1BB041EB-43C4-41E2-85CF-81B55ABB1D3B}" type="parTrans" cxnId="{CCED87CE-512F-442F-B88E-B71F2E1FCBEA}">
      <dgm:prSet/>
      <dgm:spPr/>
      <dgm:t>
        <a:bodyPr/>
        <a:lstStyle/>
        <a:p>
          <a:endParaRPr lang="en-US"/>
        </a:p>
      </dgm:t>
    </dgm:pt>
    <dgm:pt modelId="{71DE8545-9504-4962-829B-BC09D3F70541}" type="sibTrans" cxnId="{CCED87CE-512F-442F-B88E-B71F2E1FCBEA}">
      <dgm:prSet/>
      <dgm:spPr/>
      <dgm:t>
        <a:bodyPr/>
        <a:lstStyle/>
        <a:p>
          <a:endParaRPr lang="en-US"/>
        </a:p>
      </dgm:t>
    </dgm:pt>
    <dgm:pt modelId="{FC387C7F-1C06-424C-92ED-398B61E5960A}">
      <dgm:prSet/>
      <dgm:spPr/>
      <dgm:t>
        <a:bodyPr/>
        <a:lstStyle/>
        <a:p>
          <a:r>
            <a:rPr lang="en-US" dirty="0"/>
            <a:t>Support AI-focused startups and innovation hubs to drive economic growth and create new job opportunities.</a:t>
          </a:r>
        </a:p>
      </dgm:t>
    </dgm:pt>
    <dgm:pt modelId="{BE5D6A01-942B-4721-A98C-F9442B1D6272}" type="parTrans" cxnId="{F9CBA161-383B-48FB-99E8-AB930E980B55}">
      <dgm:prSet/>
      <dgm:spPr/>
      <dgm:t>
        <a:bodyPr/>
        <a:lstStyle/>
        <a:p>
          <a:endParaRPr lang="en-US"/>
        </a:p>
      </dgm:t>
    </dgm:pt>
    <dgm:pt modelId="{858D0EE2-7A8B-4746-BB9B-3CB3AAD6184A}" type="sibTrans" cxnId="{F9CBA161-383B-48FB-99E8-AB930E980B55}">
      <dgm:prSet/>
      <dgm:spPr/>
      <dgm:t>
        <a:bodyPr/>
        <a:lstStyle/>
        <a:p>
          <a:endParaRPr lang="en-US"/>
        </a:p>
      </dgm:t>
    </dgm:pt>
    <dgm:pt modelId="{44E79A2E-EEEF-49A3-8F24-44A1352200B5}">
      <dgm:prSet/>
      <dgm:spPr/>
      <dgm:t>
        <a:bodyPr/>
        <a:lstStyle/>
        <a:p>
          <a:r>
            <a:rPr lang="en-US" dirty="0"/>
            <a:t>AI for Social Good</a:t>
          </a:r>
        </a:p>
      </dgm:t>
    </dgm:pt>
    <dgm:pt modelId="{F2126987-883B-437F-B35B-9FE26DE0280B}" type="parTrans" cxnId="{200D16A3-99BF-469A-A821-4137BE229778}">
      <dgm:prSet/>
      <dgm:spPr/>
      <dgm:t>
        <a:bodyPr/>
        <a:lstStyle/>
        <a:p>
          <a:endParaRPr lang="en-US"/>
        </a:p>
      </dgm:t>
    </dgm:pt>
    <dgm:pt modelId="{3692FAFF-8DF9-4DC3-BA6B-485E5FF30073}" type="sibTrans" cxnId="{200D16A3-99BF-469A-A821-4137BE229778}">
      <dgm:prSet/>
      <dgm:spPr/>
      <dgm:t>
        <a:bodyPr/>
        <a:lstStyle/>
        <a:p>
          <a:endParaRPr lang="en-US"/>
        </a:p>
      </dgm:t>
    </dgm:pt>
    <dgm:pt modelId="{8B318F2E-9E1F-4A53-A15E-0A775F1DCDAD}">
      <dgm:prSet/>
      <dgm:spPr/>
      <dgm:t>
        <a:bodyPr/>
        <a:lstStyle/>
        <a:p>
          <a:r>
            <a:rPr lang="en-US" dirty="0"/>
            <a:t>:Encourage the use of AI to address global challenges, such as climate change, healthcare, and education, fostering a sense of purpose and impact.</a:t>
          </a:r>
        </a:p>
      </dgm:t>
    </dgm:pt>
    <dgm:pt modelId="{9B7E512B-C887-40E7-9F4A-13F563E1E501}" type="parTrans" cxnId="{F4F3594F-1387-4F4A-A6B2-6F3D21D17777}">
      <dgm:prSet/>
      <dgm:spPr/>
      <dgm:t>
        <a:bodyPr/>
        <a:lstStyle/>
        <a:p>
          <a:endParaRPr lang="en-US"/>
        </a:p>
      </dgm:t>
    </dgm:pt>
    <dgm:pt modelId="{BA088875-86EE-4817-B5DC-D396BF3B171A}" type="sibTrans" cxnId="{F4F3594F-1387-4F4A-A6B2-6F3D21D17777}">
      <dgm:prSet/>
      <dgm:spPr/>
      <dgm:t>
        <a:bodyPr/>
        <a:lstStyle/>
        <a:p>
          <a:endParaRPr lang="en-US"/>
        </a:p>
      </dgm:t>
    </dgm:pt>
    <dgm:pt modelId="{26FC8A21-E611-4C39-9BE2-ADEC95CDA2C1}" type="pres">
      <dgm:prSet presAssocID="{C04E238E-89A1-4A27-A62D-88A710078B36}" presName="Name0" presStyleCnt="0">
        <dgm:presLayoutVars>
          <dgm:dir/>
          <dgm:animLvl val="lvl"/>
          <dgm:resizeHandles val="exact"/>
        </dgm:presLayoutVars>
      </dgm:prSet>
      <dgm:spPr/>
    </dgm:pt>
    <dgm:pt modelId="{8AC04054-2B2E-46E4-A16F-E13139BAD24A}" type="pres">
      <dgm:prSet presAssocID="{B5EA3B8F-B0A9-45AA-A633-C04005FFB12E}" presName="composite" presStyleCnt="0"/>
      <dgm:spPr/>
    </dgm:pt>
    <dgm:pt modelId="{BAD75BE6-6A82-4C24-A6B7-04C2F8738A6A}" type="pres">
      <dgm:prSet presAssocID="{B5EA3B8F-B0A9-45AA-A633-C04005FFB12E}" presName="parTx" presStyleLbl="alignNode1" presStyleIdx="0" presStyleCnt="3">
        <dgm:presLayoutVars>
          <dgm:chMax val="0"/>
          <dgm:chPref val="0"/>
        </dgm:presLayoutVars>
      </dgm:prSet>
      <dgm:spPr/>
    </dgm:pt>
    <dgm:pt modelId="{2338F20C-36AF-4E49-AF1B-8D664C8169A8}" type="pres">
      <dgm:prSet presAssocID="{B5EA3B8F-B0A9-45AA-A633-C04005FFB12E}" presName="desTx" presStyleLbl="alignAccFollowNode1" presStyleIdx="0" presStyleCnt="3">
        <dgm:presLayoutVars/>
      </dgm:prSet>
      <dgm:spPr/>
    </dgm:pt>
    <dgm:pt modelId="{FCE2913B-5113-4D79-9C09-8492D769283B}" type="pres">
      <dgm:prSet presAssocID="{4FED93E7-8E18-45E4-91DD-39265C33E418}" presName="space" presStyleCnt="0"/>
      <dgm:spPr/>
    </dgm:pt>
    <dgm:pt modelId="{F7444F36-7663-4F2D-A664-3B6FC8283F70}" type="pres">
      <dgm:prSet presAssocID="{C9012AF9-26A2-4AAE-8F5E-625F737C4128}" presName="composite" presStyleCnt="0"/>
      <dgm:spPr/>
    </dgm:pt>
    <dgm:pt modelId="{88280AEF-3319-46BD-904F-C2DF0940F7C6}" type="pres">
      <dgm:prSet presAssocID="{C9012AF9-26A2-4AAE-8F5E-625F737C4128}" presName="parTx" presStyleLbl="alignNode1" presStyleIdx="1" presStyleCnt="3">
        <dgm:presLayoutVars>
          <dgm:chMax val="0"/>
          <dgm:chPref val="0"/>
        </dgm:presLayoutVars>
      </dgm:prSet>
      <dgm:spPr/>
    </dgm:pt>
    <dgm:pt modelId="{19AD532E-70B5-4284-A048-C55F80632D50}" type="pres">
      <dgm:prSet presAssocID="{C9012AF9-26A2-4AAE-8F5E-625F737C4128}" presName="desTx" presStyleLbl="alignAccFollowNode1" presStyleIdx="1" presStyleCnt="3">
        <dgm:presLayoutVars/>
      </dgm:prSet>
      <dgm:spPr/>
    </dgm:pt>
    <dgm:pt modelId="{D135FB94-444C-4E5C-9F3E-17530C964933}" type="pres">
      <dgm:prSet presAssocID="{71DE8545-9504-4962-829B-BC09D3F70541}" presName="space" presStyleCnt="0"/>
      <dgm:spPr/>
    </dgm:pt>
    <dgm:pt modelId="{4CD9F647-6884-4547-9C91-936EFEC1D510}" type="pres">
      <dgm:prSet presAssocID="{44E79A2E-EEEF-49A3-8F24-44A1352200B5}" presName="composite" presStyleCnt="0"/>
      <dgm:spPr/>
    </dgm:pt>
    <dgm:pt modelId="{77285531-724C-4157-B71A-7DAE1977A124}" type="pres">
      <dgm:prSet presAssocID="{44E79A2E-EEEF-49A3-8F24-44A1352200B5}" presName="parTx" presStyleLbl="alignNode1" presStyleIdx="2" presStyleCnt="3">
        <dgm:presLayoutVars>
          <dgm:chMax val="0"/>
          <dgm:chPref val="0"/>
        </dgm:presLayoutVars>
      </dgm:prSet>
      <dgm:spPr/>
    </dgm:pt>
    <dgm:pt modelId="{897B9098-C0C1-4E71-AE69-88804F28C190}" type="pres">
      <dgm:prSet presAssocID="{44E79A2E-EEEF-49A3-8F24-44A1352200B5}" presName="desTx" presStyleLbl="alignAccFollowNode1" presStyleIdx="2" presStyleCnt="3">
        <dgm:presLayoutVars/>
      </dgm:prSet>
      <dgm:spPr/>
    </dgm:pt>
  </dgm:ptLst>
  <dgm:cxnLst>
    <dgm:cxn modelId="{B0770800-4FD1-4895-8531-86459FE84C0B}" type="presOf" srcId="{EC6F13A2-F206-428A-B24D-1B58DB42F7DC}" destId="{2338F20C-36AF-4E49-AF1B-8D664C8169A8}" srcOrd="0" destOrd="0" presId="urn:microsoft.com/office/officeart/2016/7/layout/ChevronBlockProcess"/>
    <dgm:cxn modelId="{2A25B432-5FFC-4712-82F0-FA538C5276F3}" type="presOf" srcId="{B5EA3B8F-B0A9-45AA-A633-C04005FFB12E}" destId="{BAD75BE6-6A82-4C24-A6B7-04C2F8738A6A}" srcOrd="0" destOrd="0" presId="urn:microsoft.com/office/officeart/2016/7/layout/ChevronBlockProcess"/>
    <dgm:cxn modelId="{C64C0E33-BE99-4ACA-B7FA-FF1A502C627C}" type="presOf" srcId="{C9012AF9-26A2-4AAE-8F5E-625F737C4128}" destId="{88280AEF-3319-46BD-904F-C2DF0940F7C6}" srcOrd="0" destOrd="0" presId="urn:microsoft.com/office/officeart/2016/7/layout/ChevronBlockProcess"/>
    <dgm:cxn modelId="{91FEE533-BBBB-4C1C-AB3C-6443CA160F61}" type="presOf" srcId="{44E79A2E-EEEF-49A3-8F24-44A1352200B5}" destId="{77285531-724C-4157-B71A-7DAE1977A124}" srcOrd="0" destOrd="0" presId="urn:microsoft.com/office/officeart/2016/7/layout/ChevronBlockProcess"/>
    <dgm:cxn modelId="{F2B7895C-F176-4563-8B2A-0F087888A433}" srcId="{B5EA3B8F-B0A9-45AA-A633-C04005FFB12E}" destId="{EC6F13A2-F206-428A-B24D-1B58DB42F7DC}" srcOrd="0" destOrd="0" parTransId="{147AE36C-16EF-4DAB-91BD-90C1EBAE9FEB}" sibTransId="{F113D572-BD01-4CB3-89B6-7FB08A2CD7B7}"/>
    <dgm:cxn modelId="{F9CBA161-383B-48FB-99E8-AB930E980B55}" srcId="{C9012AF9-26A2-4AAE-8F5E-625F737C4128}" destId="{FC387C7F-1C06-424C-92ED-398B61E5960A}" srcOrd="0" destOrd="0" parTransId="{BE5D6A01-942B-4721-A98C-F9442B1D6272}" sibTransId="{858D0EE2-7A8B-4746-BB9B-3CB3AAD6184A}"/>
    <dgm:cxn modelId="{F4F3594F-1387-4F4A-A6B2-6F3D21D17777}" srcId="{44E79A2E-EEEF-49A3-8F24-44A1352200B5}" destId="{8B318F2E-9E1F-4A53-A15E-0A775F1DCDAD}" srcOrd="0" destOrd="0" parTransId="{9B7E512B-C887-40E7-9F4A-13F563E1E501}" sibTransId="{BA088875-86EE-4817-B5DC-D396BF3B171A}"/>
    <dgm:cxn modelId="{7DDCD683-A2D4-4710-A557-C67D8591482A}" type="presOf" srcId="{8B318F2E-9E1F-4A53-A15E-0A775F1DCDAD}" destId="{897B9098-C0C1-4E71-AE69-88804F28C190}" srcOrd="0" destOrd="0" presId="urn:microsoft.com/office/officeart/2016/7/layout/ChevronBlockProcess"/>
    <dgm:cxn modelId="{1FAEC5A2-EE21-4E66-8A2F-02D6AB4013B1}" type="presOf" srcId="{FC387C7F-1C06-424C-92ED-398B61E5960A}" destId="{19AD532E-70B5-4284-A048-C55F80632D50}" srcOrd="0" destOrd="0" presId="urn:microsoft.com/office/officeart/2016/7/layout/ChevronBlockProcess"/>
    <dgm:cxn modelId="{200D16A3-99BF-469A-A821-4137BE229778}" srcId="{C04E238E-89A1-4A27-A62D-88A710078B36}" destId="{44E79A2E-EEEF-49A3-8F24-44A1352200B5}" srcOrd="2" destOrd="0" parTransId="{F2126987-883B-437F-B35B-9FE26DE0280B}" sibTransId="{3692FAFF-8DF9-4DC3-BA6B-485E5FF30073}"/>
    <dgm:cxn modelId="{4E5B41B2-E549-4072-9C89-93F71FB73EEF}" srcId="{C04E238E-89A1-4A27-A62D-88A710078B36}" destId="{B5EA3B8F-B0A9-45AA-A633-C04005FFB12E}" srcOrd="0" destOrd="0" parTransId="{333B053D-D56A-49F6-9EC9-5C10AE7B3554}" sibTransId="{4FED93E7-8E18-45E4-91DD-39265C33E418}"/>
    <dgm:cxn modelId="{CCED87CE-512F-442F-B88E-B71F2E1FCBEA}" srcId="{C04E238E-89A1-4A27-A62D-88A710078B36}" destId="{C9012AF9-26A2-4AAE-8F5E-625F737C4128}" srcOrd="1" destOrd="0" parTransId="{1BB041EB-43C4-41E2-85CF-81B55ABB1D3B}" sibTransId="{71DE8545-9504-4962-829B-BC09D3F70541}"/>
    <dgm:cxn modelId="{12EAB6D8-C289-4C83-8588-4360384AB98A}" type="presOf" srcId="{C04E238E-89A1-4A27-A62D-88A710078B36}" destId="{26FC8A21-E611-4C39-9BE2-ADEC95CDA2C1}" srcOrd="0" destOrd="0" presId="urn:microsoft.com/office/officeart/2016/7/layout/ChevronBlockProcess"/>
    <dgm:cxn modelId="{4B702A38-7F0D-4549-ABA7-E022C83C5B54}" type="presParOf" srcId="{26FC8A21-E611-4C39-9BE2-ADEC95CDA2C1}" destId="{8AC04054-2B2E-46E4-A16F-E13139BAD24A}" srcOrd="0" destOrd="0" presId="urn:microsoft.com/office/officeart/2016/7/layout/ChevronBlockProcess"/>
    <dgm:cxn modelId="{E6622F48-1317-4DB9-83B2-6BCF95EF1071}" type="presParOf" srcId="{8AC04054-2B2E-46E4-A16F-E13139BAD24A}" destId="{BAD75BE6-6A82-4C24-A6B7-04C2F8738A6A}" srcOrd="0" destOrd="0" presId="urn:microsoft.com/office/officeart/2016/7/layout/ChevronBlockProcess"/>
    <dgm:cxn modelId="{49897D8C-ED9F-4742-87C7-EB5DAFFA33C1}" type="presParOf" srcId="{8AC04054-2B2E-46E4-A16F-E13139BAD24A}" destId="{2338F20C-36AF-4E49-AF1B-8D664C8169A8}" srcOrd="1" destOrd="0" presId="urn:microsoft.com/office/officeart/2016/7/layout/ChevronBlockProcess"/>
    <dgm:cxn modelId="{8333F509-EFE5-4D7F-B2D1-7544CBCB50C6}" type="presParOf" srcId="{26FC8A21-E611-4C39-9BE2-ADEC95CDA2C1}" destId="{FCE2913B-5113-4D79-9C09-8492D769283B}" srcOrd="1" destOrd="0" presId="urn:microsoft.com/office/officeart/2016/7/layout/ChevronBlockProcess"/>
    <dgm:cxn modelId="{0BABF26B-3A23-4498-947B-4ED2020068B5}" type="presParOf" srcId="{26FC8A21-E611-4C39-9BE2-ADEC95CDA2C1}" destId="{F7444F36-7663-4F2D-A664-3B6FC8283F70}" srcOrd="2" destOrd="0" presId="urn:microsoft.com/office/officeart/2016/7/layout/ChevronBlockProcess"/>
    <dgm:cxn modelId="{03F7C1A3-22C1-4820-8FE7-20E2BB8C0F9C}" type="presParOf" srcId="{F7444F36-7663-4F2D-A664-3B6FC8283F70}" destId="{88280AEF-3319-46BD-904F-C2DF0940F7C6}" srcOrd="0" destOrd="0" presId="urn:microsoft.com/office/officeart/2016/7/layout/ChevronBlockProcess"/>
    <dgm:cxn modelId="{5AFC38B9-AC47-4A1A-9AB8-05A87A2AA982}" type="presParOf" srcId="{F7444F36-7663-4F2D-A664-3B6FC8283F70}" destId="{19AD532E-70B5-4284-A048-C55F80632D50}" srcOrd="1" destOrd="0" presId="urn:microsoft.com/office/officeart/2016/7/layout/ChevronBlockProcess"/>
    <dgm:cxn modelId="{AE6A5ECF-324D-4165-A792-3DD823DBF6F0}" type="presParOf" srcId="{26FC8A21-E611-4C39-9BE2-ADEC95CDA2C1}" destId="{D135FB94-444C-4E5C-9F3E-17530C964933}" srcOrd="3" destOrd="0" presId="urn:microsoft.com/office/officeart/2016/7/layout/ChevronBlockProcess"/>
    <dgm:cxn modelId="{309E7BE9-D674-4FAD-A9FF-FEFF17A63F9D}" type="presParOf" srcId="{26FC8A21-E611-4C39-9BE2-ADEC95CDA2C1}" destId="{4CD9F647-6884-4547-9C91-936EFEC1D510}" srcOrd="4" destOrd="0" presId="urn:microsoft.com/office/officeart/2016/7/layout/ChevronBlockProcess"/>
    <dgm:cxn modelId="{2BFCC72E-628D-41E3-BAA4-09F295EE0F65}" type="presParOf" srcId="{4CD9F647-6884-4547-9C91-936EFEC1D510}" destId="{77285531-724C-4157-B71A-7DAE1977A124}" srcOrd="0" destOrd="0" presId="urn:microsoft.com/office/officeart/2016/7/layout/ChevronBlockProcess"/>
    <dgm:cxn modelId="{76A05253-8E56-4D55-A616-322360F3ABE3}" type="presParOf" srcId="{4CD9F647-6884-4547-9C91-936EFEC1D510}" destId="{897B9098-C0C1-4E71-AE69-88804F28C190}"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F006802-0423-405E-B91C-C917F3B34E2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FBC401A-2D27-4E67-A2C1-BAEFE2FA33AA}">
      <dgm:prSet/>
      <dgm:spPr/>
      <dgm:t>
        <a:bodyPr/>
        <a:lstStyle/>
        <a:p>
          <a:pPr>
            <a:lnSpc>
              <a:spcPct val="100000"/>
            </a:lnSpc>
          </a:pPr>
          <a:r>
            <a:rPr lang="en-US" b="1" i="0"/>
            <a:t>Knowledge Sharing</a:t>
          </a:r>
          <a:r>
            <a:rPr lang="en-US" b="0" i="0"/>
            <a:t>: Promote international cooperation in AI research, education, and policy development to ensure that benefits are shared globally.</a:t>
          </a:r>
          <a:endParaRPr lang="en-US"/>
        </a:p>
      </dgm:t>
    </dgm:pt>
    <dgm:pt modelId="{ABFB89BD-EF77-439B-BB7F-31096F3A8D39}" type="parTrans" cxnId="{15C04F3C-4F13-459C-9E73-A2AC7E81FDFD}">
      <dgm:prSet/>
      <dgm:spPr/>
      <dgm:t>
        <a:bodyPr/>
        <a:lstStyle/>
        <a:p>
          <a:endParaRPr lang="en-US"/>
        </a:p>
      </dgm:t>
    </dgm:pt>
    <dgm:pt modelId="{7A167A03-56AF-440B-B0E1-823BA7BA1F74}" type="sibTrans" cxnId="{15C04F3C-4F13-459C-9E73-A2AC7E81FDFD}">
      <dgm:prSet/>
      <dgm:spPr/>
      <dgm:t>
        <a:bodyPr/>
        <a:lstStyle/>
        <a:p>
          <a:endParaRPr lang="en-US"/>
        </a:p>
      </dgm:t>
    </dgm:pt>
    <dgm:pt modelId="{7B944329-6DA1-4BAB-904B-249E5B2305EB}">
      <dgm:prSet/>
      <dgm:spPr/>
      <dgm:t>
        <a:bodyPr/>
        <a:lstStyle/>
        <a:p>
          <a:pPr>
            <a:lnSpc>
              <a:spcPct val="100000"/>
            </a:lnSpc>
          </a:pPr>
          <a:r>
            <a:rPr lang="en-US" b="1" i="0"/>
            <a:t>Global Standards</a:t>
          </a:r>
          <a:r>
            <a:rPr lang="en-US" b="0" i="0"/>
            <a:t>: Work toward establishing global standards for AI development and deployment to ensure fairness, transparency, and accountability.</a:t>
          </a:r>
          <a:endParaRPr lang="en-US"/>
        </a:p>
      </dgm:t>
    </dgm:pt>
    <dgm:pt modelId="{A80F92DD-ED9B-463C-87EA-9C42E6D0BED4}" type="parTrans" cxnId="{26E9DC4D-9538-4C8E-B12F-2CF11CF6D0AF}">
      <dgm:prSet/>
      <dgm:spPr/>
      <dgm:t>
        <a:bodyPr/>
        <a:lstStyle/>
        <a:p>
          <a:endParaRPr lang="en-US"/>
        </a:p>
      </dgm:t>
    </dgm:pt>
    <dgm:pt modelId="{78EE1C9B-BEC2-4461-B65A-3B17AB03FB8E}" type="sibTrans" cxnId="{26E9DC4D-9538-4C8E-B12F-2CF11CF6D0AF}">
      <dgm:prSet/>
      <dgm:spPr/>
      <dgm:t>
        <a:bodyPr/>
        <a:lstStyle/>
        <a:p>
          <a:endParaRPr lang="en-US"/>
        </a:p>
      </dgm:t>
    </dgm:pt>
    <dgm:pt modelId="{78F5C041-322F-452F-BD96-7FD1A28A9EC4}" type="pres">
      <dgm:prSet presAssocID="{9F006802-0423-405E-B91C-C917F3B34E22}" presName="root" presStyleCnt="0">
        <dgm:presLayoutVars>
          <dgm:dir/>
          <dgm:resizeHandles val="exact"/>
        </dgm:presLayoutVars>
      </dgm:prSet>
      <dgm:spPr/>
    </dgm:pt>
    <dgm:pt modelId="{89DDB315-AC53-4BB5-9E22-B7BD62D953D8}" type="pres">
      <dgm:prSet presAssocID="{6FBC401A-2D27-4E67-A2C1-BAEFE2FA33AA}" presName="compNode" presStyleCnt="0"/>
      <dgm:spPr/>
    </dgm:pt>
    <dgm:pt modelId="{B53FF455-F904-4373-9774-5392D15DD144}" type="pres">
      <dgm:prSet presAssocID="{6FBC401A-2D27-4E67-A2C1-BAEFE2FA33AA}" presName="bgRect" presStyleLbl="bgShp" presStyleIdx="0" presStyleCnt="2"/>
      <dgm:spPr/>
    </dgm:pt>
    <dgm:pt modelId="{15CC6475-D231-4EBA-888F-B7B7C31B666A}" type="pres">
      <dgm:prSet presAssocID="{6FBC401A-2D27-4E67-A2C1-BAEFE2FA33A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892656EA-47D2-4414-8980-4D6923AD5008}" type="pres">
      <dgm:prSet presAssocID="{6FBC401A-2D27-4E67-A2C1-BAEFE2FA33AA}" presName="spaceRect" presStyleCnt="0"/>
      <dgm:spPr/>
    </dgm:pt>
    <dgm:pt modelId="{D7148ABA-7955-4A37-87A6-6D3D32E69A0E}" type="pres">
      <dgm:prSet presAssocID="{6FBC401A-2D27-4E67-A2C1-BAEFE2FA33AA}" presName="parTx" presStyleLbl="revTx" presStyleIdx="0" presStyleCnt="2">
        <dgm:presLayoutVars>
          <dgm:chMax val="0"/>
          <dgm:chPref val="0"/>
        </dgm:presLayoutVars>
      </dgm:prSet>
      <dgm:spPr/>
    </dgm:pt>
    <dgm:pt modelId="{DD4C0168-0C8F-4CC8-8A20-D7CBF28C834B}" type="pres">
      <dgm:prSet presAssocID="{7A167A03-56AF-440B-B0E1-823BA7BA1F74}" presName="sibTrans" presStyleCnt="0"/>
      <dgm:spPr/>
    </dgm:pt>
    <dgm:pt modelId="{4C60C116-E047-449F-BB7C-B03237A22500}" type="pres">
      <dgm:prSet presAssocID="{7B944329-6DA1-4BAB-904B-249E5B2305EB}" presName="compNode" presStyleCnt="0"/>
      <dgm:spPr/>
    </dgm:pt>
    <dgm:pt modelId="{E50C9448-FBE0-40E4-9B82-D3A4EC1026D8}" type="pres">
      <dgm:prSet presAssocID="{7B944329-6DA1-4BAB-904B-249E5B2305EB}" presName="bgRect" presStyleLbl="bgShp" presStyleIdx="1" presStyleCnt="2"/>
      <dgm:spPr/>
    </dgm:pt>
    <dgm:pt modelId="{A3DAA55A-44FE-4457-AE42-6B13F66E9DF9}" type="pres">
      <dgm:prSet presAssocID="{7B944329-6DA1-4BAB-904B-249E5B2305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92D8B319-C62A-4903-995D-801D17112FA4}" type="pres">
      <dgm:prSet presAssocID="{7B944329-6DA1-4BAB-904B-249E5B2305EB}" presName="spaceRect" presStyleCnt="0"/>
      <dgm:spPr/>
    </dgm:pt>
    <dgm:pt modelId="{89AAA8AD-690A-4CF7-93F6-2E4802008401}" type="pres">
      <dgm:prSet presAssocID="{7B944329-6DA1-4BAB-904B-249E5B2305EB}" presName="parTx" presStyleLbl="revTx" presStyleIdx="1" presStyleCnt="2">
        <dgm:presLayoutVars>
          <dgm:chMax val="0"/>
          <dgm:chPref val="0"/>
        </dgm:presLayoutVars>
      </dgm:prSet>
      <dgm:spPr/>
    </dgm:pt>
  </dgm:ptLst>
  <dgm:cxnLst>
    <dgm:cxn modelId="{15C04F3C-4F13-459C-9E73-A2AC7E81FDFD}" srcId="{9F006802-0423-405E-B91C-C917F3B34E22}" destId="{6FBC401A-2D27-4E67-A2C1-BAEFE2FA33AA}" srcOrd="0" destOrd="0" parTransId="{ABFB89BD-EF77-439B-BB7F-31096F3A8D39}" sibTransId="{7A167A03-56AF-440B-B0E1-823BA7BA1F74}"/>
    <dgm:cxn modelId="{26E9DC4D-9538-4C8E-B12F-2CF11CF6D0AF}" srcId="{9F006802-0423-405E-B91C-C917F3B34E22}" destId="{7B944329-6DA1-4BAB-904B-249E5B2305EB}" srcOrd="1" destOrd="0" parTransId="{A80F92DD-ED9B-463C-87EA-9C42E6D0BED4}" sibTransId="{78EE1C9B-BEC2-4461-B65A-3B17AB03FB8E}"/>
    <dgm:cxn modelId="{7419A881-63F8-411B-B999-5F599EAF4606}" type="presOf" srcId="{7B944329-6DA1-4BAB-904B-249E5B2305EB}" destId="{89AAA8AD-690A-4CF7-93F6-2E4802008401}" srcOrd="0" destOrd="0" presId="urn:microsoft.com/office/officeart/2018/2/layout/IconVerticalSolidList"/>
    <dgm:cxn modelId="{C7C97EA3-2144-4A18-AC13-3558BFD7771A}" type="presOf" srcId="{6FBC401A-2D27-4E67-A2C1-BAEFE2FA33AA}" destId="{D7148ABA-7955-4A37-87A6-6D3D32E69A0E}" srcOrd="0" destOrd="0" presId="urn:microsoft.com/office/officeart/2018/2/layout/IconVerticalSolidList"/>
    <dgm:cxn modelId="{4E589DDB-017D-478C-B2E6-948DD219E8DF}" type="presOf" srcId="{9F006802-0423-405E-B91C-C917F3B34E22}" destId="{78F5C041-322F-452F-BD96-7FD1A28A9EC4}" srcOrd="0" destOrd="0" presId="urn:microsoft.com/office/officeart/2018/2/layout/IconVerticalSolidList"/>
    <dgm:cxn modelId="{5B5ADBE9-F874-4EE7-8B09-46FF7B1C2000}" type="presParOf" srcId="{78F5C041-322F-452F-BD96-7FD1A28A9EC4}" destId="{89DDB315-AC53-4BB5-9E22-B7BD62D953D8}" srcOrd="0" destOrd="0" presId="urn:microsoft.com/office/officeart/2018/2/layout/IconVerticalSolidList"/>
    <dgm:cxn modelId="{F8F8569F-D518-4C89-A7E4-C8629291EFB9}" type="presParOf" srcId="{89DDB315-AC53-4BB5-9E22-B7BD62D953D8}" destId="{B53FF455-F904-4373-9774-5392D15DD144}" srcOrd="0" destOrd="0" presId="urn:microsoft.com/office/officeart/2018/2/layout/IconVerticalSolidList"/>
    <dgm:cxn modelId="{C50658E4-4643-4E0E-AE82-12AACE7C6897}" type="presParOf" srcId="{89DDB315-AC53-4BB5-9E22-B7BD62D953D8}" destId="{15CC6475-D231-4EBA-888F-B7B7C31B666A}" srcOrd="1" destOrd="0" presId="urn:microsoft.com/office/officeart/2018/2/layout/IconVerticalSolidList"/>
    <dgm:cxn modelId="{B4E6721D-3E2C-47E3-B69A-C320D8EEFF40}" type="presParOf" srcId="{89DDB315-AC53-4BB5-9E22-B7BD62D953D8}" destId="{892656EA-47D2-4414-8980-4D6923AD5008}" srcOrd="2" destOrd="0" presId="urn:microsoft.com/office/officeart/2018/2/layout/IconVerticalSolidList"/>
    <dgm:cxn modelId="{BB478605-8F54-40E1-9664-7C8D1AEA478B}" type="presParOf" srcId="{89DDB315-AC53-4BB5-9E22-B7BD62D953D8}" destId="{D7148ABA-7955-4A37-87A6-6D3D32E69A0E}" srcOrd="3" destOrd="0" presId="urn:microsoft.com/office/officeart/2018/2/layout/IconVerticalSolidList"/>
    <dgm:cxn modelId="{6D84D7B5-C6BF-4C28-BE7A-436CD792EF13}" type="presParOf" srcId="{78F5C041-322F-452F-BD96-7FD1A28A9EC4}" destId="{DD4C0168-0C8F-4CC8-8A20-D7CBF28C834B}" srcOrd="1" destOrd="0" presId="urn:microsoft.com/office/officeart/2018/2/layout/IconVerticalSolidList"/>
    <dgm:cxn modelId="{0F13F1EF-A050-4170-B37B-ED787BD8A4B8}" type="presParOf" srcId="{78F5C041-322F-452F-BD96-7FD1A28A9EC4}" destId="{4C60C116-E047-449F-BB7C-B03237A22500}" srcOrd="2" destOrd="0" presId="urn:microsoft.com/office/officeart/2018/2/layout/IconVerticalSolidList"/>
    <dgm:cxn modelId="{D054479E-CAFB-4538-8B65-2046C992ABE1}" type="presParOf" srcId="{4C60C116-E047-449F-BB7C-B03237A22500}" destId="{E50C9448-FBE0-40E4-9B82-D3A4EC1026D8}" srcOrd="0" destOrd="0" presId="urn:microsoft.com/office/officeart/2018/2/layout/IconVerticalSolidList"/>
    <dgm:cxn modelId="{0DC41625-229E-4079-B49C-D7989388891A}" type="presParOf" srcId="{4C60C116-E047-449F-BB7C-B03237A22500}" destId="{A3DAA55A-44FE-4457-AE42-6B13F66E9DF9}" srcOrd="1" destOrd="0" presId="urn:microsoft.com/office/officeart/2018/2/layout/IconVerticalSolidList"/>
    <dgm:cxn modelId="{B9F08690-EAF8-43C1-8676-3419F8D24299}" type="presParOf" srcId="{4C60C116-E047-449F-BB7C-B03237A22500}" destId="{92D8B319-C62A-4903-995D-801D17112FA4}" srcOrd="2" destOrd="0" presId="urn:microsoft.com/office/officeart/2018/2/layout/IconVerticalSolidList"/>
    <dgm:cxn modelId="{BD4BF648-197F-470A-B899-73E6DDAE7C92}" type="presParOf" srcId="{4C60C116-E047-449F-BB7C-B03237A22500}" destId="{89AAA8AD-690A-4CF7-93F6-2E48020084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661D8-D743-4A8C-8A2E-8C158F389315}">
      <dsp:nvSpPr>
        <dsp:cNvPr id="0" name=""/>
        <dsp:cNvSpPr/>
      </dsp:nvSpPr>
      <dsp:spPr>
        <a:xfrm>
          <a:off x="0" y="12559"/>
          <a:ext cx="6666833" cy="2676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a:t>STEM Education</a:t>
          </a:r>
          <a:r>
            <a:rPr lang="en-US" sz="2600" b="0" i="0" kern="1200"/>
            <a:t>: Strengthening education in science, technology, engineering, and mathematics (STEM) is critical to building a workforce capable of developing, managing, and innovating with AI technologies.</a:t>
          </a:r>
          <a:endParaRPr lang="en-US" sz="2600" kern="1200"/>
        </a:p>
      </dsp:txBody>
      <dsp:txXfrm>
        <a:off x="130678" y="143237"/>
        <a:ext cx="6405477" cy="2415604"/>
      </dsp:txXfrm>
    </dsp:sp>
    <dsp:sp modelId="{BA03BF0B-AA81-4391-8700-20249B411F83}">
      <dsp:nvSpPr>
        <dsp:cNvPr id="0" name=""/>
        <dsp:cNvSpPr/>
      </dsp:nvSpPr>
      <dsp:spPr>
        <a:xfrm>
          <a:off x="0" y="2764400"/>
          <a:ext cx="6666833" cy="267696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a:t>Digital Literacy</a:t>
          </a:r>
          <a:r>
            <a:rPr lang="en-US" sz="2600" b="0" i="0" kern="1200"/>
            <a:t>: Equip individuals with basic digital skills, including understanding AI concepts, data literacy, and the ability to use digital tools effectively.</a:t>
          </a:r>
          <a:endParaRPr lang="en-US" sz="2600" kern="1200"/>
        </a:p>
      </dsp:txBody>
      <dsp:txXfrm>
        <a:off x="130678" y="2895078"/>
        <a:ext cx="6405477" cy="24156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9174D-59F2-4964-A694-E518D53996C3}">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09AFB-5A35-49C8-88F2-081C0679285F}">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t>Policy Frameworks</a:t>
          </a:r>
          <a:r>
            <a:rPr lang="en-US" sz="2100" b="0" i="0" kern="1200"/>
            <a:t>: Governments should create policies that support AI education, research, and innovation while addressing potential risks, such as job displacement and ethical concerns.</a:t>
          </a:r>
          <a:endParaRPr lang="en-US" sz="2100" kern="1200"/>
        </a:p>
      </dsp:txBody>
      <dsp:txXfrm>
        <a:off x="696297" y="538547"/>
        <a:ext cx="4171627" cy="2590157"/>
      </dsp:txXfrm>
    </dsp:sp>
    <dsp:sp modelId="{37F37A8D-15FE-4F34-AEF8-ECDBA5A1C524}">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BE1D9E-B8DB-4579-BDC9-2D2ACEA228E5}">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a:t>Corporate Responsibility</a:t>
          </a:r>
          <a:r>
            <a:rPr lang="en-US" sz="2100" b="0" i="0" kern="1200"/>
            <a:t>: Private companies should invest in employee training, ethical AI practices, and initiatives that promote inclusive growth.</a:t>
          </a:r>
          <a:endParaRPr lang="en-US" sz="21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4450E-2EC8-4DEB-8D59-CB5249F0073C}">
      <dsp:nvSpPr>
        <dsp:cNvPr id="0" name=""/>
        <dsp:cNvSpPr/>
      </dsp:nvSpPr>
      <dsp:spPr>
        <a:xfrm>
          <a:off x="622447" y="1050709"/>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EC153-8059-45F5-B214-9ACA0B7A75B2}">
      <dsp:nvSpPr>
        <dsp:cNvPr id="0" name=""/>
        <dsp:cNvSpPr/>
      </dsp:nvSpPr>
      <dsp:spPr>
        <a:xfrm>
          <a:off x="1017322" y="1445584"/>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02BBD-4ACB-4AA4-8B3C-B4446A55EE91}">
      <dsp:nvSpPr>
        <dsp:cNvPr id="0" name=""/>
        <dsp:cNvSpPr/>
      </dsp:nvSpPr>
      <dsp:spPr>
        <a:xfrm>
          <a:off x="30135" y="3480710"/>
          <a:ext cx="30375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baseline="0"/>
            <a:t>Continuous Education</a:t>
          </a:r>
          <a:r>
            <a:rPr lang="en-US" sz="1100" b="0" i="0" kern="1200" baseline="0"/>
            <a:t>: Encourage a culture of lifelong learning to help individuals adapt to evolving job requirements. Online platforms, micro-credentials, and modular courses can make learning more accessible.</a:t>
          </a:r>
          <a:endParaRPr lang="en-US" sz="1100" kern="1200"/>
        </a:p>
      </dsp:txBody>
      <dsp:txXfrm>
        <a:off x="30135" y="3480710"/>
        <a:ext cx="3037500" cy="922500"/>
      </dsp:txXfrm>
    </dsp:sp>
    <dsp:sp modelId="{970BE770-7F22-4F96-BA3B-74B936053376}">
      <dsp:nvSpPr>
        <dsp:cNvPr id="0" name=""/>
        <dsp:cNvSpPr/>
      </dsp:nvSpPr>
      <dsp:spPr>
        <a:xfrm>
          <a:off x="4191510" y="1050709"/>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7157D-37EE-4C39-BBBA-F0995D7DB69E}">
      <dsp:nvSpPr>
        <dsp:cNvPr id="0" name=""/>
        <dsp:cNvSpPr/>
      </dsp:nvSpPr>
      <dsp:spPr>
        <a:xfrm>
          <a:off x="4586385" y="1445584"/>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F77681-5FEB-4543-A4AE-BCBF70697A37}">
      <dsp:nvSpPr>
        <dsp:cNvPr id="0" name=""/>
        <dsp:cNvSpPr/>
      </dsp:nvSpPr>
      <dsp:spPr>
        <a:xfrm>
          <a:off x="3599197" y="3480710"/>
          <a:ext cx="30375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baseline="0"/>
            <a:t>Reskilling and Upskilling</a:t>
          </a:r>
          <a:r>
            <a:rPr lang="en-US" sz="1100" b="0" i="0" kern="1200" baseline="0"/>
            <a:t>: Provide training programs to help workers transition from jobs at risk of automation to roles that require higher-level skills, such as AI programming, data analysis, and machine learning.</a:t>
          </a:r>
          <a:endParaRPr lang="en-US" sz="1100" kern="1200"/>
        </a:p>
      </dsp:txBody>
      <dsp:txXfrm>
        <a:off x="3599197" y="3480710"/>
        <a:ext cx="3037500" cy="92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2FD82-B2A6-4A98-8A20-111271106C9D}">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1214FC-BFAD-40E1-B005-3C75A108FD36}">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BA14AE-62D5-41B7-9EDC-73638A772EC1}">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i="0" kern="1200" baseline="0"/>
            <a:t>Critical Thinking and Problem-Solving</a:t>
          </a:r>
          <a:r>
            <a:rPr lang="en-US" sz="2300" b="0" i="0" kern="1200" baseline="0"/>
            <a:t>: As AI handles routine tasks, human workers will need to focus on complex problem-solving, decision-making, and strategic thinking.</a:t>
          </a:r>
          <a:endParaRPr lang="en-US" sz="2300" kern="1200"/>
        </a:p>
      </dsp:txBody>
      <dsp:txXfrm>
        <a:off x="1437631" y="531"/>
        <a:ext cx="9077968" cy="1244702"/>
      </dsp:txXfrm>
    </dsp:sp>
    <dsp:sp modelId="{A7C08652-D4AB-4648-B33B-D352FC4EB546}">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0F416-7BCF-43DA-8057-D12389C50A69}">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0E5181-7DAB-449A-A10A-AF1EB23646E0}">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i="0" kern="1200" baseline="0"/>
            <a:t>Creativity and Innovation</a:t>
          </a:r>
          <a:r>
            <a:rPr lang="en-US" sz="2300" b="0" i="0" kern="1200" baseline="0"/>
            <a:t>: AI cannot replicate human creativity. Emphasizing skills like design thinking, innovation, and artistic expression will remain valuable.</a:t>
          </a:r>
          <a:endParaRPr lang="en-US" sz="2300" kern="1200"/>
        </a:p>
      </dsp:txBody>
      <dsp:txXfrm>
        <a:off x="1437631" y="1556410"/>
        <a:ext cx="9077968" cy="1244702"/>
      </dsp:txXfrm>
    </dsp:sp>
    <dsp:sp modelId="{220E1B80-65E4-4CB5-97ED-186333580A60}">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E3B6F-CDAF-4977-9AAD-7238F5559910}">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7C0AF0-9B29-444A-A971-0D1167C566E0}">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i="0" kern="1200" baseline="0"/>
            <a:t>Emotional Intelligence</a:t>
          </a:r>
          <a:r>
            <a:rPr lang="en-US" sz="2300" b="0" i="0" kern="1200" baseline="0"/>
            <a:t>: Skills such as empathy, communication, and collaboration will be crucial in roles that require human interaction, such as healthcare, education, and leadership.</a:t>
          </a:r>
          <a:endParaRPr lang="en-US" sz="2300" kern="1200"/>
        </a:p>
      </dsp:txBody>
      <dsp:txXfrm>
        <a:off x="1437631" y="3112289"/>
        <a:ext cx="90779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128F0C-E830-4CEA-90A7-E801EB7994B4}">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D0A8F-7B78-46CA-BB30-53F4260EE8FE}">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AI Ethics Education</a:t>
          </a:r>
          <a:r>
            <a:rPr lang="en-US" sz="2300" b="0" i="0" kern="1200"/>
            <a:t>: Teach individuals about the ethical implications of AI, including bias, privacy, and accountability, to ensure responsible development and deployment of AI technologies.</a:t>
          </a:r>
          <a:endParaRPr lang="en-US" sz="2300" kern="1200"/>
        </a:p>
      </dsp:txBody>
      <dsp:txXfrm>
        <a:off x="696297" y="538547"/>
        <a:ext cx="4171627" cy="2590157"/>
      </dsp:txXfrm>
    </dsp:sp>
    <dsp:sp modelId="{29C429B3-0F45-4E3B-9D45-65BC691B3C1A}">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5A00A-4F4B-4C7B-8E4F-B5AFA0191DC5}">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i="0" kern="1200"/>
            <a:t>Regulatory Awareness</a:t>
          </a:r>
          <a:r>
            <a:rPr lang="en-US" sz="2300" b="0" i="0" kern="1200"/>
            <a:t>: Equip professionals with knowledge of AI-related laws and regulations to ensure compliance and ethical practices.</a:t>
          </a:r>
          <a:endParaRPr lang="en-US" sz="2300" kern="1200"/>
        </a:p>
      </dsp:txBody>
      <dsp:txXfrm>
        <a:off x="5991936" y="538547"/>
        <a:ext cx="4171627" cy="25901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F8709-A55B-4C17-B54C-A9257592B487}">
      <dsp:nvSpPr>
        <dsp:cNvPr id="0" name=""/>
        <dsp:cNvSpPr/>
      </dsp:nvSpPr>
      <dsp:spPr>
        <a:xfrm>
          <a:off x="0" y="0"/>
          <a:ext cx="671474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C35FDB-6A01-44BD-B0D6-B5C65C0064DB}">
      <dsp:nvSpPr>
        <dsp:cNvPr id="0" name=""/>
        <dsp:cNvSpPr/>
      </dsp:nvSpPr>
      <dsp:spPr>
        <a:xfrm>
          <a:off x="0" y="0"/>
          <a:ext cx="6714744" cy="215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t>AI + Domain Expertise</a:t>
          </a:r>
          <a:r>
            <a:rPr lang="en-US" sz="2600" b="0" i="0" kern="1200"/>
            <a:t>: Encourage the integration of AI knowledge with expertise in specific fields, such as healthcare, finance, agriculture, and education, to drive innovation and solve industry-specific challenges.</a:t>
          </a:r>
          <a:endParaRPr lang="en-US" sz="2600" kern="1200"/>
        </a:p>
      </dsp:txBody>
      <dsp:txXfrm>
        <a:off x="0" y="0"/>
        <a:ext cx="6714744" cy="2151732"/>
      </dsp:txXfrm>
    </dsp:sp>
    <dsp:sp modelId="{AAE7C518-ADFC-4054-9256-22A4BB176927}">
      <dsp:nvSpPr>
        <dsp:cNvPr id="0" name=""/>
        <dsp:cNvSpPr/>
      </dsp:nvSpPr>
      <dsp:spPr>
        <a:xfrm>
          <a:off x="0" y="2151732"/>
          <a:ext cx="6714744" cy="0"/>
        </a:xfrm>
        <a:prstGeom prst="line">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F82D1C5-5AFA-4F7C-8020-319BA741D97F}">
      <dsp:nvSpPr>
        <dsp:cNvPr id="0" name=""/>
        <dsp:cNvSpPr/>
      </dsp:nvSpPr>
      <dsp:spPr>
        <a:xfrm>
          <a:off x="0" y="2151732"/>
          <a:ext cx="6714744" cy="2151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i="0" kern="1200"/>
            <a:t>Cross-Disciplinary Collaboration</a:t>
          </a:r>
          <a:r>
            <a:rPr lang="en-US" sz="2600" b="0" i="0" kern="1200"/>
            <a:t>: Foster collaboration between technologists, social scientists, and policymakers to address the societal impacts of AI.</a:t>
          </a:r>
          <a:endParaRPr lang="en-US" sz="2600" kern="1200"/>
        </a:p>
      </dsp:txBody>
      <dsp:txXfrm>
        <a:off x="0" y="2151732"/>
        <a:ext cx="6714744" cy="2151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C9A02-FA2B-4203-BE3C-CBD51D41F6C6}">
      <dsp:nvSpPr>
        <dsp:cNvPr id="0" name=""/>
        <dsp:cNvSpPr/>
      </dsp:nvSpPr>
      <dsp:spPr>
        <a:xfrm>
          <a:off x="212335" y="1507711"/>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50F60-710C-4F88-B7BD-EFC56D1863BB}">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296D19-58BB-47EF-A799-318A8260D479}">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1" i="0" kern="1200"/>
            <a:t>AI-Related Careers</a:t>
          </a:r>
          <a:r>
            <a:rPr lang="en-US" sz="1700" b="0" i="0" kern="1200"/>
            <a:t>: Develop training programs for emerging roles such as AI engineers, data scientists, AI ethicists, and machine learning specialists.</a:t>
          </a:r>
          <a:endParaRPr lang="en-US" sz="1700" kern="1200"/>
        </a:p>
      </dsp:txBody>
      <dsp:txXfrm>
        <a:off x="1834517" y="1507711"/>
        <a:ext cx="3148942" cy="1335915"/>
      </dsp:txXfrm>
    </dsp:sp>
    <dsp:sp modelId="{04946A01-67C4-4158-94FB-0F3EED6F72D8}">
      <dsp:nvSpPr>
        <dsp:cNvPr id="0" name=""/>
        <dsp:cNvSpPr/>
      </dsp:nvSpPr>
      <dsp:spPr>
        <a:xfrm>
          <a:off x="5532139" y="1507711"/>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3702D-E6AD-429E-AD4E-2DA99467F7D1}">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B2C178-CD7E-41B8-8A51-F227BEE4A324}">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1" i="0" kern="1200"/>
            <a:t>Human-AI Collaboration</a:t>
          </a:r>
          <a:r>
            <a:rPr lang="en-US" sz="1700" b="0" i="0" kern="1200"/>
            <a:t>: Train workers to effectively collaborate with AI systems, leveraging AI as a tool to enhance productivity and decision-making.</a:t>
          </a:r>
          <a:endParaRPr lang="en-US" sz="1700" kern="1200"/>
        </a:p>
      </dsp:txBody>
      <dsp:txXfrm>
        <a:off x="7154322" y="1507711"/>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B0A18-A433-4FE7-907C-9B3AC3151D9C}">
      <dsp:nvSpPr>
        <dsp:cNvPr id="0" name=""/>
        <dsp:cNvSpPr/>
      </dsp:nvSpPr>
      <dsp:spPr>
        <a:xfrm>
          <a:off x="0" y="28004"/>
          <a:ext cx="5291663" cy="181817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Bridging the Digital Divide</a:t>
          </a:r>
          <a:r>
            <a:rPr lang="en-US" sz="2100" b="0" i="0" kern="1200"/>
            <a:t>: Ensure that all individuals, regardless of socioeconomic background, have access to the tools, infrastructure, and education needed to participate in the AI-driven economy.</a:t>
          </a:r>
          <a:endParaRPr lang="en-US" sz="2100" kern="1200"/>
        </a:p>
      </dsp:txBody>
      <dsp:txXfrm>
        <a:off x="88756" y="116760"/>
        <a:ext cx="5114151" cy="1640667"/>
      </dsp:txXfrm>
    </dsp:sp>
    <dsp:sp modelId="{BCDBE87D-E93A-4EB6-BD7B-8DAF47A5FB2F}">
      <dsp:nvSpPr>
        <dsp:cNvPr id="0" name=""/>
        <dsp:cNvSpPr/>
      </dsp:nvSpPr>
      <dsp:spPr>
        <a:xfrm>
          <a:off x="0" y="1906664"/>
          <a:ext cx="5291663" cy="181817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0" kern="1200"/>
            <a:t>Inclusive Policies</a:t>
          </a:r>
          <a:r>
            <a:rPr lang="en-US" sz="2100" b="0" i="0" kern="1200"/>
            <a:t>: Design policies that support marginalized groups, including women, rural populations, and low-income communities, in accessing AI-related opportunities.</a:t>
          </a:r>
          <a:endParaRPr lang="en-US" sz="2100" kern="1200"/>
        </a:p>
      </dsp:txBody>
      <dsp:txXfrm>
        <a:off x="88756" y="1995420"/>
        <a:ext cx="5114151" cy="1640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75BE6-6A82-4C24-A6B7-04C2F8738A6A}">
      <dsp:nvSpPr>
        <dsp:cNvPr id="0" name=""/>
        <dsp:cNvSpPr/>
      </dsp:nvSpPr>
      <dsp:spPr>
        <a:xfrm>
          <a:off x="8922" y="268483"/>
          <a:ext cx="3531190" cy="1059357"/>
        </a:xfrm>
        <a:prstGeom prst="chevron">
          <a:avLst>
            <a:gd name="adj" fmla="val 3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801" tIns="130801" rIns="130801" bIns="130801" numCol="1" spcCol="1270" anchor="ctr" anchorCtr="0">
          <a:noAutofit/>
        </a:bodyPr>
        <a:lstStyle/>
        <a:p>
          <a:pPr marL="0" lvl="0" indent="0" algn="ctr" defTabSz="1244600">
            <a:lnSpc>
              <a:spcPct val="90000"/>
            </a:lnSpc>
            <a:spcBef>
              <a:spcPct val="0"/>
            </a:spcBef>
            <a:spcAft>
              <a:spcPct val="35000"/>
            </a:spcAft>
            <a:buNone/>
          </a:pPr>
          <a:r>
            <a:rPr lang="en-US" sz="2800" kern="1200"/>
            <a:t>Encourage</a:t>
          </a:r>
        </a:p>
      </dsp:txBody>
      <dsp:txXfrm>
        <a:off x="326729" y="268483"/>
        <a:ext cx="2895576" cy="1059357"/>
      </dsp:txXfrm>
    </dsp:sp>
    <dsp:sp modelId="{2338F20C-36AF-4E49-AF1B-8D664C8169A8}">
      <dsp:nvSpPr>
        <dsp:cNvPr id="0" name=""/>
        <dsp:cNvSpPr/>
      </dsp:nvSpPr>
      <dsp:spPr>
        <a:xfrm>
          <a:off x="8922" y="1327840"/>
          <a:ext cx="3213383" cy="228062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29" tIns="253929" rIns="253929" bIns="507857" numCol="1" spcCol="1270" anchor="t" anchorCtr="0">
          <a:noAutofit/>
        </a:bodyPr>
        <a:lstStyle/>
        <a:p>
          <a:pPr marL="0" lvl="0" indent="0" algn="l" defTabSz="800100">
            <a:lnSpc>
              <a:spcPct val="90000"/>
            </a:lnSpc>
            <a:spcBef>
              <a:spcPct val="0"/>
            </a:spcBef>
            <a:spcAft>
              <a:spcPct val="35000"/>
            </a:spcAft>
            <a:buNone/>
          </a:pPr>
          <a:r>
            <a:rPr lang="en-US" sz="1800" kern="1200"/>
            <a:t>Encourage Entrepreneurship and Innovation</a:t>
          </a:r>
        </a:p>
      </dsp:txBody>
      <dsp:txXfrm>
        <a:off x="8922" y="1327840"/>
        <a:ext cx="3213383" cy="2280623"/>
      </dsp:txXfrm>
    </dsp:sp>
    <dsp:sp modelId="{88280AEF-3319-46BD-904F-C2DF0940F7C6}">
      <dsp:nvSpPr>
        <dsp:cNvPr id="0" name=""/>
        <dsp:cNvSpPr/>
      </dsp:nvSpPr>
      <dsp:spPr>
        <a:xfrm>
          <a:off x="3487632" y="268483"/>
          <a:ext cx="3531190" cy="1059357"/>
        </a:xfrm>
        <a:prstGeom prst="chevron">
          <a:avLst>
            <a:gd name="adj" fmla="val 3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801" tIns="130801" rIns="130801" bIns="130801" numCol="1" spcCol="1270" anchor="ctr" anchorCtr="0">
          <a:noAutofit/>
        </a:bodyPr>
        <a:lstStyle/>
        <a:p>
          <a:pPr marL="0" lvl="0" indent="0" algn="ctr" defTabSz="1244600">
            <a:lnSpc>
              <a:spcPct val="90000"/>
            </a:lnSpc>
            <a:spcBef>
              <a:spcPct val="0"/>
            </a:spcBef>
            <a:spcAft>
              <a:spcPct val="35000"/>
            </a:spcAft>
            <a:buNone/>
          </a:pPr>
          <a:r>
            <a:rPr lang="en-US" sz="2800" kern="1200" dirty="0"/>
            <a:t>Startup Ecosystems: </a:t>
          </a:r>
        </a:p>
      </dsp:txBody>
      <dsp:txXfrm>
        <a:off x="3805439" y="268483"/>
        <a:ext cx="2895576" cy="1059357"/>
      </dsp:txXfrm>
    </dsp:sp>
    <dsp:sp modelId="{19AD532E-70B5-4284-A048-C55F80632D50}">
      <dsp:nvSpPr>
        <dsp:cNvPr id="0" name=""/>
        <dsp:cNvSpPr/>
      </dsp:nvSpPr>
      <dsp:spPr>
        <a:xfrm>
          <a:off x="3487632" y="1327840"/>
          <a:ext cx="3213383" cy="2280623"/>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29" tIns="253929" rIns="253929" bIns="507857" numCol="1" spcCol="1270" anchor="t" anchorCtr="0">
          <a:noAutofit/>
        </a:bodyPr>
        <a:lstStyle/>
        <a:p>
          <a:pPr marL="0" lvl="0" indent="0" algn="l" defTabSz="800100">
            <a:lnSpc>
              <a:spcPct val="90000"/>
            </a:lnSpc>
            <a:spcBef>
              <a:spcPct val="0"/>
            </a:spcBef>
            <a:spcAft>
              <a:spcPct val="35000"/>
            </a:spcAft>
            <a:buNone/>
          </a:pPr>
          <a:r>
            <a:rPr lang="en-US" sz="1800" kern="1200" dirty="0"/>
            <a:t>Support AI-focused startups and innovation hubs to drive economic growth and create new job opportunities.</a:t>
          </a:r>
        </a:p>
      </dsp:txBody>
      <dsp:txXfrm>
        <a:off x="3487632" y="1327840"/>
        <a:ext cx="3213383" cy="2280623"/>
      </dsp:txXfrm>
    </dsp:sp>
    <dsp:sp modelId="{77285531-724C-4157-B71A-7DAE1977A124}">
      <dsp:nvSpPr>
        <dsp:cNvPr id="0" name=""/>
        <dsp:cNvSpPr/>
      </dsp:nvSpPr>
      <dsp:spPr>
        <a:xfrm>
          <a:off x="6966342" y="268483"/>
          <a:ext cx="3531190" cy="1059357"/>
        </a:xfrm>
        <a:prstGeom prst="chevron">
          <a:avLst>
            <a:gd name="adj" fmla="val 3000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0801" tIns="130801" rIns="130801" bIns="130801" numCol="1" spcCol="1270" anchor="ctr" anchorCtr="0">
          <a:noAutofit/>
        </a:bodyPr>
        <a:lstStyle/>
        <a:p>
          <a:pPr marL="0" lvl="0" indent="0" algn="ctr" defTabSz="1244600">
            <a:lnSpc>
              <a:spcPct val="90000"/>
            </a:lnSpc>
            <a:spcBef>
              <a:spcPct val="0"/>
            </a:spcBef>
            <a:spcAft>
              <a:spcPct val="35000"/>
            </a:spcAft>
            <a:buNone/>
          </a:pPr>
          <a:r>
            <a:rPr lang="en-US" sz="2800" kern="1200" dirty="0"/>
            <a:t>AI for Social Good</a:t>
          </a:r>
        </a:p>
      </dsp:txBody>
      <dsp:txXfrm>
        <a:off x="7284149" y="268483"/>
        <a:ext cx="2895576" cy="1059357"/>
      </dsp:txXfrm>
    </dsp:sp>
    <dsp:sp modelId="{897B9098-C0C1-4E71-AE69-88804F28C190}">
      <dsp:nvSpPr>
        <dsp:cNvPr id="0" name=""/>
        <dsp:cNvSpPr/>
      </dsp:nvSpPr>
      <dsp:spPr>
        <a:xfrm>
          <a:off x="6966342" y="1327840"/>
          <a:ext cx="3213383" cy="2280623"/>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929" tIns="253929" rIns="253929" bIns="507857" numCol="1" spcCol="1270" anchor="t" anchorCtr="0">
          <a:noAutofit/>
        </a:bodyPr>
        <a:lstStyle/>
        <a:p>
          <a:pPr marL="0" lvl="0" indent="0" algn="l" defTabSz="800100">
            <a:lnSpc>
              <a:spcPct val="90000"/>
            </a:lnSpc>
            <a:spcBef>
              <a:spcPct val="0"/>
            </a:spcBef>
            <a:spcAft>
              <a:spcPct val="35000"/>
            </a:spcAft>
            <a:buNone/>
          </a:pPr>
          <a:r>
            <a:rPr lang="en-US" sz="1800" kern="1200" dirty="0"/>
            <a:t>:Encourage the use of AI to address global challenges, such as climate change, healthcare, and education, fostering a sense of purpose and impact.</a:t>
          </a:r>
        </a:p>
      </dsp:txBody>
      <dsp:txXfrm>
        <a:off x="6966342" y="1327840"/>
        <a:ext cx="3213383" cy="22806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FF455-F904-4373-9774-5392D15DD144}">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C6475-D231-4EBA-888F-B7B7C31B666A}">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48ABA-7955-4A37-87A6-6D3D32E69A0E}">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b="1" i="0" kern="1200"/>
            <a:t>Knowledge Sharing</a:t>
          </a:r>
          <a:r>
            <a:rPr lang="en-US" sz="2200" b="0" i="0" kern="1200"/>
            <a:t>: Promote international cooperation in AI research, education, and policy development to ensure that benefits are shared globally.</a:t>
          </a:r>
          <a:endParaRPr lang="en-US" sz="2200" kern="1200"/>
        </a:p>
      </dsp:txBody>
      <dsp:txXfrm>
        <a:off x="1507738" y="707092"/>
        <a:ext cx="9007861" cy="1305401"/>
      </dsp:txXfrm>
    </dsp:sp>
    <dsp:sp modelId="{E50C9448-FBE0-40E4-9B82-D3A4EC1026D8}">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AA55A-44FE-4457-AE42-6B13F66E9DF9}">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AA8AD-690A-4CF7-93F6-2E480200840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b="1" i="0" kern="1200"/>
            <a:t>Global Standards</a:t>
          </a:r>
          <a:r>
            <a:rPr lang="en-US" sz="2200" b="0" i="0" kern="1200"/>
            <a:t>: Work toward establishing global standards for AI development and deployment to ensure fairness, transparency, and accountability.</a:t>
          </a:r>
          <a:endParaRPr lang="en-US" sz="2200" kern="120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5098-94CC-AC5B-514E-6DB2742AB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BDD043-6825-E108-B17F-B3D926FA4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D740C5-E9B9-FA6B-1F76-CA220B7F3F9D}"/>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5" name="Footer Placeholder 4">
            <a:extLst>
              <a:ext uri="{FF2B5EF4-FFF2-40B4-BE49-F238E27FC236}">
                <a16:creationId xmlns:a16="http://schemas.microsoft.com/office/drawing/2014/main" id="{6F51D162-37C1-4C4B-135F-9FB7A67CE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34F4D-E1CA-5ECF-4564-F668BE53A263}"/>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269960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8346-5905-552D-CAFA-841571CDC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9B2A62-BFCF-8606-DB7E-47B010E11E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A0906-16FF-394F-18D7-8C4FEDBED064}"/>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5" name="Footer Placeholder 4">
            <a:extLst>
              <a:ext uri="{FF2B5EF4-FFF2-40B4-BE49-F238E27FC236}">
                <a16:creationId xmlns:a16="http://schemas.microsoft.com/office/drawing/2014/main" id="{CDF33465-57E3-CDDD-FBDA-E427D8FBA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4192D-DE1E-C9E7-2BBE-7403430754AF}"/>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302099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EBF7A-5621-15E7-18FD-F1F3958E2B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52100D-AD52-6962-BF3B-106EFD82F1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DE4D5-9770-61BF-E8BE-D2185710EAE1}"/>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5" name="Footer Placeholder 4">
            <a:extLst>
              <a:ext uri="{FF2B5EF4-FFF2-40B4-BE49-F238E27FC236}">
                <a16:creationId xmlns:a16="http://schemas.microsoft.com/office/drawing/2014/main" id="{3F3D0BA6-E7DF-6656-14D7-C9D9A2360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5EC5D-B6F8-60FB-01E6-D0F3B7443B43}"/>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208052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C133-DA7E-670B-D8D1-D30D456EFA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78C27-70AF-D4F7-88C2-90F1FBCE31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E1B06-E7C8-01DE-3FBA-DEAE37D6E5EB}"/>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5" name="Footer Placeholder 4">
            <a:extLst>
              <a:ext uri="{FF2B5EF4-FFF2-40B4-BE49-F238E27FC236}">
                <a16:creationId xmlns:a16="http://schemas.microsoft.com/office/drawing/2014/main" id="{E471C763-9841-A28E-192E-84E215268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3B3CD-9D2F-0F69-AD12-7F5D11EA517B}"/>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209378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90DE-6F7B-983D-E67F-155ED8E057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91DEC2-2507-AF6C-0C9A-1341685635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DCEC4-1D04-741D-FE31-5DCB506B364E}"/>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5" name="Footer Placeholder 4">
            <a:extLst>
              <a:ext uri="{FF2B5EF4-FFF2-40B4-BE49-F238E27FC236}">
                <a16:creationId xmlns:a16="http://schemas.microsoft.com/office/drawing/2014/main" id="{76E54EE2-C522-AE7D-CBB1-AB866E8F6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5CA57-79FD-F3E9-646D-B085D8918E05}"/>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336239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9AF2-7716-BE5F-B330-F4C616EEF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92A0A-52BE-F4CA-94E6-7C1B3EB62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29C9AF-1C3E-7952-70AF-16F88E79A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6F1E1B-8E2F-3C1E-00F2-51F69663AAAD}"/>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6" name="Footer Placeholder 5">
            <a:extLst>
              <a:ext uri="{FF2B5EF4-FFF2-40B4-BE49-F238E27FC236}">
                <a16:creationId xmlns:a16="http://schemas.microsoft.com/office/drawing/2014/main" id="{30617762-D3D1-DB63-42A7-0DA46DDA8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C2196-843B-0CE8-8EE7-AEDFE0E20589}"/>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376621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5854-9E21-57C0-F643-B30E59CC3C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267C9B-E59D-1C43-7CD6-71E0921C1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AEA3ED-9DED-BEC1-1E37-D25A0EBE84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372A58-2DCF-11D1-89E6-FB43BB24E3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7E3AB2-38D7-FE10-EBED-BEC793D3F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5468F3-4D9A-CF11-8849-A137612A1122}"/>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8" name="Footer Placeholder 7">
            <a:extLst>
              <a:ext uri="{FF2B5EF4-FFF2-40B4-BE49-F238E27FC236}">
                <a16:creationId xmlns:a16="http://schemas.microsoft.com/office/drawing/2014/main" id="{579F4F17-6CB0-71A3-7D8E-DFE3A6A054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D26092-F8E5-2305-D029-1890B0DF19B2}"/>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119001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C196-4ACE-3334-A831-9FABD815AD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C7EEDE-A010-5E1B-C32A-3FE60C2B7FE1}"/>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4" name="Footer Placeholder 3">
            <a:extLst>
              <a:ext uri="{FF2B5EF4-FFF2-40B4-BE49-F238E27FC236}">
                <a16:creationId xmlns:a16="http://schemas.microsoft.com/office/drawing/2014/main" id="{E84B5F10-BBCA-ACCF-4A78-20182D797D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A2F8C7-B9AE-49AB-5D76-8AE557EAF698}"/>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38100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E4021-861D-C197-3331-71F18DBA6032}"/>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3" name="Footer Placeholder 2">
            <a:extLst>
              <a:ext uri="{FF2B5EF4-FFF2-40B4-BE49-F238E27FC236}">
                <a16:creationId xmlns:a16="http://schemas.microsoft.com/office/drawing/2014/main" id="{0EDFF3D8-C3D2-5F6E-1283-8DCE4D4175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11373-64DD-1A76-852A-7266DE62FD3E}"/>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397881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17542-D63B-8E33-AF7A-981D60F71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AC49D-8959-3825-1452-E7043D6FF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D2A09-01EF-92EC-AC24-958DCC127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7A601-4910-DC22-8E7C-1CC664F47D70}"/>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6" name="Footer Placeholder 5">
            <a:extLst>
              <a:ext uri="{FF2B5EF4-FFF2-40B4-BE49-F238E27FC236}">
                <a16:creationId xmlns:a16="http://schemas.microsoft.com/office/drawing/2014/main" id="{DE6BA371-1C6C-82BD-F8E4-54DCF81404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C0725E-B17D-960D-3F02-11B5530DB3EC}"/>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178755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36BA-4E1E-79A3-5906-2224B7373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1A52A3-8AC3-6C4A-7F49-94A45F3D3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D0FD6-1662-131C-59CE-716E252BA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13D2E-6390-01E6-2121-53D152B36265}"/>
              </a:ext>
            </a:extLst>
          </p:cNvPr>
          <p:cNvSpPr>
            <a:spLocks noGrp="1"/>
          </p:cNvSpPr>
          <p:nvPr>
            <p:ph type="dt" sz="half" idx="10"/>
          </p:nvPr>
        </p:nvSpPr>
        <p:spPr/>
        <p:txBody>
          <a:bodyPr/>
          <a:lstStyle/>
          <a:p>
            <a:fld id="{35642F43-AA38-4BAE-924E-77899BA5F737}" type="datetimeFigureOut">
              <a:rPr lang="en-US" smtClean="0"/>
              <a:t>2/9/2025</a:t>
            </a:fld>
            <a:endParaRPr lang="en-US"/>
          </a:p>
        </p:txBody>
      </p:sp>
      <p:sp>
        <p:nvSpPr>
          <p:cNvPr id="6" name="Footer Placeholder 5">
            <a:extLst>
              <a:ext uri="{FF2B5EF4-FFF2-40B4-BE49-F238E27FC236}">
                <a16:creationId xmlns:a16="http://schemas.microsoft.com/office/drawing/2014/main" id="{B92ADD6E-EE41-DE60-DEA1-07D87F0CD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364361-097B-BC15-F76A-0379FB6F5CC6}"/>
              </a:ext>
            </a:extLst>
          </p:cNvPr>
          <p:cNvSpPr>
            <a:spLocks noGrp="1"/>
          </p:cNvSpPr>
          <p:nvPr>
            <p:ph type="sldNum" sz="quarter" idx="12"/>
          </p:nvPr>
        </p:nvSpPr>
        <p:spPr/>
        <p:txBody>
          <a:bodyPr/>
          <a:lstStyle/>
          <a:p>
            <a:fld id="{AF014299-4C2C-4908-9814-EFB351838C45}" type="slidenum">
              <a:rPr lang="en-US" smtClean="0"/>
              <a:t>‹#›</a:t>
            </a:fld>
            <a:endParaRPr lang="en-US"/>
          </a:p>
        </p:txBody>
      </p:sp>
    </p:spTree>
    <p:extLst>
      <p:ext uri="{BB962C8B-B14F-4D97-AF65-F5344CB8AC3E}">
        <p14:creationId xmlns:p14="http://schemas.microsoft.com/office/powerpoint/2010/main" val="419672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809E9-9CBB-5145-ADC1-327F9AAAD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575ADB-E3A4-5790-CE7E-CDCF61B30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F3B43-9D24-D8BF-1DA6-C132B9981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642F43-AA38-4BAE-924E-77899BA5F737}" type="datetimeFigureOut">
              <a:rPr lang="en-US" smtClean="0"/>
              <a:t>2/9/2025</a:t>
            </a:fld>
            <a:endParaRPr lang="en-US"/>
          </a:p>
        </p:txBody>
      </p:sp>
      <p:sp>
        <p:nvSpPr>
          <p:cNvPr id="5" name="Footer Placeholder 4">
            <a:extLst>
              <a:ext uri="{FF2B5EF4-FFF2-40B4-BE49-F238E27FC236}">
                <a16:creationId xmlns:a16="http://schemas.microsoft.com/office/drawing/2014/main" id="{B12A6144-C063-450D-70ED-685AA41B3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9100EE-EDE1-D037-9559-F05A540216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F014299-4C2C-4908-9814-EFB351838C45}" type="slidenum">
              <a:rPr lang="en-US" smtClean="0"/>
              <a:t>‹#›</a:t>
            </a:fld>
            <a:endParaRPr lang="en-US"/>
          </a:p>
        </p:txBody>
      </p:sp>
    </p:spTree>
    <p:extLst>
      <p:ext uri="{BB962C8B-B14F-4D97-AF65-F5344CB8AC3E}">
        <p14:creationId xmlns:p14="http://schemas.microsoft.com/office/powerpoint/2010/main" val="2979916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 digitally rendered city with numbers">
            <a:extLst>
              <a:ext uri="{FF2B5EF4-FFF2-40B4-BE49-F238E27FC236}">
                <a16:creationId xmlns:a16="http://schemas.microsoft.com/office/drawing/2014/main" id="{A7E0B9CE-B104-815E-1F3D-3232187A7F64}"/>
              </a:ext>
            </a:extLst>
          </p:cNvPr>
          <p:cNvPicPr>
            <a:picLocks noChangeAspect="1"/>
          </p:cNvPicPr>
          <p:nvPr/>
        </p:nvPicPr>
        <p:blipFill>
          <a:blip r:embed="rId2"/>
          <a:srcRect r="6624" b="1"/>
          <a:stretch/>
        </p:blipFill>
        <p:spPr>
          <a:xfrm>
            <a:off x="20" y="-7619"/>
            <a:ext cx="12191979" cy="6887364"/>
          </a:xfrm>
          <a:prstGeom prst="rect">
            <a:avLst/>
          </a:prstGeom>
        </p:spPr>
      </p:pic>
      <p:sp>
        <p:nvSpPr>
          <p:cNvPr id="20" name="Rectangle 1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3" name="Rectangle 22">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21C0D-5FBC-7721-2F54-5DE100278BA4}"/>
              </a:ext>
            </a:extLst>
          </p:cNvPr>
          <p:cNvSpPr>
            <a:spLocks noGrp="1"/>
          </p:cNvSpPr>
          <p:nvPr>
            <p:ph type="title"/>
          </p:nvPr>
        </p:nvSpPr>
        <p:spPr>
          <a:xfrm>
            <a:off x="859028" y="2155188"/>
            <a:ext cx="4160233" cy="2839273"/>
          </a:xfrm>
        </p:spPr>
        <p:txBody>
          <a:bodyPr vert="horz" lIns="91440" tIns="45720" rIns="91440" bIns="45720" rtlCol="0" anchor="b">
            <a:normAutofit/>
          </a:bodyPr>
          <a:lstStyle/>
          <a:p>
            <a:r>
              <a:rPr lang="en-US" sz="4000" b="0" i="0" dirty="0">
                <a:solidFill>
                  <a:srgbClr val="FFFFFF"/>
                </a:solidFill>
                <a:effectLst/>
              </a:rPr>
              <a:t>Human capital development in an AI-driven futuristic world</a:t>
            </a:r>
            <a:endParaRPr lang="en-US" sz="4000" dirty="0">
              <a:solidFill>
                <a:srgbClr val="FFFFFF"/>
              </a:solidFill>
            </a:endParaRPr>
          </a:p>
        </p:txBody>
      </p:sp>
    </p:spTree>
    <p:extLst>
      <p:ext uri="{BB962C8B-B14F-4D97-AF65-F5344CB8AC3E}">
        <p14:creationId xmlns:p14="http://schemas.microsoft.com/office/powerpoint/2010/main" val="365310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DEE97-7FB0-D468-476C-745B0134A9CC}"/>
              </a:ext>
            </a:extLst>
          </p:cNvPr>
          <p:cNvSpPr>
            <a:spLocks noGrp="1"/>
          </p:cNvSpPr>
          <p:nvPr>
            <p:ph type="title"/>
          </p:nvPr>
        </p:nvSpPr>
        <p:spPr>
          <a:xfrm>
            <a:off x="841248" y="685800"/>
            <a:ext cx="10506456" cy="1157005"/>
          </a:xfrm>
        </p:spPr>
        <p:txBody>
          <a:bodyPr anchor="b">
            <a:normAutofit/>
          </a:bodyPr>
          <a:lstStyle/>
          <a:p>
            <a:r>
              <a:rPr lang="en-US" sz="3700" b="1" i="0" dirty="0">
                <a:effectLst/>
                <a:latin typeface="Inter"/>
              </a:rPr>
              <a:t>Encourage Entrepreneurship and Innovation</a:t>
            </a:r>
            <a:br>
              <a:rPr lang="en-US" sz="3700" b="1" i="0" dirty="0">
                <a:effectLst/>
                <a:latin typeface="Inter"/>
              </a:rPr>
            </a:br>
            <a:endParaRPr lang="en-US" sz="3700" dirty="0"/>
          </a:p>
        </p:txBody>
      </p:sp>
      <p:sp>
        <p:nvSpPr>
          <p:cNvPr id="18" name="Rectangle 17">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7C42AAB-D213-5FC1-6D1E-87EA860DD76E}"/>
              </a:ext>
            </a:extLst>
          </p:cNvPr>
          <p:cNvGraphicFramePr>
            <a:graphicFrameLocks noGrp="1"/>
          </p:cNvGraphicFramePr>
          <p:nvPr>
            <p:ph idx="1"/>
            <p:extLst>
              <p:ext uri="{D42A27DB-BD31-4B8C-83A1-F6EECF244321}">
                <p14:modId xmlns:p14="http://schemas.microsoft.com/office/powerpoint/2010/main" val="1558429454"/>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66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376B-09B4-6B8C-02C3-25D1B61C9126}"/>
              </a:ext>
            </a:extLst>
          </p:cNvPr>
          <p:cNvSpPr>
            <a:spLocks noGrp="1"/>
          </p:cNvSpPr>
          <p:nvPr>
            <p:ph type="title"/>
          </p:nvPr>
        </p:nvSpPr>
        <p:spPr/>
        <p:txBody>
          <a:bodyPr/>
          <a:lstStyle/>
          <a:p>
            <a:r>
              <a:rPr lang="en-US" b="1" i="0" dirty="0">
                <a:solidFill>
                  <a:srgbClr val="404040"/>
                </a:solidFill>
                <a:effectLst/>
                <a:latin typeface="Inter"/>
              </a:rPr>
              <a:t>Strengthen Global Collaboration</a:t>
            </a:r>
            <a:br>
              <a:rPr lang="en-US" b="1" i="0" dirty="0">
                <a:solidFill>
                  <a:srgbClr val="404040"/>
                </a:solidFill>
                <a:effectLst/>
                <a:latin typeface="Inter"/>
              </a:rPr>
            </a:br>
            <a:endParaRPr lang="en-US" dirty="0"/>
          </a:p>
        </p:txBody>
      </p:sp>
      <p:graphicFrame>
        <p:nvGraphicFramePr>
          <p:cNvPr id="5" name="Content Placeholder 2">
            <a:extLst>
              <a:ext uri="{FF2B5EF4-FFF2-40B4-BE49-F238E27FC236}">
                <a16:creationId xmlns:a16="http://schemas.microsoft.com/office/drawing/2014/main" id="{99FDAA0F-2BE4-9DE6-C5F2-CBE223154F7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47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FA125A-EA20-D67C-68DF-BF9BC82AD640}"/>
              </a:ext>
            </a:extLst>
          </p:cNvPr>
          <p:cNvSpPr>
            <a:spLocks noGrp="1"/>
          </p:cNvSpPr>
          <p:nvPr>
            <p:ph type="title"/>
          </p:nvPr>
        </p:nvSpPr>
        <p:spPr>
          <a:xfrm>
            <a:off x="1043631" y="809898"/>
            <a:ext cx="10173010" cy="1554480"/>
          </a:xfrm>
        </p:spPr>
        <p:txBody>
          <a:bodyPr anchor="ctr">
            <a:normAutofit/>
          </a:bodyPr>
          <a:lstStyle/>
          <a:p>
            <a:r>
              <a:rPr lang="en-US" sz="4800" b="1" i="0" dirty="0">
                <a:effectLst/>
                <a:latin typeface="Inter"/>
              </a:rPr>
              <a:t>Government and Private Sector Roles</a:t>
            </a:r>
            <a:br>
              <a:rPr lang="en-US" sz="4800" b="1" i="0" dirty="0">
                <a:effectLst/>
                <a:latin typeface="Inter"/>
              </a:rPr>
            </a:br>
            <a:endParaRPr lang="en-US"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AC51C31-8194-0AF9-F877-256C907C0C30}"/>
              </a:ext>
            </a:extLst>
          </p:cNvPr>
          <p:cNvGraphicFramePr>
            <a:graphicFrameLocks noGrp="1"/>
          </p:cNvGraphicFramePr>
          <p:nvPr>
            <p:ph idx="1"/>
            <p:extLst>
              <p:ext uri="{D42A27DB-BD31-4B8C-83A1-F6EECF244321}">
                <p14:modId xmlns:p14="http://schemas.microsoft.com/office/powerpoint/2010/main" val="3954307481"/>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17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319B6-253F-72B5-1C3E-616F4EC8FAB7}"/>
              </a:ext>
            </a:extLst>
          </p:cNvPr>
          <p:cNvSpPr>
            <a:spLocks noGrp="1"/>
          </p:cNvSpPr>
          <p:nvPr>
            <p:ph type="title"/>
          </p:nvPr>
        </p:nvSpPr>
        <p:spPr>
          <a:xfrm>
            <a:off x="838200" y="365125"/>
            <a:ext cx="5558489" cy="1325563"/>
          </a:xfrm>
        </p:spPr>
        <p:txBody>
          <a:bodyPr>
            <a:normAutofit/>
          </a:bodyPr>
          <a:lstStyle/>
          <a:p>
            <a:endParaRPr lang="en-US"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F7243B9-1115-C262-F343-A2444F1EDC6A}"/>
              </a:ext>
            </a:extLst>
          </p:cNvPr>
          <p:cNvSpPr>
            <a:spLocks noGrp="1"/>
          </p:cNvSpPr>
          <p:nvPr>
            <p:ph idx="1"/>
          </p:nvPr>
        </p:nvSpPr>
        <p:spPr>
          <a:xfrm>
            <a:off x="838200" y="1825625"/>
            <a:ext cx="5558489" cy="4351338"/>
          </a:xfrm>
        </p:spPr>
        <p:txBody>
          <a:bodyPr>
            <a:normAutofit/>
          </a:bodyPr>
          <a:lstStyle/>
          <a:p>
            <a:r>
              <a:rPr lang="en-US" b="1" i="0" dirty="0">
                <a:effectLst/>
                <a:latin typeface="Inter"/>
              </a:rPr>
              <a:t>Key Challenges</a:t>
            </a:r>
            <a:br>
              <a:rPr lang="en-US" b="1" i="0" dirty="0">
                <a:effectLst/>
                <a:latin typeface="Inter"/>
              </a:rPr>
            </a:br>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47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17A5E-A8CC-6D38-1F62-F8C332D5EE25}"/>
              </a:ext>
            </a:extLst>
          </p:cNvPr>
          <p:cNvSpPr>
            <a:spLocks noGrp="1"/>
          </p:cNvSpPr>
          <p:nvPr>
            <p:ph type="title"/>
          </p:nvPr>
        </p:nvSpPr>
        <p:spPr>
          <a:xfrm>
            <a:off x="6892119" y="891540"/>
            <a:ext cx="4589493" cy="1578308"/>
          </a:xfrm>
        </p:spPr>
        <p:txBody>
          <a:bodyPr>
            <a:normAutofit/>
          </a:bodyPr>
          <a:lstStyle/>
          <a:p>
            <a:endParaRPr lang="en-US" sz="4000"/>
          </a:p>
        </p:txBody>
      </p:sp>
      <p:pic>
        <p:nvPicPr>
          <p:cNvPr id="5" name="Picture 4" descr="A robot using a laptop sitting on a blue chair">
            <a:extLst>
              <a:ext uri="{FF2B5EF4-FFF2-40B4-BE49-F238E27FC236}">
                <a16:creationId xmlns:a16="http://schemas.microsoft.com/office/drawing/2014/main" id="{5D86A84F-CF68-4C7F-FCAB-63FC61E0737C}"/>
              </a:ext>
            </a:extLst>
          </p:cNvPr>
          <p:cNvPicPr>
            <a:picLocks noChangeAspect="1"/>
          </p:cNvPicPr>
          <p:nvPr/>
        </p:nvPicPr>
        <p:blipFill>
          <a:blip r:embed="rId2"/>
          <a:srcRect l="43958"/>
          <a:stretch/>
        </p:blipFill>
        <p:spPr>
          <a:xfrm>
            <a:off x="1" y="10"/>
            <a:ext cx="6832674" cy="6857990"/>
          </a:xfrm>
          <a:custGeom>
            <a:avLst/>
            <a:gdLst/>
            <a:ahLst/>
            <a:cxnLst/>
            <a:rect l="l" t="t" r="r" b="b"/>
            <a:pathLst>
              <a:path w="6832674" h="6858000">
                <a:moveTo>
                  <a:pt x="0" y="0"/>
                </a:moveTo>
                <a:lnTo>
                  <a:pt x="6832674" y="0"/>
                </a:lnTo>
                <a:lnTo>
                  <a:pt x="6749707" y="183520"/>
                </a:lnTo>
                <a:cubicBezTo>
                  <a:pt x="6327787" y="1181050"/>
                  <a:pt x="6094475" y="2277779"/>
                  <a:pt x="6094475" y="3429000"/>
                </a:cubicBezTo>
                <a:cubicBezTo>
                  <a:pt x="6094475" y="4580222"/>
                  <a:pt x="6327787" y="5676950"/>
                  <a:pt x="6749707" y="6674481"/>
                </a:cubicBezTo>
                <a:lnTo>
                  <a:pt x="6832674" y="6858000"/>
                </a:lnTo>
                <a:lnTo>
                  <a:pt x="0" y="6858000"/>
                </a:lnTo>
                <a:close/>
              </a:path>
            </a:pathLst>
          </a:custGeom>
        </p:spPr>
      </p:pic>
      <p:sp>
        <p:nvSpPr>
          <p:cNvPr id="3" name="Content Placeholder 2">
            <a:extLst>
              <a:ext uri="{FF2B5EF4-FFF2-40B4-BE49-F238E27FC236}">
                <a16:creationId xmlns:a16="http://schemas.microsoft.com/office/drawing/2014/main" id="{CFC43CA9-2C12-0BD4-EA22-2806BD2C7F7B}"/>
              </a:ext>
            </a:extLst>
          </p:cNvPr>
          <p:cNvSpPr>
            <a:spLocks noGrp="1"/>
          </p:cNvSpPr>
          <p:nvPr>
            <p:ph idx="1"/>
          </p:nvPr>
        </p:nvSpPr>
        <p:spPr>
          <a:xfrm>
            <a:off x="6892119" y="2630161"/>
            <a:ext cx="4589491" cy="3332489"/>
          </a:xfrm>
        </p:spPr>
        <p:txBody>
          <a:bodyPr>
            <a:normAutofit/>
          </a:bodyPr>
          <a:lstStyle/>
          <a:p>
            <a:r>
              <a:rPr lang="en-US" sz="1900" b="0" i="0" dirty="0">
                <a:effectLst/>
                <a:latin typeface="Inter"/>
              </a:rPr>
              <a:t>Human capital development in an AI-driven futuristic world is essential to ensure that individuals and societies can thrive amidst rapid technological advancements. As artificial intelligence (AI) transforms industries, economies, and daily life, preparing the workforce and society for this shift requires a proactive and strategic approach. Here’s how human capital development can be aligned with the demands of an AI-driven future:</a:t>
            </a:r>
            <a:endParaRPr lang="en-US" sz="1900" dirty="0"/>
          </a:p>
        </p:txBody>
      </p:sp>
    </p:spTree>
    <p:extLst>
      <p:ext uri="{BB962C8B-B14F-4D97-AF65-F5344CB8AC3E}">
        <p14:creationId xmlns:p14="http://schemas.microsoft.com/office/powerpoint/2010/main" val="183173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3707A-EDF3-814B-4965-C3F5FEF720DB}"/>
              </a:ext>
            </a:extLst>
          </p:cNvPr>
          <p:cNvSpPr>
            <a:spLocks noGrp="1"/>
          </p:cNvSpPr>
          <p:nvPr>
            <p:ph type="title"/>
          </p:nvPr>
        </p:nvSpPr>
        <p:spPr>
          <a:xfrm>
            <a:off x="586478" y="1683756"/>
            <a:ext cx="3115265" cy="2396359"/>
          </a:xfrm>
        </p:spPr>
        <p:txBody>
          <a:bodyPr anchor="b">
            <a:normAutofit/>
          </a:bodyPr>
          <a:lstStyle/>
          <a:p>
            <a:pPr algn="r"/>
            <a:r>
              <a:rPr lang="en-US" sz="3700" b="1" i="0">
                <a:solidFill>
                  <a:srgbClr val="FFFFFF"/>
                </a:solidFill>
                <a:effectLst/>
                <a:latin typeface="Inter"/>
              </a:rPr>
              <a:t>Emphasize STEM and Digital Literacy</a:t>
            </a:r>
            <a:br>
              <a:rPr lang="en-US" sz="3700" b="1" i="0">
                <a:solidFill>
                  <a:srgbClr val="FFFFFF"/>
                </a:solidFill>
                <a:effectLst/>
                <a:latin typeface="Inter"/>
              </a:rPr>
            </a:br>
            <a:endParaRPr lang="en-US" sz="3700">
              <a:solidFill>
                <a:srgbClr val="FFFFFF"/>
              </a:solidFill>
            </a:endParaRPr>
          </a:p>
        </p:txBody>
      </p:sp>
      <p:graphicFrame>
        <p:nvGraphicFramePr>
          <p:cNvPr id="5" name="Content Placeholder 2">
            <a:extLst>
              <a:ext uri="{FF2B5EF4-FFF2-40B4-BE49-F238E27FC236}">
                <a16:creationId xmlns:a16="http://schemas.microsoft.com/office/drawing/2014/main" id="{5B4A13E9-D5E3-9B18-BD09-263DA3DBCEF4}"/>
              </a:ext>
            </a:extLst>
          </p:cNvPr>
          <p:cNvGraphicFramePr>
            <a:graphicFrameLocks noGrp="1"/>
          </p:cNvGraphicFramePr>
          <p:nvPr>
            <p:ph idx="1"/>
            <p:extLst>
              <p:ext uri="{D42A27DB-BD31-4B8C-83A1-F6EECF244321}">
                <p14:modId xmlns:p14="http://schemas.microsoft.com/office/powerpoint/2010/main" val="429058662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102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8CC40-8282-D419-153D-4D928B12907D}"/>
              </a:ext>
            </a:extLst>
          </p:cNvPr>
          <p:cNvSpPr>
            <a:spLocks noGrp="1"/>
          </p:cNvSpPr>
          <p:nvPr>
            <p:ph type="title"/>
          </p:nvPr>
        </p:nvSpPr>
        <p:spPr>
          <a:xfrm>
            <a:off x="586478" y="1683756"/>
            <a:ext cx="3115265" cy="2396359"/>
          </a:xfrm>
        </p:spPr>
        <p:txBody>
          <a:bodyPr anchor="b">
            <a:normAutofit/>
          </a:bodyPr>
          <a:lstStyle/>
          <a:p>
            <a:pPr algn="r"/>
            <a:r>
              <a:rPr lang="en-US" sz="3100" b="1" i="0">
                <a:solidFill>
                  <a:srgbClr val="FFFFFF"/>
                </a:solidFill>
                <a:effectLst/>
                <a:latin typeface="Inter"/>
              </a:rPr>
              <a:t>Focus on Lifelong Learning and Reskilling</a:t>
            </a:r>
            <a:br>
              <a:rPr lang="en-US" sz="3100" b="1" i="0">
                <a:solidFill>
                  <a:srgbClr val="FFFFFF"/>
                </a:solidFill>
                <a:effectLst/>
                <a:latin typeface="Inter"/>
              </a:rPr>
            </a:br>
            <a:br>
              <a:rPr lang="en-US" sz="3100" b="0" i="0">
                <a:solidFill>
                  <a:srgbClr val="FFFFFF"/>
                </a:solidFill>
                <a:effectLst/>
                <a:latin typeface="Inter"/>
              </a:rPr>
            </a:br>
            <a:endParaRPr lang="en-US" sz="3100">
              <a:solidFill>
                <a:srgbClr val="FFFFFF"/>
              </a:solidFill>
            </a:endParaRPr>
          </a:p>
        </p:txBody>
      </p:sp>
      <p:graphicFrame>
        <p:nvGraphicFramePr>
          <p:cNvPr id="6" name="Rectangle 1">
            <a:extLst>
              <a:ext uri="{FF2B5EF4-FFF2-40B4-BE49-F238E27FC236}">
                <a16:creationId xmlns:a16="http://schemas.microsoft.com/office/drawing/2014/main" id="{BB854AF8-B059-B308-500E-5B1C5782A4F1}"/>
              </a:ext>
            </a:extLst>
          </p:cNvPr>
          <p:cNvGraphicFramePr>
            <a:graphicFrameLocks noGrp="1"/>
          </p:cNvGraphicFramePr>
          <p:nvPr>
            <p:ph idx="1"/>
            <p:extLst>
              <p:ext uri="{D42A27DB-BD31-4B8C-83A1-F6EECF244321}">
                <p14:modId xmlns:p14="http://schemas.microsoft.com/office/powerpoint/2010/main" val="16574393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9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3FBB91-F226-27A5-A332-F5A9309C1AF5}"/>
              </a:ext>
            </a:extLst>
          </p:cNvPr>
          <p:cNvSpPr>
            <a:spLocks noGrp="1"/>
          </p:cNvSpPr>
          <p:nvPr>
            <p:ph type="title"/>
          </p:nvPr>
        </p:nvSpPr>
        <p:spPr>
          <a:xfrm>
            <a:off x="841248" y="256032"/>
            <a:ext cx="10506456" cy="1014984"/>
          </a:xfrm>
        </p:spPr>
        <p:txBody>
          <a:bodyPr anchor="b">
            <a:normAutofit/>
          </a:bodyPr>
          <a:lstStyle/>
          <a:p>
            <a:r>
              <a:rPr lang="en-US" sz="3100" b="1" i="0">
                <a:effectLst/>
                <a:latin typeface="Inter"/>
              </a:rPr>
              <a:t>Develop Soft Skills and Creativity</a:t>
            </a:r>
            <a:br>
              <a:rPr lang="en-US" sz="3100" b="1" i="0">
                <a:effectLst/>
                <a:latin typeface="Inter"/>
              </a:rPr>
            </a:br>
            <a:endParaRPr lang="en-US" sz="3100"/>
          </a:p>
        </p:txBody>
      </p:sp>
      <p:sp>
        <p:nvSpPr>
          <p:cNvPr id="23" name="Rectangle 2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5" name="Rectangle 1">
            <a:extLst>
              <a:ext uri="{FF2B5EF4-FFF2-40B4-BE49-F238E27FC236}">
                <a16:creationId xmlns:a16="http://schemas.microsoft.com/office/drawing/2014/main" id="{F7FC703B-8C89-84BF-2E19-071425A8C3DE}"/>
              </a:ext>
            </a:extLst>
          </p:cNvPr>
          <p:cNvGraphicFramePr>
            <a:graphicFrameLocks noGrp="1"/>
          </p:cNvGraphicFramePr>
          <p:nvPr>
            <p:ph idx="1"/>
            <p:extLst>
              <p:ext uri="{D42A27DB-BD31-4B8C-83A1-F6EECF244321}">
                <p14:modId xmlns:p14="http://schemas.microsoft.com/office/powerpoint/2010/main" val="30913400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62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1B929-A148-0391-3985-3457146C901F}"/>
              </a:ext>
            </a:extLst>
          </p:cNvPr>
          <p:cNvSpPr>
            <a:spLocks noGrp="1"/>
          </p:cNvSpPr>
          <p:nvPr>
            <p:ph type="title"/>
          </p:nvPr>
        </p:nvSpPr>
        <p:spPr>
          <a:xfrm>
            <a:off x="1043631" y="809898"/>
            <a:ext cx="10173010" cy="1554480"/>
          </a:xfrm>
        </p:spPr>
        <p:txBody>
          <a:bodyPr anchor="ctr">
            <a:normAutofit/>
          </a:bodyPr>
          <a:lstStyle/>
          <a:p>
            <a:r>
              <a:rPr lang="en-US" sz="4800" b="1" i="0">
                <a:effectLst/>
                <a:latin typeface="Inter"/>
              </a:rPr>
              <a:t>Foster Ethical and Responsible AI Use</a:t>
            </a:r>
            <a:br>
              <a:rPr lang="en-US" sz="4800" b="1" i="0">
                <a:effectLst/>
                <a:latin typeface="Inter"/>
              </a:rPr>
            </a:b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AACCE93-23C4-9C02-50B8-099A2D43E33C}"/>
              </a:ext>
            </a:extLst>
          </p:cNvPr>
          <p:cNvGraphicFramePr>
            <a:graphicFrameLocks noGrp="1"/>
          </p:cNvGraphicFramePr>
          <p:nvPr>
            <p:ph idx="1"/>
            <p:extLst>
              <p:ext uri="{D42A27DB-BD31-4B8C-83A1-F6EECF244321}">
                <p14:modId xmlns:p14="http://schemas.microsoft.com/office/powerpoint/2010/main" val="345692407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0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93394DA-E684-47C2-9020-13225823F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E9B51-E889-BB70-158D-BCA3CE0384C5}"/>
              </a:ext>
            </a:extLst>
          </p:cNvPr>
          <p:cNvSpPr>
            <a:spLocks noGrp="1"/>
          </p:cNvSpPr>
          <p:nvPr>
            <p:ph type="title"/>
          </p:nvPr>
        </p:nvSpPr>
        <p:spPr>
          <a:xfrm>
            <a:off x="838200" y="365125"/>
            <a:ext cx="10515600" cy="1306443"/>
          </a:xfrm>
        </p:spPr>
        <p:txBody>
          <a:bodyPr>
            <a:normAutofit/>
          </a:bodyPr>
          <a:lstStyle/>
          <a:p>
            <a:r>
              <a:rPr lang="en-US" sz="4000" b="1" i="0" dirty="0">
                <a:effectLst/>
                <a:latin typeface="Inter"/>
              </a:rPr>
              <a:t>Promote Interdisciplinary Knowledge</a:t>
            </a:r>
            <a:br>
              <a:rPr lang="en-US" sz="4000" b="1" i="0" dirty="0">
                <a:effectLst/>
                <a:latin typeface="Inter"/>
              </a:rPr>
            </a:br>
            <a:endParaRPr lang="en-US" sz="4000" dirty="0"/>
          </a:p>
        </p:txBody>
      </p:sp>
      <p:pic>
        <p:nvPicPr>
          <p:cNvPr id="6" name="Picture 5">
            <a:extLst>
              <a:ext uri="{FF2B5EF4-FFF2-40B4-BE49-F238E27FC236}">
                <a16:creationId xmlns:a16="http://schemas.microsoft.com/office/drawing/2014/main" id="{8F6A4201-6C78-FBEC-6C0A-EF6806D99F26}"/>
              </a:ext>
            </a:extLst>
          </p:cNvPr>
          <p:cNvPicPr>
            <a:picLocks noChangeAspect="1"/>
          </p:cNvPicPr>
          <p:nvPr/>
        </p:nvPicPr>
        <p:blipFill>
          <a:blip r:embed="rId2"/>
          <a:srcRect l="30492" r="27781" b="1"/>
          <a:stretch/>
        </p:blipFill>
        <p:spPr>
          <a:xfrm>
            <a:off x="7989293" y="1904282"/>
            <a:ext cx="3423093" cy="4224808"/>
          </a:xfrm>
          <a:prstGeom prst="rect">
            <a:avLst/>
          </a:prstGeom>
        </p:spPr>
      </p:pic>
      <p:graphicFrame>
        <p:nvGraphicFramePr>
          <p:cNvPr id="17" name="Content Placeholder 2">
            <a:extLst>
              <a:ext uri="{FF2B5EF4-FFF2-40B4-BE49-F238E27FC236}">
                <a16:creationId xmlns:a16="http://schemas.microsoft.com/office/drawing/2014/main" id="{686285DA-68C7-1AC4-A7E2-FE2F4A29CBB4}"/>
              </a:ext>
            </a:extLst>
          </p:cNvPr>
          <p:cNvGraphicFramePr>
            <a:graphicFrameLocks noGrp="1"/>
          </p:cNvGraphicFramePr>
          <p:nvPr>
            <p:ph idx="1"/>
            <p:extLst>
              <p:ext uri="{D42A27DB-BD31-4B8C-83A1-F6EECF244321}">
                <p14:modId xmlns:p14="http://schemas.microsoft.com/office/powerpoint/2010/main" val="2277172683"/>
              </p:ext>
            </p:extLst>
          </p:nvPr>
        </p:nvGraphicFramePr>
        <p:xfrm>
          <a:off x="838200" y="1825625"/>
          <a:ext cx="6714744" cy="4303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819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8FD57-CECE-0F88-59BE-28683888D500}"/>
              </a:ext>
            </a:extLst>
          </p:cNvPr>
          <p:cNvSpPr>
            <a:spLocks noGrp="1"/>
          </p:cNvSpPr>
          <p:nvPr>
            <p:ph type="title"/>
          </p:nvPr>
        </p:nvSpPr>
        <p:spPr>
          <a:xfrm>
            <a:off x="838200" y="459863"/>
            <a:ext cx="10515600" cy="1004594"/>
          </a:xfrm>
        </p:spPr>
        <p:txBody>
          <a:bodyPr>
            <a:normAutofit/>
          </a:bodyPr>
          <a:lstStyle/>
          <a:p>
            <a:pPr algn="ctr"/>
            <a:r>
              <a:rPr lang="en-US" sz="3100" b="1" i="0" dirty="0">
                <a:solidFill>
                  <a:srgbClr val="FFFFFF"/>
                </a:solidFill>
                <a:effectLst/>
                <a:latin typeface="Inter"/>
              </a:rPr>
              <a:t>Prepare for New Job Roles</a:t>
            </a:r>
            <a:br>
              <a:rPr lang="en-US" sz="3100" b="1" i="0" dirty="0">
                <a:solidFill>
                  <a:srgbClr val="FFFFFF"/>
                </a:solidFill>
                <a:effectLst/>
                <a:latin typeface="Inter"/>
              </a:rPr>
            </a:br>
            <a:endParaRPr lang="en-US" sz="3100" dirty="0">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834F812-9FDC-7370-1EB1-AD77056F961B}"/>
              </a:ext>
            </a:extLst>
          </p:cNvPr>
          <p:cNvGraphicFramePr>
            <a:graphicFrameLocks noGrp="1"/>
          </p:cNvGraphicFramePr>
          <p:nvPr>
            <p:ph idx="1"/>
            <p:extLst>
              <p:ext uri="{D42A27DB-BD31-4B8C-83A1-F6EECF244321}">
                <p14:modId xmlns:p14="http://schemas.microsoft.com/office/powerpoint/2010/main" val="68350137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25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B8C49-EF77-33F0-4DC2-14B11013F333}"/>
              </a:ext>
            </a:extLst>
          </p:cNvPr>
          <p:cNvSpPr>
            <a:spLocks noGrp="1"/>
          </p:cNvSpPr>
          <p:nvPr>
            <p:ph type="title"/>
          </p:nvPr>
        </p:nvSpPr>
        <p:spPr>
          <a:xfrm>
            <a:off x="6417733" y="490537"/>
            <a:ext cx="5291663" cy="1628775"/>
          </a:xfrm>
        </p:spPr>
        <p:txBody>
          <a:bodyPr anchor="b">
            <a:normAutofit/>
          </a:bodyPr>
          <a:lstStyle/>
          <a:p>
            <a:r>
              <a:rPr lang="en-US" sz="3700" b="1" i="0" dirty="0">
                <a:effectLst/>
                <a:latin typeface="Inter"/>
              </a:rPr>
              <a:t>Address Inequality and Access</a:t>
            </a:r>
            <a:br>
              <a:rPr lang="en-US" sz="3700" b="1" i="0" dirty="0">
                <a:effectLst/>
                <a:latin typeface="Inter"/>
              </a:rPr>
            </a:br>
            <a:endParaRPr lang="en-US" sz="3700" dirty="0"/>
          </a:p>
        </p:txBody>
      </p:sp>
      <p:pic>
        <p:nvPicPr>
          <p:cNvPr id="6" name="Picture 5">
            <a:extLst>
              <a:ext uri="{FF2B5EF4-FFF2-40B4-BE49-F238E27FC236}">
                <a16:creationId xmlns:a16="http://schemas.microsoft.com/office/drawing/2014/main" id="{44F5F2B6-B2C1-C27E-9E59-B74E8ED81E62}"/>
              </a:ext>
            </a:extLst>
          </p:cNvPr>
          <p:cNvPicPr>
            <a:picLocks noChangeAspect="1"/>
          </p:cNvPicPr>
          <p:nvPr/>
        </p:nvPicPr>
        <p:blipFill>
          <a:blip r:embed="rId2"/>
          <a:srcRect l="8151" r="2939"/>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21" name="Content Placeholder 2">
            <a:extLst>
              <a:ext uri="{FF2B5EF4-FFF2-40B4-BE49-F238E27FC236}">
                <a16:creationId xmlns:a16="http://schemas.microsoft.com/office/drawing/2014/main" id="{A3397539-7A4A-5A56-343C-F26BB4EC9A23}"/>
              </a:ext>
            </a:extLst>
          </p:cNvPr>
          <p:cNvGraphicFramePr>
            <a:graphicFrameLocks noGrp="1"/>
          </p:cNvGraphicFramePr>
          <p:nvPr>
            <p:ph idx="1"/>
            <p:extLst>
              <p:ext uri="{D42A27DB-BD31-4B8C-83A1-F6EECF244321}">
                <p14:modId xmlns:p14="http://schemas.microsoft.com/office/powerpoint/2010/main" val="2577044542"/>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7053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170</TotalTime>
  <Words>716</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Inter</vt:lpstr>
      <vt:lpstr>Office Theme</vt:lpstr>
      <vt:lpstr>Human capital development in an AI-driven futuristic world</vt:lpstr>
      <vt:lpstr>PowerPoint Presentation</vt:lpstr>
      <vt:lpstr>Emphasize STEM and Digital Literacy </vt:lpstr>
      <vt:lpstr>Focus on Lifelong Learning and Reskilling  </vt:lpstr>
      <vt:lpstr>Develop Soft Skills and Creativity </vt:lpstr>
      <vt:lpstr>Foster Ethical and Responsible AI Use </vt:lpstr>
      <vt:lpstr>Promote Interdisciplinary Knowledge </vt:lpstr>
      <vt:lpstr>Prepare for New Job Roles </vt:lpstr>
      <vt:lpstr>Address Inequality and Access </vt:lpstr>
      <vt:lpstr>Encourage Entrepreneurship and Innovation </vt:lpstr>
      <vt:lpstr>Strengthen Global Collaboration </vt:lpstr>
      <vt:lpstr>Government and Private Sector Roles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skhand87 skhand87</dc:creator>
  <cp:lastModifiedBy>skhand87 skhand87</cp:lastModifiedBy>
  <cp:revision>2</cp:revision>
  <dcterms:created xsi:type="dcterms:W3CDTF">2025-02-06T05:01:52Z</dcterms:created>
  <dcterms:modified xsi:type="dcterms:W3CDTF">2025-02-09T15:00:11Z</dcterms:modified>
</cp:coreProperties>
</file>