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75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4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367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21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99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02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02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0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8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0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9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2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5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58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6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EF03A8-7E29-4C7A-8F29-27285C01E0A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01410-2C28-4C62-8724-7A2287BF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57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7800"/>
            <a:ext cx="8870302" cy="1210290"/>
          </a:xfrm>
        </p:spPr>
        <p:txBody>
          <a:bodyPr/>
          <a:lstStyle/>
          <a:p>
            <a:r>
              <a:rPr lang="en-US" sz="600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DMS3801 </a:t>
            </a:r>
            <a:r>
              <a:rPr lang="th-TH" sz="600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การจัดสัมมนาและเว็บบินาร์</a:t>
            </a:r>
            <a:endParaRPr lang="en-US" sz="6000" dirty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2332653"/>
            <a:ext cx="10412962" cy="4049486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คําอธิบาย</a:t>
            </a:r>
            <a:r>
              <a:rPr lang="en-US" sz="4800" dirty="0" err="1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รายวิชา</a:t>
            </a:r>
            <a:endParaRPr lang="th-TH" sz="4800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800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l"/>
            <a:r>
              <a:rPr lang="th-TH" sz="43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ความหมาย </a:t>
            </a:r>
            <a:r>
              <a:rPr lang="th-TH" sz="4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 องค์ประกอบ รูปแบบและเทคนิค ขั้นตอนการจัดสัมมนาและการจัดสัมมนาออนไลน์ ระบบและอุปกรณ์การจัดสัมมนาออนไลน์ การสร้างปฏิสัมพันธ์และการมีส่วนร่วม ฝึกปฏิบัติการจัดโครงการสัมมนาและสัมมนาออนไลน์เพื่องานสื่อดิจิทัลและสตรีมมิ่งมีเดีย</a:t>
            </a:r>
            <a:endParaRPr lang="en-US" sz="43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4441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วัตถุประสงครายวิชา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จุดมุ่งหมายของรายวิชา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เพื่อให้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นักศึกษามีความรู้ ความเข้าใจ ทักษะในการจัดสัมมนาและการจัดสัมมนาออนไลน์ ระบบและอุปกรณ์การจัดสัมมนาออนไลน์ การสร้างปฏิสัมพันธ์และการมีส่วนร่วม ในการจัดโครงการสัมมนาและสัมมนา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ออนไลน์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455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วัตถุประสงค์ในการพัฒนา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ปรับปรุงรายวิชา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  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เพื่อให้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เกิดความรู้ ความเข้าใจ ทักษะในการจัดสัมมนาและการจัดสัมมนาออนไลน์ และทักษะในการใช้อุปกรณ์ และเทคนิคต่างๆในการผลิตสื่อ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82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5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แนวการสอนและกิจกรรมการเรียน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สามารถเปิดดูได้ใน มคอ.3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082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แผนการประเมินผลการเรียนรู้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783578"/>
              </p:ext>
            </p:extLst>
          </p:nvPr>
        </p:nvGraphicFramePr>
        <p:xfrm>
          <a:off x="456750" y="1698003"/>
          <a:ext cx="11001242" cy="4799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94760">
                  <a:extLst>
                    <a:ext uri="{9D8B030D-6E8A-4147-A177-3AD203B41FA5}">
                      <a16:colId xmlns:a16="http://schemas.microsoft.com/office/drawing/2014/main" val="3641974246"/>
                    </a:ext>
                  </a:extLst>
                </a:gridCol>
                <a:gridCol w="2780523">
                  <a:extLst>
                    <a:ext uri="{9D8B030D-6E8A-4147-A177-3AD203B41FA5}">
                      <a16:colId xmlns:a16="http://schemas.microsoft.com/office/drawing/2014/main" val="4245105735"/>
                    </a:ext>
                  </a:extLst>
                </a:gridCol>
                <a:gridCol w="2425959">
                  <a:extLst>
                    <a:ext uri="{9D8B030D-6E8A-4147-A177-3AD203B41FA5}">
                      <a16:colId xmlns:a16="http://schemas.microsoft.com/office/drawing/2014/main" val="2180093693"/>
                    </a:ext>
                  </a:extLst>
                </a:gridCol>
              </a:tblGrid>
              <a:tr h="1106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วีธีการประเมินผลการเรียนรู้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สัปดาห์ที่ประเมิน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สัดส่วน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ของการประเมินผล 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extLst>
                  <a:ext uri="{0D108BD9-81ED-4DB2-BD59-A6C34878D82A}">
                    <a16:rowId xmlns:a16="http://schemas.microsoft.com/office/drawing/2014/main" val="1319969537"/>
                  </a:ext>
                </a:extLst>
              </a:tr>
              <a:tr h="1049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การเขาชั้นเรียน/การปฏิบัติตน ความมีน้ำใจ และมารยาทอันดีงาม การมีสวนรวมในกิจกรรมการเรียน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ตลอดภาคการศึกษา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extLst>
                  <a:ext uri="{0D108BD9-81ED-4DB2-BD59-A6C34878D82A}">
                    <a16:rowId xmlns:a16="http://schemas.microsoft.com/office/drawing/2014/main" val="4137375650"/>
                  </a:ext>
                </a:extLst>
              </a:tr>
              <a:tr h="5902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สอบกลาง</a:t>
                      </a:r>
                      <a:r>
                        <a:rPr lang="th-TH" sz="32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ภาค (นำเสนอการเตรียมงานสัมมนา)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extLst>
                  <a:ext uri="{0D108BD9-81ED-4DB2-BD59-A6C34878D82A}">
                    <a16:rowId xmlns:a16="http://schemas.microsoft.com/office/drawing/2014/main" val="1760247189"/>
                  </a:ext>
                </a:extLst>
              </a:tr>
              <a:tr h="1049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การปฏิบัติ</a:t>
                      </a: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การฝึกทักษะการจัดสัมมนา และการจัดสัมมนาออนไลน์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-16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extLst>
                  <a:ext uri="{0D108BD9-81ED-4DB2-BD59-A6C34878D82A}">
                    <a16:rowId xmlns:a16="http://schemas.microsoft.com/office/drawing/2014/main" val="682089489"/>
                  </a:ext>
                </a:extLst>
              </a:tr>
              <a:tr h="5902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สอบปลาย</a:t>
                      </a:r>
                      <a:r>
                        <a:rPr lang="th-TH" sz="32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ภาค (นำเสนอสรุปรายงานการสัมมนา)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  <a:endParaRPr lang="en-US" sz="32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18676" marR="118676" marT="0" marB="0"/>
                </a:tc>
                <a:extLst>
                  <a:ext uri="{0D108BD9-81ED-4DB2-BD59-A6C34878D82A}">
                    <a16:rowId xmlns:a16="http://schemas.microsoft.com/office/drawing/2014/main" val="325341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462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131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Angsana New</vt:lpstr>
      <vt:lpstr>Arial</vt:lpstr>
      <vt:lpstr>Century Gothic</vt:lpstr>
      <vt:lpstr>TH SarabunPSK</vt:lpstr>
      <vt:lpstr>Times New Roman</vt:lpstr>
      <vt:lpstr>Wingdings 3</vt:lpstr>
      <vt:lpstr>Ion</vt:lpstr>
      <vt:lpstr>DMS3801 การจัดสัมมนาและเว็บบินาร์</vt:lpstr>
      <vt:lpstr> วัตถุประสงครายวิชา </vt:lpstr>
      <vt:lpstr>PowerPoint Presentation</vt:lpstr>
      <vt:lpstr> แนวการสอนและกิจกรรมการเรียน </vt:lpstr>
      <vt:lpstr>แผนการประเมินผลการเรียนรู้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DMS3801 การจัดสัมมนาและเว็บบินาร์</dc:title>
  <dc:creator>SSRU</dc:creator>
  <cp:lastModifiedBy>SSRU</cp:lastModifiedBy>
  <cp:revision>4</cp:revision>
  <dcterms:created xsi:type="dcterms:W3CDTF">2025-05-15T16:35:52Z</dcterms:created>
  <dcterms:modified xsi:type="dcterms:W3CDTF">2025-05-15T16:53:20Z</dcterms:modified>
</cp:coreProperties>
</file>