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 id="2147483678" r:id="rId2"/>
    <p:sldMasterId id="2147483679" r:id="rId3"/>
  </p:sldMasterIdLst>
  <p:notesMasterIdLst>
    <p:notesMasterId r:id="rId51"/>
  </p:notesMasterIdLst>
  <p:sldIdLst>
    <p:sldId id="256" r:id="rId4"/>
    <p:sldId id="265" r:id="rId5"/>
    <p:sldId id="266" r:id="rId6"/>
    <p:sldId id="268" r:id="rId7"/>
    <p:sldId id="258" r:id="rId8"/>
    <p:sldId id="302" r:id="rId9"/>
    <p:sldId id="260" r:id="rId10"/>
    <p:sldId id="257" r:id="rId11"/>
    <p:sldId id="259" r:id="rId12"/>
    <p:sldId id="261" r:id="rId13"/>
    <p:sldId id="262" r:id="rId14"/>
    <p:sldId id="263" r:id="rId15"/>
    <p:sldId id="264" r:id="rId16"/>
    <p:sldId id="267"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0" r:id="rId49"/>
    <p:sldId id="301" r:id="rId50"/>
  </p:sldIdLst>
  <p:sldSz cx="9144000" cy="5143500" type="screen16x9"/>
  <p:notesSz cx="6858000" cy="9144000"/>
  <p:embeddedFontLst>
    <p:embeddedFont>
      <p:font typeface="Playfair Display SemiBold" panose="020B0604020202020204" charset="0"/>
      <p:regular r:id="rId52"/>
      <p:bold r:id="rId53"/>
      <p:italic r:id="rId54"/>
      <p:boldItalic r:id="rId55"/>
    </p:embeddedFont>
    <p:embeddedFont>
      <p:font typeface="Calibri" panose="020F0502020204030204" pitchFamily="34" charset="0"/>
      <p:regular r:id="rId56"/>
      <p:bold r:id="rId57"/>
      <p:italic r:id="rId58"/>
      <p:boldItalic r:id="rId59"/>
    </p:embeddedFont>
    <p:embeddedFont>
      <p:font typeface="Amatic SC" panose="020B0604020202020204" charset="-79"/>
      <p:regular r:id="rId60"/>
      <p:bold r:id="rId61"/>
    </p:embeddedFont>
    <p:embeddedFont>
      <p:font typeface="Raleway" panose="020B0604020202020204" charset="0"/>
      <p:regular r:id="rId62"/>
      <p:bold r:id="rId63"/>
      <p:italic r:id="rId64"/>
      <p:boldItalic r:id="rId65"/>
    </p:embeddedFont>
    <p:embeddedFont>
      <p:font typeface="Proxima Nova Semibold" panose="020B0604020202020204" charset="0"/>
      <p:regular r:id="rId66"/>
      <p:bold r:id="rId67"/>
      <p:boldItalic r:id="rId68"/>
    </p:embeddedFont>
    <p:embeddedFont>
      <p:font typeface="Bebas Neue" panose="020B0604020202020204" charset="0"/>
      <p:regular r:id="rId69"/>
    </p:embeddedFont>
    <p:embeddedFont>
      <p:font typeface="Proxima Nova" panose="020B0604020202020204" charset="0"/>
      <p:regular r:id="rId70"/>
      <p:bold r:id="rId71"/>
      <p:italic r:id="rId72"/>
      <p:boldItalic r:id="rId73"/>
    </p:embeddedFont>
    <p:embeddedFont>
      <p:font typeface="Playfair Display" panose="020B0604020202020204" charset="0"/>
      <p:regular r:id="rId74"/>
      <p:bold r:id="rId75"/>
      <p:italic r:id="rId76"/>
      <p:boldItalic r:id="rId77"/>
    </p:embeddedFont>
    <p:embeddedFont>
      <p:font typeface="BrowalliaUPC" panose="020B0604020202020204" pitchFamily="34" charset="-34"/>
      <p:regular r:id="rId78"/>
      <p:bold r:id="rId79"/>
      <p:italic r:id="rId80"/>
      <p:boldItalic r:id="rId81"/>
    </p:embeddedFont>
    <p:embeddedFont>
      <p:font typeface="Roboto Medium" panose="020B0604020202020204" charset="0"/>
      <p:regular r:id="rId82"/>
      <p:bold r:id="rId83"/>
      <p:italic r:id="rId84"/>
      <p:boldItalic r:id="rId8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537">
          <p15:clr>
            <a:srgbClr val="9AA0A6"/>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D964558-BE2F-49D4-8229-BE70909DF02B}">
  <a:tblStyle styleId="{DD964558-BE2F-49D4-8229-BE70909DF02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13" d="100"/>
          <a:sy n="113" d="100"/>
        </p:scale>
        <p:origin x="366" y="84"/>
      </p:cViewPr>
      <p:guideLst>
        <p:guide orient="horz" pos="1537"/>
        <p:guide pos="2880"/>
      </p:guideLst>
    </p:cSldViewPr>
  </p:slideViewPr>
  <p:notesTextViewPr>
    <p:cViewPr>
      <p:scale>
        <a:sx n="3" d="2"/>
        <a:sy n="3" d="2"/>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2.fntdata"/><Relationship Id="rId68" Type="http://schemas.openxmlformats.org/officeDocument/2006/relationships/font" Target="fonts/font17.fntdata"/><Relationship Id="rId84" Type="http://schemas.openxmlformats.org/officeDocument/2006/relationships/font" Target="fonts/font33.fntdata"/><Relationship Id="rId89" Type="http://schemas.openxmlformats.org/officeDocument/2006/relationships/tableStyles" Target="tableStyles.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font" Target="fonts/font2.fntdata"/><Relationship Id="rId58" Type="http://schemas.openxmlformats.org/officeDocument/2006/relationships/font" Target="fonts/font7.fntdata"/><Relationship Id="rId74" Type="http://schemas.openxmlformats.org/officeDocument/2006/relationships/font" Target="fonts/font23.fntdata"/><Relationship Id="rId79" Type="http://schemas.openxmlformats.org/officeDocument/2006/relationships/font" Target="fonts/font28.fntdata"/><Relationship Id="rId5" Type="http://schemas.openxmlformats.org/officeDocument/2006/relationships/slide" Target="slides/slide2.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77" Type="http://schemas.openxmlformats.org/officeDocument/2006/relationships/font" Target="fonts/font26.fntdata"/><Relationship Id="rId8" Type="http://schemas.openxmlformats.org/officeDocument/2006/relationships/slide" Target="slides/slide5.xml"/><Relationship Id="rId51" Type="http://schemas.openxmlformats.org/officeDocument/2006/relationships/notesMaster" Target="notesMasters/notesMaster1.xml"/><Relationship Id="rId72" Type="http://schemas.openxmlformats.org/officeDocument/2006/relationships/font" Target="fonts/font21.fntdata"/><Relationship Id="rId80" Type="http://schemas.openxmlformats.org/officeDocument/2006/relationships/font" Target="fonts/font29.fntdata"/><Relationship Id="rId85" Type="http://schemas.openxmlformats.org/officeDocument/2006/relationships/font" Target="fonts/font34.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font" Target="fonts/font19.fntdata"/><Relationship Id="rId75" Type="http://schemas.openxmlformats.org/officeDocument/2006/relationships/font" Target="fonts/font24.fntdata"/><Relationship Id="rId83" Type="http://schemas.openxmlformats.org/officeDocument/2006/relationships/font" Target="fonts/font32.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6.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font" Target="fonts/font22.fntdata"/><Relationship Id="rId78" Type="http://schemas.openxmlformats.org/officeDocument/2006/relationships/font" Target="fonts/font27.fntdata"/><Relationship Id="rId81" Type="http://schemas.openxmlformats.org/officeDocument/2006/relationships/font" Target="fonts/font30.fntdata"/><Relationship Id="rId86"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font" Target="fonts/font4.fntdata"/><Relationship Id="rId76" Type="http://schemas.openxmlformats.org/officeDocument/2006/relationships/font" Target="fonts/font25.fntdata"/><Relationship Id="rId7" Type="http://schemas.openxmlformats.org/officeDocument/2006/relationships/slide" Target="slides/slide4.xml"/><Relationship Id="rId71" Type="http://schemas.openxmlformats.org/officeDocument/2006/relationships/font" Target="fonts/font20.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5.fntdata"/><Relationship Id="rId87" Type="http://schemas.openxmlformats.org/officeDocument/2006/relationships/viewProps" Target="viewProps.xml"/><Relationship Id="rId61" Type="http://schemas.openxmlformats.org/officeDocument/2006/relationships/font" Target="fonts/font10.fntdata"/><Relationship Id="rId82" Type="http://schemas.openxmlformats.org/officeDocument/2006/relationships/font" Target="fonts/font31.fntdata"/><Relationship Id="rId19" Type="http://schemas.openxmlformats.org/officeDocument/2006/relationships/slide" Target="slides/slide1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
        <p:cNvGrpSpPr/>
        <p:nvPr/>
      </p:nvGrpSpPr>
      <p:grpSpPr>
        <a:xfrm>
          <a:off x="0" y="0"/>
          <a:ext cx="0" cy="0"/>
          <a:chOff x="0" y="0"/>
          <a:chExt cx="0" cy="0"/>
        </a:xfrm>
      </p:grpSpPr>
      <p:sp>
        <p:nvSpPr>
          <p:cNvPr id="149" name="Google Shape;14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 name="Google Shape;15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
        <p:cNvGrpSpPr/>
        <p:nvPr/>
      </p:nvGrpSpPr>
      <p:grpSpPr>
        <a:xfrm>
          <a:off x="0" y="0"/>
          <a:ext cx="0" cy="0"/>
          <a:chOff x="0" y="0"/>
          <a:chExt cx="0" cy="0"/>
        </a:xfrm>
      </p:grpSpPr>
      <p:sp>
        <p:nvSpPr>
          <p:cNvPr id="224" name="Google Shape;224;g1556f631622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 name="Google Shape;225;g1556f631622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
        <p:cNvGrpSpPr/>
        <p:nvPr/>
      </p:nvGrpSpPr>
      <p:grpSpPr>
        <a:xfrm>
          <a:off x="0" y="0"/>
          <a:ext cx="0" cy="0"/>
          <a:chOff x="0" y="0"/>
          <a:chExt cx="0" cy="0"/>
        </a:xfrm>
      </p:grpSpPr>
      <p:sp>
        <p:nvSpPr>
          <p:cNvPr id="260" name="Google Shape;260;g1399043239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 name="Google Shape;261;g1399043239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g1399043239b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g1399043239b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4"/>
        <p:cNvGrpSpPr/>
        <p:nvPr/>
      </p:nvGrpSpPr>
      <p:grpSpPr>
        <a:xfrm>
          <a:off x="0" y="0"/>
          <a:ext cx="0" cy="0"/>
          <a:chOff x="0" y="0"/>
          <a:chExt cx="0" cy="0"/>
        </a:xfrm>
      </p:grpSpPr>
      <p:sp>
        <p:nvSpPr>
          <p:cNvPr id="345" name="Google Shape;345;g1399043239b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 name="Google Shape;346;g1399043239b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1399043239b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1399043239b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g1399043239b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 name="Google Shape;481;g1399043239b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
        <p:cNvGrpSpPr/>
        <p:nvPr/>
      </p:nvGrpSpPr>
      <p:grpSpPr>
        <a:xfrm>
          <a:off x="0" y="0"/>
          <a:ext cx="0" cy="0"/>
          <a:chOff x="0" y="0"/>
          <a:chExt cx="0" cy="0"/>
        </a:xfrm>
      </p:grpSpPr>
      <p:sp>
        <p:nvSpPr>
          <p:cNvPr id="490" name="Google Shape;490;g1399043239b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 name="Google Shape;491;g1399043239b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
        <p:cNvGrpSpPr/>
        <p:nvPr/>
      </p:nvGrpSpPr>
      <p:grpSpPr>
        <a:xfrm>
          <a:off x="0" y="0"/>
          <a:ext cx="0" cy="0"/>
          <a:chOff x="0" y="0"/>
          <a:chExt cx="0" cy="0"/>
        </a:xfrm>
      </p:grpSpPr>
      <p:sp>
        <p:nvSpPr>
          <p:cNvPr id="512" name="Google Shape;512;g1399043239b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 name="Google Shape;513;g1399043239b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1399043239b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1399043239b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
        <p:cNvGrpSpPr/>
        <p:nvPr/>
      </p:nvGrpSpPr>
      <p:grpSpPr>
        <a:xfrm>
          <a:off x="0" y="0"/>
          <a:ext cx="0" cy="0"/>
          <a:chOff x="0" y="0"/>
          <a:chExt cx="0" cy="0"/>
        </a:xfrm>
      </p:grpSpPr>
      <p:sp>
        <p:nvSpPr>
          <p:cNvPr id="538" name="Google Shape;538;g1399043239b_0_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 name="Google Shape;539;g1399043239b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13f1c930ee1_0_1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13f1c930ee1_0_1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399043239b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399043239b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6"/>
        <p:cNvGrpSpPr/>
        <p:nvPr/>
      </p:nvGrpSpPr>
      <p:grpSpPr>
        <a:xfrm>
          <a:off x="0" y="0"/>
          <a:ext cx="0" cy="0"/>
          <a:chOff x="0" y="0"/>
          <a:chExt cx="0" cy="0"/>
        </a:xfrm>
      </p:grpSpPr>
      <p:sp>
        <p:nvSpPr>
          <p:cNvPr id="557" name="Google Shape;557;g1399043239b_0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 name="Google Shape;558;g1399043239b_0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
        <p:cNvGrpSpPr/>
        <p:nvPr/>
      </p:nvGrpSpPr>
      <p:grpSpPr>
        <a:xfrm>
          <a:off x="0" y="0"/>
          <a:ext cx="0" cy="0"/>
          <a:chOff x="0" y="0"/>
          <a:chExt cx="0" cy="0"/>
        </a:xfrm>
      </p:grpSpPr>
      <p:sp>
        <p:nvSpPr>
          <p:cNvPr id="562" name="Google Shape;562;g1399043239b_0_1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 name="Google Shape;563;g1399043239b_0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p:cNvGrpSpPr/>
        <p:nvPr/>
      </p:nvGrpSpPr>
      <p:grpSpPr>
        <a:xfrm>
          <a:off x="0" y="0"/>
          <a:ext cx="0" cy="0"/>
          <a:chOff x="0" y="0"/>
          <a:chExt cx="0" cy="0"/>
        </a:xfrm>
      </p:grpSpPr>
      <p:sp>
        <p:nvSpPr>
          <p:cNvPr id="592" name="Google Shape;592;g1399043239b_0_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 name="Google Shape;593;g1399043239b_0_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
        <p:cNvGrpSpPr/>
        <p:nvPr/>
      </p:nvGrpSpPr>
      <p:grpSpPr>
        <a:xfrm>
          <a:off x="0" y="0"/>
          <a:ext cx="0" cy="0"/>
          <a:chOff x="0" y="0"/>
          <a:chExt cx="0" cy="0"/>
        </a:xfrm>
      </p:grpSpPr>
      <p:sp>
        <p:nvSpPr>
          <p:cNvPr id="602" name="Google Shape;602;g1399043239b_0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 name="Google Shape;603;g1399043239b_0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
        <p:cNvGrpSpPr/>
        <p:nvPr/>
      </p:nvGrpSpPr>
      <p:grpSpPr>
        <a:xfrm>
          <a:off x="0" y="0"/>
          <a:ext cx="0" cy="0"/>
          <a:chOff x="0" y="0"/>
          <a:chExt cx="0" cy="0"/>
        </a:xfrm>
      </p:grpSpPr>
      <p:sp>
        <p:nvSpPr>
          <p:cNvPr id="610" name="Google Shape;610;g1399043239b_0_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 name="Google Shape;611;g1399043239b_0_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1399043239b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1399043239b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399043239b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399043239b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p:cNvGrpSpPr/>
        <p:nvPr/>
      </p:nvGrpSpPr>
      <p:grpSpPr>
        <a:xfrm>
          <a:off x="0" y="0"/>
          <a:ext cx="0" cy="0"/>
          <a:chOff x="0" y="0"/>
          <a:chExt cx="0" cy="0"/>
        </a:xfrm>
      </p:grpSpPr>
      <p:sp>
        <p:nvSpPr>
          <p:cNvPr id="940" name="Google Shape;940;g1571ab94124_0_2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1" name="Google Shape;941;g1571ab94124_0_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
        <p:cNvGrpSpPr/>
        <p:nvPr/>
      </p:nvGrpSpPr>
      <p:grpSpPr>
        <a:xfrm>
          <a:off x="0" y="0"/>
          <a:ext cx="0" cy="0"/>
          <a:chOff x="0" y="0"/>
          <a:chExt cx="0" cy="0"/>
        </a:xfrm>
      </p:grpSpPr>
      <p:sp>
        <p:nvSpPr>
          <p:cNvPr id="950" name="Google Shape;950;g1571ab94124_0_2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1" name="Google Shape;951;g1571ab94124_0_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
        <p:cNvGrpSpPr/>
        <p:nvPr/>
      </p:nvGrpSpPr>
      <p:grpSpPr>
        <a:xfrm>
          <a:off x="0" y="0"/>
          <a:ext cx="0" cy="0"/>
          <a:chOff x="0" y="0"/>
          <a:chExt cx="0" cy="0"/>
        </a:xfrm>
      </p:grpSpPr>
      <p:sp>
        <p:nvSpPr>
          <p:cNvPr id="383" name="Google Shape;383;g1399043239b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 name="Google Shape;384;g1399043239b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1"/>
        <p:cNvGrpSpPr/>
        <p:nvPr/>
      </p:nvGrpSpPr>
      <p:grpSpPr>
        <a:xfrm>
          <a:off x="0" y="0"/>
          <a:ext cx="0" cy="0"/>
          <a:chOff x="0" y="0"/>
          <a:chExt cx="0" cy="0"/>
        </a:xfrm>
      </p:grpSpPr>
      <p:sp>
        <p:nvSpPr>
          <p:cNvPr id="962" name="Google Shape;962;g15933277845_1_10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3" name="Google Shape;963;g15933277845_1_10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15933277845_1_109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15933277845_1_109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
        <p:cNvGrpSpPr/>
        <p:nvPr/>
      </p:nvGrpSpPr>
      <p:grpSpPr>
        <a:xfrm>
          <a:off x="0" y="0"/>
          <a:ext cx="0" cy="0"/>
          <a:chOff x="0" y="0"/>
          <a:chExt cx="0" cy="0"/>
        </a:xfrm>
      </p:grpSpPr>
      <p:sp>
        <p:nvSpPr>
          <p:cNvPr id="974" name="Google Shape;974;g13efe3763f2_0_87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5" name="Google Shape;975;g13efe3763f2_0_87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
        <p:cNvGrpSpPr/>
        <p:nvPr/>
      </p:nvGrpSpPr>
      <p:grpSpPr>
        <a:xfrm>
          <a:off x="0" y="0"/>
          <a:ext cx="0" cy="0"/>
          <a:chOff x="0" y="0"/>
          <a:chExt cx="0" cy="0"/>
        </a:xfrm>
      </p:grpSpPr>
      <p:sp>
        <p:nvSpPr>
          <p:cNvPr id="986" name="Google Shape;986;g15933277845_1_11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 name="Google Shape;987;g15933277845_1_11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
        <p:cNvGrpSpPr/>
        <p:nvPr/>
      </p:nvGrpSpPr>
      <p:grpSpPr>
        <a:xfrm>
          <a:off x="0" y="0"/>
          <a:ext cx="0" cy="0"/>
          <a:chOff x="0" y="0"/>
          <a:chExt cx="0" cy="0"/>
        </a:xfrm>
      </p:grpSpPr>
      <p:sp>
        <p:nvSpPr>
          <p:cNvPr id="1002" name="Google Shape;1002;g15933277845_1_110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 name="Google Shape;1003;g15933277845_1_11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Google Shape;1339;g15933277845_1_113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 name="Google Shape;1340;g15933277845_1_11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2"/>
        <p:cNvGrpSpPr/>
        <p:nvPr/>
      </p:nvGrpSpPr>
      <p:grpSpPr>
        <a:xfrm>
          <a:off x="0" y="0"/>
          <a:ext cx="0" cy="0"/>
          <a:chOff x="0" y="0"/>
          <a:chExt cx="0" cy="0"/>
        </a:xfrm>
      </p:grpSpPr>
      <p:sp>
        <p:nvSpPr>
          <p:cNvPr id="7253" name="Google Shape;7253;g15933277845_1_17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4" name="Google Shape;7254;g15933277845_1_17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79"/>
        <p:cNvGrpSpPr/>
        <p:nvPr/>
      </p:nvGrpSpPr>
      <p:grpSpPr>
        <a:xfrm>
          <a:off x="0" y="0"/>
          <a:ext cx="0" cy="0"/>
          <a:chOff x="0" y="0"/>
          <a:chExt cx="0" cy="0"/>
        </a:xfrm>
      </p:grpSpPr>
      <p:sp>
        <p:nvSpPr>
          <p:cNvPr id="7680" name="Google Shape;7680;g15933277845_1_17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81" name="Google Shape;7681;g15933277845_1_17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2"/>
        <p:cNvGrpSpPr/>
        <p:nvPr/>
      </p:nvGrpSpPr>
      <p:grpSpPr>
        <a:xfrm>
          <a:off x="0" y="0"/>
          <a:ext cx="0" cy="0"/>
          <a:chOff x="0" y="0"/>
          <a:chExt cx="0" cy="0"/>
        </a:xfrm>
      </p:grpSpPr>
      <p:sp>
        <p:nvSpPr>
          <p:cNvPr id="7843" name="Google Shape;7843;g15933277845_1_178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4" name="Google Shape;7844;g15933277845_1_178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4"/>
        <p:cNvGrpSpPr/>
        <p:nvPr/>
      </p:nvGrpSpPr>
      <p:grpSpPr>
        <a:xfrm>
          <a:off x="0" y="0"/>
          <a:ext cx="0" cy="0"/>
          <a:chOff x="0" y="0"/>
          <a:chExt cx="0" cy="0"/>
        </a:xfrm>
      </p:grpSpPr>
      <p:sp>
        <p:nvSpPr>
          <p:cNvPr id="8245" name="Google Shape;8245;g15933277845_1_182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6" name="Google Shape;8246;g15933277845_1_18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
        <p:cNvGrpSpPr/>
        <p:nvPr/>
      </p:nvGrpSpPr>
      <p:grpSpPr>
        <a:xfrm>
          <a:off x="0" y="0"/>
          <a:ext cx="0" cy="0"/>
          <a:chOff x="0" y="0"/>
          <a:chExt cx="0" cy="0"/>
        </a:xfrm>
      </p:grpSpPr>
      <p:sp>
        <p:nvSpPr>
          <p:cNvPr id="461" name="Google Shape;461;g1399043239b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 name="Google Shape;462;g1399043239b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15"/>
        <p:cNvGrpSpPr/>
        <p:nvPr/>
      </p:nvGrpSpPr>
      <p:grpSpPr>
        <a:xfrm>
          <a:off x="0" y="0"/>
          <a:ext cx="0" cy="0"/>
          <a:chOff x="0" y="0"/>
          <a:chExt cx="0" cy="0"/>
        </a:xfrm>
      </p:grpSpPr>
      <p:sp>
        <p:nvSpPr>
          <p:cNvPr id="8616" name="Google Shape;8616;g15933277845_1_18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7" name="Google Shape;8617;g15933277845_1_18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7"/>
        <p:cNvGrpSpPr/>
        <p:nvPr/>
      </p:nvGrpSpPr>
      <p:grpSpPr>
        <a:xfrm>
          <a:off x="0" y="0"/>
          <a:ext cx="0" cy="0"/>
          <a:chOff x="0" y="0"/>
          <a:chExt cx="0" cy="0"/>
        </a:xfrm>
      </p:grpSpPr>
      <p:sp>
        <p:nvSpPr>
          <p:cNvPr id="8918" name="Google Shape;8918;g15933277845_1_189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9" name="Google Shape;8919;g15933277845_1_189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08"/>
        <p:cNvGrpSpPr/>
        <p:nvPr/>
      </p:nvGrpSpPr>
      <p:grpSpPr>
        <a:xfrm>
          <a:off x="0" y="0"/>
          <a:ext cx="0" cy="0"/>
          <a:chOff x="0" y="0"/>
          <a:chExt cx="0" cy="0"/>
        </a:xfrm>
      </p:grpSpPr>
      <p:sp>
        <p:nvSpPr>
          <p:cNvPr id="9209" name="Google Shape;9209;g15933277845_1_19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0" name="Google Shape;9210;g15933277845_1_19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7"/>
        <p:cNvGrpSpPr/>
        <p:nvPr/>
      </p:nvGrpSpPr>
      <p:grpSpPr>
        <a:xfrm>
          <a:off x="0" y="0"/>
          <a:ext cx="0" cy="0"/>
          <a:chOff x="0" y="0"/>
          <a:chExt cx="0" cy="0"/>
        </a:xfrm>
      </p:grpSpPr>
      <p:sp>
        <p:nvSpPr>
          <p:cNvPr id="9568" name="Google Shape;9568;g15933277845_1_195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69" name="Google Shape;9569;g15933277845_1_195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4"/>
        <p:cNvGrpSpPr/>
        <p:nvPr/>
      </p:nvGrpSpPr>
      <p:grpSpPr>
        <a:xfrm>
          <a:off x="0" y="0"/>
          <a:ext cx="0" cy="0"/>
          <a:chOff x="0" y="0"/>
          <a:chExt cx="0" cy="0"/>
        </a:xfrm>
      </p:grpSpPr>
      <p:sp>
        <p:nvSpPr>
          <p:cNvPr id="9985" name="Google Shape;9985;g15933277845_1_199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86" name="Google Shape;9986;g15933277845_1_199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4"/>
        <p:cNvGrpSpPr/>
        <p:nvPr/>
      </p:nvGrpSpPr>
      <p:grpSpPr>
        <a:xfrm>
          <a:off x="0" y="0"/>
          <a:ext cx="0" cy="0"/>
          <a:chOff x="0" y="0"/>
          <a:chExt cx="0" cy="0"/>
        </a:xfrm>
      </p:grpSpPr>
      <p:sp>
        <p:nvSpPr>
          <p:cNvPr id="10325" name="Google Shape;10325;g15933277845_1_20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6" name="Google Shape;10326;g15933277845_1_20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2"/>
        <p:cNvGrpSpPr/>
        <p:nvPr/>
      </p:nvGrpSpPr>
      <p:grpSpPr>
        <a:xfrm>
          <a:off x="0" y="0"/>
          <a:ext cx="0" cy="0"/>
          <a:chOff x="0" y="0"/>
          <a:chExt cx="0" cy="0"/>
        </a:xfrm>
      </p:grpSpPr>
      <p:sp>
        <p:nvSpPr>
          <p:cNvPr id="10513" name="Google Shape;10513;g15933277845_1_20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4" name="Google Shape;10514;g15933277845_1_20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8"/>
        <p:cNvGrpSpPr/>
        <p:nvPr/>
      </p:nvGrpSpPr>
      <p:grpSpPr>
        <a:xfrm>
          <a:off x="0" y="0"/>
          <a:ext cx="0" cy="0"/>
          <a:chOff x="0" y="0"/>
          <a:chExt cx="0" cy="0"/>
        </a:xfrm>
      </p:grpSpPr>
      <p:sp>
        <p:nvSpPr>
          <p:cNvPr id="10759" name="Google Shape;10759;g15933277845_1_219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0" name="Google Shape;10760;g15933277845_1_219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1556f631622_0_2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 name="Google Shape;172;g1556f631622_0_2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
        <p:cNvGrpSpPr/>
        <p:nvPr/>
      </p:nvGrpSpPr>
      <p:grpSpPr>
        <a:xfrm>
          <a:off x="0" y="0"/>
          <a:ext cx="0" cy="0"/>
          <a:chOff x="0" y="0"/>
          <a:chExt cx="0" cy="0"/>
        </a:xfrm>
      </p:grpSpPr>
      <p:sp>
        <p:nvSpPr>
          <p:cNvPr id="383" name="Google Shape;383;g1399043239b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 name="Google Shape;384;g1399043239b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15913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
        <p:cNvGrpSpPr/>
        <p:nvPr/>
      </p:nvGrpSpPr>
      <p:grpSpPr>
        <a:xfrm>
          <a:off x="0" y="0"/>
          <a:ext cx="0" cy="0"/>
          <a:chOff x="0" y="0"/>
          <a:chExt cx="0" cy="0"/>
        </a:xfrm>
      </p:grpSpPr>
      <p:sp>
        <p:nvSpPr>
          <p:cNvPr id="199" name="Google Shape;199;g1556f631622_0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 name="Google Shape;200;g1556f631622_0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
        <p:cNvGrpSpPr/>
        <p:nvPr/>
      </p:nvGrpSpPr>
      <p:grpSpPr>
        <a:xfrm>
          <a:off x="0" y="0"/>
          <a:ext cx="0" cy="0"/>
          <a:chOff x="0" y="0"/>
          <a:chExt cx="0" cy="0"/>
        </a:xfrm>
      </p:grpSpPr>
      <p:sp>
        <p:nvSpPr>
          <p:cNvPr id="160" name="Google Shape;160;g1556f631622_0_1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 name="Google Shape;161;g1556f631622_0_1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1556f631622_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1556f631622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10.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20000" y="1545425"/>
            <a:ext cx="4816200" cy="1572000"/>
          </a:xfrm>
          <a:prstGeom prst="rect">
            <a:avLst/>
          </a:prstGeom>
        </p:spPr>
        <p:txBody>
          <a:bodyPr spcFirstLastPara="1" wrap="square" lIns="91425" tIns="91425" rIns="91425" bIns="91425" anchor="t" anchorCtr="0">
            <a:noAutofit/>
          </a:bodyPr>
          <a:lstStyle>
            <a:lvl1pPr lvl="0">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20000" y="3117475"/>
            <a:ext cx="4257300" cy="3426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3186900" y="1569000"/>
            <a:ext cx="5237100" cy="1562700"/>
          </a:xfrm>
          <a:prstGeom prst="rect">
            <a:avLst/>
          </a:prstGeom>
        </p:spPr>
        <p:txBody>
          <a:bodyPr spcFirstLastPara="1" wrap="square" lIns="91425" tIns="91425" rIns="91425" bIns="91425" anchor="t" anchorCtr="0">
            <a:noAutofit/>
          </a:bodyPr>
          <a:lstStyle>
            <a:lvl1pPr lvl="0" algn="r">
              <a:spcBef>
                <a:spcPts val="0"/>
              </a:spcBef>
              <a:spcAft>
                <a:spcPts val="0"/>
              </a:spcAft>
              <a:buSzPts val="12000"/>
              <a:buNone/>
              <a:defRPr sz="10000" b="1"/>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 name="Google Shape;43;p11"/>
          <p:cNvSpPr txBox="1">
            <a:spLocks noGrp="1"/>
          </p:cNvSpPr>
          <p:nvPr>
            <p:ph type="body" idx="1"/>
          </p:nvPr>
        </p:nvSpPr>
        <p:spPr>
          <a:xfrm>
            <a:off x="3342900" y="3131700"/>
            <a:ext cx="5081100" cy="442800"/>
          </a:xfrm>
          <a:prstGeom prst="rect">
            <a:avLst/>
          </a:prstGeom>
        </p:spPr>
        <p:txBody>
          <a:bodyPr spcFirstLastPara="1" wrap="square" lIns="91425" tIns="91425" rIns="91425" bIns="91425" anchor="t" anchorCtr="0">
            <a:noAutofit/>
          </a:bodyPr>
          <a:lstStyle>
            <a:lvl1pPr marL="457200" lvl="0" indent="-342900" algn="r">
              <a:spcBef>
                <a:spcPts val="0"/>
              </a:spcBef>
              <a:spcAft>
                <a:spcPts val="0"/>
              </a:spcAft>
              <a:buSzPts val="1800"/>
              <a:buChar char="●"/>
              <a:defRPr sz="1600"/>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2"/>
        </a:solidFill>
        <a:effectLst/>
      </p:bgPr>
    </p:bg>
    <p:spTree>
      <p:nvGrpSpPr>
        <p:cNvPr id="1" name="Shape 4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45"/>
        <p:cNvGrpSpPr/>
        <p:nvPr/>
      </p:nvGrpSpPr>
      <p:grpSpPr>
        <a:xfrm>
          <a:off x="0" y="0"/>
          <a:ext cx="0" cy="0"/>
          <a:chOff x="0" y="0"/>
          <a:chExt cx="0" cy="0"/>
        </a:xfrm>
      </p:grpSpPr>
      <p:pic>
        <p:nvPicPr>
          <p:cNvPr id="46" name="Google Shape;46;p13"/>
          <p:cNvPicPr preferRelativeResize="0"/>
          <p:nvPr/>
        </p:nvPicPr>
        <p:blipFill>
          <a:blip r:embed="rId2">
            <a:alphaModFix amt="10000"/>
          </a:blip>
          <a:stretch>
            <a:fillRect/>
          </a:stretch>
        </p:blipFill>
        <p:spPr>
          <a:xfrm>
            <a:off x="2527028" y="1077526"/>
            <a:ext cx="4089949" cy="2988450"/>
          </a:xfrm>
          <a:prstGeom prst="rect">
            <a:avLst/>
          </a:prstGeom>
          <a:noFill/>
          <a:ln>
            <a:noFill/>
          </a:ln>
        </p:spPr>
      </p:pic>
      <p:sp>
        <p:nvSpPr>
          <p:cNvPr id="47" name="Google Shape;47;p13"/>
          <p:cNvSpPr txBox="1">
            <a:spLocks noGrp="1"/>
          </p:cNvSpPr>
          <p:nvPr>
            <p:ph type="title" hasCustomPrompt="1"/>
          </p:nvPr>
        </p:nvSpPr>
        <p:spPr>
          <a:xfrm>
            <a:off x="1225600" y="1582038"/>
            <a:ext cx="675300" cy="675300"/>
          </a:xfrm>
          <a:prstGeom prst="rect">
            <a:avLst/>
          </a:prstGeom>
          <a:ln w="9525" cap="flat" cmpd="sng">
            <a:solidFill>
              <a:srgbClr val="394F42"/>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8" name="Google Shape;48;p13"/>
          <p:cNvSpPr txBox="1">
            <a:spLocks noGrp="1"/>
          </p:cNvSpPr>
          <p:nvPr>
            <p:ph type="subTitle" idx="1"/>
          </p:nvPr>
        </p:nvSpPr>
        <p:spPr>
          <a:xfrm>
            <a:off x="1992888" y="1897823"/>
            <a:ext cx="23364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9" name="Google Shape;49;p13"/>
          <p:cNvSpPr txBox="1">
            <a:spLocks noGrp="1"/>
          </p:cNvSpPr>
          <p:nvPr>
            <p:ph type="title" idx="2" hasCustomPrompt="1"/>
          </p:nvPr>
        </p:nvSpPr>
        <p:spPr>
          <a:xfrm>
            <a:off x="5058075" y="1582050"/>
            <a:ext cx="675300" cy="6753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0" name="Google Shape;50;p13"/>
          <p:cNvSpPr txBox="1">
            <a:spLocks noGrp="1"/>
          </p:cNvSpPr>
          <p:nvPr>
            <p:ph type="subTitle" idx="3"/>
          </p:nvPr>
        </p:nvSpPr>
        <p:spPr>
          <a:xfrm>
            <a:off x="5812113" y="1897823"/>
            <a:ext cx="23364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 name="Google Shape;51;p13"/>
          <p:cNvSpPr txBox="1">
            <a:spLocks noGrp="1"/>
          </p:cNvSpPr>
          <p:nvPr>
            <p:ph type="title" idx="4" hasCustomPrompt="1"/>
          </p:nvPr>
        </p:nvSpPr>
        <p:spPr>
          <a:xfrm>
            <a:off x="1238850" y="3372300"/>
            <a:ext cx="675300" cy="6753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2" name="Google Shape;52;p13"/>
          <p:cNvSpPr txBox="1">
            <a:spLocks noGrp="1"/>
          </p:cNvSpPr>
          <p:nvPr>
            <p:ph type="subTitle" idx="5"/>
          </p:nvPr>
        </p:nvSpPr>
        <p:spPr>
          <a:xfrm>
            <a:off x="1989538" y="3677049"/>
            <a:ext cx="23364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3" name="Google Shape;53;p13"/>
          <p:cNvSpPr txBox="1">
            <a:spLocks noGrp="1"/>
          </p:cNvSpPr>
          <p:nvPr>
            <p:ph type="title" idx="6" hasCustomPrompt="1"/>
          </p:nvPr>
        </p:nvSpPr>
        <p:spPr>
          <a:xfrm>
            <a:off x="5058075" y="3372300"/>
            <a:ext cx="675300" cy="6753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4" name="Google Shape;54;p13"/>
          <p:cNvSpPr txBox="1">
            <a:spLocks noGrp="1"/>
          </p:cNvSpPr>
          <p:nvPr>
            <p:ph type="subTitle" idx="7"/>
          </p:nvPr>
        </p:nvSpPr>
        <p:spPr>
          <a:xfrm>
            <a:off x="5808663" y="3677049"/>
            <a:ext cx="2336400" cy="572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5" name="Google Shape;55;p13"/>
          <p:cNvSpPr txBox="1">
            <a:spLocks noGrp="1"/>
          </p:cNvSpPr>
          <p:nvPr>
            <p:ph type="subTitle" idx="8"/>
          </p:nvPr>
        </p:nvSpPr>
        <p:spPr>
          <a:xfrm>
            <a:off x="1992888" y="1500325"/>
            <a:ext cx="2336400" cy="48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56" name="Google Shape;56;p13"/>
          <p:cNvSpPr txBox="1">
            <a:spLocks noGrp="1"/>
          </p:cNvSpPr>
          <p:nvPr>
            <p:ph type="subTitle" idx="9"/>
          </p:nvPr>
        </p:nvSpPr>
        <p:spPr>
          <a:xfrm>
            <a:off x="5812113" y="1500325"/>
            <a:ext cx="2336400" cy="48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57" name="Google Shape;57;p13"/>
          <p:cNvSpPr txBox="1">
            <a:spLocks noGrp="1"/>
          </p:cNvSpPr>
          <p:nvPr>
            <p:ph type="subTitle" idx="13"/>
          </p:nvPr>
        </p:nvSpPr>
        <p:spPr>
          <a:xfrm>
            <a:off x="1989538" y="3290565"/>
            <a:ext cx="2336400" cy="48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58" name="Google Shape;58;p13"/>
          <p:cNvSpPr txBox="1">
            <a:spLocks noGrp="1"/>
          </p:cNvSpPr>
          <p:nvPr>
            <p:ph type="subTitle" idx="14"/>
          </p:nvPr>
        </p:nvSpPr>
        <p:spPr>
          <a:xfrm>
            <a:off x="5812113" y="3290565"/>
            <a:ext cx="2336400" cy="480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59" name="Google Shape;59;p13"/>
          <p:cNvSpPr txBox="1">
            <a:spLocks noGrp="1"/>
          </p:cNvSpPr>
          <p:nvPr>
            <p:ph type="title" idx="15"/>
          </p:nvPr>
        </p:nvSpPr>
        <p:spPr>
          <a:xfrm>
            <a:off x="716650"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60"/>
        <p:cNvGrpSpPr/>
        <p:nvPr/>
      </p:nvGrpSpPr>
      <p:grpSpPr>
        <a:xfrm>
          <a:off x="0" y="0"/>
          <a:ext cx="0" cy="0"/>
          <a:chOff x="0" y="0"/>
          <a:chExt cx="0" cy="0"/>
        </a:xfrm>
      </p:grpSpPr>
      <p:sp>
        <p:nvSpPr>
          <p:cNvPr id="61" name="Google Shape;61;p14"/>
          <p:cNvSpPr txBox="1">
            <a:spLocks noGrp="1"/>
          </p:cNvSpPr>
          <p:nvPr>
            <p:ph type="title"/>
          </p:nvPr>
        </p:nvSpPr>
        <p:spPr>
          <a:xfrm>
            <a:off x="796200" y="2633388"/>
            <a:ext cx="4257300" cy="631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6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2" name="Google Shape;62;p14"/>
          <p:cNvSpPr txBox="1">
            <a:spLocks noGrp="1"/>
          </p:cNvSpPr>
          <p:nvPr>
            <p:ph type="subTitle" idx="1"/>
          </p:nvPr>
        </p:nvSpPr>
        <p:spPr>
          <a:xfrm>
            <a:off x="796200" y="3264588"/>
            <a:ext cx="4257300" cy="40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3" name="Google Shape;63;p14"/>
          <p:cNvSpPr txBox="1">
            <a:spLocks noGrp="1"/>
          </p:cNvSpPr>
          <p:nvPr>
            <p:ph type="title" idx="2" hasCustomPrompt="1"/>
          </p:nvPr>
        </p:nvSpPr>
        <p:spPr>
          <a:xfrm>
            <a:off x="796200" y="1471188"/>
            <a:ext cx="1717500" cy="914700"/>
          </a:xfrm>
          <a:prstGeom prst="rect">
            <a:avLst/>
          </a:prstGeom>
        </p:spPr>
        <p:txBody>
          <a:bodyPr spcFirstLastPara="1" wrap="square" lIns="91425" tIns="91425" rIns="91425" bIns="91425" anchor="ctr" anchorCtr="0">
            <a:noAutofit/>
          </a:bodyPr>
          <a:lstStyle>
            <a:lvl1pPr lvl="0" rtl="0">
              <a:spcBef>
                <a:spcPts val="0"/>
              </a:spcBef>
              <a:spcAft>
                <a:spcPts val="0"/>
              </a:spcAft>
              <a:buSzPts val="12000"/>
              <a:buNone/>
              <a:defRPr sz="9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64"/>
        <p:cNvGrpSpPr/>
        <p:nvPr/>
      </p:nvGrpSpPr>
      <p:grpSpPr>
        <a:xfrm>
          <a:off x="0" y="0"/>
          <a:ext cx="0" cy="0"/>
          <a:chOff x="0" y="0"/>
          <a:chExt cx="0" cy="0"/>
        </a:xfrm>
      </p:grpSpPr>
      <p:sp>
        <p:nvSpPr>
          <p:cNvPr id="65" name="Google Shape;65;p15"/>
          <p:cNvSpPr txBox="1">
            <a:spLocks noGrp="1"/>
          </p:cNvSpPr>
          <p:nvPr>
            <p:ph type="title"/>
          </p:nvPr>
        </p:nvSpPr>
        <p:spPr>
          <a:xfrm>
            <a:off x="2290050" y="299760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500" b="1"/>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66" name="Google Shape;66;p15"/>
          <p:cNvSpPr txBox="1">
            <a:spLocks noGrp="1"/>
          </p:cNvSpPr>
          <p:nvPr>
            <p:ph type="subTitle" idx="1"/>
          </p:nvPr>
        </p:nvSpPr>
        <p:spPr>
          <a:xfrm>
            <a:off x="1458150" y="1614000"/>
            <a:ext cx="6227700" cy="138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67"/>
        <p:cNvGrpSpPr/>
        <p:nvPr/>
      </p:nvGrpSpPr>
      <p:grpSpPr>
        <a:xfrm>
          <a:off x="0" y="0"/>
          <a:ext cx="0" cy="0"/>
          <a:chOff x="0" y="0"/>
          <a:chExt cx="0" cy="0"/>
        </a:xfrm>
      </p:grpSpPr>
      <p:sp>
        <p:nvSpPr>
          <p:cNvPr id="68" name="Google Shape;68;p16"/>
          <p:cNvSpPr txBox="1">
            <a:spLocks noGrp="1"/>
          </p:cNvSpPr>
          <p:nvPr>
            <p:ph type="subTitle" idx="1"/>
          </p:nvPr>
        </p:nvSpPr>
        <p:spPr>
          <a:xfrm>
            <a:off x="716650" y="1745945"/>
            <a:ext cx="3852000" cy="2223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 name="Google Shape;69;p16"/>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70"/>
        <p:cNvGrpSpPr/>
        <p:nvPr/>
      </p:nvGrpSpPr>
      <p:grpSpPr>
        <a:xfrm>
          <a:off x="0" y="0"/>
          <a:ext cx="0" cy="0"/>
          <a:chOff x="0" y="0"/>
          <a:chExt cx="0" cy="0"/>
        </a:xfrm>
      </p:grpSpPr>
      <p:sp>
        <p:nvSpPr>
          <p:cNvPr id="71" name="Google Shape;71;p17"/>
          <p:cNvSpPr txBox="1">
            <a:spLocks noGrp="1"/>
          </p:cNvSpPr>
          <p:nvPr>
            <p:ph type="subTitle" idx="1"/>
          </p:nvPr>
        </p:nvSpPr>
        <p:spPr>
          <a:xfrm>
            <a:off x="720000" y="2372250"/>
            <a:ext cx="3550800" cy="97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 name="Google Shape;72;p17"/>
          <p:cNvSpPr txBox="1">
            <a:spLocks noGrp="1"/>
          </p:cNvSpPr>
          <p:nvPr>
            <p:ph type="title"/>
          </p:nvPr>
        </p:nvSpPr>
        <p:spPr>
          <a:xfrm>
            <a:off x="716650" y="1799550"/>
            <a:ext cx="3550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73"/>
        <p:cNvGrpSpPr/>
        <p:nvPr/>
      </p:nvGrpSpPr>
      <p:grpSpPr>
        <a:xfrm>
          <a:off x="0" y="0"/>
          <a:ext cx="0" cy="0"/>
          <a:chOff x="0" y="0"/>
          <a:chExt cx="0" cy="0"/>
        </a:xfrm>
      </p:grpSpPr>
      <p:sp>
        <p:nvSpPr>
          <p:cNvPr id="74" name="Google Shape;74;p18"/>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
        <p:nvSpPr>
          <p:cNvPr id="75" name="Google Shape;75;p18"/>
          <p:cNvSpPr txBox="1">
            <a:spLocks noGrp="1"/>
          </p:cNvSpPr>
          <p:nvPr>
            <p:ph type="body" idx="1"/>
          </p:nvPr>
        </p:nvSpPr>
        <p:spPr>
          <a:xfrm>
            <a:off x="720000" y="1289450"/>
            <a:ext cx="2563500" cy="3241200"/>
          </a:xfrm>
          <a:prstGeom prst="rect">
            <a:avLst/>
          </a:prstGeom>
        </p:spPr>
        <p:txBody>
          <a:bodyPr spcFirstLastPara="1" wrap="square" lIns="91425" tIns="91425" rIns="91425" bIns="91425" anchor="t" anchorCtr="0">
            <a:noAutofit/>
          </a:bodyPr>
          <a:lstStyle>
            <a:lvl1pPr marL="457200" lvl="0" indent="-311150" rtl="0">
              <a:spcBef>
                <a:spcPts val="0"/>
              </a:spcBef>
              <a:spcAft>
                <a:spcPts val="0"/>
              </a:spcAft>
              <a:buSzPts val="1300"/>
              <a:buChar char="●"/>
              <a:defRPr sz="1300"/>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76"/>
        <p:cNvGrpSpPr/>
        <p:nvPr/>
      </p:nvGrpSpPr>
      <p:grpSpPr>
        <a:xfrm>
          <a:off x="0" y="0"/>
          <a:ext cx="0" cy="0"/>
          <a:chOff x="0" y="0"/>
          <a:chExt cx="0" cy="0"/>
        </a:xfrm>
      </p:grpSpPr>
      <p:sp>
        <p:nvSpPr>
          <p:cNvPr id="77" name="Google Shape;77;p19"/>
          <p:cNvSpPr txBox="1">
            <a:spLocks noGrp="1"/>
          </p:cNvSpPr>
          <p:nvPr>
            <p:ph type="body" idx="1"/>
          </p:nvPr>
        </p:nvSpPr>
        <p:spPr>
          <a:xfrm>
            <a:off x="716650" y="1428300"/>
            <a:ext cx="3594900" cy="22869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78" name="Google Shape;78;p19"/>
          <p:cNvSpPr txBox="1">
            <a:spLocks noGrp="1"/>
          </p:cNvSpPr>
          <p:nvPr>
            <p:ph type="body" idx="2"/>
          </p:nvPr>
        </p:nvSpPr>
        <p:spPr>
          <a:xfrm>
            <a:off x="4832400" y="1428300"/>
            <a:ext cx="3594900" cy="22869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
        <p:nvSpPr>
          <p:cNvPr id="79" name="Google Shape;79;p19"/>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80"/>
        <p:cNvGrpSpPr/>
        <p:nvPr/>
      </p:nvGrpSpPr>
      <p:grpSpPr>
        <a:xfrm>
          <a:off x="0" y="0"/>
          <a:ext cx="0" cy="0"/>
          <a:chOff x="0" y="0"/>
          <a:chExt cx="0" cy="0"/>
        </a:xfrm>
      </p:grpSpPr>
      <p:sp>
        <p:nvSpPr>
          <p:cNvPr id="81" name="Google Shape;81;p20"/>
          <p:cNvSpPr txBox="1">
            <a:spLocks noGrp="1"/>
          </p:cNvSpPr>
          <p:nvPr>
            <p:ph type="subTitle" idx="1"/>
          </p:nvPr>
        </p:nvSpPr>
        <p:spPr>
          <a:xfrm>
            <a:off x="720000" y="2440575"/>
            <a:ext cx="2336400" cy="433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82" name="Google Shape;82;p20"/>
          <p:cNvSpPr txBox="1">
            <a:spLocks noGrp="1"/>
          </p:cNvSpPr>
          <p:nvPr>
            <p:ph type="subTitle" idx="2"/>
          </p:nvPr>
        </p:nvSpPr>
        <p:spPr>
          <a:xfrm>
            <a:off x="720000" y="2803949"/>
            <a:ext cx="2336400" cy="72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3" name="Google Shape;83;p20"/>
          <p:cNvSpPr txBox="1">
            <a:spLocks noGrp="1"/>
          </p:cNvSpPr>
          <p:nvPr>
            <p:ph type="subTitle" idx="3"/>
          </p:nvPr>
        </p:nvSpPr>
        <p:spPr>
          <a:xfrm>
            <a:off x="3403800" y="2803949"/>
            <a:ext cx="2336400" cy="72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 name="Google Shape;84;p20"/>
          <p:cNvSpPr txBox="1">
            <a:spLocks noGrp="1"/>
          </p:cNvSpPr>
          <p:nvPr>
            <p:ph type="subTitle" idx="4"/>
          </p:nvPr>
        </p:nvSpPr>
        <p:spPr>
          <a:xfrm>
            <a:off x="6087600" y="2803949"/>
            <a:ext cx="2336400" cy="72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 name="Google Shape;85;p20"/>
          <p:cNvSpPr txBox="1">
            <a:spLocks noGrp="1"/>
          </p:cNvSpPr>
          <p:nvPr>
            <p:ph type="subTitle" idx="5"/>
          </p:nvPr>
        </p:nvSpPr>
        <p:spPr>
          <a:xfrm>
            <a:off x="3403800" y="2440575"/>
            <a:ext cx="2336400" cy="433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86" name="Google Shape;86;p20"/>
          <p:cNvSpPr txBox="1">
            <a:spLocks noGrp="1"/>
          </p:cNvSpPr>
          <p:nvPr>
            <p:ph type="subTitle" idx="6"/>
          </p:nvPr>
        </p:nvSpPr>
        <p:spPr>
          <a:xfrm>
            <a:off x="6087600" y="2440575"/>
            <a:ext cx="2336400" cy="433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87" name="Google Shape;87;p20"/>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090500" y="2637825"/>
            <a:ext cx="4257300" cy="631200"/>
          </a:xfrm>
          <a:prstGeom prst="rect">
            <a:avLst/>
          </a:prstGeom>
        </p:spPr>
        <p:txBody>
          <a:bodyPr spcFirstLastPara="1" wrap="square" lIns="91425" tIns="91425" rIns="91425" bIns="91425" anchor="t" anchorCtr="0">
            <a:noAutofit/>
          </a:bodyPr>
          <a:lstStyle>
            <a:lvl1pPr lvl="0" algn="r">
              <a:spcBef>
                <a:spcPts val="0"/>
              </a:spcBef>
              <a:spcAft>
                <a:spcPts val="0"/>
              </a:spcAft>
              <a:buSzPts val="3600"/>
              <a:buNone/>
              <a:defRPr sz="3600" b="1"/>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subTitle" idx="1"/>
          </p:nvPr>
        </p:nvSpPr>
        <p:spPr>
          <a:xfrm>
            <a:off x="4090500" y="3269000"/>
            <a:ext cx="4257300" cy="407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4" name="Google Shape;14;p3"/>
          <p:cNvSpPr txBox="1">
            <a:spLocks noGrp="1"/>
          </p:cNvSpPr>
          <p:nvPr>
            <p:ph type="title" idx="2" hasCustomPrompt="1"/>
          </p:nvPr>
        </p:nvSpPr>
        <p:spPr>
          <a:xfrm>
            <a:off x="6630300" y="1475625"/>
            <a:ext cx="1717500" cy="914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2000"/>
              <a:buNone/>
              <a:defRPr sz="9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88"/>
        <p:cNvGrpSpPr/>
        <p:nvPr/>
      </p:nvGrpSpPr>
      <p:grpSpPr>
        <a:xfrm>
          <a:off x="0" y="0"/>
          <a:ext cx="0" cy="0"/>
          <a:chOff x="0" y="0"/>
          <a:chExt cx="0" cy="0"/>
        </a:xfrm>
      </p:grpSpPr>
      <p:sp>
        <p:nvSpPr>
          <p:cNvPr id="89" name="Google Shape;89;p21"/>
          <p:cNvSpPr txBox="1">
            <a:spLocks noGrp="1"/>
          </p:cNvSpPr>
          <p:nvPr>
            <p:ph type="subTitle" idx="1"/>
          </p:nvPr>
        </p:nvSpPr>
        <p:spPr>
          <a:xfrm>
            <a:off x="1744336" y="1723925"/>
            <a:ext cx="2593800" cy="409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0" name="Google Shape;90;p21"/>
          <p:cNvSpPr txBox="1">
            <a:spLocks noGrp="1"/>
          </p:cNvSpPr>
          <p:nvPr>
            <p:ph type="subTitle" idx="2"/>
          </p:nvPr>
        </p:nvSpPr>
        <p:spPr>
          <a:xfrm>
            <a:off x="1744325" y="2061575"/>
            <a:ext cx="2593800" cy="484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 name="Google Shape;91;p21"/>
          <p:cNvSpPr txBox="1">
            <a:spLocks noGrp="1"/>
          </p:cNvSpPr>
          <p:nvPr>
            <p:ph type="subTitle" idx="3"/>
          </p:nvPr>
        </p:nvSpPr>
        <p:spPr>
          <a:xfrm>
            <a:off x="5487956" y="2061575"/>
            <a:ext cx="2593800" cy="484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 name="Google Shape;92;p21"/>
          <p:cNvSpPr txBox="1">
            <a:spLocks noGrp="1"/>
          </p:cNvSpPr>
          <p:nvPr>
            <p:ph type="subTitle" idx="4"/>
          </p:nvPr>
        </p:nvSpPr>
        <p:spPr>
          <a:xfrm>
            <a:off x="1744325" y="3451500"/>
            <a:ext cx="2593800" cy="484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3" name="Google Shape;93;p21"/>
          <p:cNvSpPr txBox="1">
            <a:spLocks noGrp="1"/>
          </p:cNvSpPr>
          <p:nvPr>
            <p:ph type="subTitle" idx="5"/>
          </p:nvPr>
        </p:nvSpPr>
        <p:spPr>
          <a:xfrm>
            <a:off x="5487956" y="3451500"/>
            <a:ext cx="2593800" cy="4848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4" name="Google Shape;94;p21"/>
          <p:cNvSpPr txBox="1">
            <a:spLocks noGrp="1"/>
          </p:cNvSpPr>
          <p:nvPr>
            <p:ph type="subTitle" idx="6"/>
          </p:nvPr>
        </p:nvSpPr>
        <p:spPr>
          <a:xfrm>
            <a:off x="1744336" y="3113750"/>
            <a:ext cx="2593800" cy="409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5" name="Google Shape;95;p21"/>
          <p:cNvSpPr txBox="1">
            <a:spLocks noGrp="1"/>
          </p:cNvSpPr>
          <p:nvPr>
            <p:ph type="subTitle" idx="7"/>
          </p:nvPr>
        </p:nvSpPr>
        <p:spPr>
          <a:xfrm>
            <a:off x="5487963" y="1723925"/>
            <a:ext cx="2593800" cy="409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6" name="Google Shape;96;p21"/>
          <p:cNvSpPr txBox="1">
            <a:spLocks noGrp="1"/>
          </p:cNvSpPr>
          <p:nvPr>
            <p:ph type="subTitle" idx="8"/>
          </p:nvPr>
        </p:nvSpPr>
        <p:spPr>
          <a:xfrm>
            <a:off x="5487963" y="3113750"/>
            <a:ext cx="2593800" cy="409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97" name="Google Shape;97;p21"/>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98"/>
        <p:cNvGrpSpPr/>
        <p:nvPr/>
      </p:nvGrpSpPr>
      <p:grpSpPr>
        <a:xfrm>
          <a:off x="0" y="0"/>
          <a:ext cx="0" cy="0"/>
          <a:chOff x="0" y="0"/>
          <a:chExt cx="0" cy="0"/>
        </a:xfrm>
      </p:grpSpPr>
      <p:sp>
        <p:nvSpPr>
          <p:cNvPr id="99" name="Google Shape;99;p22"/>
          <p:cNvSpPr txBox="1">
            <a:spLocks noGrp="1"/>
          </p:cNvSpPr>
          <p:nvPr>
            <p:ph type="subTitle" idx="1"/>
          </p:nvPr>
        </p:nvSpPr>
        <p:spPr>
          <a:xfrm>
            <a:off x="1048585" y="2141050"/>
            <a:ext cx="21105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0" name="Google Shape;100;p22"/>
          <p:cNvSpPr txBox="1">
            <a:spLocks noGrp="1"/>
          </p:cNvSpPr>
          <p:nvPr>
            <p:ph type="subTitle" idx="2"/>
          </p:nvPr>
        </p:nvSpPr>
        <p:spPr>
          <a:xfrm>
            <a:off x="3553260" y="2141056"/>
            <a:ext cx="21105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 name="Google Shape;101;p22"/>
          <p:cNvSpPr txBox="1">
            <a:spLocks noGrp="1"/>
          </p:cNvSpPr>
          <p:nvPr>
            <p:ph type="subTitle" idx="3"/>
          </p:nvPr>
        </p:nvSpPr>
        <p:spPr>
          <a:xfrm>
            <a:off x="6002135" y="2141056"/>
            <a:ext cx="21060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 name="Google Shape;102;p22"/>
          <p:cNvSpPr txBox="1">
            <a:spLocks noGrp="1"/>
          </p:cNvSpPr>
          <p:nvPr>
            <p:ph type="subTitle" idx="4"/>
          </p:nvPr>
        </p:nvSpPr>
        <p:spPr>
          <a:xfrm>
            <a:off x="1048865" y="3435450"/>
            <a:ext cx="21060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 name="Google Shape;103;p22"/>
          <p:cNvSpPr txBox="1">
            <a:spLocks noGrp="1"/>
          </p:cNvSpPr>
          <p:nvPr>
            <p:ph type="subTitle" idx="5"/>
          </p:nvPr>
        </p:nvSpPr>
        <p:spPr>
          <a:xfrm>
            <a:off x="3553260" y="3435450"/>
            <a:ext cx="21105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 name="Google Shape;104;p22"/>
          <p:cNvSpPr txBox="1">
            <a:spLocks noGrp="1"/>
          </p:cNvSpPr>
          <p:nvPr>
            <p:ph type="subTitle" idx="6"/>
          </p:nvPr>
        </p:nvSpPr>
        <p:spPr>
          <a:xfrm>
            <a:off x="6002135" y="3435450"/>
            <a:ext cx="2106000" cy="484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 name="Google Shape;105;p22"/>
          <p:cNvSpPr txBox="1">
            <a:spLocks noGrp="1"/>
          </p:cNvSpPr>
          <p:nvPr>
            <p:ph type="subTitle" idx="7"/>
          </p:nvPr>
        </p:nvSpPr>
        <p:spPr>
          <a:xfrm>
            <a:off x="1044410" y="1843525"/>
            <a:ext cx="2110500" cy="370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6" name="Google Shape;106;p22"/>
          <p:cNvSpPr txBox="1">
            <a:spLocks noGrp="1"/>
          </p:cNvSpPr>
          <p:nvPr>
            <p:ph type="subTitle" idx="8"/>
          </p:nvPr>
        </p:nvSpPr>
        <p:spPr>
          <a:xfrm>
            <a:off x="3553264" y="1843525"/>
            <a:ext cx="2110500" cy="370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7" name="Google Shape;107;p22"/>
          <p:cNvSpPr txBox="1">
            <a:spLocks noGrp="1"/>
          </p:cNvSpPr>
          <p:nvPr>
            <p:ph type="subTitle" idx="9"/>
          </p:nvPr>
        </p:nvSpPr>
        <p:spPr>
          <a:xfrm>
            <a:off x="6006548" y="1843525"/>
            <a:ext cx="2106000" cy="370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 name="Google Shape;108;p22"/>
          <p:cNvSpPr txBox="1">
            <a:spLocks noGrp="1"/>
          </p:cNvSpPr>
          <p:nvPr>
            <p:ph type="subTitle" idx="13"/>
          </p:nvPr>
        </p:nvSpPr>
        <p:spPr>
          <a:xfrm>
            <a:off x="1044460" y="3133300"/>
            <a:ext cx="2106000" cy="370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 name="Google Shape;109;p22"/>
          <p:cNvSpPr txBox="1">
            <a:spLocks noGrp="1"/>
          </p:cNvSpPr>
          <p:nvPr>
            <p:ph type="subTitle" idx="14"/>
          </p:nvPr>
        </p:nvSpPr>
        <p:spPr>
          <a:xfrm>
            <a:off x="3553264" y="3133300"/>
            <a:ext cx="2110500" cy="370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0" name="Google Shape;110;p22"/>
          <p:cNvSpPr txBox="1">
            <a:spLocks noGrp="1"/>
          </p:cNvSpPr>
          <p:nvPr>
            <p:ph type="subTitle" idx="15"/>
          </p:nvPr>
        </p:nvSpPr>
        <p:spPr>
          <a:xfrm>
            <a:off x="6006548" y="3133300"/>
            <a:ext cx="2106000" cy="3702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1" name="Google Shape;111;p22"/>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12"/>
        <p:cNvGrpSpPr/>
        <p:nvPr/>
      </p:nvGrpSpPr>
      <p:grpSpPr>
        <a:xfrm>
          <a:off x="0" y="0"/>
          <a:ext cx="0" cy="0"/>
          <a:chOff x="0" y="0"/>
          <a:chExt cx="0" cy="0"/>
        </a:xfrm>
      </p:grpSpPr>
      <p:sp>
        <p:nvSpPr>
          <p:cNvPr id="113" name="Google Shape;113;p23"/>
          <p:cNvSpPr txBox="1">
            <a:spLocks noGrp="1"/>
          </p:cNvSpPr>
          <p:nvPr>
            <p:ph type="title" hasCustomPrompt="1"/>
          </p:nvPr>
        </p:nvSpPr>
        <p:spPr>
          <a:xfrm>
            <a:off x="1381425" y="2684300"/>
            <a:ext cx="991500" cy="56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4" name="Google Shape;114;p23"/>
          <p:cNvSpPr txBox="1">
            <a:spLocks noGrp="1"/>
          </p:cNvSpPr>
          <p:nvPr>
            <p:ph type="subTitle" idx="1"/>
          </p:nvPr>
        </p:nvSpPr>
        <p:spPr>
          <a:xfrm>
            <a:off x="718875" y="3628700"/>
            <a:ext cx="2316600" cy="82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3"/>
          <p:cNvSpPr txBox="1">
            <a:spLocks noGrp="1"/>
          </p:cNvSpPr>
          <p:nvPr>
            <p:ph type="title" idx="2" hasCustomPrompt="1"/>
          </p:nvPr>
        </p:nvSpPr>
        <p:spPr>
          <a:xfrm>
            <a:off x="4076650" y="2684295"/>
            <a:ext cx="991500" cy="56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6" name="Google Shape;116;p23"/>
          <p:cNvSpPr txBox="1">
            <a:spLocks noGrp="1"/>
          </p:cNvSpPr>
          <p:nvPr>
            <p:ph type="subTitle" idx="3"/>
          </p:nvPr>
        </p:nvSpPr>
        <p:spPr>
          <a:xfrm>
            <a:off x="3418220" y="3628700"/>
            <a:ext cx="2316600" cy="82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23"/>
          <p:cNvSpPr txBox="1">
            <a:spLocks noGrp="1"/>
          </p:cNvSpPr>
          <p:nvPr>
            <p:ph type="title" idx="4" hasCustomPrompt="1"/>
          </p:nvPr>
        </p:nvSpPr>
        <p:spPr>
          <a:xfrm>
            <a:off x="6771875" y="2684299"/>
            <a:ext cx="991500" cy="56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18" name="Google Shape;118;p23"/>
          <p:cNvSpPr txBox="1">
            <a:spLocks noGrp="1"/>
          </p:cNvSpPr>
          <p:nvPr>
            <p:ph type="subTitle" idx="5"/>
          </p:nvPr>
        </p:nvSpPr>
        <p:spPr>
          <a:xfrm>
            <a:off x="6117546" y="3628700"/>
            <a:ext cx="2316600" cy="82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9" name="Google Shape;119;p23"/>
          <p:cNvSpPr txBox="1">
            <a:spLocks noGrp="1"/>
          </p:cNvSpPr>
          <p:nvPr>
            <p:ph type="title" idx="6"/>
          </p:nvPr>
        </p:nvSpPr>
        <p:spPr>
          <a:xfrm>
            <a:off x="716650"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
        <p:nvSpPr>
          <p:cNvPr id="120" name="Google Shape;120;p23"/>
          <p:cNvSpPr txBox="1">
            <a:spLocks noGrp="1"/>
          </p:cNvSpPr>
          <p:nvPr>
            <p:ph type="subTitle" idx="7"/>
          </p:nvPr>
        </p:nvSpPr>
        <p:spPr>
          <a:xfrm>
            <a:off x="718875" y="3330125"/>
            <a:ext cx="2316600" cy="38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1" name="Google Shape;121;p23"/>
          <p:cNvSpPr txBox="1">
            <a:spLocks noGrp="1"/>
          </p:cNvSpPr>
          <p:nvPr>
            <p:ph type="subTitle" idx="8"/>
          </p:nvPr>
        </p:nvSpPr>
        <p:spPr>
          <a:xfrm>
            <a:off x="3418216" y="3330125"/>
            <a:ext cx="2316600" cy="38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2" name="Google Shape;122;p23"/>
          <p:cNvSpPr txBox="1">
            <a:spLocks noGrp="1"/>
          </p:cNvSpPr>
          <p:nvPr>
            <p:ph type="subTitle" idx="9"/>
          </p:nvPr>
        </p:nvSpPr>
        <p:spPr>
          <a:xfrm>
            <a:off x="6109330" y="3330125"/>
            <a:ext cx="2316600" cy="3804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23"/>
        <p:cNvGrpSpPr/>
        <p:nvPr/>
      </p:nvGrpSpPr>
      <p:grpSpPr>
        <a:xfrm>
          <a:off x="0" y="0"/>
          <a:ext cx="0" cy="0"/>
          <a:chOff x="0" y="0"/>
          <a:chExt cx="0" cy="0"/>
        </a:xfrm>
      </p:grpSpPr>
      <p:sp>
        <p:nvSpPr>
          <p:cNvPr id="124" name="Google Shape;124;p24"/>
          <p:cNvSpPr txBox="1">
            <a:spLocks noGrp="1"/>
          </p:cNvSpPr>
          <p:nvPr>
            <p:ph type="ctrTitle"/>
          </p:nvPr>
        </p:nvSpPr>
        <p:spPr>
          <a:xfrm>
            <a:off x="724875" y="566800"/>
            <a:ext cx="3847200" cy="997800"/>
          </a:xfrm>
          <a:prstGeom prst="rect">
            <a:avLst/>
          </a:prstGeom>
        </p:spPr>
        <p:txBody>
          <a:bodyPr spcFirstLastPara="1" wrap="square" lIns="91425" tIns="91425" rIns="91425" bIns="91425" anchor="t" anchorCtr="0">
            <a:noAutofit/>
          </a:bodyPr>
          <a:lstStyle>
            <a:lvl1pPr lvl="0" rtl="0">
              <a:spcBef>
                <a:spcPts val="0"/>
              </a:spcBef>
              <a:spcAft>
                <a:spcPts val="0"/>
              </a:spcAft>
              <a:buSzPts val="5200"/>
              <a:buNone/>
              <a:defRPr sz="7000" b="1"/>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5" name="Google Shape;125;p24"/>
          <p:cNvSpPr txBox="1">
            <a:spLocks noGrp="1"/>
          </p:cNvSpPr>
          <p:nvPr>
            <p:ph type="subTitle" idx="1"/>
          </p:nvPr>
        </p:nvSpPr>
        <p:spPr>
          <a:xfrm>
            <a:off x="720000" y="1677725"/>
            <a:ext cx="3847200" cy="117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26" name="Google Shape;126;p24"/>
          <p:cNvSpPr txBox="1"/>
          <p:nvPr/>
        </p:nvSpPr>
        <p:spPr>
          <a:xfrm>
            <a:off x="720000" y="3519450"/>
            <a:ext cx="3847200" cy="672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100">
                <a:solidFill>
                  <a:schemeClr val="dk1"/>
                </a:solidFill>
                <a:latin typeface="Raleway"/>
                <a:ea typeface="Raleway"/>
                <a:cs typeface="Raleway"/>
                <a:sym typeface="Raleway"/>
              </a:rPr>
              <a:t>CREDITS: This presentation template was created by </a:t>
            </a:r>
            <a:r>
              <a:rPr lang="en" sz="1100" b="1">
                <a:solidFill>
                  <a:schemeClr val="dk1"/>
                </a:solidFill>
                <a:uFill>
                  <a:noFill/>
                </a:uFill>
                <a:latin typeface="Raleway"/>
                <a:ea typeface="Raleway"/>
                <a:cs typeface="Raleway"/>
                <a:sym typeface="Raleway"/>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100">
                <a:solidFill>
                  <a:schemeClr val="dk1"/>
                </a:solidFill>
                <a:latin typeface="Raleway"/>
                <a:ea typeface="Raleway"/>
                <a:cs typeface="Raleway"/>
                <a:sym typeface="Raleway"/>
              </a:rPr>
              <a:t>, and includes icons by </a:t>
            </a:r>
            <a:r>
              <a:rPr lang="en" sz="1100" b="1">
                <a:solidFill>
                  <a:schemeClr val="dk1"/>
                </a:solidFill>
                <a:uFill>
                  <a:noFill/>
                </a:uFill>
                <a:latin typeface="Raleway"/>
                <a:ea typeface="Raleway"/>
                <a:cs typeface="Raleway"/>
                <a:sym typeface="Raleway"/>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100">
                <a:solidFill>
                  <a:schemeClr val="dk1"/>
                </a:solidFill>
                <a:latin typeface="Raleway"/>
                <a:ea typeface="Raleway"/>
                <a:cs typeface="Raleway"/>
                <a:sym typeface="Raleway"/>
              </a:rPr>
              <a:t>, and infographics &amp; images by </a:t>
            </a:r>
            <a:r>
              <a:rPr lang="en" sz="1100" b="1">
                <a:solidFill>
                  <a:schemeClr val="dk1"/>
                </a:solidFill>
                <a:uFill>
                  <a:noFill/>
                </a:uFill>
                <a:latin typeface="Raleway"/>
                <a:ea typeface="Raleway"/>
                <a:cs typeface="Raleway"/>
                <a:sym typeface="Raleway"/>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endParaRPr sz="1100" b="1">
              <a:solidFill>
                <a:schemeClr val="dk1"/>
              </a:solidFill>
              <a:latin typeface="Raleway"/>
              <a:ea typeface="Raleway"/>
              <a:cs typeface="Raleway"/>
              <a:sym typeface="Raleway"/>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27"/>
        <p:cNvGrpSpPr/>
        <p:nvPr/>
      </p:nvGrpSpPr>
      <p:grpSpPr>
        <a:xfrm>
          <a:off x="0" y="0"/>
          <a:ext cx="0" cy="0"/>
          <a:chOff x="0" y="0"/>
          <a:chExt cx="0" cy="0"/>
        </a:xfrm>
      </p:grpSpPr>
      <p:pic>
        <p:nvPicPr>
          <p:cNvPr id="128" name="Google Shape;128;p25"/>
          <p:cNvPicPr preferRelativeResize="0"/>
          <p:nvPr/>
        </p:nvPicPr>
        <p:blipFill rotWithShape="1">
          <a:blip r:embed="rId2">
            <a:alphaModFix amt="70000"/>
          </a:blip>
          <a:srcRect r="35934" b="17992"/>
          <a:stretch/>
        </p:blipFill>
        <p:spPr>
          <a:xfrm rot="10800000">
            <a:off x="2" y="-1"/>
            <a:ext cx="1251399" cy="1576825"/>
          </a:xfrm>
          <a:prstGeom prst="rect">
            <a:avLst/>
          </a:prstGeom>
          <a:noFill/>
          <a:ln>
            <a:noFill/>
          </a:ln>
        </p:spPr>
      </p:pic>
      <p:pic>
        <p:nvPicPr>
          <p:cNvPr id="129" name="Google Shape;129;p25"/>
          <p:cNvPicPr preferRelativeResize="0"/>
          <p:nvPr/>
        </p:nvPicPr>
        <p:blipFill rotWithShape="1">
          <a:blip r:embed="rId3">
            <a:alphaModFix amt="70000"/>
          </a:blip>
          <a:srcRect b="18387"/>
          <a:stretch/>
        </p:blipFill>
        <p:spPr>
          <a:xfrm>
            <a:off x="6086475" y="3749523"/>
            <a:ext cx="2337524" cy="1393975"/>
          </a:xfrm>
          <a:prstGeom prst="rect">
            <a:avLst/>
          </a:prstGeom>
          <a:noFill/>
          <a:ln>
            <a:noFill/>
          </a:ln>
        </p:spPr>
      </p:pic>
      <p:pic>
        <p:nvPicPr>
          <p:cNvPr id="130" name="Google Shape;130;p25"/>
          <p:cNvPicPr preferRelativeResize="0"/>
          <p:nvPr/>
        </p:nvPicPr>
        <p:blipFill rotWithShape="1">
          <a:blip r:embed="rId4">
            <a:alphaModFix amt="70000"/>
          </a:blip>
          <a:srcRect r="20810" b="12049"/>
          <a:stretch/>
        </p:blipFill>
        <p:spPr>
          <a:xfrm>
            <a:off x="7190725" y="3892100"/>
            <a:ext cx="1953274" cy="1251400"/>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31"/>
        <p:cNvGrpSpPr/>
        <p:nvPr/>
      </p:nvGrpSpPr>
      <p:grpSpPr>
        <a:xfrm>
          <a:off x="0" y="0"/>
          <a:ext cx="0" cy="0"/>
          <a:chOff x="0" y="0"/>
          <a:chExt cx="0" cy="0"/>
        </a:xfrm>
      </p:grpSpPr>
      <p:pic>
        <p:nvPicPr>
          <p:cNvPr id="132" name="Google Shape;132;p26"/>
          <p:cNvPicPr preferRelativeResize="0"/>
          <p:nvPr/>
        </p:nvPicPr>
        <p:blipFill rotWithShape="1">
          <a:blip r:embed="rId2">
            <a:alphaModFix amt="70000"/>
          </a:blip>
          <a:srcRect t="31469" r="13239"/>
          <a:stretch/>
        </p:blipFill>
        <p:spPr>
          <a:xfrm rot="900006">
            <a:off x="6416758" y="-329841"/>
            <a:ext cx="2996361" cy="1568731"/>
          </a:xfrm>
          <a:prstGeom prst="rect">
            <a:avLst/>
          </a:prstGeom>
          <a:noFill/>
          <a:ln>
            <a:noFill/>
          </a:ln>
        </p:spPr>
      </p:pic>
      <p:pic>
        <p:nvPicPr>
          <p:cNvPr id="133" name="Google Shape;133;p26"/>
          <p:cNvPicPr preferRelativeResize="0"/>
          <p:nvPr/>
        </p:nvPicPr>
        <p:blipFill rotWithShape="1">
          <a:blip r:embed="rId3">
            <a:alphaModFix amt="70000"/>
          </a:blip>
          <a:srcRect r="30738" b="36892"/>
          <a:stretch/>
        </p:blipFill>
        <p:spPr>
          <a:xfrm rot="5400000">
            <a:off x="-471812" y="3233612"/>
            <a:ext cx="2381699" cy="1460024"/>
          </a:xfrm>
          <a:prstGeom prst="rect">
            <a:avLst/>
          </a:prstGeom>
          <a:noFill/>
          <a:ln>
            <a:noFill/>
          </a:ln>
        </p:spPr>
      </p:pic>
      <p:pic>
        <p:nvPicPr>
          <p:cNvPr id="134" name="Google Shape;134;p26"/>
          <p:cNvPicPr preferRelativeResize="0"/>
          <p:nvPr/>
        </p:nvPicPr>
        <p:blipFill>
          <a:blip r:embed="rId4">
            <a:alphaModFix amt="70000"/>
          </a:blip>
          <a:stretch>
            <a:fillRect/>
          </a:stretch>
        </p:blipFill>
        <p:spPr>
          <a:xfrm flipH="1">
            <a:off x="-10979" y="-1"/>
            <a:ext cx="2123251" cy="1672450"/>
          </a:xfrm>
          <a:prstGeom prst="rect">
            <a:avLst/>
          </a:prstGeom>
          <a:noFill/>
          <a:ln>
            <a:noFill/>
          </a:ln>
        </p:spPr>
      </p:pic>
      <p:pic>
        <p:nvPicPr>
          <p:cNvPr id="135" name="Google Shape;135;p26"/>
          <p:cNvPicPr preferRelativeResize="0"/>
          <p:nvPr/>
        </p:nvPicPr>
        <p:blipFill>
          <a:blip r:embed="rId5">
            <a:alphaModFix amt="70000"/>
          </a:blip>
          <a:stretch>
            <a:fillRect/>
          </a:stretch>
        </p:blipFill>
        <p:spPr>
          <a:xfrm rot="-900010">
            <a:off x="7424297" y="3783116"/>
            <a:ext cx="2367778" cy="1730093"/>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9"/>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40"/>
        <p:cNvGrpSpPr/>
        <p:nvPr/>
      </p:nvGrpSpPr>
      <p:grpSpPr>
        <a:xfrm>
          <a:off x="0" y="0"/>
          <a:ext cx="0" cy="0"/>
          <a:chOff x="0" y="0"/>
          <a:chExt cx="0" cy="0"/>
        </a:xfrm>
      </p:grpSpPr>
      <p:sp>
        <p:nvSpPr>
          <p:cNvPr id="141" name="Google Shape;141;p2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45"/>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46"/>
        <p:cNvGrpSpPr/>
        <p:nvPr/>
      </p:nvGrpSpPr>
      <p:grpSpPr>
        <a:xfrm>
          <a:off x="0" y="0"/>
          <a:ext cx="0" cy="0"/>
          <a:chOff x="0" y="0"/>
          <a:chExt cx="0" cy="0"/>
        </a:xfrm>
      </p:grpSpPr>
      <p:sp>
        <p:nvSpPr>
          <p:cNvPr id="147" name="Google Shape;147;p32"/>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500"/>
              <a:buNone/>
              <a:defRPr sz="3500" b="1"/>
            </a:lvl1pPr>
            <a:lvl2pPr lvl="1">
              <a:spcBef>
                <a:spcPts val="0"/>
              </a:spcBef>
              <a:spcAft>
                <a:spcPts val="0"/>
              </a:spcAft>
              <a:buSzPts val="3500"/>
              <a:buNone/>
              <a:defRPr sz="3500"/>
            </a:lvl2pPr>
            <a:lvl3pPr lvl="2">
              <a:spcBef>
                <a:spcPts val="0"/>
              </a:spcBef>
              <a:spcAft>
                <a:spcPts val="0"/>
              </a:spcAft>
              <a:buSzPts val="3500"/>
              <a:buNone/>
              <a:defRPr sz="3500"/>
            </a:lvl3pPr>
            <a:lvl4pPr lvl="3">
              <a:spcBef>
                <a:spcPts val="0"/>
              </a:spcBef>
              <a:spcAft>
                <a:spcPts val="0"/>
              </a:spcAft>
              <a:buSzPts val="3500"/>
              <a:buNone/>
              <a:defRPr sz="3500"/>
            </a:lvl4pPr>
            <a:lvl5pPr lvl="4">
              <a:spcBef>
                <a:spcPts val="0"/>
              </a:spcBef>
              <a:spcAft>
                <a:spcPts val="0"/>
              </a:spcAft>
              <a:buSzPts val="3500"/>
              <a:buNone/>
              <a:defRPr sz="3500"/>
            </a:lvl5pPr>
            <a:lvl6pPr lvl="5">
              <a:spcBef>
                <a:spcPts val="0"/>
              </a:spcBef>
              <a:spcAft>
                <a:spcPts val="0"/>
              </a:spcAft>
              <a:buSzPts val="3500"/>
              <a:buNone/>
              <a:defRPr sz="3500"/>
            </a:lvl6pPr>
            <a:lvl7pPr lvl="6">
              <a:spcBef>
                <a:spcPts val="0"/>
              </a:spcBef>
              <a:spcAft>
                <a:spcPts val="0"/>
              </a:spcAft>
              <a:buSzPts val="3500"/>
              <a:buNone/>
              <a:defRPr sz="3500"/>
            </a:lvl7pPr>
            <a:lvl8pPr lvl="7">
              <a:spcBef>
                <a:spcPts val="0"/>
              </a:spcBef>
              <a:spcAft>
                <a:spcPts val="0"/>
              </a:spcAft>
              <a:buSzPts val="3500"/>
              <a:buNone/>
              <a:defRPr sz="3500"/>
            </a:lvl8pPr>
            <a:lvl9pPr lvl="8">
              <a:spcBef>
                <a:spcPts val="0"/>
              </a:spcBef>
              <a:spcAft>
                <a:spcPts val="0"/>
              </a:spcAft>
              <a:buSzPts val="3500"/>
              <a:buNone/>
              <a:defRPr sz="3500"/>
            </a:lvl9pPr>
          </a:lstStyle>
          <a:p>
            <a:endParaRPr/>
          </a:p>
        </p:txBody>
      </p:sp>
      <p:sp>
        <p:nvSpPr>
          <p:cNvPr id="17" name="Google Shape;17;p4"/>
          <p:cNvSpPr txBox="1">
            <a:spLocks noGrp="1"/>
          </p:cNvSpPr>
          <p:nvPr>
            <p:ph type="subTitle" idx="1"/>
          </p:nvPr>
        </p:nvSpPr>
        <p:spPr>
          <a:xfrm>
            <a:off x="720000" y="1259100"/>
            <a:ext cx="7090500" cy="315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2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pic>
        <p:nvPicPr>
          <p:cNvPr id="19" name="Google Shape;19;p5"/>
          <p:cNvPicPr preferRelativeResize="0"/>
          <p:nvPr/>
        </p:nvPicPr>
        <p:blipFill>
          <a:blip r:embed="rId2">
            <a:alphaModFix amt="10000"/>
          </a:blip>
          <a:stretch>
            <a:fillRect/>
          </a:stretch>
        </p:blipFill>
        <p:spPr>
          <a:xfrm>
            <a:off x="3228957" y="0"/>
            <a:ext cx="2692912" cy="5143500"/>
          </a:xfrm>
          <a:prstGeom prst="rect">
            <a:avLst/>
          </a:prstGeom>
          <a:noFill/>
          <a:ln>
            <a:noFill/>
          </a:ln>
        </p:spPr>
      </p:pic>
      <p:sp>
        <p:nvSpPr>
          <p:cNvPr id="20" name="Google Shape;20;p5"/>
          <p:cNvSpPr txBox="1">
            <a:spLocks noGrp="1"/>
          </p:cNvSpPr>
          <p:nvPr>
            <p:ph type="subTitle" idx="1"/>
          </p:nvPr>
        </p:nvSpPr>
        <p:spPr>
          <a:xfrm>
            <a:off x="1398700" y="2440575"/>
            <a:ext cx="2814900" cy="444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 name="Google Shape;21;p5"/>
          <p:cNvSpPr txBox="1">
            <a:spLocks noGrp="1"/>
          </p:cNvSpPr>
          <p:nvPr>
            <p:ph type="subTitle" idx="2"/>
          </p:nvPr>
        </p:nvSpPr>
        <p:spPr>
          <a:xfrm>
            <a:off x="4937203" y="2440575"/>
            <a:ext cx="2814900" cy="444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200" b="1">
                <a:solidFill>
                  <a:schemeClr val="dk2"/>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2" name="Google Shape;22;p5"/>
          <p:cNvSpPr txBox="1">
            <a:spLocks noGrp="1"/>
          </p:cNvSpPr>
          <p:nvPr>
            <p:ph type="subTitle" idx="3"/>
          </p:nvPr>
        </p:nvSpPr>
        <p:spPr>
          <a:xfrm>
            <a:off x="1398700" y="2803950"/>
            <a:ext cx="2814900" cy="179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 name="Google Shape;23;p5"/>
          <p:cNvSpPr txBox="1">
            <a:spLocks noGrp="1"/>
          </p:cNvSpPr>
          <p:nvPr>
            <p:ph type="subTitle" idx="4"/>
          </p:nvPr>
        </p:nvSpPr>
        <p:spPr>
          <a:xfrm>
            <a:off x="4937200" y="2803950"/>
            <a:ext cx="2814900" cy="179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 name="Google Shape;24;p5"/>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7"/>
        <p:cNvGrpSpPr/>
        <p:nvPr/>
      </p:nvGrpSpPr>
      <p:grpSpPr>
        <a:xfrm>
          <a:off x="0" y="0"/>
          <a:ext cx="0" cy="0"/>
          <a:chOff x="0" y="0"/>
          <a:chExt cx="0" cy="0"/>
        </a:xfrm>
      </p:grpSpPr>
      <p:sp>
        <p:nvSpPr>
          <p:cNvPr id="28" name="Google Shape;28;p7"/>
          <p:cNvSpPr txBox="1">
            <a:spLocks noGrp="1"/>
          </p:cNvSpPr>
          <p:nvPr>
            <p:ph type="body" idx="1"/>
          </p:nvPr>
        </p:nvSpPr>
        <p:spPr>
          <a:xfrm>
            <a:off x="720000" y="1423825"/>
            <a:ext cx="3852000" cy="28779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29" name="Google Shape;29;p7"/>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3500" b="1"/>
            </a:lvl1pPr>
            <a:lvl2pPr lvl="1" rtl="0">
              <a:spcBef>
                <a:spcPts val="0"/>
              </a:spcBef>
              <a:spcAft>
                <a:spcPts val="0"/>
              </a:spcAft>
              <a:buSzPts val="3500"/>
              <a:buNone/>
              <a:defRPr sz="3500"/>
            </a:lvl2pPr>
            <a:lvl3pPr lvl="2" rtl="0">
              <a:spcBef>
                <a:spcPts val="0"/>
              </a:spcBef>
              <a:spcAft>
                <a:spcPts val="0"/>
              </a:spcAft>
              <a:buSzPts val="3500"/>
              <a:buNone/>
              <a:defRPr sz="3500"/>
            </a:lvl3pPr>
            <a:lvl4pPr lvl="3" rtl="0">
              <a:spcBef>
                <a:spcPts val="0"/>
              </a:spcBef>
              <a:spcAft>
                <a:spcPts val="0"/>
              </a:spcAft>
              <a:buSzPts val="3500"/>
              <a:buNone/>
              <a:defRPr sz="3500"/>
            </a:lvl4pPr>
            <a:lvl5pPr lvl="4" rtl="0">
              <a:spcBef>
                <a:spcPts val="0"/>
              </a:spcBef>
              <a:spcAft>
                <a:spcPts val="0"/>
              </a:spcAft>
              <a:buSzPts val="3500"/>
              <a:buNone/>
              <a:defRPr sz="3500"/>
            </a:lvl5pPr>
            <a:lvl6pPr lvl="5" rtl="0">
              <a:spcBef>
                <a:spcPts val="0"/>
              </a:spcBef>
              <a:spcAft>
                <a:spcPts val="0"/>
              </a:spcAft>
              <a:buSzPts val="3500"/>
              <a:buNone/>
              <a:defRPr sz="3500"/>
            </a:lvl6pPr>
            <a:lvl7pPr lvl="6" rtl="0">
              <a:spcBef>
                <a:spcPts val="0"/>
              </a:spcBef>
              <a:spcAft>
                <a:spcPts val="0"/>
              </a:spcAft>
              <a:buSzPts val="3500"/>
              <a:buNone/>
              <a:defRPr sz="3500"/>
            </a:lvl7pPr>
            <a:lvl8pPr lvl="7" rtl="0">
              <a:spcBef>
                <a:spcPts val="0"/>
              </a:spcBef>
              <a:spcAft>
                <a:spcPts val="0"/>
              </a:spcAft>
              <a:buSzPts val="3500"/>
              <a:buNone/>
              <a:defRPr sz="3500"/>
            </a:lvl8pPr>
            <a:lvl9pPr lvl="8" rtl="0">
              <a:spcBef>
                <a:spcPts val="0"/>
              </a:spcBef>
              <a:spcAft>
                <a:spcPts val="0"/>
              </a:spcAft>
              <a:buSzPts val="3500"/>
              <a:buNone/>
              <a:defRPr sz="35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0"/>
        <p:cNvGrpSpPr/>
        <p:nvPr/>
      </p:nvGrpSpPr>
      <p:grpSpPr>
        <a:xfrm>
          <a:off x="0" y="0"/>
          <a:ext cx="0" cy="0"/>
          <a:chOff x="0" y="0"/>
          <a:chExt cx="0" cy="0"/>
        </a:xfrm>
      </p:grpSpPr>
      <p:pic>
        <p:nvPicPr>
          <p:cNvPr id="31" name="Google Shape;31;p8"/>
          <p:cNvPicPr preferRelativeResize="0"/>
          <p:nvPr/>
        </p:nvPicPr>
        <p:blipFill>
          <a:blip r:embed="rId2">
            <a:alphaModFix amt="20000"/>
          </a:blip>
          <a:stretch>
            <a:fillRect/>
          </a:stretch>
        </p:blipFill>
        <p:spPr>
          <a:xfrm>
            <a:off x="7" y="0"/>
            <a:ext cx="3802887" cy="5143501"/>
          </a:xfrm>
          <a:prstGeom prst="rect">
            <a:avLst/>
          </a:prstGeom>
          <a:noFill/>
          <a:ln>
            <a:noFill/>
          </a:ln>
        </p:spPr>
      </p:pic>
      <p:pic>
        <p:nvPicPr>
          <p:cNvPr id="32" name="Google Shape;32;p8"/>
          <p:cNvPicPr preferRelativeResize="0"/>
          <p:nvPr/>
        </p:nvPicPr>
        <p:blipFill>
          <a:blip r:embed="rId2">
            <a:alphaModFix amt="20000"/>
          </a:blip>
          <a:stretch>
            <a:fillRect/>
          </a:stretch>
        </p:blipFill>
        <p:spPr>
          <a:xfrm flipH="1">
            <a:off x="5341107" y="0"/>
            <a:ext cx="3802887" cy="5143501"/>
          </a:xfrm>
          <a:prstGeom prst="rect">
            <a:avLst/>
          </a:prstGeom>
          <a:noFill/>
          <a:ln>
            <a:noFill/>
          </a:ln>
        </p:spPr>
      </p:pic>
      <p:sp>
        <p:nvSpPr>
          <p:cNvPr id="33" name="Google Shape;33;p8"/>
          <p:cNvSpPr txBox="1">
            <a:spLocks noGrp="1"/>
          </p:cNvSpPr>
          <p:nvPr>
            <p:ph type="title"/>
          </p:nvPr>
        </p:nvSpPr>
        <p:spPr>
          <a:xfrm>
            <a:off x="1388100" y="1401000"/>
            <a:ext cx="6367800" cy="23415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0000" b="1"/>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4"/>
        <p:cNvGrpSpPr/>
        <p:nvPr/>
      </p:nvGrpSpPr>
      <p:grpSpPr>
        <a:xfrm>
          <a:off x="0" y="0"/>
          <a:ext cx="0" cy="0"/>
          <a:chOff x="0" y="0"/>
          <a:chExt cx="0" cy="0"/>
        </a:xfrm>
      </p:grpSpPr>
      <p:pic>
        <p:nvPicPr>
          <p:cNvPr id="35" name="Google Shape;35;p9"/>
          <p:cNvPicPr preferRelativeResize="0"/>
          <p:nvPr/>
        </p:nvPicPr>
        <p:blipFill>
          <a:blip r:embed="rId2">
            <a:alphaModFix amt="10000"/>
          </a:blip>
          <a:stretch>
            <a:fillRect/>
          </a:stretch>
        </p:blipFill>
        <p:spPr>
          <a:xfrm>
            <a:off x="7" y="0"/>
            <a:ext cx="3802887" cy="5143501"/>
          </a:xfrm>
          <a:prstGeom prst="rect">
            <a:avLst/>
          </a:prstGeom>
          <a:noFill/>
          <a:ln>
            <a:noFill/>
          </a:ln>
        </p:spPr>
      </p:pic>
      <p:sp>
        <p:nvSpPr>
          <p:cNvPr id="36" name="Google Shape;36;p9"/>
          <p:cNvSpPr txBox="1">
            <a:spLocks noGrp="1"/>
          </p:cNvSpPr>
          <p:nvPr>
            <p:ph type="title"/>
          </p:nvPr>
        </p:nvSpPr>
        <p:spPr>
          <a:xfrm>
            <a:off x="896975" y="1565550"/>
            <a:ext cx="4045200" cy="777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sz="5000" b="1"/>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7" name="Google Shape;37;p9"/>
          <p:cNvSpPr txBox="1">
            <a:spLocks noGrp="1"/>
          </p:cNvSpPr>
          <p:nvPr>
            <p:ph type="subTitle" idx="1"/>
          </p:nvPr>
        </p:nvSpPr>
        <p:spPr>
          <a:xfrm>
            <a:off x="896975" y="2342850"/>
            <a:ext cx="4045200" cy="1235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8" name="Google Shape;38;p9"/>
          <p:cNvSpPr>
            <a:spLocks noGrp="1"/>
          </p:cNvSpPr>
          <p:nvPr>
            <p:ph type="pic" idx="2"/>
          </p:nvPr>
        </p:nvSpPr>
        <p:spPr>
          <a:xfrm>
            <a:off x="5493625" y="1062600"/>
            <a:ext cx="2753400" cy="3018300"/>
          </a:xfrm>
          <a:prstGeom prst="roundRect">
            <a:avLst>
              <a:gd name="adj" fmla="val 16667"/>
            </a:avLst>
          </a:prstGeom>
          <a:noFill/>
          <a:ln>
            <a:noFill/>
          </a:ln>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9"/>
        <p:cNvGrpSpPr/>
        <p:nvPr/>
      </p:nvGrpSpPr>
      <p:grpSpPr>
        <a:xfrm>
          <a:off x="0" y="0"/>
          <a:ext cx="0" cy="0"/>
          <a:chOff x="0" y="0"/>
          <a:chExt cx="0" cy="0"/>
        </a:xfrm>
      </p:grpSpPr>
      <p:sp>
        <p:nvSpPr>
          <p:cNvPr id="40" name="Google Shape;40;p10"/>
          <p:cNvSpPr txBox="1">
            <a:spLocks noGrp="1"/>
          </p:cNvSpPr>
          <p:nvPr>
            <p:ph type="body" idx="1"/>
          </p:nvPr>
        </p:nvSpPr>
        <p:spPr>
          <a:xfrm>
            <a:off x="720000" y="4025400"/>
            <a:ext cx="7704000" cy="578100"/>
          </a:xfrm>
          <a:prstGeom prst="rect">
            <a:avLst/>
          </a:prstGeom>
          <a:solidFill>
            <a:schemeClr val="lt1"/>
          </a:solidFill>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800"/>
              <a:buNone/>
              <a:defRPr sz="3100" b="1">
                <a:latin typeface="Playfair Display"/>
                <a:ea typeface="Playfair Display"/>
                <a:cs typeface="Playfair Display"/>
                <a:sym typeface="Playfair Display"/>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jpg"/></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9.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27">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1pPr>
            <a:lvl2pPr lvl="1">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2pPr>
            <a:lvl3pPr lvl="2">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3pPr>
            <a:lvl4pPr lvl="3">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4pPr>
            <a:lvl5pPr lvl="4">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5pPr>
            <a:lvl6pPr lvl="5">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6pPr>
            <a:lvl7pPr lvl="6">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7pPr>
            <a:lvl8pPr lvl="7">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8pPr>
            <a:lvl9pPr lvl="8">
              <a:spcBef>
                <a:spcPts val="0"/>
              </a:spcBef>
              <a:spcAft>
                <a:spcPts val="0"/>
              </a:spcAft>
              <a:buClr>
                <a:schemeClr val="dk1"/>
              </a:buClr>
              <a:buSzPts val="2800"/>
              <a:buFont typeface="Playfair Display"/>
              <a:buNone/>
              <a:defRPr sz="2800">
                <a:solidFill>
                  <a:schemeClr val="dk1"/>
                </a:solidFill>
                <a:latin typeface="Playfair Display"/>
                <a:ea typeface="Playfair Display"/>
                <a:cs typeface="Playfair Display"/>
                <a:sym typeface="Playfair Display"/>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Raleway"/>
              <a:buChar char="●"/>
              <a:defRPr sz="1800">
                <a:solidFill>
                  <a:schemeClr val="dk1"/>
                </a:solidFill>
                <a:latin typeface="Raleway"/>
                <a:ea typeface="Raleway"/>
                <a:cs typeface="Raleway"/>
                <a:sym typeface="Raleway"/>
              </a:defRPr>
            </a:lvl1pPr>
            <a:lvl2pPr marL="914400" lvl="1" indent="-317500">
              <a:lnSpc>
                <a:spcPct val="100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00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00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00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00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00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00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00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orient="horz" pos="340">
          <p15:clr>
            <a:srgbClr val="EA4335"/>
          </p15:clr>
        </p15:guide>
        <p15:guide id="3" pos="5306">
          <p15:clr>
            <a:srgbClr val="EA4335"/>
          </p15:clr>
        </p15:guide>
        <p15:guide id="4" orient="horz" pos="2900">
          <p15:clr>
            <a:srgbClr val="EA4335"/>
          </p15:clr>
        </p15:guide>
        <p15:guide id="5" pos="2880">
          <p15:clr>
            <a:srgbClr val="EA4335"/>
          </p15:clr>
        </p15:guide>
        <p15:guide id="6" orient="horz" pos="1620">
          <p15:clr>
            <a:srgbClr val="EA4335"/>
          </p15:clr>
        </p15:guide>
        <p15:guide id="7" orient="horz" pos="609">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6"/>
        <p:cNvGrpSpPr/>
        <p:nvPr/>
      </p:nvGrpSpPr>
      <p:grpSpPr>
        <a:xfrm>
          <a:off x="0" y="0"/>
          <a:ext cx="0" cy="0"/>
          <a:chOff x="0" y="0"/>
          <a:chExt cx="0" cy="0"/>
        </a:xfrm>
      </p:grpSpPr>
      <p:sp>
        <p:nvSpPr>
          <p:cNvPr id="137" name="Google Shape;137;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38" name="Google Shape;138;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42"/>
        <p:cNvGrpSpPr/>
        <p:nvPr/>
      </p:nvGrpSpPr>
      <p:grpSpPr>
        <a:xfrm>
          <a:off x="0" y="0"/>
          <a:ext cx="0" cy="0"/>
          <a:chOff x="0" y="0"/>
          <a:chExt cx="0" cy="0"/>
        </a:xfrm>
      </p:grpSpPr>
      <p:sp>
        <p:nvSpPr>
          <p:cNvPr id="143" name="Google Shape;143;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44" name="Google Shape;144;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5" r:id="rId1"/>
    <p:sldLayoutId id="2147483676"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3.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12.png"/><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4.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20.png"/></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20.xml"/><Relationship Id="rId5" Type="http://schemas.openxmlformats.org/officeDocument/2006/relationships/image" Target="../media/image7.png"/><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image" Target="../media/image16.png"/></Relationships>
</file>

<file path=ppt/slides/_rels/slide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image" Target="../media/image12.png"/></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xml"/><Relationship Id="rId1" Type="http://schemas.openxmlformats.org/officeDocument/2006/relationships/slideLayout" Target="../slideLayouts/slideLayout10.xml"/><Relationship Id="rId6" Type="http://schemas.openxmlformats.org/officeDocument/2006/relationships/image" Target="../media/image11.png"/><Relationship Id="rId5" Type="http://schemas.openxmlformats.org/officeDocument/2006/relationships/image" Target="../media/image8.png"/><Relationship Id="rId4" Type="http://schemas.openxmlformats.org/officeDocument/2006/relationships/image" Target="../media/image20.png"/></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6.xml"/><Relationship Id="rId1" Type="http://schemas.openxmlformats.org/officeDocument/2006/relationships/slideLayout" Target="../slideLayouts/slideLayout22.xml"/><Relationship Id="rId4" Type="http://schemas.openxmlformats.org/officeDocument/2006/relationships/image" Target="../media/image17.png"/></Relationships>
</file>

<file path=ppt/slides/_rels/slide17.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7.xml"/><Relationship Id="rId1" Type="http://schemas.openxmlformats.org/officeDocument/2006/relationships/slideLayout" Target="../slideLayouts/slideLayout5.xml"/><Relationship Id="rId6" Type="http://schemas.openxmlformats.org/officeDocument/2006/relationships/image" Target="../media/image6.png"/><Relationship Id="rId5" Type="http://schemas.openxmlformats.org/officeDocument/2006/relationships/image" Target="../media/image21.png"/><Relationship Id="rId4" Type="http://schemas.openxmlformats.org/officeDocument/2006/relationships/hyperlink" Target="https://docs.google.com/spreadsheets/d/1sFSh7EPfayiRT2yzqUh7gbzpjmNseUj9oOWcI-sdD8w/copy"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6.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19.png"/><Relationship Id="rId4" Type="http://schemas.openxmlformats.org/officeDocument/2006/relationships/image" Target="../media/image22.png"/></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9.xml"/><Relationship Id="rId1" Type="http://schemas.openxmlformats.org/officeDocument/2006/relationships/slideLayout" Target="../slideLayouts/slideLayout15.xml"/><Relationship Id="rId6" Type="http://schemas.openxmlformats.org/officeDocument/2006/relationships/image" Target="../media/image11.png"/><Relationship Id="rId5" Type="http://schemas.openxmlformats.org/officeDocument/2006/relationships/image" Target="../media/image15.png"/><Relationship Id="rId4" Type="http://schemas.openxmlformats.org/officeDocument/2006/relationships/image" Target="../media/image4.png"/></Relationships>
</file>

<file path=ppt/slides/_rels/slide2.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13.xml"/><Relationship Id="rId6" Type="http://schemas.openxmlformats.org/officeDocument/2006/relationships/image" Target="../media/image4.png"/><Relationship Id="rId5" Type="http://schemas.openxmlformats.org/officeDocument/2006/relationships/image" Target="../media/image5.png"/><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0.xml"/><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21.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5.xml"/><Relationship Id="rId4" Type="http://schemas.openxmlformats.org/officeDocument/2006/relationships/image" Target="../media/image6.png"/></Relationships>
</file>

<file path=ppt/slides/_rels/slide2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3.xml"/><Relationship Id="rId1" Type="http://schemas.openxmlformats.org/officeDocument/2006/relationships/slideLayout" Target="../slideLayouts/slideLayout14.xml"/><Relationship Id="rId6" Type="http://schemas.openxmlformats.org/officeDocument/2006/relationships/image" Target="../media/image16.png"/><Relationship Id="rId5" Type="http://schemas.openxmlformats.org/officeDocument/2006/relationships/image" Target="../media/image9.png"/><Relationship Id="rId4" Type="http://schemas.openxmlformats.org/officeDocument/2006/relationships/image" Target="../media/image10.png"/></Relationships>
</file>

<file path=ppt/slides/_rels/slide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4.xml"/><Relationship Id="rId1" Type="http://schemas.openxmlformats.org/officeDocument/2006/relationships/slideLayout" Target="../slideLayouts/slideLayout7.xml"/><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28.jpg"/><Relationship Id="rId2" Type="http://schemas.openxmlformats.org/officeDocument/2006/relationships/notesSlide" Target="../notesSlides/notesSlide25.xml"/><Relationship Id="rId1" Type="http://schemas.openxmlformats.org/officeDocument/2006/relationships/slideLayout" Target="../slideLayouts/slideLayout16.xml"/><Relationship Id="rId6" Type="http://schemas.openxmlformats.org/officeDocument/2006/relationships/image" Target="../media/image27.jpg"/><Relationship Id="rId5" Type="http://schemas.openxmlformats.org/officeDocument/2006/relationships/image" Target="../media/image26.png"/><Relationship Id="rId4" Type="http://schemas.openxmlformats.org/officeDocument/2006/relationships/image" Target="../media/image5.png"/></Relationships>
</file>

<file path=ppt/slides/_rels/slide2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6.xml"/><Relationship Id="rId1" Type="http://schemas.openxmlformats.org/officeDocument/2006/relationships/slideLayout" Target="../slideLayouts/slideLayout23.xml"/><Relationship Id="rId6" Type="http://schemas.openxmlformats.org/officeDocument/2006/relationships/image" Target="../media/image6.png"/><Relationship Id="rId5" Type="http://schemas.openxmlformats.org/officeDocument/2006/relationships/image" Target="../media/image8.png"/><Relationship Id="rId4" Type="http://schemas.openxmlformats.org/officeDocument/2006/relationships/image" Target="../media/image29.png"/></Relationships>
</file>

<file path=ppt/slides/_rels/slide2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7.xml"/><Relationship Id="rId1" Type="http://schemas.openxmlformats.org/officeDocument/2006/relationships/slideLayout" Target="../slideLayouts/slideLayout5.xml"/><Relationship Id="rId4" Type="http://schemas.openxmlformats.org/officeDocument/2006/relationships/image" Target="../media/image11.png"/></Relationships>
</file>

<file path=ppt/slides/_rels/slide28.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30.png"/><Relationship Id="rId7"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17.xml"/><Relationship Id="rId6" Type="http://schemas.openxmlformats.org/officeDocument/2006/relationships/image" Target="../media/image31.png"/><Relationship Id="rId5" Type="http://schemas.openxmlformats.org/officeDocument/2006/relationships/hyperlink" Target="https://www.freepik.com/free-vector/thai-ethnic-decorative-elements-vector-element-ethnic-decorative-ornament-ethnic-thai-illustration_11060967.htm/?utm_source=slidesgo_template&amp;utm_medium=referral-link&amp;utm_campaign=sg_resources&amp;utm_content=freepik" TargetMode="External"/><Relationship Id="rId4" Type="http://schemas.openxmlformats.org/officeDocument/2006/relationships/hyperlink" Target="https://www.freepik.com/free-vector/traditional-budha-with-hand-drawn-style_2496919.htm/?utm_source=slidesgo_template&amp;utm_medium=referral-link&amp;utm_campaign=sg_resources&amp;utm_content=freepik" TargetMode="External"/></Relationships>
</file>

<file path=ppt/slides/_rels/slide29.xml.rels><?xml version="1.0" encoding="UTF-8" standalone="yes"?>
<Relationships xmlns="http://schemas.openxmlformats.org/package/2006/relationships"><Relationship Id="rId8" Type="http://schemas.openxmlformats.org/officeDocument/2006/relationships/hyperlink" Target="https://www.freepik.com/free-vector/thailand-hand-drawing-elements_10155494.htm/?utm_source=slidesgo_template&amp;utm_medium=referral-link&amp;utm_campaign=sg_resources&amp;utm_content=freepik" TargetMode="External"/><Relationship Id="rId13" Type="http://schemas.openxmlformats.org/officeDocument/2006/relationships/image" Target="../media/image8.png"/><Relationship Id="rId3" Type="http://schemas.openxmlformats.org/officeDocument/2006/relationships/image" Target="../media/image6.png"/><Relationship Id="rId7" Type="http://schemas.openxmlformats.org/officeDocument/2006/relationships/hyperlink" Target="https://www.freepik.com/free-vector/thai-drawn-elements-set_10155446.htm/?utm_source=slidesgo_template&amp;utm_medium=referral-link&amp;utm_campaign=sg_resources&amp;utm_content=freepik" TargetMode="External"/><Relationship Id="rId12" Type="http://schemas.openxmlformats.org/officeDocument/2006/relationships/image" Target="../media/image25.png"/><Relationship Id="rId2" Type="http://schemas.openxmlformats.org/officeDocument/2006/relationships/notesSlide" Target="../notesSlides/notesSlide29.xml"/><Relationship Id="rId1" Type="http://schemas.openxmlformats.org/officeDocument/2006/relationships/slideLayout" Target="../slideLayouts/slideLayout18.xml"/><Relationship Id="rId6" Type="http://schemas.openxmlformats.org/officeDocument/2006/relationships/hyperlink" Target="https://www.freepik.com/premium-vector/paper-texture-design_884751.htm/?utm_source=slidesgo_template&amp;utm_medium=referral-link&amp;utm_campaign=sg_resources&amp;utm_content=freepik" TargetMode="External"/><Relationship Id="rId11" Type="http://schemas.openxmlformats.org/officeDocument/2006/relationships/hyperlink" Target="https://www.flaticon.com/packs/thailand-14/?utm_source=slidesgo_template&amp;utm_medium=referral-link&amp;utm_campaign=sg_resources&amp;utm_content=flaticon" TargetMode="External"/><Relationship Id="rId5" Type="http://schemas.openxmlformats.org/officeDocument/2006/relationships/image" Target="../media/image9.png"/><Relationship Id="rId10" Type="http://schemas.openxmlformats.org/officeDocument/2006/relationships/hyperlink" Target="https://www.freepik.com/free-photo/bohemian-personalities-going-adventure-together_30893344.htm/?utm_source=slidesgo_template&amp;utm_medium=referral-link&amp;utm_campaign=sg_resources&amp;utm_content=freepik" TargetMode="External"/><Relationship Id="rId4" Type="http://schemas.openxmlformats.org/officeDocument/2006/relationships/image" Target="../media/image16.png"/><Relationship Id="rId9" Type="http://schemas.openxmlformats.org/officeDocument/2006/relationships/hyperlink" Target="https://www.freepik.com/free-photo/lost-tourists-finding-way_1190492.htm/?utm_source=slidesgo_template&amp;utm_medium=referral-link&amp;utm_campaign=sg_resources&amp;utm_content=freepik"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6.xml"/><Relationship Id="rId6" Type="http://schemas.openxmlformats.org/officeDocument/2006/relationships/image" Target="../media/image15.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0.xml"/><Relationship Id="rId1" Type="http://schemas.openxmlformats.org/officeDocument/2006/relationships/slideLayout" Target="../slideLayouts/slideLayout29.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6.xml"/></Relationships>
</file>

<file path=ppt/slides/_rels/slide3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1.xml"/><Relationship Id="rId1" Type="http://schemas.openxmlformats.org/officeDocument/2006/relationships/slideLayout" Target="../slideLayouts/slideLayout29.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6.xml"/></Relationships>
</file>

<file path=ppt/slides/_rels/slide32.xml.rels><?xml version="1.0" encoding="UTF-8" standalone="yes"?>
<Relationships xmlns="http://schemas.openxmlformats.org/package/2006/relationships"><Relationship Id="rId3" Type="http://schemas.openxmlformats.org/officeDocument/2006/relationships/hyperlink" Target="https://fonts.google.com/specimen/Playfair+Display" TargetMode="External"/><Relationship Id="rId2" Type="http://schemas.openxmlformats.org/officeDocument/2006/relationships/notesSlide" Target="../notesSlides/notesSlide32.xml"/><Relationship Id="rId1" Type="http://schemas.openxmlformats.org/officeDocument/2006/relationships/slideLayout" Target="../slideLayouts/slideLayout27.xml"/><Relationship Id="rId4" Type="http://schemas.openxmlformats.org/officeDocument/2006/relationships/hyperlink" Target="https://fonts.google.com/specimen/Raleway" TargetMode="External"/></Relationships>
</file>

<file path=ppt/slides/_rels/slide3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8.png"/><Relationship Id="rId2" Type="http://schemas.openxmlformats.org/officeDocument/2006/relationships/notesSlide" Target="../notesSlides/notesSlide33.xml"/><Relationship Id="rId1" Type="http://schemas.openxmlformats.org/officeDocument/2006/relationships/slideLayout" Target="../slideLayouts/slideLayout29.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7.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6.png"/><Relationship Id="rId4" Type="http://schemas.openxmlformats.org/officeDocument/2006/relationships/image" Target="../media/image34.png"/><Relationship Id="rId9" Type="http://schemas.openxmlformats.org/officeDocument/2006/relationships/image" Target="../media/image35.png"/></Relationships>
</file>

<file path=ppt/slides/_rels/slide3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21.xml"/><Relationship Id="rId4" Type="http://schemas.openxmlformats.org/officeDocument/2006/relationships/image" Target="../media/image16.png"/></Relationships>
</file>

<file path=ppt/slides/_rels/slide4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9.xml"/></Relationships>
</file>

<file path=ppt/slides/_rels/slide4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7.xml"/><Relationship Id="rId1" Type="http://schemas.openxmlformats.org/officeDocument/2006/relationships/slideLayout" Target="../slideLayouts/slideLayout28.xml"/><Relationship Id="rId4" Type="http://schemas.openxmlformats.org/officeDocument/2006/relationships/image" Target="../media/image39.png"/></Relationships>
</file>

<file path=ppt/slides/_rels/slide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12.xml"/><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image" Target="../media/image15.png"/><Relationship Id="rId5" Type="http://schemas.openxmlformats.org/officeDocument/2006/relationships/image" Target="../media/image5.png"/><Relationship Id="rId4" Type="http://schemas.openxmlformats.org/officeDocument/2006/relationships/image" Target="../media/image4.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19.xml"/><Relationship Id="rId5" Type="http://schemas.openxmlformats.org/officeDocument/2006/relationships/image" Target="../media/image17.png"/><Relationship Id="rId4" Type="http://schemas.openxmlformats.org/officeDocument/2006/relationships/image" Target="../media/image6.png"/></Relationships>
</file>

<file path=ppt/slides/_rels/slide8.xml.rels><?xml version="1.0" encoding="UTF-8" standalone="yes"?>
<Relationships xmlns="http://schemas.openxmlformats.org/package/2006/relationships"><Relationship Id="rId8" Type="http://schemas.openxmlformats.org/officeDocument/2006/relationships/hyperlink" Target="https://www.freepik.com/?utm_source=slidesgo_template&amp;utm_medium=referral-link&amp;utm_campaign=promo-slide&amp;utm_term=slidesgo&amp;utm_content=freepik" TargetMode="External"/><Relationship Id="rId13" Type="http://schemas.openxmlformats.org/officeDocument/2006/relationships/slide" Target="slide32.xml"/><Relationship Id="rId18" Type="http://schemas.openxmlformats.org/officeDocument/2006/relationships/slide" Target="slide34.xml"/><Relationship Id="rId3" Type="http://schemas.openxmlformats.org/officeDocument/2006/relationships/image" Target="../media/image5.png"/><Relationship Id="rId7" Type="http://schemas.openxmlformats.org/officeDocument/2006/relationships/hyperlink" Target="http://bit.ly/33VAFh3" TargetMode="External"/><Relationship Id="rId12" Type="http://schemas.openxmlformats.org/officeDocument/2006/relationships/hyperlink" Target="https://www.videvo.net/?utm_source=slidesgo_template&amp;utm_medium=referral-link&amp;utm_campaign=sg_resources&amp;utm_content=videvo" TargetMode="External"/><Relationship Id="rId17" Type="http://schemas.openxmlformats.org/officeDocument/2006/relationships/slide" Target="slide40.xml"/><Relationship Id="rId2" Type="http://schemas.openxmlformats.org/officeDocument/2006/relationships/notesSlide" Target="../notesSlides/notesSlide8.xml"/><Relationship Id="rId16" Type="http://schemas.openxmlformats.org/officeDocument/2006/relationships/slide" Target="slide26.xml"/><Relationship Id="rId1" Type="http://schemas.openxmlformats.org/officeDocument/2006/relationships/slideLayout" Target="../slideLayouts/slideLayout3.xml"/><Relationship Id="rId6" Type="http://schemas.openxmlformats.org/officeDocument/2006/relationships/hyperlink" Target="http://bit.ly/30B07Gq" TargetMode="External"/><Relationship Id="rId11" Type="http://schemas.openxmlformats.org/officeDocument/2006/relationships/hyperlink" Target="https://wepik.com/?utm_source=slidesgo_template&amp;utm_medium=referral-link&amp;utm_campaign=promo-slide&amp;utm_term=slidesgo&amp;utm_content=wepik" TargetMode="External"/><Relationship Id="rId5" Type="http://schemas.openxmlformats.org/officeDocument/2006/relationships/hyperlink" Target="https://bit.ly/3A1uf1Q" TargetMode="External"/><Relationship Id="rId15" Type="http://schemas.openxmlformats.org/officeDocument/2006/relationships/slide" Target="slide28.xml"/><Relationship Id="rId10" Type="http://schemas.openxmlformats.org/officeDocument/2006/relationships/hyperlink" Target="https://storyset.com/?utm_source=slidesgo_template&amp;utm_medium=referral-link&amp;utm_campaign=promo-slide&amp;utm_term=slidesgo&amp;utm_content=storyset" TargetMode="External"/><Relationship Id="rId1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4" Type="http://schemas.openxmlformats.org/officeDocument/2006/relationships/image" Target="../media/image9.png"/><Relationship Id="rId9" Type="http://schemas.openxmlformats.org/officeDocument/2006/relationships/hyperlink" Target="https://www.flaticon.com/?utm_source=slidesgo_template&amp;utm_medium=referral-link&amp;utm_campaign=promo-slide&amp;utm_term=slidesgo&amp;utm_content=flaticon" TargetMode="External"/><Relationship Id="rId14" Type="http://schemas.openxmlformats.org/officeDocument/2006/relationships/slide" Target="slide29.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8.xml"/><Relationship Id="rId5" Type="http://schemas.openxmlformats.org/officeDocument/2006/relationships/image" Target="../media/image18.jpg"/><Relationship Id="rId4"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51"/>
        <p:cNvGrpSpPr/>
        <p:nvPr/>
      </p:nvGrpSpPr>
      <p:grpSpPr>
        <a:xfrm>
          <a:off x="0" y="0"/>
          <a:ext cx="0" cy="0"/>
          <a:chOff x="0" y="0"/>
          <a:chExt cx="0" cy="0"/>
        </a:xfrm>
      </p:grpSpPr>
      <p:pic>
        <p:nvPicPr>
          <p:cNvPr id="152" name="Google Shape;152;p33"/>
          <p:cNvPicPr preferRelativeResize="0"/>
          <p:nvPr/>
        </p:nvPicPr>
        <p:blipFill>
          <a:blip r:embed="rId3">
            <a:alphaModFix/>
          </a:blip>
          <a:stretch>
            <a:fillRect/>
          </a:stretch>
        </p:blipFill>
        <p:spPr>
          <a:xfrm>
            <a:off x="6368600" y="0"/>
            <a:ext cx="2775400" cy="2186118"/>
          </a:xfrm>
          <a:prstGeom prst="rect">
            <a:avLst/>
          </a:prstGeom>
          <a:noFill/>
          <a:ln>
            <a:noFill/>
          </a:ln>
        </p:spPr>
      </p:pic>
      <p:pic>
        <p:nvPicPr>
          <p:cNvPr id="153" name="Google Shape;153;p33"/>
          <p:cNvPicPr preferRelativeResize="0"/>
          <p:nvPr/>
        </p:nvPicPr>
        <p:blipFill rotWithShape="1">
          <a:blip r:embed="rId4">
            <a:alphaModFix/>
          </a:blip>
          <a:srcRect l="31323" b="32055"/>
          <a:stretch/>
        </p:blipFill>
        <p:spPr>
          <a:xfrm>
            <a:off x="0" y="3840875"/>
            <a:ext cx="1802026" cy="1302625"/>
          </a:xfrm>
          <a:prstGeom prst="rect">
            <a:avLst/>
          </a:prstGeom>
          <a:noFill/>
          <a:ln>
            <a:noFill/>
          </a:ln>
        </p:spPr>
      </p:pic>
      <p:pic>
        <p:nvPicPr>
          <p:cNvPr id="154" name="Google Shape;154;p33"/>
          <p:cNvPicPr preferRelativeResize="0"/>
          <p:nvPr/>
        </p:nvPicPr>
        <p:blipFill rotWithShape="1">
          <a:blip r:embed="rId5">
            <a:alphaModFix/>
          </a:blip>
          <a:srcRect l="23669" t="40982"/>
          <a:stretch/>
        </p:blipFill>
        <p:spPr>
          <a:xfrm>
            <a:off x="0" y="0"/>
            <a:ext cx="2649924" cy="1358099"/>
          </a:xfrm>
          <a:prstGeom prst="rect">
            <a:avLst/>
          </a:prstGeom>
          <a:noFill/>
          <a:ln>
            <a:noFill/>
          </a:ln>
        </p:spPr>
      </p:pic>
      <p:pic>
        <p:nvPicPr>
          <p:cNvPr id="155" name="Google Shape;155;p33"/>
          <p:cNvPicPr preferRelativeResize="0"/>
          <p:nvPr/>
        </p:nvPicPr>
        <p:blipFill>
          <a:blip r:embed="rId6">
            <a:alphaModFix/>
          </a:blip>
          <a:stretch>
            <a:fillRect/>
          </a:stretch>
        </p:blipFill>
        <p:spPr>
          <a:xfrm rot="1350462">
            <a:off x="1068374" y="4156758"/>
            <a:ext cx="2512957" cy="1449586"/>
          </a:xfrm>
          <a:prstGeom prst="rect">
            <a:avLst/>
          </a:prstGeom>
          <a:noFill/>
          <a:ln>
            <a:noFill/>
          </a:ln>
        </p:spPr>
      </p:pic>
      <p:pic>
        <p:nvPicPr>
          <p:cNvPr id="156" name="Google Shape;156;p33"/>
          <p:cNvPicPr preferRelativeResize="0"/>
          <p:nvPr/>
        </p:nvPicPr>
        <p:blipFill>
          <a:blip r:embed="rId7">
            <a:alphaModFix/>
          </a:blip>
          <a:stretch>
            <a:fillRect/>
          </a:stretch>
        </p:blipFill>
        <p:spPr>
          <a:xfrm>
            <a:off x="5125800" y="871800"/>
            <a:ext cx="3519868" cy="3687474"/>
          </a:xfrm>
          <a:prstGeom prst="rect">
            <a:avLst/>
          </a:prstGeom>
          <a:noFill/>
          <a:ln>
            <a:noFill/>
          </a:ln>
        </p:spPr>
      </p:pic>
      <p:sp>
        <p:nvSpPr>
          <p:cNvPr id="157" name="Google Shape;157;p33"/>
          <p:cNvSpPr txBox="1">
            <a:spLocks noGrp="1"/>
          </p:cNvSpPr>
          <p:nvPr>
            <p:ph type="ctrTitle"/>
          </p:nvPr>
        </p:nvSpPr>
        <p:spPr>
          <a:xfrm>
            <a:off x="720000" y="1545425"/>
            <a:ext cx="4816200" cy="1572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h-TH" sz="3600" b="1" dirty="0" smtClean="0"/>
              <a:t>การจัดการโบราณสถาน</a:t>
            </a:r>
            <a:r>
              <a:rPr lang="en" sz="4200" dirty="0" smtClean="0">
                <a:solidFill>
                  <a:schemeClr val="dk2"/>
                </a:solidFill>
                <a:latin typeface="Playfair Display"/>
                <a:ea typeface="Playfair Display"/>
                <a:cs typeface="Playfair Display"/>
                <a:sym typeface="Playfair Display"/>
              </a:rPr>
              <a:t>Guide </a:t>
            </a:r>
            <a:r>
              <a:rPr lang="en" sz="4200" dirty="0">
                <a:solidFill>
                  <a:schemeClr val="dk2"/>
                </a:solidFill>
                <a:latin typeface="Playfair Display"/>
                <a:ea typeface="Playfair Display"/>
                <a:cs typeface="Playfair Display"/>
                <a:sym typeface="Playfair Display"/>
              </a:rPr>
              <a:t>Portfolio</a:t>
            </a:r>
            <a:endParaRPr sz="4200" dirty="0">
              <a:solidFill>
                <a:schemeClr val="dk2"/>
              </a:solidFill>
              <a:latin typeface="Playfair Display"/>
              <a:ea typeface="Playfair Display"/>
              <a:cs typeface="Playfair Display"/>
              <a:sym typeface="Playfair Display"/>
            </a:endParaRPr>
          </a:p>
        </p:txBody>
      </p:sp>
      <p:sp>
        <p:nvSpPr>
          <p:cNvPr id="158" name="Google Shape;158;p33"/>
          <p:cNvSpPr txBox="1">
            <a:spLocks noGrp="1"/>
          </p:cNvSpPr>
          <p:nvPr>
            <p:ph type="subTitle" idx="1"/>
          </p:nvPr>
        </p:nvSpPr>
        <p:spPr>
          <a:xfrm>
            <a:off x="720000" y="3117475"/>
            <a:ext cx="4257300" cy="342600"/>
          </a:xfrm>
          <a:prstGeom prst="rect">
            <a:avLst/>
          </a:prstGeom>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dirty="0"/>
              <a:t>Here is where your presentation begins </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26"/>
        <p:cNvGrpSpPr/>
        <p:nvPr/>
      </p:nvGrpSpPr>
      <p:grpSpPr>
        <a:xfrm>
          <a:off x="0" y="0"/>
          <a:ext cx="0" cy="0"/>
          <a:chOff x="0" y="0"/>
          <a:chExt cx="0" cy="0"/>
        </a:xfrm>
      </p:grpSpPr>
      <p:pic>
        <p:nvPicPr>
          <p:cNvPr id="227" name="Google Shape;227;p38"/>
          <p:cNvPicPr preferRelativeResize="0"/>
          <p:nvPr/>
        </p:nvPicPr>
        <p:blipFill rotWithShape="1">
          <a:blip r:embed="rId3">
            <a:alphaModFix amt="70000"/>
          </a:blip>
          <a:srcRect/>
          <a:stretch/>
        </p:blipFill>
        <p:spPr>
          <a:xfrm rot="-900001" flipH="1">
            <a:off x="7697600" y="3473725"/>
            <a:ext cx="2161123" cy="2050775"/>
          </a:xfrm>
          <a:prstGeom prst="rect">
            <a:avLst/>
          </a:prstGeom>
          <a:noFill/>
          <a:ln>
            <a:noFill/>
          </a:ln>
        </p:spPr>
      </p:pic>
      <p:pic>
        <p:nvPicPr>
          <p:cNvPr id="228" name="Google Shape;228;p38"/>
          <p:cNvPicPr preferRelativeResize="0"/>
          <p:nvPr/>
        </p:nvPicPr>
        <p:blipFill rotWithShape="1">
          <a:blip r:embed="rId4">
            <a:alphaModFix amt="70000"/>
          </a:blip>
          <a:srcRect/>
          <a:stretch/>
        </p:blipFill>
        <p:spPr>
          <a:xfrm>
            <a:off x="-280150" y="-170575"/>
            <a:ext cx="2000299" cy="1969050"/>
          </a:xfrm>
          <a:prstGeom prst="rect">
            <a:avLst/>
          </a:prstGeom>
          <a:noFill/>
          <a:ln>
            <a:noFill/>
          </a:ln>
        </p:spPr>
      </p:pic>
      <p:sp>
        <p:nvSpPr>
          <p:cNvPr id="229" name="Google Shape;229;p38"/>
          <p:cNvSpPr txBox="1">
            <a:spLocks noGrp="1"/>
          </p:cNvSpPr>
          <p:nvPr>
            <p:ph type="subTitle" idx="1"/>
          </p:nvPr>
        </p:nvSpPr>
        <p:spPr>
          <a:xfrm>
            <a:off x="1398700" y="2440575"/>
            <a:ext cx="2814900" cy="44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230" name="Google Shape;230;p38"/>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to </a:t>
            </a:r>
            <a:r>
              <a:rPr lang="en">
                <a:solidFill>
                  <a:schemeClr val="dk2"/>
                </a:solidFill>
              </a:rPr>
              <a:t>expect</a:t>
            </a:r>
            <a:endParaRPr>
              <a:solidFill>
                <a:schemeClr val="dk2"/>
              </a:solidFill>
            </a:endParaRPr>
          </a:p>
        </p:txBody>
      </p:sp>
      <p:sp>
        <p:nvSpPr>
          <p:cNvPr id="231" name="Google Shape;231;p38"/>
          <p:cNvSpPr txBox="1">
            <a:spLocks noGrp="1"/>
          </p:cNvSpPr>
          <p:nvPr>
            <p:ph type="subTitle" idx="2"/>
          </p:nvPr>
        </p:nvSpPr>
        <p:spPr>
          <a:xfrm>
            <a:off x="4937203" y="2440575"/>
            <a:ext cx="2814900" cy="44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32" name="Google Shape;232;p38"/>
          <p:cNvSpPr txBox="1">
            <a:spLocks noGrp="1"/>
          </p:cNvSpPr>
          <p:nvPr>
            <p:ph type="subTitle" idx="3"/>
          </p:nvPr>
        </p:nvSpPr>
        <p:spPr>
          <a:xfrm>
            <a:off x="1398700" y="2803950"/>
            <a:ext cx="2814900" cy="179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our Moon. The planet’s name has nothing to do with the liquid metal, since Mercury was named after the Roman messenger god</a:t>
            </a:r>
            <a:endParaRPr/>
          </a:p>
        </p:txBody>
      </p:sp>
      <p:sp>
        <p:nvSpPr>
          <p:cNvPr id="233" name="Google Shape;233;p38"/>
          <p:cNvSpPr txBox="1">
            <a:spLocks noGrp="1"/>
          </p:cNvSpPr>
          <p:nvPr>
            <p:ph type="subTitle" idx="4"/>
          </p:nvPr>
        </p:nvSpPr>
        <p:spPr>
          <a:xfrm>
            <a:off x="4937200" y="2803950"/>
            <a:ext cx="2814900" cy="179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234" name="Google Shape;234;p38"/>
          <p:cNvSpPr/>
          <p:nvPr/>
        </p:nvSpPr>
        <p:spPr>
          <a:xfrm>
            <a:off x="2410313" y="1695138"/>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8"/>
          <p:cNvSpPr/>
          <p:nvPr/>
        </p:nvSpPr>
        <p:spPr>
          <a:xfrm>
            <a:off x="6065188" y="1695150"/>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 name="Google Shape;236;p38"/>
          <p:cNvGrpSpPr/>
          <p:nvPr/>
        </p:nvGrpSpPr>
        <p:grpSpPr>
          <a:xfrm>
            <a:off x="6250000" y="1800325"/>
            <a:ext cx="305675" cy="464975"/>
            <a:chOff x="3331688" y="2012400"/>
            <a:chExt cx="305675" cy="464975"/>
          </a:xfrm>
        </p:grpSpPr>
        <p:sp>
          <p:nvSpPr>
            <p:cNvPr id="237" name="Google Shape;237;p38"/>
            <p:cNvSpPr/>
            <p:nvPr/>
          </p:nvSpPr>
          <p:spPr>
            <a:xfrm>
              <a:off x="3331688" y="2012400"/>
              <a:ext cx="305675" cy="464975"/>
            </a:xfrm>
            <a:custGeom>
              <a:avLst/>
              <a:gdLst/>
              <a:ahLst/>
              <a:cxnLst/>
              <a:rect l="l" t="t" r="r" b="b"/>
              <a:pathLst>
                <a:path w="12227" h="18599" extrusionOk="0">
                  <a:moveTo>
                    <a:pt x="7992" y="545"/>
                  </a:moveTo>
                  <a:cubicBezTo>
                    <a:pt x="8008" y="545"/>
                    <a:pt x="8022" y="559"/>
                    <a:pt x="8022" y="575"/>
                  </a:cubicBezTo>
                  <a:lnTo>
                    <a:pt x="8022" y="1287"/>
                  </a:lnTo>
                  <a:cubicBezTo>
                    <a:pt x="8022" y="1303"/>
                    <a:pt x="8008" y="1316"/>
                    <a:pt x="7992" y="1316"/>
                  </a:cubicBezTo>
                  <a:lnTo>
                    <a:pt x="4235" y="1316"/>
                  </a:lnTo>
                  <a:cubicBezTo>
                    <a:pt x="4218" y="1316"/>
                    <a:pt x="4206" y="1303"/>
                    <a:pt x="4206" y="1287"/>
                  </a:cubicBezTo>
                  <a:lnTo>
                    <a:pt x="4206" y="575"/>
                  </a:lnTo>
                  <a:cubicBezTo>
                    <a:pt x="4206" y="559"/>
                    <a:pt x="4218" y="545"/>
                    <a:pt x="4235" y="545"/>
                  </a:cubicBezTo>
                  <a:close/>
                  <a:moveTo>
                    <a:pt x="7227" y="1861"/>
                  </a:moveTo>
                  <a:lnTo>
                    <a:pt x="7227" y="2655"/>
                  </a:lnTo>
                  <a:lnTo>
                    <a:pt x="5000" y="2655"/>
                  </a:lnTo>
                  <a:lnTo>
                    <a:pt x="5000" y="1861"/>
                  </a:lnTo>
                  <a:close/>
                  <a:moveTo>
                    <a:pt x="7232" y="3201"/>
                  </a:moveTo>
                  <a:cubicBezTo>
                    <a:pt x="7236" y="3291"/>
                    <a:pt x="7240" y="3380"/>
                    <a:pt x="7246" y="3470"/>
                  </a:cubicBezTo>
                  <a:lnTo>
                    <a:pt x="4982" y="3470"/>
                  </a:lnTo>
                  <a:cubicBezTo>
                    <a:pt x="4988" y="3380"/>
                    <a:pt x="4993" y="3291"/>
                    <a:pt x="4995" y="3201"/>
                  </a:cubicBezTo>
                  <a:close/>
                  <a:moveTo>
                    <a:pt x="7300" y="4014"/>
                  </a:moveTo>
                  <a:cubicBezTo>
                    <a:pt x="7312" y="4104"/>
                    <a:pt x="7326" y="4193"/>
                    <a:pt x="7340" y="4282"/>
                  </a:cubicBezTo>
                  <a:lnTo>
                    <a:pt x="4889" y="4282"/>
                  </a:lnTo>
                  <a:cubicBezTo>
                    <a:pt x="4904" y="4193"/>
                    <a:pt x="4918" y="4104"/>
                    <a:pt x="4929" y="4014"/>
                  </a:cubicBezTo>
                  <a:close/>
                  <a:moveTo>
                    <a:pt x="9842" y="9025"/>
                  </a:moveTo>
                  <a:cubicBezTo>
                    <a:pt x="9901" y="9082"/>
                    <a:pt x="9961" y="9139"/>
                    <a:pt x="10023" y="9196"/>
                  </a:cubicBezTo>
                  <a:cubicBezTo>
                    <a:pt x="10098" y="9264"/>
                    <a:pt x="10171" y="9336"/>
                    <a:pt x="10242" y="9408"/>
                  </a:cubicBezTo>
                  <a:lnTo>
                    <a:pt x="1985" y="9408"/>
                  </a:lnTo>
                  <a:cubicBezTo>
                    <a:pt x="2056" y="9336"/>
                    <a:pt x="2130" y="9264"/>
                    <a:pt x="2205" y="9196"/>
                  </a:cubicBezTo>
                  <a:cubicBezTo>
                    <a:pt x="2265" y="9140"/>
                    <a:pt x="2325" y="9084"/>
                    <a:pt x="2384" y="9026"/>
                  </a:cubicBezTo>
                  <a:cubicBezTo>
                    <a:pt x="2393" y="9027"/>
                    <a:pt x="2400" y="9027"/>
                    <a:pt x="2409" y="9027"/>
                  </a:cubicBezTo>
                  <a:lnTo>
                    <a:pt x="9806" y="9027"/>
                  </a:lnTo>
                  <a:cubicBezTo>
                    <a:pt x="9818" y="9027"/>
                    <a:pt x="9830" y="9026"/>
                    <a:pt x="9842" y="9025"/>
                  </a:cubicBezTo>
                  <a:close/>
                  <a:moveTo>
                    <a:pt x="9795" y="11209"/>
                  </a:moveTo>
                  <a:cubicBezTo>
                    <a:pt x="10152" y="11209"/>
                    <a:pt x="10442" y="11499"/>
                    <a:pt x="10442" y="11857"/>
                  </a:cubicBezTo>
                  <a:cubicBezTo>
                    <a:pt x="10442" y="12514"/>
                    <a:pt x="10977" y="13049"/>
                    <a:pt x="11635" y="13049"/>
                  </a:cubicBezTo>
                  <a:lnTo>
                    <a:pt x="11679" y="13049"/>
                  </a:lnTo>
                  <a:cubicBezTo>
                    <a:pt x="11661" y="13592"/>
                    <a:pt x="11552" y="14121"/>
                    <a:pt x="11361" y="14621"/>
                  </a:cubicBezTo>
                  <a:cubicBezTo>
                    <a:pt x="11134" y="14516"/>
                    <a:pt x="10987" y="14291"/>
                    <a:pt x="10987" y="14035"/>
                  </a:cubicBezTo>
                  <a:cubicBezTo>
                    <a:pt x="10987" y="13377"/>
                    <a:pt x="10452" y="12842"/>
                    <a:pt x="9795" y="12842"/>
                  </a:cubicBezTo>
                  <a:cubicBezTo>
                    <a:pt x="9137" y="12842"/>
                    <a:pt x="8602" y="13377"/>
                    <a:pt x="8602" y="14035"/>
                  </a:cubicBezTo>
                  <a:cubicBezTo>
                    <a:pt x="8602" y="14391"/>
                    <a:pt x="8311" y="14683"/>
                    <a:pt x="7954" y="14683"/>
                  </a:cubicBezTo>
                  <a:cubicBezTo>
                    <a:pt x="7597" y="14683"/>
                    <a:pt x="7306" y="14391"/>
                    <a:pt x="7306" y="14035"/>
                  </a:cubicBezTo>
                  <a:cubicBezTo>
                    <a:pt x="7306" y="13377"/>
                    <a:pt x="6771" y="12842"/>
                    <a:pt x="6113" y="12842"/>
                  </a:cubicBezTo>
                  <a:cubicBezTo>
                    <a:pt x="5456" y="12842"/>
                    <a:pt x="4921" y="13377"/>
                    <a:pt x="4921" y="14035"/>
                  </a:cubicBezTo>
                  <a:cubicBezTo>
                    <a:pt x="4921" y="14391"/>
                    <a:pt x="4630" y="14683"/>
                    <a:pt x="4273" y="14683"/>
                  </a:cubicBezTo>
                  <a:cubicBezTo>
                    <a:pt x="3915" y="14683"/>
                    <a:pt x="3625" y="14391"/>
                    <a:pt x="3625" y="14035"/>
                  </a:cubicBezTo>
                  <a:cubicBezTo>
                    <a:pt x="3625" y="13377"/>
                    <a:pt x="3090" y="12842"/>
                    <a:pt x="2432" y="12842"/>
                  </a:cubicBezTo>
                  <a:cubicBezTo>
                    <a:pt x="1775" y="12842"/>
                    <a:pt x="1239" y="13377"/>
                    <a:pt x="1239" y="14035"/>
                  </a:cubicBezTo>
                  <a:cubicBezTo>
                    <a:pt x="1239" y="14289"/>
                    <a:pt x="1089" y="14517"/>
                    <a:pt x="867" y="14621"/>
                  </a:cubicBezTo>
                  <a:cubicBezTo>
                    <a:pt x="674" y="14121"/>
                    <a:pt x="567" y="13592"/>
                    <a:pt x="548" y="13049"/>
                  </a:cubicBezTo>
                  <a:lnTo>
                    <a:pt x="592" y="13049"/>
                  </a:lnTo>
                  <a:cubicBezTo>
                    <a:pt x="1249" y="13049"/>
                    <a:pt x="1785" y="12514"/>
                    <a:pt x="1785" y="11857"/>
                  </a:cubicBezTo>
                  <a:cubicBezTo>
                    <a:pt x="1785" y="11499"/>
                    <a:pt x="2076" y="11209"/>
                    <a:pt x="2432" y="11209"/>
                  </a:cubicBezTo>
                  <a:cubicBezTo>
                    <a:pt x="2790" y="11209"/>
                    <a:pt x="3080" y="11499"/>
                    <a:pt x="3080" y="11857"/>
                  </a:cubicBezTo>
                  <a:cubicBezTo>
                    <a:pt x="3080" y="12514"/>
                    <a:pt x="3615" y="13049"/>
                    <a:pt x="4273" y="13049"/>
                  </a:cubicBezTo>
                  <a:cubicBezTo>
                    <a:pt x="4931" y="13049"/>
                    <a:pt x="5466" y="12514"/>
                    <a:pt x="5466" y="11857"/>
                  </a:cubicBezTo>
                  <a:cubicBezTo>
                    <a:pt x="5466" y="11499"/>
                    <a:pt x="5756" y="11209"/>
                    <a:pt x="6113" y="11209"/>
                  </a:cubicBezTo>
                  <a:cubicBezTo>
                    <a:pt x="6471" y="11209"/>
                    <a:pt x="6761" y="11499"/>
                    <a:pt x="6761" y="11857"/>
                  </a:cubicBezTo>
                  <a:cubicBezTo>
                    <a:pt x="6761" y="12514"/>
                    <a:pt x="7296" y="13049"/>
                    <a:pt x="7954" y="13049"/>
                  </a:cubicBezTo>
                  <a:cubicBezTo>
                    <a:pt x="8612" y="13049"/>
                    <a:pt x="9147" y="12514"/>
                    <a:pt x="9147" y="11857"/>
                  </a:cubicBezTo>
                  <a:cubicBezTo>
                    <a:pt x="9147" y="11499"/>
                    <a:pt x="9437" y="11209"/>
                    <a:pt x="9795" y="11209"/>
                  </a:cubicBezTo>
                  <a:close/>
                  <a:moveTo>
                    <a:pt x="9795" y="13387"/>
                  </a:moveTo>
                  <a:cubicBezTo>
                    <a:pt x="10152" y="13387"/>
                    <a:pt x="10442" y="13677"/>
                    <a:pt x="10442" y="14035"/>
                  </a:cubicBezTo>
                  <a:cubicBezTo>
                    <a:pt x="10442" y="14508"/>
                    <a:pt x="10716" y="14925"/>
                    <a:pt x="11137" y="15118"/>
                  </a:cubicBezTo>
                  <a:cubicBezTo>
                    <a:pt x="10979" y="15422"/>
                    <a:pt x="10788" y="15714"/>
                    <a:pt x="10564" y="15990"/>
                  </a:cubicBezTo>
                  <a:lnTo>
                    <a:pt x="1664" y="15990"/>
                  </a:lnTo>
                  <a:cubicBezTo>
                    <a:pt x="1440" y="15714"/>
                    <a:pt x="1248" y="15422"/>
                    <a:pt x="1090" y="15118"/>
                  </a:cubicBezTo>
                  <a:cubicBezTo>
                    <a:pt x="1505" y="14926"/>
                    <a:pt x="1785" y="14506"/>
                    <a:pt x="1785" y="14035"/>
                  </a:cubicBezTo>
                  <a:cubicBezTo>
                    <a:pt x="1785" y="13677"/>
                    <a:pt x="2076" y="13387"/>
                    <a:pt x="2432" y="13387"/>
                  </a:cubicBezTo>
                  <a:cubicBezTo>
                    <a:pt x="2790" y="13387"/>
                    <a:pt x="3080" y="13677"/>
                    <a:pt x="3080" y="14035"/>
                  </a:cubicBezTo>
                  <a:cubicBezTo>
                    <a:pt x="3080" y="14693"/>
                    <a:pt x="3615" y="15228"/>
                    <a:pt x="4273" y="15228"/>
                  </a:cubicBezTo>
                  <a:cubicBezTo>
                    <a:pt x="4931" y="15228"/>
                    <a:pt x="5466" y="14693"/>
                    <a:pt x="5466" y="14035"/>
                  </a:cubicBezTo>
                  <a:cubicBezTo>
                    <a:pt x="5466" y="13677"/>
                    <a:pt x="5756" y="13387"/>
                    <a:pt x="6113" y="13387"/>
                  </a:cubicBezTo>
                  <a:cubicBezTo>
                    <a:pt x="6471" y="13387"/>
                    <a:pt x="6761" y="13677"/>
                    <a:pt x="6761" y="14035"/>
                  </a:cubicBezTo>
                  <a:cubicBezTo>
                    <a:pt x="6761" y="14693"/>
                    <a:pt x="7296" y="15228"/>
                    <a:pt x="7954" y="15228"/>
                  </a:cubicBezTo>
                  <a:cubicBezTo>
                    <a:pt x="8612" y="15228"/>
                    <a:pt x="9147" y="14693"/>
                    <a:pt x="9147" y="14035"/>
                  </a:cubicBezTo>
                  <a:cubicBezTo>
                    <a:pt x="9147" y="13677"/>
                    <a:pt x="9437" y="13387"/>
                    <a:pt x="9795" y="13387"/>
                  </a:cubicBezTo>
                  <a:close/>
                  <a:moveTo>
                    <a:pt x="4235" y="0"/>
                  </a:moveTo>
                  <a:cubicBezTo>
                    <a:pt x="3918" y="0"/>
                    <a:pt x="3661" y="257"/>
                    <a:pt x="3661" y="575"/>
                  </a:cubicBezTo>
                  <a:lnTo>
                    <a:pt x="3661" y="1287"/>
                  </a:lnTo>
                  <a:cubicBezTo>
                    <a:pt x="3661" y="1603"/>
                    <a:pt x="3918" y="1861"/>
                    <a:pt x="4235" y="1861"/>
                  </a:cubicBezTo>
                  <a:lnTo>
                    <a:pt x="4455" y="1861"/>
                  </a:lnTo>
                  <a:lnTo>
                    <a:pt x="4455" y="2928"/>
                  </a:lnTo>
                  <a:cubicBezTo>
                    <a:pt x="4455" y="4103"/>
                    <a:pt x="4196" y="5239"/>
                    <a:pt x="3683" y="6309"/>
                  </a:cubicBezTo>
                  <a:cubicBezTo>
                    <a:pt x="3619" y="6444"/>
                    <a:pt x="3676" y="6607"/>
                    <a:pt x="3811" y="6672"/>
                  </a:cubicBezTo>
                  <a:cubicBezTo>
                    <a:pt x="3849" y="6690"/>
                    <a:pt x="3890" y="6699"/>
                    <a:pt x="3929" y="6699"/>
                  </a:cubicBezTo>
                  <a:cubicBezTo>
                    <a:pt x="4031" y="6699"/>
                    <a:pt x="4128" y="6642"/>
                    <a:pt x="4175" y="6544"/>
                  </a:cubicBezTo>
                  <a:cubicBezTo>
                    <a:pt x="4442" y="5988"/>
                    <a:pt x="4643" y="5414"/>
                    <a:pt x="4781" y="4827"/>
                  </a:cubicBezTo>
                  <a:lnTo>
                    <a:pt x="7450" y="4827"/>
                  </a:lnTo>
                  <a:cubicBezTo>
                    <a:pt x="7766" y="6165"/>
                    <a:pt x="8409" y="7423"/>
                    <a:pt x="9329" y="8482"/>
                  </a:cubicBezTo>
                  <a:lnTo>
                    <a:pt x="2900" y="8482"/>
                  </a:lnTo>
                  <a:cubicBezTo>
                    <a:pt x="3082" y="8272"/>
                    <a:pt x="3255" y="8053"/>
                    <a:pt x="3417" y="7827"/>
                  </a:cubicBezTo>
                  <a:cubicBezTo>
                    <a:pt x="3505" y="7704"/>
                    <a:pt x="3476" y="7534"/>
                    <a:pt x="3353" y="7447"/>
                  </a:cubicBezTo>
                  <a:cubicBezTo>
                    <a:pt x="3306" y="7413"/>
                    <a:pt x="3250" y="7396"/>
                    <a:pt x="3195" y="7396"/>
                  </a:cubicBezTo>
                  <a:cubicBezTo>
                    <a:pt x="3110" y="7396"/>
                    <a:pt x="3026" y="7436"/>
                    <a:pt x="2973" y="7509"/>
                  </a:cubicBezTo>
                  <a:cubicBezTo>
                    <a:pt x="2641" y="7976"/>
                    <a:pt x="2259" y="8407"/>
                    <a:pt x="1837" y="8793"/>
                  </a:cubicBezTo>
                  <a:cubicBezTo>
                    <a:pt x="1595" y="9016"/>
                    <a:pt x="1370" y="9258"/>
                    <a:pt x="1170" y="9514"/>
                  </a:cubicBezTo>
                  <a:cubicBezTo>
                    <a:pt x="405" y="10497"/>
                    <a:pt x="1" y="11660"/>
                    <a:pt x="1" y="12880"/>
                  </a:cubicBezTo>
                  <a:cubicBezTo>
                    <a:pt x="1" y="14187"/>
                    <a:pt x="460" y="15418"/>
                    <a:pt x="1328" y="16439"/>
                  </a:cubicBezTo>
                  <a:cubicBezTo>
                    <a:pt x="2496" y="17812"/>
                    <a:pt x="4240" y="18599"/>
                    <a:pt x="6113" y="18599"/>
                  </a:cubicBezTo>
                  <a:cubicBezTo>
                    <a:pt x="6867" y="18599"/>
                    <a:pt x="7602" y="18472"/>
                    <a:pt x="8301" y="18221"/>
                  </a:cubicBezTo>
                  <a:cubicBezTo>
                    <a:pt x="8442" y="18171"/>
                    <a:pt x="8516" y="18014"/>
                    <a:pt x="8466" y="17873"/>
                  </a:cubicBezTo>
                  <a:cubicBezTo>
                    <a:pt x="8426" y="17762"/>
                    <a:pt x="8321" y="17692"/>
                    <a:pt x="8209" y="17692"/>
                  </a:cubicBezTo>
                  <a:cubicBezTo>
                    <a:pt x="8179" y="17692"/>
                    <a:pt x="8148" y="17698"/>
                    <a:pt x="8118" y="17708"/>
                  </a:cubicBezTo>
                  <a:cubicBezTo>
                    <a:pt x="7478" y="17938"/>
                    <a:pt x="6804" y="18054"/>
                    <a:pt x="6113" y="18054"/>
                  </a:cubicBezTo>
                  <a:cubicBezTo>
                    <a:pt x="4618" y="18054"/>
                    <a:pt x="3212" y="17507"/>
                    <a:pt x="2171" y="16535"/>
                  </a:cubicBezTo>
                  <a:lnTo>
                    <a:pt x="10055" y="16535"/>
                  </a:lnTo>
                  <a:cubicBezTo>
                    <a:pt x="9807" y="16765"/>
                    <a:pt x="9537" y="16974"/>
                    <a:pt x="9247" y="17159"/>
                  </a:cubicBezTo>
                  <a:cubicBezTo>
                    <a:pt x="9119" y="17238"/>
                    <a:pt x="9081" y="17407"/>
                    <a:pt x="9162" y="17534"/>
                  </a:cubicBezTo>
                  <a:cubicBezTo>
                    <a:pt x="9213" y="17616"/>
                    <a:pt x="9302" y="17660"/>
                    <a:pt x="9392" y="17660"/>
                  </a:cubicBezTo>
                  <a:cubicBezTo>
                    <a:pt x="9442" y="17660"/>
                    <a:pt x="9493" y="17647"/>
                    <a:pt x="9538" y="17618"/>
                  </a:cubicBezTo>
                  <a:cubicBezTo>
                    <a:pt x="10053" y="17291"/>
                    <a:pt x="10512" y="16894"/>
                    <a:pt x="10899" y="16439"/>
                  </a:cubicBezTo>
                  <a:cubicBezTo>
                    <a:pt x="11768" y="15418"/>
                    <a:pt x="12226" y="14187"/>
                    <a:pt x="12226" y="12880"/>
                  </a:cubicBezTo>
                  <a:cubicBezTo>
                    <a:pt x="12226" y="12478"/>
                    <a:pt x="12182" y="12076"/>
                    <a:pt x="12092" y="11685"/>
                  </a:cubicBezTo>
                  <a:cubicBezTo>
                    <a:pt x="12064" y="11558"/>
                    <a:pt x="11952" y="11473"/>
                    <a:pt x="11827" y="11473"/>
                  </a:cubicBezTo>
                  <a:cubicBezTo>
                    <a:pt x="11807" y="11473"/>
                    <a:pt x="11787" y="11475"/>
                    <a:pt x="11766" y="11479"/>
                  </a:cubicBezTo>
                  <a:cubicBezTo>
                    <a:pt x="11620" y="11513"/>
                    <a:pt x="11528" y="11659"/>
                    <a:pt x="11561" y="11806"/>
                  </a:cubicBezTo>
                  <a:cubicBezTo>
                    <a:pt x="11614" y="12035"/>
                    <a:pt x="11648" y="12268"/>
                    <a:pt x="11667" y="12502"/>
                  </a:cubicBezTo>
                  <a:cubicBezTo>
                    <a:pt x="11656" y="12502"/>
                    <a:pt x="11646" y="12504"/>
                    <a:pt x="11635" y="12504"/>
                  </a:cubicBezTo>
                  <a:cubicBezTo>
                    <a:pt x="11278" y="12504"/>
                    <a:pt x="10987" y="12213"/>
                    <a:pt x="10987" y="11857"/>
                  </a:cubicBezTo>
                  <a:cubicBezTo>
                    <a:pt x="10987" y="11199"/>
                    <a:pt x="10452" y="10664"/>
                    <a:pt x="9795" y="10664"/>
                  </a:cubicBezTo>
                  <a:cubicBezTo>
                    <a:pt x="9137" y="10664"/>
                    <a:pt x="8602" y="11199"/>
                    <a:pt x="8602" y="11857"/>
                  </a:cubicBezTo>
                  <a:cubicBezTo>
                    <a:pt x="8602" y="12213"/>
                    <a:pt x="8311" y="12504"/>
                    <a:pt x="7954" y="12504"/>
                  </a:cubicBezTo>
                  <a:cubicBezTo>
                    <a:pt x="7597" y="12504"/>
                    <a:pt x="7306" y="12213"/>
                    <a:pt x="7306" y="11857"/>
                  </a:cubicBezTo>
                  <a:cubicBezTo>
                    <a:pt x="7306" y="11199"/>
                    <a:pt x="6771" y="10664"/>
                    <a:pt x="6113" y="10664"/>
                  </a:cubicBezTo>
                  <a:cubicBezTo>
                    <a:pt x="5456" y="10664"/>
                    <a:pt x="4921" y="11199"/>
                    <a:pt x="4921" y="11857"/>
                  </a:cubicBezTo>
                  <a:cubicBezTo>
                    <a:pt x="4921" y="12213"/>
                    <a:pt x="4630" y="12504"/>
                    <a:pt x="4273" y="12504"/>
                  </a:cubicBezTo>
                  <a:cubicBezTo>
                    <a:pt x="3917" y="12504"/>
                    <a:pt x="3625" y="12213"/>
                    <a:pt x="3625" y="11857"/>
                  </a:cubicBezTo>
                  <a:cubicBezTo>
                    <a:pt x="3625" y="11199"/>
                    <a:pt x="3090" y="10664"/>
                    <a:pt x="2432" y="10664"/>
                  </a:cubicBezTo>
                  <a:cubicBezTo>
                    <a:pt x="1775" y="10664"/>
                    <a:pt x="1240" y="11199"/>
                    <a:pt x="1240" y="11857"/>
                  </a:cubicBezTo>
                  <a:cubicBezTo>
                    <a:pt x="1240" y="12213"/>
                    <a:pt x="949" y="12504"/>
                    <a:pt x="592" y="12504"/>
                  </a:cubicBezTo>
                  <a:cubicBezTo>
                    <a:pt x="581" y="12504"/>
                    <a:pt x="570" y="12502"/>
                    <a:pt x="560" y="12502"/>
                  </a:cubicBezTo>
                  <a:cubicBezTo>
                    <a:pt x="631" y="11586"/>
                    <a:pt x="959" y="10713"/>
                    <a:pt x="1521" y="9954"/>
                  </a:cubicBezTo>
                  <a:lnTo>
                    <a:pt x="10706" y="9954"/>
                  </a:lnTo>
                  <a:cubicBezTo>
                    <a:pt x="10861" y="10163"/>
                    <a:pt x="11000" y="10385"/>
                    <a:pt x="11120" y="10612"/>
                  </a:cubicBezTo>
                  <a:cubicBezTo>
                    <a:pt x="11169" y="10705"/>
                    <a:pt x="11263" y="10757"/>
                    <a:pt x="11362" y="10757"/>
                  </a:cubicBezTo>
                  <a:cubicBezTo>
                    <a:pt x="11404" y="10757"/>
                    <a:pt x="11448" y="10748"/>
                    <a:pt x="11489" y="10727"/>
                  </a:cubicBezTo>
                  <a:cubicBezTo>
                    <a:pt x="11621" y="10657"/>
                    <a:pt x="11672" y="10492"/>
                    <a:pt x="11602" y="10358"/>
                  </a:cubicBezTo>
                  <a:cubicBezTo>
                    <a:pt x="11447" y="10064"/>
                    <a:pt x="11263" y="9780"/>
                    <a:pt x="11057" y="9514"/>
                  </a:cubicBezTo>
                  <a:cubicBezTo>
                    <a:pt x="10858" y="9258"/>
                    <a:pt x="10633" y="9016"/>
                    <a:pt x="10390" y="8793"/>
                  </a:cubicBezTo>
                  <a:cubicBezTo>
                    <a:pt x="8726" y="7270"/>
                    <a:pt x="7772" y="5132"/>
                    <a:pt x="7772" y="2928"/>
                  </a:cubicBezTo>
                  <a:lnTo>
                    <a:pt x="7772" y="1861"/>
                  </a:lnTo>
                  <a:lnTo>
                    <a:pt x="7992" y="1861"/>
                  </a:lnTo>
                  <a:cubicBezTo>
                    <a:pt x="8309" y="1861"/>
                    <a:pt x="8567" y="1603"/>
                    <a:pt x="8567" y="1287"/>
                  </a:cubicBezTo>
                  <a:lnTo>
                    <a:pt x="8567" y="575"/>
                  </a:lnTo>
                  <a:cubicBezTo>
                    <a:pt x="8567" y="257"/>
                    <a:pt x="8309" y="0"/>
                    <a:pt x="7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8"/>
            <p:cNvSpPr/>
            <p:nvPr/>
          </p:nvSpPr>
          <p:spPr>
            <a:xfrm>
              <a:off x="3570038" y="2366850"/>
              <a:ext cx="13650" cy="14275"/>
            </a:xfrm>
            <a:custGeom>
              <a:avLst/>
              <a:gdLst/>
              <a:ahLst/>
              <a:cxnLst/>
              <a:rect l="l" t="t" r="r" b="b"/>
              <a:pathLst>
                <a:path w="546" h="571" extrusionOk="0">
                  <a:moveTo>
                    <a:pt x="272" y="1"/>
                  </a:moveTo>
                  <a:cubicBezTo>
                    <a:pt x="122" y="1"/>
                    <a:pt x="0" y="122"/>
                    <a:pt x="0" y="274"/>
                  </a:cubicBezTo>
                  <a:lnTo>
                    <a:pt x="0" y="298"/>
                  </a:lnTo>
                  <a:cubicBezTo>
                    <a:pt x="0" y="448"/>
                    <a:pt x="122" y="570"/>
                    <a:pt x="272" y="570"/>
                  </a:cubicBezTo>
                  <a:cubicBezTo>
                    <a:pt x="423" y="570"/>
                    <a:pt x="545" y="448"/>
                    <a:pt x="545" y="298"/>
                  </a:cubicBezTo>
                  <a:lnTo>
                    <a:pt x="545" y="274"/>
                  </a:lnTo>
                  <a:cubicBezTo>
                    <a:pt x="545" y="122"/>
                    <a:pt x="423"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8"/>
            <p:cNvSpPr/>
            <p:nvPr/>
          </p:nvSpPr>
          <p:spPr>
            <a:xfrm>
              <a:off x="3523788" y="2290200"/>
              <a:ext cx="13650" cy="14275"/>
            </a:xfrm>
            <a:custGeom>
              <a:avLst/>
              <a:gdLst/>
              <a:ahLst/>
              <a:cxnLst/>
              <a:rect l="l" t="t" r="r" b="b"/>
              <a:pathLst>
                <a:path w="546" h="571" extrusionOk="0">
                  <a:moveTo>
                    <a:pt x="273" y="1"/>
                  </a:moveTo>
                  <a:cubicBezTo>
                    <a:pt x="122" y="1"/>
                    <a:pt x="1" y="123"/>
                    <a:pt x="1" y="274"/>
                  </a:cubicBezTo>
                  <a:lnTo>
                    <a:pt x="1" y="298"/>
                  </a:lnTo>
                  <a:cubicBezTo>
                    <a:pt x="1" y="448"/>
                    <a:pt x="122" y="570"/>
                    <a:pt x="273" y="570"/>
                  </a:cubicBezTo>
                  <a:cubicBezTo>
                    <a:pt x="424" y="570"/>
                    <a:pt x="546" y="448"/>
                    <a:pt x="546" y="298"/>
                  </a:cubicBezTo>
                  <a:lnTo>
                    <a:pt x="546" y="274"/>
                  </a:lnTo>
                  <a:cubicBezTo>
                    <a:pt x="546" y="123"/>
                    <a:pt x="424" y="1"/>
                    <a:pt x="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8"/>
            <p:cNvSpPr/>
            <p:nvPr/>
          </p:nvSpPr>
          <p:spPr>
            <a:xfrm>
              <a:off x="3431613" y="2290200"/>
              <a:ext cx="13650" cy="14275"/>
            </a:xfrm>
            <a:custGeom>
              <a:avLst/>
              <a:gdLst/>
              <a:ahLst/>
              <a:cxnLst/>
              <a:rect l="l" t="t" r="r" b="b"/>
              <a:pathLst>
                <a:path w="546" h="571" extrusionOk="0">
                  <a:moveTo>
                    <a:pt x="273" y="1"/>
                  </a:moveTo>
                  <a:cubicBezTo>
                    <a:pt x="122" y="1"/>
                    <a:pt x="1" y="123"/>
                    <a:pt x="1" y="274"/>
                  </a:cubicBezTo>
                  <a:lnTo>
                    <a:pt x="1" y="298"/>
                  </a:lnTo>
                  <a:cubicBezTo>
                    <a:pt x="1" y="448"/>
                    <a:pt x="122" y="570"/>
                    <a:pt x="273" y="570"/>
                  </a:cubicBezTo>
                  <a:cubicBezTo>
                    <a:pt x="424" y="570"/>
                    <a:pt x="546" y="448"/>
                    <a:pt x="546" y="298"/>
                  </a:cubicBezTo>
                  <a:lnTo>
                    <a:pt x="546" y="274"/>
                  </a:lnTo>
                  <a:cubicBezTo>
                    <a:pt x="546" y="123"/>
                    <a:pt x="424" y="1"/>
                    <a:pt x="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8"/>
            <p:cNvSpPr/>
            <p:nvPr/>
          </p:nvSpPr>
          <p:spPr>
            <a:xfrm>
              <a:off x="3492313" y="2142550"/>
              <a:ext cx="13650" cy="14275"/>
            </a:xfrm>
            <a:custGeom>
              <a:avLst/>
              <a:gdLst/>
              <a:ahLst/>
              <a:cxnLst/>
              <a:rect l="l" t="t" r="r" b="b"/>
              <a:pathLst>
                <a:path w="546" h="571" extrusionOk="0">
                  <a:moveTo>
                    <a:pt x="273" y="0"/>
                  </a:moveTo>
                  <a:cubicBezTo>
                    <a:pt x="123" y="0"/>
                    <a:pt x="0" y="123"/>
                    <a:pt x="0" y="273"/>
                  </a:cubicBezTo>
                  <a:lnTo>
                    <a:pt x="0" y="298"/>
                  </a:lnTo>
                  <a:cubicBezTo>
                    <a:pt x="0" y="448"/>
                    <a:pt x="123" y="571"/>
                    <a:pt x="273" y="571"/>
                  </a:cubicBezTo>
                  <a:cubicBezTo>
                    <a:pt x="423" y="571"/>
                    <a:pt x="545" y="448"/>
                    <a:pt x="545" y="298"/>
                  </a:cubicBezTo>
                  <a:lnTo>
                    <a:pt x="545" y="273"/>
                  </a:lnTo>
                  <a:cubicBezTo>
                    <a:pt x="545" y="123"/>
                    <a:pt x="423"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8"/>
            <p:cNvSpPr/>
            <p:nvPr/>
          </p:nvSpPr>
          <p:spPr>
            <a:xfrm>
              <a:off x="3463063" y="2142550"/>
              <a:ext cx="13650" cy="14275"/>
            </a:xfrm>
            <a:custGeom>
              <a:avLst/>
              <a:gdLst/>
              <a:ahLst/>
              <a:cxnLst/>
              <a:rect l="l" t="t" r="r" b="b"/>
              <a:pathLst>
                <a:path w="546" h="571" extrusionOk="0">
                  <a:moveTo>
                    <a:pt x="274" y="0"/>
                  </a:moveTo>
                  <a:cubicBezTo>
                    <a:pt x="124" y="0"/>
                    <a:pt x="1" y="123"/>
                    <a:pt x="1" y="273"/>
                  </a:cubicBezTo>
                  <a:lnTo>
                    <a:pt x="1" y="298"/>
                  </a:lnTo>
                  <a:cubicBezTo>
                    <a:pt x="1" y="448"/>
                    <a:pt x="124" y="571"/>
                    <a:pt x="274" y="571"/>
                  </a:cubicBezTo>
                  <a:cubicBezTo>
                    <a:pt x="424" y="571"/>
                    <a:pt x="546" y="448"/>
                    <a:pt x="546" y="298"/>
                  </a:cubicBezTo>
                  <a:lnTo>
                    <a:pt x="546" y="273"/>
                  </a:lnTo>
                  <a:cubicBezTo>
                    <a:pt x="546" y="123"/>
                    <a:pt x="424"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8"/>
            <p:cNvSpPr/>
            <p:nvPr/>
          </p:nvSpPr>
          <p:spPr>
            <a:xfrm>
              <a:off x="3477563" y="2366850"/>
              <a:ext cx="13625" cy="14275"/>
            </a:xfrm>
            <a:custGeom>
              <a:avLst/>
              <a:gdLst/>
              <a:ahLst/>
              <a:cxnLst/>
              <a:rect l="l" t="t" r="r" b="b"/>
              <a:pathLst>
                <a:path w="545" h="571" extrusionOk="0">
                  <a:moveTo>
                    <a:pt x="273" y="1"/>
                  </a:moveTo>
                  <a:cubicBezTo>
                    <a:pt x="122" y="1"/>
                    <a:pt x="0" y="122"/>
                    <a:pt x="0" y="274"/>
                  </a:cubicBezTo>
                  <a:lnTo>
                    <a:pt x="0" y="298"/>
                  </a:lnTo>
                  <a:cubicBezTo>
                    <a:pt x="0" y="448"/>
                    <a:pt x="122" y="570"/>
                    <a:pt x="273" y="570"/>
                  </a:cubicBezTo>
                  <a:cubicBezTo>
                    <a:pt x="423" y="570"/>
                    <a:pt x="545" y="448"/>
                    <a:pt x="545" y="298"/>
                  </a:cubicBezTo>
                  <a:lnTo>
                    <a:pt x="545" y="274"/>
                  </a:lnTo>
                  <a:cubicBezTo>
                    <a:pt x="545" y="122"/>
                    <a:pt x="423" y="1"/>
                    <a:pt x="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8"/>
            <p:cNvSpPr/>
            <p:nvPr/>
          </p:nvSpPr>
          <p:spPr>
            <a:xfrm>
              <a:off x="3385063" y="2366850"/>
              <a:ext cx="13650" cy="14275"/>
            </a:xfrm>
            <a:custGeom>
              <a:avLst/>
              <a:gdLst/>
              <a:ahLst/>
              <a:cxnLst/>
              <a:rect l="l" t="t" r="r" b="b"/>
              <a:pathLst>
                <a:path w="546" h="571" extrusionOk="0">
                  <a:moveTo>
                    <a:pt x="274" y="1"/>
                  </a:moveTo>
                  <a:cubicBezTo>
                    <a:pt x="123" y="1"/>
                    <a:pt x="1" y="122"/>
                    <a:pt x="1" y="274"/>
                  </a:cubicBezTo>
                  <a:lnTo>
                    <a:pt x="1" y="298"/>
                  </a:lnTo>
                  <a:cubicBezTo>
                    <a:pt x="1" y="448"/>
                    <a:pt x="123" y="570"/>
                    <a:pt x="274" y="570"/>
                  </a:cubicBezTo>
                  <a:cubicBezTo>
                    <a:pt x="424" y="570"/>
                    <a:pt x="546" y="448"/>
                    <a:pt x="546" y="298"/>
                  </a:cubicBezTo>
                  <a:lnTo>
                    <a:pt x="546" y="274"/>
                  </a:lnTo>
                  <a:cubicBezTo>
                    <a:pt x="546" y="122"/>
                    <a:pt x="424"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38"/>
          <p:cNvGrpSpPr/>
          <p:nvPr/>
        </p:nvGrpSpPr>
        <p:grpSpPr>
          <a:xfrm>
            <a:off x="2549838" y="1800288"/>
            <a:ext cx="396250" cy="465025"/>
            <a:chOff x="5505788" y="1350225"/>
            <a:chExt cx="396250" cy="465025"/>
          </a:xfrm>
        </p:grpSpPr>
        <p:sp>
          <p:nvSpPr>
            <p:cNvPr id="246" name="Google Shape;246;p38"/>
            <p:cNvSpPr/>
            <p:nvPr/>
          </p:nvSpPr>
          <p:spPr>
            <a:xfrm>
              <a:off x="5505788" y="1350225"/>
              <a:ext cx="396250" cy="465025"/>
            </a:xfrm>
            <a:custGeom>
              <a:avLst/>
              <a:gdLst/>
              <a:ahLst/>
              <a:cxnLst/>
              <a:rect l="l" t="t" r="r" b="b"/>
              <a:pathLst>
                <a:path w="15850" h="18601" extrusionOk="0">
                  <a:moveTo>
                    <a:pt x="7924" y="547"/>
                  </a:moveTo>
                  <a:cubicBezTo>
                    <a:pt x="7960" y="547"/>
                    <a:pt x="8045" y="557"/>
                    <a:pt x="8088" y="653"/>
                  </a:cubicBezTo>
                  <a:lnTo>
                    <a:pt x="8769" y="2221"/>
                  </a:lnTo>
                  <a:cubicBezTo>
                    <a:pt x="8512" y="2164"/>
                    <a:pt x="8228" y="2132"/>
                    <a:pt x="7924" y="2132"/>
                  </a:cubicBezTo>
                  <a:cubicBezTo>
                    <a:pt x="7622" y="2132"/>
                    <a:pt x="7337" y="2164"/>
                    <a:pt x="7080" y="2221"/>
                  </a:cubicBezTo>
                  <a:lnTo>
                    <a:pt x="7762" y="653"/>
                  </a:lnTo>
                  <a:cubicBezTo>
                    <a:pt x="7804" y="557"/>
                    <a:pt x="7890" y="547"/>
                    <a:pt x="7924" y="547"/>
                  </a:cubicBezTo>
                  <a:close/>
                  <a:moveTo>
                    <a:pt x="7924" y="2677"/>
                  </a:moveTo>
                  <a:cubicBezTo>
                    <a:pt x="8912" y="2677"/>
                    <a:pt x="9543" y="3059"/>
                    <a:pt x="9543" y="3323"/>
                  </a:cubicBezTo>
                  <a:cubicBezTo>
                    <a:pt x="9543" y="3586"/>
                    <a:pt x="8912" y="3967"/>
                    <a:pt x="7924" y="3967"/>
                  </a:cubicBezTo>
                  <a:cubicBezTo>
                    <a:pt x="6937" y="3967"/>
                    <a:pt x="6307" y="3586"/>
                    <a:pt x="6307" y="3323"/>
                  </a:cubicBezTo>
                  <a:cubicBezTo>
                    <a:pt x="6307" y="3059"/>
                    <a:pt x="6937" y="2677"/>
                    <a:pt x="7924" y="2677"/>
                  </a:cubicBezTo>
                  <a:close/>
                  <a:moveTo>
                    <a:pt x="13256" y="6164"/>
                  </a:moveTo>
                  <a:cubicBezTo>
                    <a:pt x="13360" y="6322"/>
                    <a:pt x="13459" y="6486"/>
                    <a:pt x="13547" y="6653"/>
                  </a:cubicBezTo>
                  <a:cubicBezTo>
                    <a:pt x="13644" y="6840"/>
                    <a:pt x="13638" y="7059"/>
                    <a:pt x="13529" y="7240"/>
                  </a:cubicBezTo>
                  <a:cubicBezTo>
                    <a:pt x="13418" y="7423"/>
                    <a:pt x="13225" y="7531"/>
                    <a:pt x="13011" y="7531"/>
                  </a:cubicBezTo>
                  <a:lnTo>
                    <a:pt x="2838" y="7531"/>
                  </a:lnTo>
                  <a:cubicBezTo>
                    <a:pt x="2625" y="7531"/>
                    <a:pt x="2432" y="7423"/>
                    <a:pt x="2321" y="7240"/>
                  </a:cubicBezTo>
                  <a:cubicBezTo>
                    <a:pt x="2212" y="7059"/>
                    <a:pt x="2205" y="6840"/>
                    <a:pt x="2303" y="6653"/>
                  </a:cubicBezTo>
                  <a:cubicBezTo>
                    <a:pt x="2392" y="6486"/>
                    <a:pt x="2489" y="6322"/>
                    <a:pt x="2594" y="6164"/>
                  </a:cubicBezTo>
                  <a:close/>
                  <a:moveTo>
                    <a:pt x="13090" y="8073"/>
                  </a:moveTo>
                  <a:cubicBezTo>
                    <a:pt x="13251" y="8232"/>
                    <a:pt x="13405" y="8397"/>
                    <a:pt x="13551" y="8568"/>
                  </a:cubicBezTo>
                  <a:lnTo>
                    <a:pt x="2302" y="8568"/>
                  </a:lnTo>
                  <a:cubicBezTo>
                    <a:pt x="2448" y="8396"/>
                    <a:pt x="2601" y="8232"/>
                    <a:pt x="2762" y="8075"/>
                  </a:cubicBezTo>
                  <a:cubicBezTo>
                    <a:pt x="2788" y="8076"/>
                    <a:pt x="2812" y="8077"/>
                    <a:pt x="2838" y="8077"/>
                  </a:cubicBezTo>
                  <a:lnTo>
                    <a:pt x="13011" y="8077"/>
                  </a:lnTo>
                  <a:cubicBezTo>
                    <a:pt x="13038" y="8077"/>
                    <a:pt x="13064" y="8076"/>
                    <a:pt x="13090" y="8073"/>
                  </a:cubicBezTo>
                  <a:close/>
                  <a:moveTo>
                    <a:pt x="11850" y="10872"/>
                  </a:moveTo>
                  <a:lnTo>
                    <a:pt x="13627" y="12641"/>
                  </a:lnTo>
                  <a:cubicBezTo>
                    <a:pt x="13680" y="12694"/>
                    <a:pt x="13750" y="12720"/>
                    <a:pt x="13819" y="12720"/>
                  </a:cubicBezTo>
                  <a:cubicBezTo>
                    <a:pt x="13889" y="12720"/>
                    <a:pt x="13959" y="12693"/>
                    <a:pt x="14012" y="12640"/>
                  </a:cubicBezTo>
                  <a:lnTo>
                    <a:pt x="15089" y="11564"/>
                  </a:lnTo>
                  <a:cubicBezTo>
                    <a:pt x="15209" y="12049"/>
                    <a:pt x="15279" y="12552"/>
                    <a:pt x="15298" y="13064"/>
                  </a:cubicBezTo>
                  <a:lnTo>
                    <a:pt x="13820" y="14542"/>
                  </a:lnTo>
                  <a:lnTo>
                    <a:pt x="12052" y="12775"/>
                  </a:lnTo>
                  <a:cubicBezTo>
                    <a:pt x="11999" y="12721"/>
                    <a:pt x="11929" y="12695"/>
                    <a:pt x="11859" y="12695"/>
                  </a:cubicBezTo>
                  <a:cubicBezTo>
                    <a:pt x="11790" y="12695"/>
                    <a:pt x="11720" y="12721"/>
                    <a:pt x="11667" y="12774"/>
                  </a:cubicBezTo>
                  <a:lnTo>
                    <a:pt x="9890" y="14543"/>
                  </a:lnTo>
                  <a:lnTo>
                    <a:pt x="8122" y="12775"/>
                  </a:lnTo>
                  <a:cubicBezTo>
                    <a:pt x="8069" y="12721"/>
                    <a:pt x="7999" y="12695"/>
                    <a:pt x="7929" y="12695"/>
                  </a:cubicBezTo>
                  <a:cubicBezTo>
                    <a:pt x="7859" y="12695"/>
                    <a:pt x="7790" y="12721"/>
                    <a:pt x="7738" y="12774"/>
                  </a:cubicBezTo>
                  <a:lnTo>
                    <a:pt x="5959" y="14543"/>
                  </a:lnTo>
                  <a:lnTo>
                    <a:pt x="4182" y="12774"/>
                  </a:lnTo>
                  <a:cubicBezTo>
                    <a:pt x="4129" y="12721"/>
                    <a:pt x="4060" y="12695"/>
                    <a:pt x="3991" y="12695"/>
                  </a:cubicBezTo>
                  <a:cubicBezTo>
                    <a:pt x="3921" y="12695"/>
                    <a:pt x="3851" y="12721"/>
                    <a:pt x="3797" y="12775"/>
                  </a:cubicBezTo>
                  <a:lnTo>
                    <a:pt x="2030" y="14542"/>
                  </a:lnTo>
                  <a:lnTo>
                    <a:pt x="552" y="13064"/>
                  </a:lnTo>
                  <a:cubicBezTo>
                    <a:pt x="570" y="12556"/>
                    <a:pt x="640" y="12054"/>
                    <a:pt x="762" y="11565"/>
                  </a:cubicBezTo>
                  <a:lnTo>
                    <a:pt x="1837" y="12640"/>
                  </a:lnTo>
                  <a:cubicBezTo>
                    <a:pt x="1891" y="12694"/>
                    <a:pt x="1960" y="12720"/>
                    <a:pt x="2030" y="12720"/>
                  </a:cubicBezTo>
                  <a:cubicBezTo>
                    <a:pt x="2100" y="12720"/>
                    <a:pt x="2169" y="12694"/>
                    <a:pt x="2222" y="12641"/>
                  </a:cubicBezTo>
                  <a:lnTo>
                    <a:pt x="3999" y="10872"/>
                  </a:lnTo>
                  <a:lnTo>
                    <a:pt x="5767" y="12640"/>
                  </a:lnTo>
                  <a:cubicBezTo>
                    <a:pt x="5818" y="12691"/>
                    <a:pt x="5888" y="12720"/>
                    <a:pt x="5959" y="12720"/>
                  </a:cubicBezTo>
                  <a:cubicBezTo>
                    <a:pt x="6032" y="12720"/>
                    <a:pt x="6102" y="12691"/>
                    <a:pt x="6152" y="12640"/>
                  </a:cubicBezTo>
                  <a:lnTo>
                    <a:pt x="7921" y="10872"/>
                  </a:lnTo>
                  <a:lnTo>
                    <a:pt x="9698" y="12641"/>
                  </a:lnTo>
                  <a:cubicBezTo>
                    <a:pt x="9751" y="12694"/>
                    <a:pt x="9820" y="12720"/>
                    <a:pt x="9889" y="12720"/>
                  </a:cubicBezTo>
                  <a:cubicBezTo>
                    <a:pt x="9959" y="12720"/>
                    <a:pt x="10029" y="12693"/>
                    <a:pt x="10083" y="12640"/>
                  </a:cubicBezTo>
                  <a:lnTo>
                    <a:pt x="11850" y="10872"/>
                  </a:lnTo>
                  <a:close/>
                  <a:moveTo>
                    <a:pt x="11859" y="13352"/>
                  </a:moveTo>
                  <a:lnTo>
                    <a:pt x="13627" y="15120"/>
                  </a:lnTo>
                  <a:cubicBezTo>
                    <a:pt x="13680" y="15173"/>
                    <a:pt x="13750" y="15200"/>
                    <a:pt x="13820" y="15200"/>
                  </a:cubicBezTo>
                  <a:cubicBezTo>
                    <a:pt x="13889" y="15200"/>
                    <a:pt x="13959" y="15173"/>
                    <a:pt x="14012" y="15120"/>
                  </a:cubicBezTo>
                  <a:lnTo>
                    <a:pt x="15286" y="13846"/>
                  </a:lnTo>
                  <a:lnTo>
                    <a:pt x="15286" y="13846"/>
                  </a:lnTo>
                  <a:cubicBezTo>
                    <a:pt x="15278" y="13978"/>
                    <a:pt x="15266" y="14109"/>
                    <a:pt x="15250" y="14240"/>
                  </a:cubicBezTo>
                  <a:lnTo>
                    <a:pt x="13820" y="15670"/>
                  </a:lnTo>
                  <a:lnTo>
                    <a:pt x="12052" y="13903"/>
                  </a:lnTo>
                  <a:cubicBezTo>
                    <a:pt x="11999" y="13849"/>
                    <a:pt x="11929" y="13822"/>
                    <a:pt x="11859" y="13822"/>
                  </a:cubicBezTo>
                  <a:cubicBezTo>
                    <a:pt x="11790" y="13822"/>
                    <a:pt x="11720" y="13849"/>
                    <a:pt x="11667" y="13901"/>
                  </a:cubicBezTo>
                  <a:lnTo>
                    <a:pt x="9890" y="15671"/>
                  </a:lnTo>
                  <a:lnTo>
                    <a:pt x="8113" y="13901"/>
                  </a:lnTo>
                  <a:cubicBezTo>
                    <a:pt x="8059" y="13849"/>
                    <a:pt x="7990" y="13822"/>
                    <a:pt x="7920" y="13822"/>
                  </a:cubicBezTo>
                  <a:cubicBezTo>
                    <a:pt x="7850" y="13822"/>
                    <a:pt x="7781" y="13849"/>
                    <a:pt x="7728" y="13903"/>
                  </a:cubicBezTo>
                  <a:lnTo>
                    <a:pt x="5959" y="15671"/>
                  </a:lnTo>
                  <a:lnTo>
                    <a:pt x="4182" y="13901"/>
                  </a:lnTo>
                  <a:cubicBezTo>
                    <a:pt x="4129" y="13849"/>
                    <a:pt x="4060" y="13822"/>
                    <a:pt x="3991" y="13822"/>
                  </a:cubicBezTo>
                  <a:cubicBezTo>
                    <a:pt x="3921" y="13822"/>
                    <a:pt x="3851" y="13849"/>
                    <a:pt x="3797" y="13903"/>
                  </a:cubicBezTo>
                  <a:lnTo>
                    <a:pt x="2030" y="15670"/>
                  </a:lnTo>
                  <a:lnTo>
                    <a:pt x="600" y="14240"/>
                  </a:lnTo>
                  <a:cubicBezTo>
                    <a:pt x="584" y="14109"/>
                    <a:pt x="571" y="13978"/>
                    <a:pt x="563" y="13846"/>
                  </a:cubicBezTo>
                  <a:lnTo>
                    <a:pt x="563" y="13846"/>
                  </a:lnTo>
                  <a:lnTo>
                    <a:pt x="1837" y="15120"/>
                  </a:lnTo>
                  <a:cubicBezTo>
                    <a:pt x="1890" y="15174"/>
                    <a:pt x="1960" y="15200"/>
                    <a:pt x="2030" y="15200"/>
                  </a:cubicBezTo>
                  <a:cubicBezTo>
                    <a:pt x="2100" y="15200"/>
                    <a:pt x="2170" y="15174"/>
                    <a:pt x="2223" y="15120"/>
                  </a:cubicBezTo>
                  <a:lnTo>
                    <a:pt x="3990" y="13352"/>
                  </a:lnTo>
                  <a:lnTo>
                    <a:pt x="5767" y="15121"/>
                  </a:lnTo>
                  <a:cubicBezTo>
                    <a:pt x="5821" y="15174"/>
                    <a:pt x="5890" y="15201"/>
                    <a:pt x="5960" y="15201"/>
                  </a:cubicBezTo>
                  <a:cubicBezTo>
                    <a:pt x="6029" y="15201"/>
                    <a:pt x="6099" y="15174"/>
                    <a:pt x="6152" y="15121"/>
                  </a:cubicBezTo>
                  <a:lnTo>
                    <a:pt x="7929" y="13352"/>
                  </a:lnTo>
                  <a:lnTo>
                    <a:pt x="9697" y="15120"/>
                  </a:lnTo>
                  <a:cubicBezTo>
                    <a:pt x="9750" y="15174"/>
                    <a:pt x="9820" y="15201"/>
                    <a:pt x="9890" y="15201"/>
                  </a:cubicBezTo>
                  <a:cubicBezTo>
                    <a:pt x="9960" y="15201"/>
                    <a:pt x="10029" y="15174"/>
                    <a:pt x="10082" y="15121"/>
                  </a:cubicBezTo>
                  <a:lnTo>
                    <a:pt x="11859" y="13352"/>
                  </a:lnTo>
                  <a:close/>
                  <a:moveTo>
                    <a:pt x="7924" y="1"/>
                  </a:moveTo>
                  <a:cubicBezTo>
                    <a:pt x="7633" y="1"/>
                    <a:pt x="7380" y="168"/>
                    <a:pt x="7263" y="435"/>
                  </a:cubicBezTo>
                  <a:lnTo>
                    <a:pt x="6374" y="2478"/>
                  </a:lnTo>
                  <a:cubicBezTo>
                    <a:pt x="6038" y="2665"/>
                    <a:pt x="5820" y="2916"/>
                    <a:pt x="5772" y="3203"/>
                  </a:cubicBezTo>
                  <a:cubicBezTo>
                    <a:pt x="4049" y="3733"/>
                    <a:pt x="2615" y="4892"/>
                    <a:pt x="1821" y="6400"/>
                  </a:cubicBezTo>
                  <a:cubicBezTo>
                    <a:pt x="1633" y="6756"/>
                    <a:pt x="1646" y="7176"/>
                    <a:pt x="1854" y="7521"/>
                  </a:cubicBezTo>
                  <a:cubicBezTo>
                    <a:pt x="1941" y="7665"/>
                    <a:pt x="2057" y="7786"/>
                    <a:pt x="2191" y="7877"/>
                  </a:cubicBezTo>
                  <a:cubicBezTo>
                    <a:pt x="1956" y="8123"/>
                    <a:pt x="1738" y="8383"/>
                    <a:pt x="1537" y="8658"/>
                  </a:cubicBezTo>
                  <a:cubicBezTo>
                    <a:pt x="1525" y="8671"/>
                    <a:pt x="1513" y="8686"/>
                    <a:pt x="1504" y="8703"/>
                  </a:cubicBezTo>
                  <a:cubicBezTo>
                    <a:pt x="1389" y="8862"/>
                    <a:pt x="1279" y="9024"/>
                    <a:pt x="1176" y="9191"/>
                  </a:cubicBezTo>
                  <a:cubicBezTo>
                    <a:pt x="1097" y="9319"/>
                    <a:pt x="1137" y="9486"/>
                    <a:pt x="1265" y="9566"/>
                  </a:cubicBezTo>
                  <a:cubicBezTo>
                    <a:pt x="1309" y="9593"/>
                    <a:pt x="1358" y="9607"/>
                    <a:pt x="1408" y="9607"/>
                  </a:cubicBezTo>
                  <a:cubicBezTo>
                    <a:pt x="1499" y="9607"/>
                    <a:pt x="1588" y="9560"/>
                    <a:pt x="1640" y="9477"/>
                  </a:cubicBezTo>
                  <a:cubicBezTo>
                    <a:pt x="1716" y="9352"/>
                    <a:pt x="1796" y="9232"/>
                    <a:pt x="1880" y="9113"/>
                  </a:cubicBezTo>
                  <a:lnTo>
                    <a:pt x="13969" y="9113"/>
                  </a:lnTo>
                  <a:cubicBezTo>
                    <a:pt x="13970" y="9113"/>
                    <a:pt x="13971" y="9111"/>
                    <a:pt x="13973" y="9111"/>
                  </a:cubicBezTo>
                  <a:cubicBezTo>
                    <a:pt x="14376" y="9684"/>
                    <a:pt x="14692" y="10308"/>
                    <a:pt x="14916" y="10966"/>
                  </a:cubicBezTo>
                  <a:lnTo>
                    <a:pt x="13819" y="12063"/>
                  </a:lnTo>
                  <a:lnTo>
                    <a:pt x="12042" y="10294"/>
                  </a:lnTo>
                  <a:cubicBezTo>
                    <a:pt x="11989" y="10242"/>
                    <a:pt x="11920" y="10215"/>
                    <a:pt x="11850" y="10215"/>
                  </a:cubicBezTo>
                  <a:cubicBezTo>
                    <a:pt x="11780" y="10215"/>
                    <a:pt x="11710" y="10242"/>
                    <a:pt x="11657" y="10294"/>
                  </a:cubicBezTo>
                  <a:lnTo>
                    <a:pt x="9890" y="12063"/>
                  </a:lnTo>
                  <a:lnTo>
                    <a:pt x="8113" y="10294"/>
                  </a:lnTo>
                  <a:cubicBezTo>
                    <a:pt x="8059" y="10242"/>
                    <a:pt x="7989" y="10215"/>
                    <a:pt x="7920" y="10215"/>
                  </a:cubicBezTo>
                  <a:cubicBezTo>
                    <a:pt x="7850" y="10215"/>
                    <a:pt x="7781" y="10242"/>
                    <a:pt x="7728" y="10294"/>
                  </a:cubicBezTo>
                  <a:lnTo>
                    <a:pt x="5959" y="12063"/>
                  </a:lnTo>
                  <a:lnTo>
                    <a:pt x="4192" y="10294"/>
                  </a:lnTo>
                  <a:cubicBezTo>
                    <a:pt x="4139" y="10242"/>
                    <a:pt x="4070" y="10215"/>
                    <a:pt x="4000" y="10215"/>
                  </a:cubicBezTo>
                  <a:cubicBezTo>
                    <a:pt x="3930" y="10215"/>
                    <a:pt x="3861" y="10242"/>
                    <a:pt x="3807" y="10294"/>
                  </a:cubicBezTo>
                  <a:lnTo>
                    <a:pt x="2030" y="12063"/>
                  </a:lnTo>
                  <a:lnTo>
                    <a:pt x="937" y="10970"/>
                  </a:lnTo>
                  <a:cubicBezTo>
                    <a:pt x="971" y="10870"/>
                    <a:pt x="1007" y="10772"/>
                    <a:pt x="1044" y="10674"/>
                  </a:cubicBezTo>
                  <a:cubicBezTo>
                    <a:pt x="1099" y="10534"/>
                    <a:pt x="1029" y="10376"/>
                    <a:pt x="889" y="10321"/>
                  </a:cubicBezTo>
                  <a:cubicBezTo>
                    <a:pt x="856" y="10309"/>
                    <a:pt x="823" y="10303"/>
                    <a:pt x="790" y="10303"/>
                  </a:cubicBezTo>
                  <a:cubicBezTo>
                    <a:pt x="681" y="10303"/>
                    <a:pt x="578" y="10369"/>
                    <a:pt x="536" y="10476"/>
                  </a:cubicBezTo>
                  <a:cubicBezTo>
                    <a:pt x="180" y="11391"/>
                    <a:pt x="1" y="12356"/>
                    <a:pt x="1" y="13343"/>
                  </a:cubicBezTo>
                  <a:cubicBezTo>
                    <a:pt x="1" y="14601"/>
                    <a:pt x="287" y="15805"/>
                    <a:pt x="853" y="16919"/>
                  </a:cubicBezTo>
                  <a:cubicBezTo>
                    <a:pt x="1378" y="17956"/>
                    <a:pt x="2426" y="18601"/>
                    <a:pt x="3589" y="18601"/>
                  </a:cubicBezTo>
                  <a:lnTo>
                    <a:pt x="10064" y="18601"/>
                  </a:lnTo>
                  <a:cubicBezTo>
                    <a:pt x="10216" y="18601"/>
                    <a:pt x="10337" y="18479"/>
                    <a:pt x="10337" y="18328"/>
                  </a:cubicBezTo>
                  <a:cubicBezTo>
                    <a:pt x="10337" y="18177"/>
                    <a:pt x="10216" y="18056"/>
                    <a:pt x="10064" y="18056"/>
                  </a:cubicBezTo>
                  <a:lnTo>
                    <a:pt x="3589" y="18056"/>
                  </a:lnTo>
                  <a:cubicBezTo>
                    <a:pt x="2633" y="18056"/>
                    <a:pt x="1770" y="17526"/>
                    <a:pt x="1339" y="16673"/>
                  </a:cubicBezTo>
                  <a:cubicBezTo>
                    <a:pt x="1097" y="16195"/>
                    <a:pt x="910" y="15699"/>
                    <a:pt x="778" y="15189"/>
                  </a:cubicBezTo>
                  <a:lnTo>
                    <a:pt x="778" y="15189"/>
                  </a:lnTo>
                  <a:lnTo>
                    <a:pt x="1837" y="16248"/>
                  </a:lnTo>
                  <a:cubicBezTo>
                    <a:pt x="1890" y="16301"/>
                    <a:pt x="1960" y="16328"/>
                    <a:pt x="2030" y="16328"/>
                  </a:cubicBezTo>
                  <a:cubicBezTo>
                    <a:pt x="2100" y="16328"/>
                    <a:pt x="2170" y="16301"/>
                    <a:pt x="2223" y="16248"/>
                  </a:cubicBezTo>
                  <a:lnTo>
                    <a:pt x="3990" y="14479"/>
                  </a:lnTo>
                  <a:lnTo>
                    <a:pt x="5767" y="16249"/>
                  </a:lnTo>
                  <a:cubicBezTo>
                    <a:pt x="5820" y="16302"/>
                    <a:pt x="5890" y="16328"/>
                    <a:pt x="5959" y="16328"/>
                  </a:cubicBezTo>
                  <a:cubicBezTo>
                    <a:pt x="6029" y="16328"/>
                    <a:pt x="6099" y="16302"/>
                    <a:pt x="6152" y="16248"/>
                  </a:cubicBezTo>
                  <a:lnTo>
                    <a:pt x="7921" y="14479"/>
                  </a:lnTo>
                  <a:lnTo>
                    <a:pt x="9698" y="16249"/>
                  </a:lnTo>
                  <a:cubicBezTo>
                    <a:pt x="9751" y="16302"/>
                    <a:pt x="9820" y="16328"/>
                    <a:pt x="9890" y="16328"/>
                  </a:cubicBezTo>
                  <a:cubicBezTo>
                    <a:pt x="9959" y="16328"/>
                    <a:pt x="10029" y="16302"/>
                    <a:pt x="10082" y="16249"/>
                  </a:cubicBezTo>
                  <a:lnTo>
                    <a:pt x="11859" y="14479"/>
                  </a:lnTo>
                  <a:lnTo>
                    <a:pt x="13627" y="16248"/>
                  </a:lnTo>
                  <a:cubicBezTo>
                    <a:pt x="13680" y="16301"/>
                    <a:pt x="13750" y="16328"/>
                    <a:pt x="13820" y="16328"/>
                  </a:cubicBezTo>
                  <a:cubicBezTo>
                    <a:pt x="13889" y="16328"/>
                    <a:pt x="13959" y="16301"/>
                    <a:pt x="14012" y="16248"/>
                  </a:cubicBezTo>
                  <a:lnTo>
                    <a:pt x="15072" y="15189"/>
                  </a:lnTo>
                  <a:lnTo>
                    <a:pt x="15072" y="15189"/>
                  </a:lnTo>
                  <a:cubicBezTo>
                    <a:pt x="14941" y="15699"/>
                    <a:pt x="14754" y="16195"/>
                    <a:pt x="14511" y="16673"/>
                  </a:cubicBezTo>
                  <a:cubicBezTo>
                    <a:pt x="14078" y="17526"/>
                    <a:pt x="13216" y="18056"/>
                    <a:pt x="12261" y="18056"/>
                  </a:cubicBezTo>
                  <a:lnTo>
                    <a:pt x="11306" y="18056"/>
                  </a:lnTo>
                  <a:cubicBezTo>
                    <a:pt x="11156" y="18056"/>
                    <a:pt x="11033" y="18177"/>
                    <a:pt x="11033" y="18328"/>
                  </a:cubicBezTo>
                  <a:cubicBezTo>
                    <a:pt x="11033" y="18479"/>
                    <a:pt x="11156" y="18601"/>
                    <a:pt x="11306" y="18601"/>
                  </a:cubicBezTo>
                  <a:lnTo>
                    <a:pt x="12261" y="18601"/>
                  </a:lnTo>
                  <a:cubicBezTo>
                    <a:pt x="13423" y="18601"/>
                    <a:pt x="14472" y="17956"/>
                    <a:pt x="14997" y="16921"/>
                  </a:cubicBezTo>
                  <a:cubicBezTo>
                    <a:pt x="15562" y="15805"/>
                    <a:pt x="15849" y="14601"/>
                    <a:pt x="15849" y="13343"/>
                  </a:cubicBezTo>
                  <a:cubicBezTo>
                    <a:pt x="15849" y="11284"/>
                    <a:pt x="15073" y="9356"/>
                    <a:pt x="13660" y="7877"/>
                  </a:cubicBezTo>
                  <a:cubicBezTo>
                    <a:pt x="13793" y="7786"/>
                    <a:pt x="13908" y="7665"/>
                    <a:pt x="13995" y="7521"/>
                  </a:cubicBezTo>
                  <a:cubicBezTo>
                    <a:pt x="14204" y="7176"/>
                    <a:pt x="14216" y="6756"/>
                    <a:pt x="14029" y="6400"/>
                  </a:cubicBezTo>
                  <a:cubicBezTo>
                    <a:pt x="13689" y="5753"/>
                    <a:pt x="13231" y="5169"/>
                    <a:pt x="12672" y="4663"/>
                  </a:cubicBezTo>
                  <a:cubicBezTo>
                    <a:pt x="12619" y="4617"/>
                    <a:pt x="12554" y="4594"/>
                    <a:pt x="12490" y="4594"/>
                  </a:cubicBezTo>
                  <a:cubicBezTo>
                    <a:pt x="12415" y="4594"/>
                    <a:pt x="12341" y="4624"/>
                    <a:pt x="12287" y="4684"/>
                  </a:cubicBezTo>
                  <a:cubicBezTo>
                    <a:pt x="12186" y="4796"/>
                    <a:pt x="12194" y="4968"/>
                    <a:pt x="12306" y="5069"/>
                  </a:cubicBezTo>
                  <a:cubicBezTo>
                    <a:pt x="12499" y="5242"/>
                    <a:pt x="12678" y="5426"/>
                    <a:pt x="12844" y="5619"/>
                  </a:cubicBezTo>
                  <a:lnTo>
                    <a:pt x="3008" y="5619"/>
                  </a:lnTo>
                  <a:cubicBezTo>
                    <a:pt x="3744" y="4758"/>
                    <a:pt x="4745" y="4097"/>
                    <a:pt x="5888" y="3738"/>
                  </a:cubicBezTo>
                  <a:cubicBezTo>
                    <a:pt x="6182" y="4200"/>
                    <a:pt x="6960" y="4512"/>
                    <a:pt x="7924" y="4512"/>
                  </a:cubicBezTo>
                  <a:cubicBezTo>
                    <a:pt x="8889" y="4512"/>
                    <a:pt x="9667" y="4200"/>
                    <a:pt x="9961" y="3738"/>
                  </a:cubicBezTo>
                  <a:cubicBezTo>
                    <a:pt x="10443" y="3891"/>
                    <a:pt x="10904" y="4096"/>
                    <a:pt x="11334" y="4352"/>
                  </a:cubicBezTo>
                  <a:cubicBezTo>
                    <a:pt x="11377" y="4378"/>
                    <a:pt x="11425" y="4390"/>
                    <a:pt x="11472" y="4390"/>
                  </a:cubicBezTo>
                  <a:cubicBezTo>
                    <a:pt x="11565" y="4390"/>
                    <a:pt x="11656" y="4343"/>
                    <a:pt x="11706" y="4257"/>
                  </a:cubicBezTo>
                  <a:cubicBezTo>
                    <a:pt x="11784" y="4128"/>
                    <a:pt x="11742" y="3961"/>
                    <a:pt x="11613" y="3885"/>
                  </a:cubicBezTo>
                  <a:cubicBezTo>
                    <a:pt x="11133" y="3598"/>
                    <a:pt x="10617" y="3371"/>
                    <a:pt x="10078" y="3205"/>
                  </a:cubicBezTo>
                  <a:cubicBezTo>
                    <a:pt x="10030" y="2917"/>
                    <a:pt x="9812" y="2665"/>
                    <a:pt x="9476" y="2478"/>
                  </a:cubicBezTo>
                  <a:lnTo>
                    <a:pt x="8587" y="435"/>
                  </a:lnTo>
                  <a:cubicBezTo>
                    <a:pt x="8471" y="168"/>
                    <a:pt x="8217" y="1"/>
                    <a:pt x="7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8"/>
            <p:cNvSpPr/>
            <p:nvPr/>
          </p:nvSpPr>
          <p:spPr>
            <a:xfrm>
              <a:off x="5638513" y="1466600"/>
              <a:ext cx="13650" cy="14275"/>
            </a:xfrm>
            <a:custGeom>
              <a:avLst/>
              <a:gdLst/>
              <a:ahLst/>
              <a:cxnLst/>
              <a:rect l="l" t="t" r="r" b="b"/>
              <a:pathLst>
                <a:path w="546" h="571" extrusionOk="0">
                  <a:moveTo>
                    <a:pt x="274" y="1"/>
                  </a:moveTo>
                  <a:cubicBezTo>
                    <a:pt x="124" y="1"/>
                    <a:pt x="1" y="123"/>
                    <a:pt x="1" y="273"/>
                  </a:cubicBezTo>
                  <a:lnTo>
                    <a:pt x="1" y="297"/>
                  </a:lnTo>
                  <a:cubicBezTo>
                    <a:pt x="1" y="448"/>
                    <a:pt x="124" y="570"/>
                    <a:pt x="274" y="570"/>
                  </a:cubicBezTo>
                  <a:cubicBezTo>
                    <a:pt x="424" y="570"/>
                    <a:pt x="546" y="448"/>
                    <a:pt x="546" y="297"/>
                  </a:cubicBezTo>
                  <a:lnTo>
                    <a:pt x="546" y="273"/>
                  </a:lnTo>
                  <a:cubicBezTo>
                    <a:pt x="546" y="123"/>
                    <a:pt x="424"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8"/>
            <p:cNvSpPr/>
            <p:nvPr/>
          </p:nvSpPr>
          <p:spPr>
            <a:xfrm>
              <a:off x="5667813" y="1466600"/>
              <a:ext cx="13650" cy="14275"/>
            </a:xfrm>
            <a:custGeom>
              <a:avLst/>
              <a:gdLst/>
              <a:ahLst/>
              <a:cxnLst/>
              <a:rect l="l" t="t" r="r" b="b"/>
              <a:pathLst>
                <a:path w="546" h="571" extrusionOk="0">
                  <a:moveTo>
                    <a:pt x="273" y="1"/>
                  </a:moveTo>
                  <a:cubicBezTo>
                    <a:pt x="123" y="1"/>
                    <a:pt x="1" y="123"/>
                    <a:pt x="1" y="273"/>
                  </a:cubicBezTo>
                  <a:lnTo>
                    <a:pt x="1" y="297"/>
                  </a:lnTo>
                  <a:cubicBezTo>
                    <a:pt x="1" y="448"/>
                    <a:pt x="123" y="570"/>
                    <a:pt x="273" y="570"/>
                  </a:cubicBezTo>
                  <a:cubicBezTo>
                    <a:pt x="423" y="570"/>
                    <a:pt x="546" y="448"/>
                    <a:pt x="546" y="297"/>
                  </a:cubicBezTo>
                  <a:lnTo>
                    <a:pt x="546" y="273"/>
                  </a:lnTo>
                  <a:cubicBezTo>
                    <a:pt x="546" y="123"/>
                    <a:pt x="42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8"/>
            <p:cNvSpPr/>
            <p:nvPr/>
          </p:nvSpPr>
          <p:spPr>
            <a:xfrm>
              <a:off x="5697088" y="1466600"/>
              <a:ext cx="13650" cy="14275"/>
            </a:xfrm>
            <a:custGeom>
              <a:avLst/>
              <a:gdLst/>
              <a:ahLst/>
              <a:cxnLst/>
              <a:rect l="l" t="t" r="r" b="b"/>
              <a:pathLst>
                <a:path w="546" h="571" extrusionOk="0">
                  <a:moveTo>
                    <a:pt x="272" y="1"/>
                  </a:moveTo>
                  <a:cubicBezTo>
                    <a:pt x="122" y="1"/>
                    <a:pt x="1" y="123"/>
                    <a:pt x="1" y="273"/>
                  </a:cubicBezTo>
                  <a:lnTo>
                    <a:pt x="1" y="297"/>
                  </a:lnTo>
                  <a:cubicBezTo>
                    <a:pt x="1" y="448"/>
                    <a:pt x="122" y="570"/>
                    <a:pt x="272" y="570"/>
                  </a:cubicBezTo>
                  <a:cubicBezTo>
                    <a:pt x="424" y="570"/>
                    <a:pt x="545" y="448"/>
                    <a:pt x="545" y="297"/>
                  </a:cubicBezTo>
                  <a:lnTo>
                    <a:pt x="545" y="273"/>
                  </a:lnTo>
                  <a:cubicBezTo>
                    <a:pt x="545" y="123"/>
                    <a:pt x="424"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8"/>
            <p:cNvSpPr/>
            <p:nvPr/>
          </p:nvSpPr>
          <p:spPr>
            <a:xfrm>
              <a:off x="5726363" y="1466600"/>
              <a:ext cx="13650" cy="14275"/>
            </a:xfrm>
            <a:custGeom>
              <a:avLst/>
              <a:gdLst/>
              <a:ahLst/>
              <a:cxnLst/>
              <a:rect l="l" t="t" r="r" b="b"/>
              <a:pathLst>
                <a:path w="546" h="571" extrusionOk="0">
                  <a:moveTo>
                    <a:pt x="273" y="1"/>
                  </a:moveTo>
                  <a:cubicBezTo>
                    <a:pt x="122" y="1"/>
                    <a:pt x="0" y="123"/>
                    <a:pt x="0" y="273"/>
                  </a:cubicBezTo>
                  <a:lnTo>
                    <a:pt x="0" y="297"/>
                  </a:lnTo>
                  <a:cubicBezTo>
                    <a:pt x="0" y="448"/>
                    <a:pt x="122" y="570"/>
                    <a:pt x="273" y="570"/>
                  </a:cubicBezTo>
                  <a:cubicBezTo>
                    <a:pt x="424" y="570"/>
                    <a:pt x="545" y="448"/>
                    <a:pt x="545" y="297"/>
                  </a:cubicBezTo>
                  <a:lnTo>
                    <a:pt x="545" y="273"/>
                  </a:lnTo>
                  <a:cubicBezTo>
                    <a:pt x="545" y="123"/>
                    <a:pt x="424"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8"/>
            <p:cNvSpPr/>
            <p:nvPr/>
          </p:nvSpPr>
          <p:spPr>
            <a:xfrm>
              <a:off x="5755638" y="1466600"/>
              <a:ext cx="13650" cy="14275"/>
            </a:xfrm>
            <a:custGeom>
              <a:avLst/>
              <a:gdLst/>
              <a:ahLst/>
              <a:cxnLst/>
              <a:rect l="l" t="t" r="r" b="b"/>
              <a:pathLst>
                <a:path w="546" h="571" extrusionOk="0">
                  <a:moveTo>
                    <a:pt x="273" y="1"/>
                  </a:moveTo>
                  <a:cubicBezTo>
                    <a:pt x="122" y="1"/>
                    <a:pt x="0" y="123"/>
                    <a:pt x="0" y="273"/>
                  </a:cubicBezTo>
                  <a:lnTo>
                    <a:pt x="0" y="297"/>
                  </a:lnTo>
                  <a:cubicBezTo>
                    <a:pt x="0" y="448"/>
                    <a:pt x="122" y="570"/>
                    <a:pt x="273" y="570"/>
                  </a:cubicBezTo>
                  <a:cubicBezTo>
                    <a:pt x="423" y="570"/>
                    <a:pt x="545" y="448"/>
                    <a:pt x="545" y="297"/>
                  </a:cubicBezTo>
                  <a:lnTo>
                    <a:pt x="545" y="273"/>
                  </a:lnTo>
                  <a:cubicBezTo>
                    <a:pt x="545" y="123"/>
                    <a:pt x="42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8"/>
            <p:cNvSpPr/>
            <p:nvPr/>
          </p:nvSpPr>
          <p:spPr>
            <a:xfrm>
              <a:off x="5745638" y="1615700"/>
              <a:ext cx="13650" cy="14250"/>
            </a:xfrm>
            <a:custGeom>
              <a:avLst/>
              <a:gdLst/>
              <a:ahLst/>
              <a:cxnLst/>
              <a:rect l="l" t="t" r="r" b="b"/>
              <a:pathLst>
                <a:path w="546" h="570" extrusionOk="0">
                  <a:moveTo>
                    <a:pt x="274" y="0"/>
                  </a:moveTo>
                  <a:cubicBezTo>
                    <a:pt x="122" y="0"/>
                    <a:pt x="1" y="122"/>
                    <a:pt x="1" y="272"/>
                  </a:cubicBezTo>
                  <a:lnTo>
                    <a:pt x="1" y="296"/>
                  </a:lnTo>
                  <a:cubicBezTo>
                    <a:pt x="1" y="448"/>
                    <a:pt x="122" y="570"/>
                    <a:pt x="274" y="570"/>
                  </a:cubicBezTo>
                  <a:cubicBezTo>
                    <a:pt x="424" y="570"/>
                    <a:pt x="545" y="448"/>
                    <a:pt x="545" y="296"/>
                  </a:cubicBezTo>
                  <a:lnTo>
                    <a:pt x="545" y="272"/>
                  </a:lnTo>
                  <a:cubicBezTo>
                    <a:pt x="545" y="122"/>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8"/>
            <p:cNvSpPr/>
            <p:nvPr/>
          </p:nvSpPr>
          <p:spPr>
            <a:xfrm>
              <a:off x="5844938" y="1615700"/>
              <a:ext cx="13675" cy="14250"/>
            </a:xfrm>
            <a:custGeom>
              <a:avLst/>
              <a:gdLst/>
              <a:ahLst/>
              <a:cxnLst/>
              <a:rect l="l" t="t" r="r" b="b"/>
              <a:pathLst>
                <a:path w="547" h="570" extrusionOk="0">
                  <a:moveTo>
                    <a:pt x="274" y="0"/>
                  </a:moveTo>
                  <a:cubicBezTo>
                    <a:pt x="124" y="0"/>
                    <a:pt x="1" y="122"/>
                    <a:pt x="1" y="272"/>
                  </a:cubicBezTo>
                  <a:lnTo>
                    <a:pt x="1" y="296"/>
                  </a:lnTo>
                  <a:cubicBezTo>
                    <a:pt x="1" y="448"/>
                    <a:pt x="124" y="570"/>
                    <a:pt x="274" y="570"/>
                  </a:cubicBezTo>
                  <a:cubicBezTo>
                    <a:pt x="424" y="570"/>
                    <a:pt x="547" y="448"/>
                    <a:pt x="547" y="296"/>
                  </a:cubicBezTo>
                  <a:lnTo>
                    <a:pt x="547" y="272"/>
                  </a:lnTo>
                  <a:cubicBezTo>
                    <a:pt x="547" y="122"/>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8"/>
            <p:cNvSpPr/>
            <p:nvPr/>
          </p:nvSpPr>
          <p:spPr>
            <a:xfrm>
              <a:off x="5646813" y="1615700"/>
              <a:ext cx="13650" cy="14250"/>
            </a:xfrm>
            <a:custGeom>
              <a:avLst/>
              <a:gdLst/>
              <a:ahLst/>
              <a:cxnLst/>
              <a:rect l="l" t="t" r="r" b="b"/>
              <a:pathLst>
                <a:path w="546" h="570" extrusionOk="0">
                  <a:moveTo>
                    <a:pt x="274" y="0"/>
                  </a:moveTo>
                  <a:cubicBezTo>
                    <a:pt x="123" y="0"/>
                    <a:pt x="1" y="122"/>
                    <a:pt x="1" y="272"/>
                  </a:cubicBezTo>
                  <a:lnTo>
                    <a:pt x="1" y="296"/>
                  </a:lnTo>
                  <a:cubicBezTo>
                    <a:pt x="1" y="448"/>
                    <a:pt x="123" y="570"/>
                    <a:pt x="274" y="570"/>
                  </a:cubicBezTo>
                  <a:cubicBezTo>
                    <a:pt x="424" y="570"/>
                    <a:pt x="546" y="448"/>
                    <a:pt x="546" y="296"/>
                  </a:cubicBezTo>
                  <a:lnTo>
                    <a:pt x="546" y="272"/>
                  </a:lnTo>
                  <a:cubicBezTo>
                    <a:pt x="546" y="122"/>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8"/>
            <p:cNvSpPr/>
            <p:nvPr/>
          </p:nvSpPr>
          <p:spPr>
            <a:xfrm>
              <a:off x="5549213" y="1615700"/>
              <a:ext cx="13650" cy="14250"/>
            </a:xfrm>
            <a:custGeom>
              <a:avLst/>
              <a:gdLst/>
              <a:ahLst/>
              <a:cxnLst/>
              <a:rect l="l" t="t" r="r" b="b"/>
              <a:pathLst>
                <a:path w="546" h="570" extrusionOk="0">
                  <a:moveTo>
                    <a:pt x="273" y="0"/>
                  </a:moveTo>
                  <a:cubicBezTo>
                    <a:pt x="122" y="0"/>
                    <a:pt x="0" y="122"/>
                    <a:pt x="0" y="272"/>
                  </a:cubicBezTo>
                  <a:lnTo>
                    <a:pt x="0" y="296"/>
                  </a:lnTo>
                  <a:cubicBezTo>
                    <a:pt x="0" y="448"/>
                    <a:pt x="122" y="570"/>
                    <a:pt x="273" y="570"/>
                  </a:cubicBezTo>
                  <a:cubicBezTo>
                    <a:pt x="423" y="570"/>
                    <a:pt x="545" y="448"/>
                    <a:pt x="545" y="296"/>
                  </a:cubicBezTo>
                  <a:lnTo>
                    <a:pt x="545" y="272"/>
                  </a:lnTo>
                  <a:cubicBezTo>
                    <a:pt x="545" y="122"/>
                    <a:pt x="423"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8"/>
            <p:cNvSpPr/>
            <p:nvPr/>
          </p:nvSpPr>
          <p:spPr>
            <a:xfrm>
              <a:off x="5795288" y="1732725"/>
              <a:ext cx="13675" cy="14275"/>
            </a:xfrm>
            <a:custGeom>
              <a:avLst/>
              <a:gdLst/>
              <a:ahLst/>
              <a:cxnLst/>
              <a:rect l="l" t="t" r="r" b="b"/>
              <a:pathLst>
                <a:path w="547" h="571" extrusionOk="0">
                  <a:moveTo>
                    <a:pt x="274" y="1"/>
                  </a:moveTo>
                  <a:cubicBezTo>
                    <a:pt x="124" y="1"/>
                    <a:pt x="1" y="123"/>
                    <a:pt x="1" y="274"/>
                  </a:cubicBezTo>
                  <a:lnTo>
                    <a:pt x="1" y="299"/>
                  </a:lnTo>
                  <a:cubicBezTo>
                    <a:pt x="1" y="449"/>
                    <a:pt x="124" y="570"/>
                    <a:pt x="274" y="570"/>
                  </a:cubicBezTo>
                  <a:cubicBezTo>
                    <a:pt x="424" y="570"/>
                    <a:pt x="547" y="449"/>
                    <a:pt x="547" y="299"/>
                  </a:cubicBezTo>
                  <a:lnTo>
                    <a:pt x="547" y="274"/>
                  </a:lnTo>
                  <a:cubicBezTo>
                    <a:pt x="547" y="123"/>
                    <a:pt x="424"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8"/>
            <p:cNvSpPr/>
            <p:nvPr/>
          </p:nvSpPr>
          <p:spPr>
            <a:xfrm>
              <a:off x="5696488" y="1732725"/>
              <a:ext cx="13625" cy="14275"/>
            </a:xfrm>
            <a:custGeom>
              <a:avLst/>
              <a:gdLst/>
              <a:ahLst/>
              <a:cxnLst/>
              <a:rect l="l" t="t" r="r" b="b"/>
              <a:pathLst>
                <a:path w="545" h="571" extrusionOk="0">
                  <a:moveTo>
                    <a:pt x="273" y="1"/>
                  </a:moveTo>
                  <a:cubicBezTo>
                    <a:pt x="122" y="1"/>
                    <a:pt x="0" y="123"/>
                    <a:pt x="0" y="274"/>
                  </a:cubicBezTo>
                  <a:lnTo>
                    <a:pt x="0" y="299"/>
                  </a:lnTo>
                  <a:cubicBezTo>
                    <a:pt x="0" y="449"/>
                    <a:pt x="122" y="570"/>
                    <a:pt x="273" y="570"/>
                  </a:cubicBezTo>
                  <a:cubicBezTo>
                    <a:pt x="423" y="570"/>
                    <a:pt x="545" y="449"/>
                    <a:pt x="545" y="299"/>
                  </a:cubicBezTo>
                  <a:lnTo>
                    <a:pt x="545" y="274"/>
                  </a:lnTo>
                  <a:cubicBezTo>
                    <a:pt x="545" y="123"/>
                    <a:pt x="42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8"/>
            <p:cNvSpPr/>
            <p:nvPr/>
          </p:nvSpPr>
          <p:spPr>
            <a:xfrm>
              <a:off x="5598863" y="1732725"/>
              <a:ext cx="13650" cy="14275"/>
            </a:xfrm>
            <a:custGeom>
              <a:avLst/>
              <a:gdLst/>
              <a:ahLst/>
              <a:cxnLst/>
              <a:rect l="l" t="t" r="r" b="b"/>
              <a:pathLst>
                <a:path w="546" h="571" extrusionOk="0">
                  <a:moveTo>
                    <a:pt x="273" y="1"/>
                  </a:moveTo>
                  <a:cubicBezTo>
                    <a:pt x="122" y="1"/>
                    <a:pt x="0" y="123"/>
                    <a:pt x="0" y="274"/>
                  </a:cubicBezTo>
                  <a:lnTo>
                    <a:pt x="0" y="299"/>
                  </a:lnTo>
                  <a:cubicBezTo>
                    <a:pt x="0" y="449"/>
                    <a:pt x="122" y="570"/>
                    <a:pt x="273" y="570"/>
                  </a:cubicBezTo>
                  <a:cubicBezTo>
                    <a:pt x="423" y="570"/>
                    <a:pt x="545" y="449"/>
                    <a:pt x="545" y="299"/>
                  </a:cubicBezTo>
                  <a:lnTo>
                    <a:pt x="545" y="274"/>
                  </a:lnTo>
                  <a:cubicBezTo>
                    <a:pt x="545" y="123"/>
                    <a:pt x="42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62"/>
        <p:cNvGrpSpPr/>
        <p:nvPr/>
      </p:nvGrpSpPr>
      <p:grpSpPr>
        <a:xfrm>
          <a:off x="0" y="0"/>
          <a:ext cx="0" cy="0"/>
          <a:chOff x="0" y="0"/>
          <a:chExt cx="0" cy="0"/>
        </a:xfrm>
      </p:grpSpPr>
      <p:pic>
        <p:nvPicPr>
          <p:cNvPr id="263" name="Google Shape;263;p39"/>
          <p:cNvPicPr preferRelativeResize="0"/>
          <p:nvPr/>
        </p:nvPicPr>
        <p:blipFill rotWithShape="1">
          <a:blip r:embed="rId3">
            <a:alphaModFix amt="70000"/>
          </a:blip>
          <a:srcRect t="34908" r="21172"/>
          <a:stretch/>
        </p:blipFill>
        <p:spPr>
          <a:xfrm>
            <a:off x="7603200" y="0"/>
            <a:ext cx="1540801" cy="1207351"/>
          </a:xfrm>
          <a:prstGeom prst="rect">
            <a:avLst/>
          </a:prstGeom>
          <a:noFill/>
          <a:ln>
            <a:noFill/>
          </a:ln>
        </p:spPr>
      </p:pic>
      <p:sp>
        <p:nvSpPr>
          <p:cNvPr id="264" name="Google Shape;264;p39"/>
          <p:cNvSpPr txBox="1"/>
          <p:nvPr/>
        </p:nvSpPr>
        <p:spPr>
          <a:xfrm>
            <a:off x="718063" y="3070950"/>
            <a:ext cx="1440300" cy="44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Jupiter</a:t>
            </a:r>
            <a:endParaRPr sz="2200" b="1">
              <a:solidFill>
                <a:schemeClr val="dk2"/>
              </a:solidFill>
              <a:latin typeface="Playfair Display"/>
              <a:ea typeface="Playfair Display"/>
              <a:cs typeface="Playfair Display"/>
              <a:sym typeface="Playfair Display"/>
            </a:endParaRPr>
          </a:p>
        </p:txBody>
      </p:sp>
      <p:sp>
        <p:nvSpPr>
          <p:cNvPr id="265" name="Google Shape;265;p39"/>
          <p:cNvSpPr/>
          <p:nvPr/>
        </p:nvSpPr>
        <p:spPr>
          <a:xfrm>
            <a:off x="2179838" y="3176694"/>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9"/>
          <p:cNvSpPr/>
          <p:nvPr/>
        </p:nvSpPr>
        <p:spPr>
          <a:xfrm>
            <a:off x="2466947" y="3176694"/>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9"/>
          <p:cNvSpPr/>
          <p:nvPr/>
        </p:nvSpPr>
        <p:spPr>
          <a:xfrm>
            <a:off x="2754057" y="3176694"/>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9"/>
          <p:cNvSpPr/>
          <p:nvPr/>
        </p:nvSpPr>
        <p:spPr>
          <a:xfrm>
            <a:off x="3041167" y="3176694"/>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9"/>
          <p:cNvSpPr txBox="1"/>
          <p:nvPr/>
        </p:nvSpPr>
        <p:spPr>
          <a:xfrm>
            <a:off x="3932800" y="3157650"/>
            <a:ext cx="570000" cy="271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Raleway"/>
                <a:ea typeface="Raleway"/>
                <a:cs typeface="Raleway"/>
                <a:sym typeface="Raleway"/>
              </a:rPr>
              <a:t>87%</a:t>
            </a:r>
            <a:endParaRPr sz="1500">
              <a:solidFill>
                <a:schemeClr val="dk1"/>
              </a:solidFill>
              <a:latin typeface="Raleway"/>
              <a:ea typeface="Raleway"/>
              <a:cs typeface="Raleway"/>
              <a:sym typeface="Raleway"/>
            </a:endParaRPr>
          </a:p>
        </p:txBody>
      </p:sp>
      <p:sp>
        <p:nvSpPr>
          <p:cNvPr id="270" name="Google Shape;270;p39"/>
          <p:cNvSpPr/>
          <p:nvPr/>
        </p:nvSpPr>
        <p:spPr>
          <a:xfrm>
            <a:off x="3328267" y="3176694"/>
            <a:ext cx="233400" cy="233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9"/>
          <p:cNvSpPr/>
          <p:nvPr/>
        </p:nvSpPr>
        <p:spPr>
          <a:xfrm>
            <a:off x="3615367" y="3176694"/>
            <a:ext cx="233400" cy="233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9"/>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My </a:t>
            </a:r>
            <a:r>
              <a:rPr lang="en">
                <a:solidFill>
                  <a:schemeClr val="dk2"/>
                </a:solidFill>
              </a:rPr>
              <a:t>resume</a:t>
            </a:r>
            <a:endParaRPr>
              <a:solidFill>
                <a:schemeClr val="dk2"/>
              </a:solidFill>
            </a:endParaRPr>
          </a:p>
        </p:txBody>
      </p:sp>
      <p:sp>
        <p:nvSpPr>
          <p:cNvPr id="273" name="Google Shape;273;p39"/>
          <p:cNvSpPr txBox="1"/>
          <p:nvPr/>
        </p:nvSpPr>
        <p:spPr>
          <a:xfrm>
            <a:off x="1556500" y="1207358"/>
            <a:ext cx="2123700" cy="44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About me</a:t>
            </a:r>
            <a:endParaRPr sz="2200" b="1">
              <a:solidFill>
                <a:schemeClr val="dk2"/>
              </a:solidFill>
              <a:latin typeface="Playfair Display"/>
              <a:ea typeface="Playfair Display"/>
              <a:cs typeface="Playfair Display"/>
              <a:sym typeface="Playfair Display"/>
            </a:endParaRPr>
          </a:p>
        </p:txBody>
      </p:sp>
      <p:sp>
        <p:nvSpPr>
          <p:cNvPr id="274" name="Google Shape;274;p39"/>
          <p:cNvSpPr txBox="1"/>
          <p:nvPr/>
        </p:nvSpPr>
        <p:spPr>
          <a:xfrm>
            <a:off x="1179125" y="1589308"/>
            <a:ext cx="2878500" cy="819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Raleway"/>
                <a:ea typeface="Raleway"/>
                <a:cs typeface="Raleway"/>
                <a:sym typeface="Raleway"/>
              </a:rPr>
              <a:t>Earth is the third planet from the Sun and the only one that harbors life in the Solar System</a:t>
            </a:r>
            <a:endParaRPr>
              <a:solidFill>
                <a:schemeClr val="dk1"/>
              </a:solidFill>
              <a:latin typeface="Raleway"/>
              <a:ea typeface="Raleway"/>
              <a:cs typeface="Raleway"/>
              <a:sym typeface="Raleway"/>
            </a:endParaRPr>
          </a:p>
        </p:txBody>
      </p:sp>
      <p:graphicFrame>
        <p:nvGraphicFramePr>
          <p:cNvPr id="275" name="Google Shape;275;p39"/>
          <p:cNvGraphicFramePr/>
          <p:nvPr/>
        </p:nvGraphicFramePr>
        <p:xfrm>
          <a:off x="4626463" y="1128511"/>
          <a:ext cx="3806275" cy="1737280"/>
        </p:xfrm>
        <a:graphic>
          <a:graphicData uri="http://schemas.openxmlformats.org/drawingml/2006/table">
            <a:tbl>
              <a:tblPr>
                <a:noFill/>
                <a:tableStyleId>{DD964558-BE2F-49D4-8229-BE70909DF02B}</a:tableStyleId>
              </a:tblPr>
              <a:tblGrid>
                <a:gridCol w="1428425">
                  <a:extLst>
                    <a:ext uri="{9D8B030D-6E8A-4147-A177-3AD203B41FA5}">
                      <a16:colId xmlns:a16="http://schemas.microsoft.com/office/drawing/2014/main" val="20000"/>
                    </a:ext>
                  </a:extLst>
                </a:gridCol>
                <a:gridCol w="2377850">
                  <a:extLst>
                    <a:ext uri="{9D8B030D-6E8A-4147-A177-3AD203B41FA5}">
                      <a16:colId xmlns:a16="http://schemas.microsoft.com/office/drawing/2014/main" val="20001"/>
                    </a:ext>
                  </a:extLst>
                </a:gridCol>
              </a:tblGrid>
              <a:tr h="0">
                <a:tc gridSpan="2">
                  <a:txBody>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Education</a:t>
                      </a:r>
                      <a:endParaRPr sz="2200" b="1">
                        <a:solidFill>
                          <a:schemeClr val="dk2"/>
                        </a:solidFill>
                        <a:latin typeface="Playfair Display"/>
                        <a:ea typeface="Playfair Display"/>
                        <a:cs typeface="Playfair Display"/>
                        <a:sym typeface="Playfair Display"/>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609575">
                <a:tc>
                  <a:txBody>
                    <a:bodyPr/>
                    <a:lstStyle/>
                    <a:p>
                      <a:pPr marL="0" lvl="0" indent="0" algn="ctr" rtl="0">
                        <a:spcBef>
                          <a:spcPts val="0"/>
                        </a:spcBef>
                        <a:spcAft>
                          <a:spcPts val="0"/>
                        </a:spcAft>
                        <a:buNone/>
                      </a:pPr>
                      <a:r>
                        <a:rPr lang="en" sz="1700">
                          <a:solidFill>
                            <a:schemeClr val="dk1"/>
                          </a:solidFill>
                          <a:latin typeface="Raleway"/>
                          <a:ea typeface="Raleway"/>
                          <a:cs typeface="Raleway"/>
                          <a:sym typeface="Raleway"/>
                        </a:rPr>
                        <a:t>2017 - 2021</a:t>
                      </a:r>
                      <a:endParaRPr sz="1700">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Raleway"/>
                          <a:ea typeface="Raleway"/>
                          <a:cs typeface="Raleway"/>
                          <a:sym typeface="Raleway"/>
                        </a:rPr>
                        <a:t>Despite being red, Mars is actually a cold place</a:t>
                      </a:r>
                      <a:endParaRPr>
                        <a:solidFill>
                          <a:schemeClr val="dk1"/>
                        </a:solidFill>
                        <a:latin typeface="Raleway"/>
                        <a:ea typeface="Raleway"/>
                        <a:cs typeface="Raleway"/>
                        <a:sym typeface="Raleway"/>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09575">
                <a:tc>
                  <a:txBody>
                    <a:bodyPr/>
                    <a:lstStyle/>
                    <a:p>
                      <a:pPr marL="0" lvl="0" indent="0" algn="ctr" rtl="0">
                        <a:spcBef>
                          <a:spcPts val="0"/>
                        </a:spcBef>
                        <a:spcAft>
                          <a:spcPts val="0"/>
                        </a:spcAft>
                        <a:buNone/>
                      </a:pPr>
                      <a:r>
                        <a:rPr lang="en" sz="1700">
                          <a:solidFill>
                            <a:schemeClr val="dk1"/>
                          </a:solidFill>
                          <a:latin typeface="Raleway"/>
                          <a:ea typeface="Raleway"/>
                          <a:cs typeface="Raleway"/>
                          <a:sym typeface="Raleway"/>
                        </a:rPr>
                        <a:t>2013 - 2016</a:t>
                      </a:r>
                      <a:endParaRPr sz="1700">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Raleway"/>
                          <a:ea typeface="Raleway"/>
                          <a:cs typeface="Raleway"/>
                          <a:sym typeface="Raleway"/>
                        </a:rPr>
                        <a:t>Jupiter is the biggest planet in the Solar System</a:t>
                      </a:r>
                      <a:endParaRPr>
                        <a:solidFill>
                          <a:schemeClr val="dk1"/>
                        </a:solidFill>
                        <a:latin typeface="Raleway"/>
                        <a:ea typeface="Raleway"/>
                        <a:cs typeface="Raleway"/>
                        <a:sym typeface="Raleway"/>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276" name="Google Shape;276;p39"/>
          <p:cNvSpPr txBox="1"/>
          <p:nvPr/>
        </p:nvSpPr>
        <p:spPr>
          <a:xfrm>
            <a:off x="1898213" y="2689000"/>
            <a:ext cx="1440300" cy="44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Skills</a:t>
            </a:r>
            <a:endParaRPr sz="2200" b="1">
              <a:solidFill>
                <a:schemeClr val="dk2"/>
              </a:solidFill>
              <a:latin typeface="Playfair Display"/>
              <a:ea typeface="Playfair Display"/>
              <a:cs typeface="Playfair Display"/>
              <a:sym typeface="Playfair Display"/>
            </a:endParaRPr>
          </a:p>
        </p:txBody>
      </p:sp>
      <p:graphicFrame>
        <p:nvGraphicFramePr>
          <p:cNvPr id="277" name="Google Shape;277;p39"/>
          <p:cNvGraphicFramePr/>
          <p:nvPr/>
        </p:nvGraphicFramePr>
        <p:xfrm>
          <a:off x="4626475" y="2865811"/>
          <a:ext cx="3806275" cy="1737275"/>
        </p:xfrm>
        <a:graphic>
          <a:graphicData uri="http://schemas.openxmlformats.org/drawingml/2006/table">
            <a:tbl>
              <a:tblPr>
                <a:noFill/>
                <a:tableStyleId>{DD964558-BE2F-49D4-8229-BE70909DF02B}</a:tableStyleId>
              </a:tblPr>
              <a:tblGrid>
                <a:gridCol w="1428425">
                  <a:extLst>
                    <a:ext uri="{9D8B030D-6E8A-4147-A177-3AD203B41FA5}">
                      <a16:colId xmlns:a16="http://schemas.microsoft.com/office/drawing/2014/main" val="20000"/>
                    </a:ext>
                  </a:extLst>
                </a:gridCol>
                <a:gridCol w="2377850">
                  <a:extLst>
                    <a:ext uri="{9D8B030D-6E8A-4147-A177-3AD203B41FA5}">
                      <a16:colId xmlns:a16="http://schemas.microsoft.com/office/drawing/2014/main" val="20001"/>
                    </a:ext>
                  </a:extLst>
                </a:gridCol>
              </a:tblGrid>
              <a:tr h="372025">
                <a:tc gridSpan="2">
                  <a:txBody>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Experience</a:t>
                      </a:r>
                      <a:endParaRPr sz="2200" b="1">
                        <a:solidFill>
                          <a:schemeClr val="dk2"/>
                        </a:solidFill>
                        <a:latin typeface="Playfair Display"/>
                        <a:ea typeface="Playfair Display"/>
                        <a:cs typeface="Playfair Display"/>
                        <a:sym typeface="Playfair Display"/>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299775">
                <a:tc>
                  <a:txBody>
                    <a:bodyPr/>
                    <a:lstStyle/>
                    <a:p>
                      <a:pPr marL="0" lvl="0" indent="0" algn="ctr" rtl="0">
                        <a:spcBef>
                          <a:spcPts val="0"/>
                        </a:spcBef>
                        <a:spcAft>
                          <a:spcPts val="0"/>
                        </a:spcAft>
                        <a:buNone/>
                      </a:pPr>
                      <a:r>
                        <a:rPr lang="en" sz="1700">
                          <a:solidFill>
                            <a:schemeClr val="dk1"/>
                          </a:solidFill>
                          <a:latin typeface="Raleway"/>
                          <a:ea typeface="Raleway"/>
                          <a:cs typeface="Raleway"/>
                          <a:sym typeface="Raleway"/>
                        </a:rPr>
                        <a:t>2020 - 2022</a:t>
                      </a:r>
                      <a:endParaRPr sz="1700">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Raleway"/>
                          <a:ea typeface="Raleway"/>
                          <a:cs typeface="Raleway"/>
                          <a:sym typeface="Raleway"/>
                        </a:rPr>
                        <a:t>Despite being red, Mars is actually a cold place</a:t>
                      </a:r>
                      <a:endParaRPr>
                        <a:solidFill>
                          <a:schemeClr val="dk1"/>
                        </a:solidFill>
                        <a:latin typeface="Raleway"/>
                        <a:ea typeface="Raleway"/>
                        <a:cs typeface="Raleway"/>
                        <a:sym typeface="Raleway"/>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09575">
                <a:tc>
                  <a:txBody>
                    <a:bodyPr/>
                    <a:lstStyle/>
                    <a:p>
                      <a:pPr marL="0" lvl="0" indent="0" algn="ctr" rtl="0">
                        <a:spcBef>
                          <a:spcPts val="0"/>
                        </a:spcBef>
                        <a:spcAft>
                          <a:spcPts val="0"/>
                        </a:spcAft>
                        <a:buNone/>
                      </a:pPr>
                      <a:r>
                        <a:rPr lang="en" sz="1700">
                          <a:solidFill>
                            <a:schemeClr val="dk1"/>
                          </a:solidFill>
                          <a:latin typeface="Raleway"/>
                          <a:ea typeface="Raleway"/>
                          <a:cs typeface="Raleway"/>
                          <a:sym typeface="Raleway"/>
                        </a:rPr>
                        <a:t>2014 - 2019</a:t>
                      </a:r>
                      <a:endParaRPr sz="1700">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Raleway"/>
                          <a:ea typeface="Raleway"/>
                          <a:cs typeface="Raleway"/>
                          <a:sym typeface="Raleway"/>
                        </a:rPr>
                        <a:t>Jupiter is the biggest planet in the Solar System</a:t>
                      </a:r>
                      <a:endParaRPr>
                        <a:solidFill>
                          <a:schemeClr val="dk1"/>
                        </a:solidFill>
                        <a:latin typeface="Raleway"/>
                        <a:ea typeface="Raleway"/>
                        <a:cs typeface="Raleway"/>
                        <a:sym typeface="Raleway"/>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278" name="Google Shape;278;p39"/>
          <p:cNvSpPr txBox="1"/>
          <p:nvPr/>
        </p:nvSpPr>
        <p:spPr>
          <a:xfrm>
            <a:off x="718063" y="3614775"/>
            <a:ext cx="1440300" cy="44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Mars</a:t>
            </a:r>
            <a:endParaRPr sz="2200" b="1">
              <a:solidFill>
                <a:schemeClr val="dk2"/>
              </a:solidFill>
              <a:latin typeface="Playfair Display"/>
              <a:ea typeface="Playfair Display"/>
              <a:cs typeface="Playfair Display"/>
              <a:sym typeface="Playfair Display"/>
            </a:endParaRPr>
          </a:p>
        </p:txBody>
      </p:sp>
      <p:sp>
        <p:nvSpPr>
          <p:cNvPr id="279" name="Google Shape;279;p39"/>
          <p:cNvSpPr txBox="1"/>
          <p:nvPr/>
        </p:nvSpPr>
        <p:spPr>
          <a:xfrm>
            <a:off x="718063" y="4158588"/>
            <a:ext cx="1440300" cy="44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Saturn</a:t>
            </a:r>
            <a:endParaRPr sz="2200" b="1">
              <a:solidFill>
                <a:schemeClr val="dk2"/>
              </a:solidFill>
              <a:latin typeface="Playfair Display"/>
              <a:ea typeface="Playfair Display"/>
              <a:cs typeface="Playfair Display"/>
              <a:sym typeface="Playfair Display"/>
            </a:endParaRPr>
          </a:p>
        </p:txBody>
      </p:sp>
      <p:pic>
        <p:nvPicPr>
          <p:cNvPr id="280" name="Google Shape;280;p39"/>
          <p:cNvPicPr preferRelativeResize="0"/>
          <p:nvPr/>
        </p:nvPicPr>
        <p:blipFill rotWithShape="1">
          <a:blip r:embed="rId4">
            <a:alphaModFix amt="70000"/>
          </a:blip>
          <a:srcRect/>
          <a:stretch/>
        </p:blipFill>
        <p:spPr>
          <a:xfrm rot="-899987">
            <a:off x="-1146430" y="-265398"/>
            <a:ext cx="2786207" cy="1607224"/>
          </a:xfrm>
          <a:prstGeom prst="rect">
            <a:avLst/>
          </a:prstGeom>
          <a:noFill/>
          <a:ln>
            <a:noFill/>
          </a:ln>
        </p:spPr>
      </p:pic>
      <p:sp>
        <p:nvSpPr>
          <p:cNvPr id="281" name="Google Shape;281;p39"/>
          <p:cNvSpPr txBox="1"/>
          <p:nvPr/>
        </p:nvSpPr>
        <p:spPr>
          <a:xfrm>
            <a:off x="3932800" y="4245300"/>
            <a:ext cx="570000" cy="271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Raleway"/>
                <a:ea typeface="Raleway"/>
                <a:cs typeface="Raleway"/>
                <a:sym typeface="Raleway"/>
              </a:rPr>
              <a:t>99%</a:t>
            </a:r>
            <a:endParaRPr sz="1500">
              <a:solidFill>
                <a:schemeClr val="dk1"/>
              </a:solidFill>
              <a:latin typeface="Raleway"/>
              <a:ea typeface="Raleway"/>
              <a:cs typeface="Raleway"/>
              <a:sym typeface="Raleway"/>
            </a:endParaRPr>
          </a:p>
        </p:txBody>
      </p:sp>
      <p:sp>
        <p:nvSpPr>
          <p:cNvPr id="282" name="Google Shape;282;p39"/>
          <p:cNvSpPr/>
          <p:nvPr/>
        </p:nvSpPr>
        <p:spPr>
          <a:xfrm>
            <a:off x="2179838" y="3720519"/>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9"/>
          <p:cNvSpPr/>
          <p:nvPr/>
        </p:nvSpPr>
        <p:spPr>
          <a:xfrm>
            <a:off x="2466947" y="3720519"/>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9"/>
          <p:cNvSpPr/>
          <p:nvPr/>
        </p:nvSpPr>
        <p:spPr>
          <a:xfrm>
            <a:off x="2754057" y="3720519"/>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9"/>
          <p:cNvSpPr/>
          <p:nvPr/>
        </p:nvSpPr>
        <p:spPr>
          <a:xfrm>
            <a:off x="3041167" y="3720519"/>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9"/>
          <p:cNvSpPr txBox="1"/>
          <p:nvPr/>
        </p:nvSpPr>
        <p:spPr>
          <a:xfrm>
            <a:off x="3932800" y="3701475"/>
            <a:ext cx="570000" cy="271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500">
                <a:solidFill>
                  <a:schemeClr val="dk1"/>
                </a:solidFill>
                <a:latin typeface="Raleway"/>
                <a:ea typeface="Raleway"/>
                <a:cs typeface="Raleway"/>
                <a:sym typeface="Raleway"/>
              </a:rPr>
              <a:t>92%</a:t>
            </a:r>
            <a:endParaRPr sz="1500">
              <a:solidFill>
                <a:schemeClr val="dk1"/>
              </a:solidFill>
              <a:latin typeface="Raleway"/>
              <a:ea typeface="Raleway"/>
              <a:cs typeface="Raleway"/>
              <a:sym typeface="Raleway"/>
            </a:endParaRPr>
          </a:p>
        </p:txBody>
      </p:sp>
      <p:sp>
        <p:nvSpPr>
          <p:cNvPr id="287" name="Google Shape;287;p39"/>
          <p:cNvSpPr/>
          <p:nvPr/>
        </p:nvSpPr>
        <p:spPr>
          <a:xfrm>
            <a:off x="3328267" y="3720519"/>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9"/>
          <p:cNvSpPr/>
          <p:nvPr/>
        </p:nvSpPr>
        <p:spPr>
          <a:xfrm>
            <a:off x="3615367" y="3720519"/>
            <a:ext cx="233400" cy="2334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9"/>
          <p:cNvSpPr/>
          <p:nvPr/>
        </p:nvSpPr>
        <p:spPr>
          <a:xfrm>
            <a:off x="2179838" y="4264344"/>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9"/>
          <p:cNvSpPr/>
          <p:nvPr/>
        </p:nvSpPr>
        <p:spPr>
          <a:xfrm>
            <a:off x="2466947" y="4264344"/>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9"/>
          <p:cNvSpPr/>
          <p:nvPr/>
        </p:nvSpPr>
        <p:spPr>
          <a:xfrm>
            <a:off x="2754057" y="4264344"/>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9"/>
          <p:cNvSpPr/>
          <p:nvPr/>
        </p:nvSpPr>
        <p:spPr>
          <a:xfrm>
            <a:off x="3041167" y="4264344"/>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9"/>
          <p:cNvSpPr/>
          <p:nvPr/>
        </p:nvSpPr>
        <p:spPr>
          <a:xfrm>
            <a:off x="3328267" y="4264344"/>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9"/>
          <p:cNvSpPr/>
          <p:nvPr/>
        </p:nvSpPr>
        <p:spPr>
          <a:xfrm>
            <a:off x="3615367" y="4264344"/>
            <a:ext cx="233400" cy="2334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98"/>
        <p:cNvGrpSpPr/>
        <p:nvPr/>
      </p:nvGrpSpPr>
      <p:grpSpPr>
        <a:xfrm>
          <a:off x="0" y="0"/>
          <a:ext cx="0" cy="0"/>
          <a:chOff x="0" y="0"/>
          <a:chExt cx="0" cy="0"/>
        </a:xfrm>
      </p:grpSpPr>
      <p:pic>
        <p:nvPicPr>
          <p:cNvPr id="299" name="Google Shape;299;p40"/>
          <p:cNvPicPr preferRelativeResize="0"/>
          <p:nvPr/>
        </p:nvPicPr>
        <p:blipFill rotWithShape="1">
          <a:blip r:embed="rId3">
            <a:alphaModFix amt="70000"/>
          </a:blip>
          <a:srcRect/>
          <a:stretch/>
        </p:blipFill>
        <p:spPr>
          <a:xfrm rot="-899993" flipH="1">
            <a:off x="7272650" y="3977760"/>
            <a:ext cx="2214367" cy="1617982"/>
          </a:xfrm>
          <a:prstGeom prst="rect">
            <a:avLst/>
          </a:prstGeom>
          <a:noFill/>
          <a:ln>
            <a:noFill/>
          </a:ln>
        </p:spPr>
      </p:pic>
      <p:pic>
        <p:nvPicPr>
          <p:cNvPr id="300" name="Google Shape;300;p40"/>
          <p:cNvPicPr preferRelativeResize="0"/>
          <p:nvPr/>
        </p:nvPicPr>
        <p:blipFill rotWithShape="1">
          <a:blip r:embed="rId4">
            <a:alphaModFix amt="70000"/>
          </a:blip>
          <a:srcRect t="25065" r="24573"/>
          <a:stretch/>
        </p:blipFill>
        <p:spPr>
          <a:xfrm flipH="1">
            <a:off x="0" y="0"/>
            <a:ext cx="1508749" cy="1475499"/>
          </a:xfrm>
          <a:prstGeom prst="rect">
            <a:avLst/>
          </a:prstGeom>
          <a:noFill/>
          <a:ln>
            <a:noFill/>
          </a:ln>
        </p:spPr>
      </p:pic>
      <p:pic>
        <p:nvPicPr>
          <p:cNvPr id="301" name="Google Shape;301;p40"/>
          <p:cNvPicPr preferRelativeResize="0"/>
          <p:nvPr/>
        </p:nvPicPr>
        <p:blipFill rotWithShape="1">
          <a:blip r:embed="rId5">
            <a:alphaModFix amt="70000"/>
          </a:blip>
          <a:srcRect/>
          <a:stretch/>
        </p:blipFill>
        <p:spPr>
          <a:xfrm rot="-1350462" flipH="1">
            <a:off x="5610129" y="4385358"/>
            <a:ext cx="2512957" cy="1449586"/>
          </a:xfrm>
          <a:prstGeom prst="rect">
            <a:avLst/>
          </a:prstGeom>
          <a:noFill/>
          <a:ln>
            <a:noFill/>
          </a:ln>
        </p:spPr>
      </p:pic>
      <p:sp>
        <p:nvSpPr>
          <p:cNvPr id="302" name="Google Shape;302;p40"/>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More facts about </a:t>
            </a:r>
            <a:r>
              <a:rPr lang="en">
                <a:solidFill>
                  <a:schemeClr val="dk2"/>
                </a:solidFill>
              </a:rPr>
              <a:t>me</a:t>
            </a:r>
            <a:endParaRPr>
              <a:solidFill>
                <a:schemeClr val="dk2"/>
              </a:solidFill>
            </a:endParaRPr>
          </a:p>
        </p:txBody>
      </p:sp>
      <p:sp>
        <p:nvSpPr>
          <p:cNvPr id="303" name="Google Shape;303;p40"/>
          <p:cNvSpPr txBox="1">
            <a:spLocks noGrp="1"/>
          </p:cNvSpPr>
          <p:nvPr>
            <p:ph type="subTitle" idx="1"/>
          </p:nvPr>
        </p:nvSpPr>
        <p:spPr>
          <a:xfrm>
            <a:off x="1744336" y="1723925"/>
            <a:ext cx="2593800" cy="40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304" name="Google Shape;304;p40"/>
          <p:cNvSpPr txBox="1">
            <a:spLocks noGrp="1"/>
          </p:cNvSpPr>
          <p:nvPr>
            <p:ph type="subTitle" idx="2"/>
          </p:nvPr>
        </p:nvSpPr>
        <p:spPr>
          <a:xfrm>
            <a:off x="1744325" y="2061575"/>
            <a:ext cx="25938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305" name="Google Shape;305;p40"/>
          <p:cNvSpPr txBox="1">
            <a:spLocks noGrp="1"/>
          </p:cNvSpPr>
          <p:nvPr>
            <p:ph type="subTitle" idx="3"/>
          </p:nvPr>
        </p:nvSpPr>
        <p:spPr>
          <a:xfrm>
            <a:off x="5487956" y="2061575"/>
            <a:ext cx="25938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It’s the biggest planet in the Solar System</a:t>
            </a:r>
            <a:endParaRPr/>
          </a:p>
        </p:txBody>
      </p:sp>
      <p:sp>
        <p:nvSpPr>
          <p:cNvPr id="306" name="Google Shape;306;p40"/>
          <p:cNvSpPr txBox="1">
            <a:spLocks noGrp="1"/>
          </p:cNvSpPr>
          <p:nvPr>
            <p:ph type="subTitle" idx="4"/>
          </p:nvPr>
        </p:nvSpPr>
        <p:spPr>
          <a:xfrm>
            <a:off x="1744325" y="3451500"/>
            <a:ext cx="25938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307" name="Google Shape;307;p40"/>
          <p:cNvSpPr txBox="1">
            <a:spLocks noGrp="1"/>
          </p:cNvSpPr>
          <p:nvPr>
            <p:ph type="subTitle" idx="5"/>
          </p:nvPr>
        </p:nvSpPr>
        <p:spPr>
          <a:xfrm>
            <a:off x="5487956" y="3451500"/>
            <a:ext cx="2593800" cy="48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308" name="Google Shape;308;p40"/>
          <p:cNvSpPr txBox="1">
            <a:spLocks noGrp="1"/>
          </p:cNvSpPr>
          <p:nvPr>
            <p:ph type="subTitle" idx="6"/>
          </p:nvPr>
        </p:nvSpPr>
        <p:spPr>
          <a:xfrm>
            <a:off x="1744336" y="3113750"/>
            <a:ext cx="2593800" cy="40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309" name="Google Shape;309;p40"/>
          <p:cNvSpPr txBox="1">
            <a:spLocks noGrp="1"/>
          </p:cNvSpPr>
          <p:nvPr>
            <p:ph type="subTitle" idx="7"/>
          </p:nvPr>
        </p:nvSpPr>
        <p:spPr>
          <a:xfrm>
            <a:off x="5487963" y="1723925"/>
            <a:ext cx="2593800" cy="40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310" name="Google Shape;310;p40"/>
          <p:cNvSpPr txBox="1">
            <a:spLocks noGrp="1"/>
          </p:cNvSpPr>
          <p:nvPr>
            <p:ph type="subTitle" idx="8"/>
          </p:nvPr>
        </p:nvSpPr>
        <p:spPr>
          <a:xfrm>
            <a:off x="5487963" y="3113750"/>
            <a:ext cx="2593800" cy="40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311" name="Google Shape;311;p40"/>
          <p:cNvSpPr/>
          <p:nvPr/>
        </p:nvSpPr>
        <p:spPr>
          <a:xfrm>
            <a:off x="1069013" y="1723913"/>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0"/>
          <p:cNvSpPr/>
          <p:nvPr/>
        </p:nvSpPr>
        <p:spPr>
          <a:xfrm>
            <a:off x="1069013" y="3113838"/>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0"/>
          <p:cNvSpPr/>
          <p:nvPr/>
        </p:nvSpPr>
        <p:spPr>
          <a:xfrm>
            <a:off x="4812638" y="1723913"/>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0"/>
          <p:cNvSpPr/>
          <p:nvPr/>
        </p:nvSpPr>
        <p:spPr>
          <a:xfrm>
            <a:off x="4812638" y="3113838"/>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 name="Google Shape;315;p40"/>
          <p:cNvGrpSpPr/>
          <p:nvPr/>
        </p:nvGrpSpPr>
        <p:grpSpPr>
          <a:xfrm>
            <a:off x="1173450" y="3218988"/>
            <a:ext cx="466425" cy="465025"/>
            <a:chOff x="7679863" y="2012975"/>
            <a:chExt cx="466425" cy="465025"/>
          </a:xfrm>
        </p:grpSpPr>
        <p:sp>
          <p:nvSpPr>
            <p:cNvPr id="316" name="Google Shape;316;p40"/>
            <p:cNvSpPr/>
            <p:nvPr/>
          </p:nvSpPr>
          <p:spPr>
            <a:xfrm>
              <a:off x="7679863" y="2012975"/>
              <a:ext cx="466425" cy="465025"/>
            </a:xfrm>
            <a:custGeom>
              <a:avLst/>
              <a:gdLst/>
              <a:ahLst/>
              <a:cxnLst/>
              <a:rect l="l" t="t" r="r" b="b"/>
              <a:pathLst>
                <a:path w="18657" h="18601" extrusionOk="0">
                  <a:moveTo>
                    <a:pt x="11729" y="4411"/>
                  </a:moveTo>
                  <a:cubicBezTo>
                    <a:pt x="11920" y="5309"/>
                    <a:pt x="12074" y="6351"/>
                    <a:pt x="12188" y="7534"/>
                  </a:cubicBezTo>
                  <a:cubicBezTo>
                    <a:pt x="10321" y="9195"/>
                    <a:pt x="7816" y="9605"/>
                    <a:pt x="6303" y="9690"/>
                  </a:cubicBezTo>
                  <a:cubicBezTo>
                    <a:pt x="6336" y="9100"/>
                    <a:pt x="6377" y="8496"/>
                    <a:pt x="6431" y="7894"/>
                  </a:cubicBezTo>
                  <a:cubicBezTo>
                    <a:pt x="7812" y="7682"/>
                    <a:pt x="9038" y="7140"/>
                    <a:pt x="10079" y="6280"/>
                  </a:cubicBezTo>
                  <a:cubicBezTo>
                    <a:pt x="10711" y="5760"/>
                    <a:pt x="11264" y="5133"/>
                    <a:pt x="11729" y="4411"/>
                  </a:cubicBezTo>
                  <a:close/>
                  <a:moveTo>
                    <a:pt x="9325" y="1"/>
                  </a:moveTo>
                  <a:cubicBezTo>
                    <a:pt x="8544" y="1"/>
                    <a:pt x="7877" y="493"/>
                    <a:pt x="7347" y="1463"/>
                  </a:cubicBezTo>
                  <a:cubicBezTo>
                    <a:pt x="6914" y="2251"/>
                    <a:pt x="6558" y="3381"/>
                    <a:pt x="6290" y="4821"/>
                  </a:cubicBezTo>
                  <a:cubicBezTo>
                    <a:pt x="6173" y="5452"/>
                    <a:pt x="6076" y="6114"/>
                    <a:pt x="5998" y="6787"/>
                  </a:cubicBezTo>
                  <a:cubicBezTo>
                    <a:pt x="5404" y="6665"/>
                    <a:pt x="4962" y="6141"/>
                    <a:pt x="4962" y="5515"/>
                  </a:cubicBezTo>
                  <a:cubicBezTo>
                    <a:pt x="4962" y="4501"/>
                    <a:pt x="4135" y="3674"/>
                    <a:pt x="3121" y="3674"/>
                  </a:cubicBezTo>
                  <a:cubicBezTo>
                    <a:pt x="2103" y="3674"/>
                    <a:pt x="1278" y="4501"/>
                    <a:pt x="1278" y="5515"/>
                  </a:cubicBezTo>
                  <a:cubicBezTo>
                    <a:pt x="1278" y="6129"/>
                    <a:pt x="843" y="6664"/>
                    <a:pt x="243" y="6785"/>
                  </a:cubicBezTo>
                  <a:cubicBezTo>
                    <a:pt x="95" y="6816"/>
                    <a:pt x="0" y="6960"/>
                    <a:pt x="31" y="7108"/>
                  </a:cubicBezTo>
                  <a:cubicBezTo>
                    <a:pt x="57" y="7237"/>
                    <a:pt x="172" y="7326"/>
                    <a:pt x="299" y="7326"/>
                  </a:cubicBezTo>
                  <a:cubicBezTo>
                    <a:pt x="317" y="7326"/>
                    <a:pt x="335" y="7324"/>
                    <a:pt x="353" y="7320"/>
                  </a:cubicBezTo>
                  <a:cubicBezTo>
                    <a:pt x="1204" y="7146"/>
                    <a:pt x="1823" y="6387"/>
                    <a:pt x="1823" y="5516"/>
                  </a:cubicBezTo>
                  <a:cubicBezTo>
                    <a:pt x="1823" y="4801"/>
                    <a:pt x="2405" y="4219"/>
                    <a:pt x="3121" y="4219"/>
                  </a:cubicBezTo>
                  <a:cubicBezTo>
                    <a:pt x="3836" y="4219"/>
                    <a:pt x="4418" y="4801"/>
                    <a:pt x="4418" y="5516"/>
                  </a:cubicBezTo>
                  <a:cubicBezTo>
                    <a:pt x="4418" y="6421"/>
                    <a:pt x="5070" y="7178"/>
                    <a:pt x="5939" y="7329"/>
                  </a:cubicBezTo>
                  <a:cubicBezTo>
                    <a:pt x="5830" y="8388"/>
                    <a:pt x="5762" y="9462"/>
                    <a:pt x="5724" y="10476"/>
                  </a:cubicBezTo>
                  <a:cubicBezTo>
                    <a:pt x="5270" y="10268"/>
                    <a:pt x="4962" y="9807"/>
                    <a:pt x="4962" y="9296"/>
                  </a:cubicBezTo>
                  <a:cubicBezTo>
                    <a:pt x="4962" y="8280"/>
                    <a:pt x="4135" y="7453"/>
                    <a:pt x="3121" y="7453"/>
                  </a:cubicBezTo>
                  <a:cubicBezTo>
                    <a:pt x="2103" y="7453"/>
                    <a:pt x="1278" y="8280"/>
                    <a:pt x="1278" y="9296"/>
                  </a:cubicBezTo>
                  <a:cubicBezTo>
                    <a:pt x="1278" y="9909"/>
                    <a:pt x="843" y="10443"/>
                    <a:pt x="243" y="10566"/>
                  </a:cubicBezTo>
                  <a:cubicBezTo>
                    <a:pt x="95" y="10597"/>
                    <a:pt x="0" y="10741"/>
                    <a:pt x="31" y="10888"/>
                  </a:cubicBezTo>
                  <a:cubicBezTo>
                    <a:pt x="58" y="11016"/>
                    <a:pt x="171" y="11106"/>
                    <a:pt x="298" y="11106"/>
                  </a:cubicBezTo>
                  <a:cubicBezTo>
                    <a:pt x="317" y="11106"/>
                    <a:pt x="335" y="11103"/>
                    <a:pt x="353" y="11100"/>
                  </a:cubicBezTo>
                  <a:cubicBezTo>
                    <a:pt x="1204" y="10925"/>
                    <a:pt x="1823" y="10166"/>
                    <a:pt x="1823" y="9296"/>
                  </a:cubicBezTo>
                  <a:cubicBezTo>
                    <a:pt x="1823" y="8581"/>
                    <a:pt x="2405" y="7999"/>
                    <a:pt x="3121" y="7999"/>
                  </a:cubicBezTo>
                  <a:cubicBezTo>
                    <a:pt x="3836" y="7999"/>
                    <a:pt x="4418" y="8581"/>
                    <a:pt x="4418" y="9296"/>
                  </a:cubicBezTo>
                  <a:cubicBezTo>
                    <a:pt x="4418" y="10111"/>
                    <a:pt x="4938" y="10812"/>
                    <a:pt x="5703" y="11052"/>
                  </a:cubicBezTo>
                  <a:cubicBezTo>
                    <a:pt x="5679" y="11828"/>
                    <a:pt x="5670" y="12558"/>
                    <a:pt x="5670" y="13209"/>
                  </a:cubicBezTo>
                  <a:cubicBezTo>
                    <a:pt x="5670" y="13580"/>
                    <a:pt x="5679" y="13927"/>
                    <a:pt x="5695" y="14254"/>
                  </a:cubicBezTo>
                  <a:cubicBezTo>
                    <a:pt x="5257" y="14041"/>
                    <a:pt x="4962" y="13590"/>
                    <a:pt x="4962" y="13086"/>
                  </a:cubicBezTo>
                  <a:cubicBezTo>
                    <a:pt x="4962" y="12070"/>
                    <a:pt x="4135" y="11244"/>
                    <a:pt x="3121" y="11244"/>
                  </a:cubicBezTo>
                  <a:cubicBezTo>
                    <a:pt x="2103" y="11244"/>
                    <a:pt x="1278" y="12070"/>
                    <a:pt x="1278" y="13086"/>
                  </a:cubicBezTo>
                  <a:cubicBezTo>
                    <a:pt x="1278" y="13698"/>
                    <a:pt x="843" y="14233"/>
                    <a:pt x="243" y="14356"/>
                  </a:cubicBezTo>
                  <a:cubicBezTo>
                    <a:pt x="95" y="14386"/>
                    <a:pt x="0" y="14530"/>
                    <a:pt x="31" y="14677"/>
                  </a:cubicBezTo>
                  <a:cubicBezTo>
                    <a:pt x="57" y="14807"/>
                    <a:pt x="172" y="14895"/>
                    <a:pt x="299" y="14895"/>
                  </a:cubicBezTo>
                  <a:cubicBezTo>
                    <a:pt x="317" y="14895"/>
                    <a:pt x="335" y="14894"/>
                    <a:pt x="353" y="14890"/>
                  </a:cubicBezTo>
                  <a:cubicBezTo>
                    <a:pt x="1204" y="14715"/>
                    <a:pt x="1823" y="13956"/>
                    <a:pt x="1823" y="13086"/>
                  </a:cubicBezTo>
                  <a:cubicBezTo>
                    <a:pt x="1823" y="12370"/>
                    <a:pt x="2405" y="11788"/>
                    <a:pt x="3121" y="11788"/>
                  </a:cubicBezTo>
                  <a:cubicBezTo>
                    <a:pt x="3836" y="11788"/>
                    <a:pt x="4415" y="12370"/>
                    <a:pt x="4415" y="13086"/>
                  </a:cubicBezTo>
                  <a:cubicBezTo>
                    <a:pt x="4415" y="13905"/>
                    <a:pt x="4963" y="14624"/>
                    <a:pt x="5738" y="14852"/>
                  </a:cubicBezTo>
                  <a:cubicBezTo>
                    <a:pt x="5789" y="15418"/>
                    <a:pt x="5872" y="15908"/>
                    <a:pt x="5984" y="16330"/>
                  </a:cubicBezTo>
                  <a:cubicBezTo>
                    <a:pt x="6017" y="16452"/>
                    <a:pt x="6125" y="16533"/>
                    <a:pt x="6247" y="16533"/>
                  </a:cubicBezTo>
                  <a:cubicBezTo>
                    <a:pt x="6269" y="16533"/>
                    <a:pt x="6293" y="16529"/>
                    <a:pt x="6316" y="16523"/>
                  </a:cubicBezTo>
                  <a:cubicBezTo>
                    <a:pt x="6462" y="16485"/>
                    <a:pt x="6548" y="16335"/>
                    <a:pt x="6509" y="16190"/>
                  </a:cubicBezTo>
                  <a:cubicBezTo>
                    <a:pt x="6312" y="15448"/>
                    <a:pt x="6216" y="14473"/>
                    <a:pt x="6216" y="13209"/>
                  </a:cubicBezTo>
                  <a:cubicBezTo>
                    <a:pt x="6216" y="12803"/>
                    <a:pt x="6220" y="12365"/>
                    <a:pt x="6228" y="11905"/>
                  </a:cubicBezTo>
                  <a:cubicBezTo>
                    <a:pt x="6841" y="12007"/>
                    <a:pt x="7613" y="12097"/>
                    <a:pt x="8462" y="12097"/>
                  </a:cubicBezTo>
                  <a:cubicBezTo>
                    <a:pt x="9715" y="12097"/>
                    <a:pt x="11127" y="11903"/>
                    <a:pt x="12408" y="11273"/>
                  </a:cubicBezTo>
                  <a:cubicBezTo>
                    <a:pt x="12427" y="11904"/>
                    <a:pt x="12434" y="12551"/>
                    <a:pt x="12434" y="13209"/>
                  </a:cubicBezTo>
                  <a:cubicBezTo>
                    <a:pt x="12434" y="15402"/>
                    <a:pt x="12135" y="16790"/>
                    <a:pt x="11518" y="17452"/>
                  </a:cubicBezTo>
                  <a:cubicBezTo>
                    <a:pt x="10995" y="18011"/>
                    <a:pt x="10280" y="18055"/>
                    <a:pt x="9325" y="18055"/>
                  </a:cubicBezTo>
                  <a:cubicBezTo>
                    <a:pt x="8302" y="18055"/>
                    <a:pt x="7538" y="18001"/>
                    <a:pt x="7010" y="17305"/>
                  </a:cubicBezTo>
                  <a:cubicBezTo>
                    <a:pt x="6956" y="17234"/>
                    <a:pt x="6875" y="17197"/>
                    <a:pt x="6792" y="17197"/>
                  </a:cubicBezTo>
                  <a:cubicBezTo>
                    <a:pt x="6735" y="17197"/>
                    <a:pt x="6677" y="17215"/>
                    <a:pt x="6628" y="17252"/>
                  </a:cubicBezTo>
                  <a:cubicBezTo>
                    <a:pt x="6509" y="17342"/>
                    <a:pt x="6484" y="17513"/>
                    <a:pt x="6576" y="17634"/>
                  </a:cubicBezTo>
                  <a:cubicBezTo>
                    <a:pt x="7306" y="18600"/>
                    <a:pt x="8425" y="18600"/>
                    <a:pt x="9325" y="18600"/>
                  </a:cubicBezTo>
                  <a:cubicBezTo>
                    <a:pt x="10158" y="18600"/>
                    <a:pt x="11192" y="18600"/>
                    <a:pt x="11916" y="17823"/>
                  </a:cubicBezTo>
                  <a:cubicBezTo>
                    <a:pt x="12451" y="17249"/>
                    <a:pt x="12775" y="16299"/>
                    <a:pt x="12907" y="14889"/>
                  </a:cubicBezTo>
                  <a:cubicBezTo>
                    <a:pt x="13756" y="14715"/>
                    <a:pt x="14377" y="13969"/>
                    <a:pt x="14377" y="13086"/>
                  </a:cubicBezTo>
                  <a:cubicBezTo>
                    <a:pt x="14377" y="12370"/>
                    <a:pt x="14960" y="11788"/>
                    <a:pt x="15673" y="11788"/>
                  </a:cubicBezTo>
                  <a:cubicBezTo>
                    <a:pt x="16388" y="11788"/>
                    <a:pt x="16971" y="12370"/>
                    <a:pt x="16971" y="13086"/>
                  </a:cubicBezTo>
                  <a:cubicBezTo>
                    <a:pt x="16971" y="13900"/>
                    <a:pt x="17493" y="14608"/>
                    <a:pt x="18272" y="14847"/>
                  </a:cubicBezTo>
                  <a:cubicBezTo>
                    <a:pt x="18298" y="14855"/>
                    <a:pt x="18325" y="14859"/>
                    <a:pt x="18352" y="14859"/>
                  </a:cubicBezTo>
                  <a:cubicBezTo>
                    <a:pt x="18469" y="14859"/>
                    <a:pt x="18577" y="14783"/>
                    <a:pt x="18612" y="14666"/>
                  </a:cubicBezTo>
                  <a:cubicBezTo>
                    <a:pt x="18657" y="14522"/>
                    <a:pt x="18576" y="14370"/>
                    <a:pt x="18432" y="14325"/>
                  </a:cubicBezTo>
                  <a:cubicBezTo>
                    <a:pt x="17884" y="14158"/>
                    <a:pt x="17515" y="13659"/>
                    <a:pt x="17515" y="13086"/>
                  </a:cubicBezTo>
                  <a:cubicBezTo>
                    <a:pt x="17515" y="12070"/>
                    <a:pt x="16689" y="11244"/>
                    <a:pt x="15673" y="11244"/>
                  </a:cubicBezTo>
                  <a:cubicBezTo>
                    <a:pt x="14659" y="11244"/>
                    <a:pt x="13832" y="12070"/>
                    <a:pt x="13832" y="13086"/>
                  </a:cubicBezTo>
                  <a:cubicBezTo>
                    <a:pt x="13832" y="13653"/>
                    <a:pt x="13469" y="14141"/>
                    <a:pt x="12950" y="14314"/>
                  </a:cubicBezTo>
                  <a:cubicBezTo>
                    <a:pt x="12969" y="13970"/>
                    <a:pt x="12980" y="13602"/>
                    <a:pt x="12980" y="13209"/>
                  </a:cubicBezTo>
                  <a:cubicBezTo>
                    <a:pt x="12980" y="12488"/>
                    <a:pt x="12969" y="11780"/>
                    <a:pt x="12949" y="11091"/>
                  </a:cubicBezTo>
                  <a:cubicBezTo>
                    <a:pt x="13773" y="10900"/>
                    <a:pt x="14377" y="10156"/>
                    <a:pt x="14377" y="9296"/>
                  </a:cubicBezTo>
                  <a:cubicBezTo>
                    <a:pt x="14377" y="8581"/>
                    <a:pt x="14960" y="7999"/>
                    <a:pt x="15673" y="7999"/>
                  </a:cubicBezTo>
                  <a:cubicBezTo>
                    <a:pt x="16388" y="7999"/>
                    <a:pt x="16971" y="8581"/>
                    <a:pt x="16971" y="9296"/>
                  </a:cubicBezTo>
                  <a:cubicBezTo>
                    <a:pt x="16971" y="10111"/>
                    <a:pt x="17493" y="10818"/>
                    <a:pt x="18272" y="11057"/>
                  </a:cubicBezTo>
                  <a:cubicBezTo>
                    <a:pt x="18298" y="11065"/>
                    <a:pt x="18325" y="11069"/>
                    <a:pt x="18352" y="11069"/>
                  </a:cubicBezTo>
                  <a:cubicBezTo>
                    <a:pt x="18469" y="11069"/>
                    <a:pt x="18577" y="10993"/>
                    <a:pt x="18612" y="10876"/>
                  </a:cubicBezTo>
                  <a:cubicBezTo>
                    <a:pt x="18657" y="10732"/>
                    <a:pt x="18576" y="10579"/>
                    <a:pt x="18432" y="10536"/>
                  </a:cubicBezTo>
                  <a:cubicBezTo>
                    <a:pt x="17884" y="10368"/>
                    <a:pt x="17515" y="9870"/>
                    <a:pt x="17515" y="9296"/>
                  </a:cubicBezTo>
                  <a:cubicBezTo>
                    <a:pt x="17515" y="8280"/>
                    <a:pt x="16689" y="7455"/>
                    <a:pt x="15674" y="7455"/>
                  </a:cubicBezTo>
                  <a:cubicBezTo>
                    <a:pt x="14659" y="7455"/>
                    <a:pt x="13832" y="8280"/>
                    <a:pt x="13832" y="9296"/>
                  </a:cubicBezTo>
                  <a:cubicBezTo>
                    <a:pt x="13832" y="9865"/>
                    <a:pt x="13457" y="10363"/>
                    <a:pt x="12931" y="10531"/>
                  </a:cubicBezTo>
                  <a:cubicBezTo>
                    <a:pt x="12922" y="10333"/>
                    <a:pt x="12914" y="10138"/>
                    <a:pt x="12906" y="9945"/>
                  </a:cubicBezTo>
                  <a:cubicBezTo>
                    <a:pt x="12898" y="9799"/>
                    <a:pt x="12777" y="9685"/>
                    <a:pt x="12632" y="9685"/>
                  </a:cubicBezTo>
                  <a:cubicBezTo>
                    <a:pt x="12628" y="9685"/>
                    <a:pt x="12625" y="9685"/>
                    <a:pt x="12621" y="9685"/>
                  </a:cubicBezTo>
                  <a:cubicBezTo>
                    <a:pt x="12470" y="9693"/>
                    <a:pt x="12354" y="9821"/>
                    <a:pt x="12360" y="9971"/>
                  </a:cubicBezTo>
                  <a:cubicBezTo>
                    <a:pt x="12371" y="10201"/>
                    <a:pt x="12381" y="10433"/>
                    <a:pt x="12390" y="10669"/>
                  </a:cubicBezTo>
                  <a:cubicBezTo>
                    <a:pt x="11139" y="11347"/>
                    <a:pt x="9721" y="11552"/>
                    <a:pt x="8465" y="11552"/>
                  </a:cubicBezTo>
                  <a:cubicBezTo>
                    <a:pt x="7616" y="11552"/>
                    <a:pt x="6841" y="11459"/>
                    <a:pt x="6241" y="11354"/>
                  </a:cubicBezTo>
                  <a:cubicBezTo>
                    <a:pt x="6248" y="10991"/>
                    <a:pt x="6260" y="10619"/>
                    <a:pt x="6279" y="10238"/>
                  </a:cubicBezTo>
                  <a:cubicBezTo>
                    <a:pt x="7781" y="10160"/>
                    <a:pt x="10276" y="9771"/>
                    <a:pt x="12248" y="8197"/>
                  </a:cubicBezTo>
                  <a:cubicBezTo>
                    <a:pt x="12262" y="8374"/>
                    <a:pt x="12274" y="8553"/>
                    <a:pt x="12289" y="8736"/>
                  </a:cubicBezTo>
                  <a:cubicBezTo>
                    <a:pt x="12299" y="8879"/>
                    <a:pt x="12418" y="8989"/>
                    <a:pt x="12559" y="8989"/>
                  </a:cubicBezTo>
                  <a:cubicBezTo>
                    <a:pt x="12565" y="8989"/>
                    <a:pt x="12572" y="8988"/>
                    <a:pt x="12580" y="8988"/>
                  </a:cubicBezTo>
                  <a:cubicBezTo>
                    <a:pt x="12729" y="8977"/>
                    <a:pt x="12842" y="8847"/>
                    <a:pt x="12832" y="8697"/>
                  </a:cubicBezTo>
                  <a:cubicBezTo>
                    <a:pt x="12799" y="8229"/>
                    <a:pt x="12760" y="7780"/>
                    <a:pt x="12717" y="7349"/>
                  </a:cubicBezTo>
                  <a:cubicBezTo>
                    <a:pt x="13648" y="7257"/>
                    <a:pt x="14377" y="6471"/>
                    <a:pt x="14377" y="5516"/>
                  </a:cubicBezTo>
                  <a:cubicBezTo>
                    <a:pt x="14377" y="4801"/>
                    <a:pt x="14960" y="4219"/>
                    <a:pt x="15674" y="4219"/>
                  </a:cubicBezTo>
                  <a:cubicBezTo>
                    <a:pt x="16388" y="4219"/>
                    <a:pt x="16971" y="4801"/>
                    <a:pt x="16971" y="5516"/>
                  </a:cubicBezTo>
                  <a:cubicBezTo>
                    <a:pt x="16971" y="6330"/>
                    <a:pt x="17493" y="7039"/>
                    <a:pt x="18272" y="7277"/>
                  </a:cubicBezTo>
                  <a:cubicBezTo>
                    <a:pt x="18298" y="7286"/>
                    <a:pt x="18325" y="7290"/>
                    <a:pt x="18352" y="7290"/>
                  </a:cubicBezTo>
                  <a:cubicBezTo>
                    <a:pt x="18469" y="7290"/>
                    <a:pt x="18577" y="7214"/>
                    <a:pt x="18612" y="7097"/>
                  </a:cubicBezTo>
                  <a:cubicBezTo>
                    <a:pt x="18657" y="6953"/>
                    <a:pt x="18576" y="6800"/>
                    <a:pt x="18432" y="6756"/>
                  </a:cubicBezTo>
                  <a:cubicBezTo>
                    <a:pt x="17884" y="6588"/>
                    <a:pt x="17515" y="6089"/>
                    <a:pt x="17515" y="5516"/>
                  </a:cubicBezTo>
                  <a:cubicBezTo>
                    <a:pt x="17515" y="4501"/>
                    <a:pt x="16689" y="3674"/>
                    <a:pt x="15674" y="3674"/>
                  </a:cubicBezTo>
                  <a:cubicBezTo>
                    <a:pt x="14659" y="3674"/>
                    <a:pt x="13832" y="4501"/>
                    <a:pt x="13832" y="5516"/>
                  </a:cubicBezTo>
                  <a:cubicBezTo>
                    <a:pt x="13832" y="6189"/>
                    <a:pt x="13316" y="6744"/>
                    <a:pt x="12658" y="6806"/>
                  </a:cubicBezTo>
                  <a:cubicBezTo>
                    <a:pt x="12452" y="5008"/>
                    <a:pt x="12150" y="3552"/>
                    <a:pt x="11754" y="2464"/>
                  </a:cubicBezTo>
                  <a:cubicBezTo>
                    <a:pt x="11713" y="2353"/>
                    <a:pt x="11610" y="2284"/>
                    <a:pt x="11498" y="2284"/>
                  </a:cubicBezTo>
                  <a:cubicBezTo>
                    <a:pt x="11468" y="2284"/>
                    <a:pt x="11436" y="2289"/>
                    <a:pt x="11406" y="2300"/>
                  </a:cubicBezTo>
                  <a:cubicBezTo>
                    <a:pt x="11264" y="2352"/>
                    <a:pt x="11191" y="2508"/>
                    <a:pt x="11241" y="2650"/>
                  </a:cubicBezTo>
                  <a:cubicBezTo>
                    <a:pt x="11352" y="2953"/>
                    <a:pt x="11455" y="3288"/>
                    <a:pt x="11551" y="3652"/>
                  </a:cubicBezTo>
                  <a:cubicBezTo>
                    <a:pt x="10736" y="5111"/>
                    <a:pt x="9208" y="6867"/>
                    <a:pt x="6487" y="7333"/>
                  </a:cubicBezTo>
                  <a:cubicBezTo>
                    <a:pt x="6573" y="6506"/>
                    <a:pt x="6683" y="5690"/>
                    <a:pt x="6826" y="4921"/>
                  </a:cubicBezTo>
                  <a:cubicBezTo>
                    <a:pt x="7197" y="2925"/>
                    <a:pt x="7933" y="547"/>
                    <a:pt x="9325" y="547"/>
                  </a:cubicBezTo>
                  <a:cubicBezTo>
                    <a:pt x="9848" y="547"/>
                    <a:pt x="10299" y="860"/>
                    <a:pt x="10705" y="1508"/>
                  </a:cubicBezTo>
                  <a:cubicBezTo>
                    <a:pt x="10757" y="1591"/>
                    <a:pt x="10845" y="1636"/>
                    <a:pt x="10936" y="1636"/>
                  </a:cubicBezTo>
                  <a:cubicBezTo>
                    <a:pt x="10985" y="1636"/>
                    <a:pt x="11035" y="1623"/>
                    <a:pt x="11080" y="1594"/>
                  </a:cubicBezTo>
                  <a:cubicBezTo>
                    <a:pt x="11209" y="1515"/>
                    <a:pt x="11246" y="1346"/>
                    <a:pt x="11166" y="1218"/>
                  </a:cubicBezTo>
                  <a:cubicBezTo>
                    <a:pt x="10659" y="410"/>
                    <a:pt x="10041" y="1"/>
                    <a:pt x="9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0"/>
            <p:cNvSpPr/>
            <p:nvPr/>
          </p:nvSpPr>
          <p:spPr>
            <a:xfrm>
              <a:off x="8064938" y="2332950"/>
              <a:ext cx="13675" cy="14325"/>
            </a:xfrm>
            <a:custGeom>
              <a:avLst/>
              <a:gdLst/>
              <a:ahLst/>
              <a:cxnLst/>
              <a:rect l="l" t="t" r="r" b="b"/>
              <a:pathLst>
                <a:path w="547" h="573" extrusionOk="0">
                  <a:moveTo>
                    <a:pt x="274" y="0"/>
                  </a:moveTo>
                  <a:cubicBezTo>
                    <a:pt x="123" y="0"/>
                    <a:pt x="1" y="123"/>
                    <a:pt x="1" y="273"/>
                  </a:cubicBezTo>
                  <a:lnTo>
                    <a:pt x="1" y="299"/>
                  </a:lnTo>
                  <a:cubicBezTo>
                    <a:pt x="1" y="450"/>
                    <a:pt x="123" y="572"/>
                    <a:pt x="274" y="572"/>
                  </a:cubicBezTo>
                  <a:cubicBezTo>
                    <a:pt x="424" y="572"/>
                    <a:pt x="547" y="450"/>
                    <a:pt x="547" y="299"/>
                  </a:cubicBezTo>
                  <a:lnTo>
                    <a:pt x="547" y="273"/>
                  </a:lnTo>
                  <a:cubicBezTo>
                    <a:pt x="547" y="123"/>
                    <a:pt x="424"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0"/>
            <p:cNvSpPr/>
            <p:nvPr/>
          </p:nvSpPr>
          <p:spPr>
            <a:xfrm>
              <a:off x="8064938" y="2238225"/>
              <a:ext cx="13675" cy="14275"/>
            </a:xfrm>
            <a:custGeom>
              <a:avLst/>
              <a:gdLst/>
              <a:ahLst/>
              <a:cxnLst/>
              <a:rect l="l" t="t" r="r" b="b"/>
              <a:pathLst>
                <a:path w="547" h="571" extrusionOk="0">
                  <a:moveTo>
                    <a:pt x="274" y="0"/>
                  </a:moveTo>
                  <a:cubicBezTo>
                    <a:pt x="123" y="0"/>
                    <a:pt x="1" y="122"/>
                    <a:pt x="1" y="272"/>
                  </a:cubicBezTo>
                  <a:lnTo>
                    <a:pt x="1" y="299"/>
                  </a:lnTo>
                  <a:cubicBezTo>
                    <a:pt x="1" y="449"/>
                    <a:pt x="123" y="571"/>
                    <a:pt x="274" y="571"/>
                  </a:cubicBezTo>
                  <a:cubicBezTo>
                    <a:pt x="424" y="571"/>
                    <a:pt x="547" y="449"/>
                    <a:pt x="547" y="299"/>
                  </a:cubicBezTo>
                  <a:lnTo>
                    <a:pt x="547" y="272"/>
                  </a:lnTo>
                  <a:cubicBezTo>
                    <a:pt x="547" y="122"/>
                    <a:pt x="424"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0"/>
            <p:cNvSpPr/>
            <p:nvPr/>
          </p:nvSpPr>
          <p:spPr>
            <a:xfrm>
              <a:off x="8064938" y="2145325"/>
              <a:ext cx="13675" cy="14325"/>
            </a:xfrm>
            <a:custGeom>
              <a:avLst/>
              <a:gdLst/>
              <a:ahLst/>
              <a:cxnLst/>
              <a:rect l="l" t="t" r="r" b="b"/>
              <a:pathLst>
                <a:path w="547" h="573" extrusionOk="0">
                  <a:moveTo>
                    <a:pt x="274" y="1"/>
                  </a:moveTo>
                  <a:cubicBezTo>
                    <a:pt x="123" y="1"/>
                    <a:pt x="1" y="124"/>
                    <a:pt x="1" y="274"/>
                  </a:cubicBezTo>
                  <a:lnTo>
                    <a:pt x="1" y="300"/>
                  </a:lnTo>
                  <a:cubicBezTo>
                    <a:pt x="1" y="451"/>
                    <a:pt x="123" y="573"/>
                    <a:pt x="274" y="573"/>
                  </a:cubicBezTo>
                  <a:cubicBezTo>
                    <a:pt x="424" y="573"/>
                    <a:pt x="547" y="451"/>
                    <a:pt x="547" y="300"/>
                  </a:cubicBezTo>
                  <a:lnTo>
                    <a:pt x="547" y="274"/>
                  </a:lnTo>
                  <a:cubicBezTo>
                    <a:pt x="547" y="124"/>
                    <a:pt x="424"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0"/>
            <p:cNvSpPr/>
            <p:nvPr/>
          </p:nvSpPr>
          <p:spPr>
            <a:xfrm>
              <a:off x="7751013" y="2332950"/>
              <a:ext cx="13650" cy="14325"/>
            </a:xfrm>
            <a:custGeom>
              <a:avLst/>
              <a:gdLst/>
              <a:ahLst/>
              <a:cxnLst/>
              <a:rect l="l" t="t" r="r" b="b"/>
              <a:pathLst>
                <a:path w="546" h="573" extrusionOk="0">
                  <a:moveTo>
                    <a:pt x="272" y="0"/>
                  </a:moveTo>
                  <a:cubicBezTo>
                    <a:pt x="121" y="0"/>
                    <a:pt x="0" y="123"/>
                    <a:pt x="0" y="273"/>
                  </a:cubicBezTo>
                  <a:lnTo>
                    <a:pt x="0" y="299"/>
                  </a:lnTo>
                  <a:cubicBezTo>
                    <a:pt x="0" y="450"/>
                    <a:pt x="121" y="572"/>
                    <a:pt x="272" y="572"/>
                  </a:cubicBezTo>
                  <a:cubicBezTo>
                    <a:pt x="422" y="572"/>
                    <a:pt x="545" y="450"/>
                    <a:pt x="545" y="299"/>
                  </a:cubicBezTo>
                  <a:lnTo>
                    <a:pt x="545" y="273"/>
                  </a:lnTo>
                  <a:cubicBezTo>
                    <a:pt x="545" y="123"/>
                    <a:pt x="422"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0"/>
            <p:cNvSpPr/>
            <p:nvPr/>
          </p:nvSpPr>
          <p:spPr>
            <a:xfrm>
              <a:off x="7751013" y="2238225"/>
              <a:ext cx="13650" cy="14275"/>
            </a:xfrm>
            <a:custGeom>
              <a:avLst/>
              <a:gdLst/>
              <a:ahLst/>
              <a:cxnLst/>
              <a:rect l="l" t="t" r="r" b="b"/>
              <a:pathLst>
                <a:path w="546" h="571" extrusionOk="0">
                  <a:moveTo>
                    <a:pt x="272" y="0"/>
                  </a:moveTo>
                  <a:cubicBezTo>
                    <a:pt x="121" y="0"/>
                    <a:pt x="0" y="122"/>
                    <a:pt x="0" y="272"/>
                  </a:cubicBezTo>
                  <a:lnTo>
                    <a:pt x="0" y="299"/>
                  </a:lnTo>
                  <a:cubicBezTo>
                    <a:pt x="0" y="449"/>
                    <a:pt x="121" y="571"/>
                    <a:pt x="272" y="571"/>
                  </a:cubicBezTo>
                  <a:cubicBezTo>
                    <a:pt x="422" y="571"/>
                    <a:pt x="545" y="449"/>
                    <a:pt x="545" y="299"/>
                  </a:cubicBezTo>
                  <a:lnTo>
                    <a:pt x="545" y="272"/>
                  </a:lnTo>
                  <a:cubicBezTo>
                    <a:pt x="545" y="122"/>
                    <a:pt x="422"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0"/>
            <p:cNvSpPr/>
            <p:nvPr/>
          </p:nvSpPr>
          <p:spPr>
            <a:xfrm>
              <a:off x="7751013" y="2145325"/>
              <a:ext cx="13650" cy="14325"/>
            </a:xfrm>
            <a:custGeom>
              <a:avLst/>
              <a:gdLst/>
              <a:ahLst/>
              <a:cxnLst/>
              <a:rect l="l" t="t" r="r" b="b"/>
              <a:pathLst>
                <a:path w="546" h="573" extrusionOk="0">
                  <a:moveTo>
                    <a:pt x="272" y="1"/>
                  </a:moveTo>
                  <a:cubicBezTo>
                    <a:pt x="121" y="1"/>
                    <a:pt x="0" y="124"/>
                    <a:pt x="0" y="274"/>
                  </a:cubicBezTo>
                  <a:lnTo>
                    <a:pt x="0" y="300"/>
                  </a:lnTo>
                  <a:cubicBezTo>
                    <a:pt x="0" y="451"/>
                    <a:pt x="121" y="573"/>
                    <a:pt x="272" y="573"/>
                  </a:cubicBezTo>
                  <a:cubicBezTo>
                    <a:pt x="422" y="573"/>
                    <a:pt x="545" y="451"/>
                    <a:pt x="545" y="300"/>
                  </a:cubicBezTo>
                  <a:lnTo>
                    <a:pt x="545" y="274"/>
                  </a:lnTo>
                  <a:cubicBezTo>
                    <a:pt x="545" y="124"/>
                    <a:pt x="422"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0"/>
            <p:cNvSpPr/>
            <p:nvPr/>
          </p:nvSpPr>
          <p:spPr>
            <a:xfrm>
              <a:off x="7894588" y="2339925"/>
              <a:ext cx="36800" cy="101275"/>
            </a:xfrm>
            <a:custGeom>
              <a:avLst/>
              <a:gdLst/>
              <a:ahLst/>
              <a:cxnLst/>
              <a:rect l="l" t="t" r="r" b="b"/>
              <a:pathLst>
                <a:path w="1472" h="4051" extrusionOk="0">
                  <a:moveTo>
                    <a:pt x="736" y="545"/>
                  </a:moveTo>
                  <a:cubicBezTo>
                    <a:pt x="843" y="545"/>
                    <a:pt x="927" y="630"/>
                    <a:pt x="927" y="736"/>
                  </a:cubicBezTo>
                  <a:lnTo>
                    <a:pt x="927" y="3314"/>
                  </a:lnTo>
                  <a:cubicBezTo>
                    <a:pt x="927" y="3419"/>
                    <a:pt x="843" y="3504"/>
                    <a:pt x="736" y="3504"/>
                  </a:cubicBezTo>
                  <a:cubicBezTo>
                    <a:pt x="631" y="3504"/>
                    <a:pt x="545" y="3419"/>
                    <a:pt x="545" y="3314"/>
                  </a:cubicBezTo>
                  <a:lnTo>
                    <a:pt x="545" y="736"/>
                  </a:lnTo>
                  <a:cubicBezTo>
                    <a:pt x="545" y="630"/>
                    <a:pt x="631" y="545"/>
                    <a:pt x="736" y="545"/>
                  </a:cubicBezTo>
                  <a:close/>
                  <a:moveTo>
                    <a:pt x="736" y="0"/>
                  </a:moveTo>
                  <a:cubicBezTo>
                    <a:pt x="330" y="0"/>
                    <a:pt x="0" y="330"/>
                    <a:pt x="0" y="736"/>
                  </a:cubicBezTo>
                  <a:lnTo>
                    <a:pt x="0" y="3314"/>
                  </a:lnTo>
                  <a:cubicBezTo>
                    <a:pt x="0" y="3719"/>
                    <a:pt x="330" y="4050"/>
                    <a:pt x="736" y="4050"/>
                  </a:cubicBezTo>
                  <a:cubicBezTo>
                    <a:pt x="1142" y="4050"/>
                    <a:pt x="1471" y="3719"/>
                    <a:pt x="1471" y="3314"/>
                  </a:cubicBezTo>
                  <a:lnTo>
                    <a:pt x="1471" y="736"/>
                  </a:lnTo>
                  <a:cubicBezTo>
                    <a:pt x="1471" y="330"/>
                    <a:pt x="1142" y="0"/>
                    <a:pt x="7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0"/>
            <p:cNvSpPr/>
            <p:nvPr/>
          </p:nvSpPr>
          <p:spPr>
            <a:xfrm>
              <a:off x="7900913" y="2073975"/>
              <a:ext cx="24125" cy="13650"/>
            </a:xfrm>
            <a:custGeom>
              <a:avLst/>
              <a:gdLst/>
              <a:ahLst/>
              <a:cxnLst/>
              <a:rect l="l" t="t" r="r" b="b"/>
              <a:pathLst>
                <a:path w="965" h="546" extrusionOk="0">
                  <a:moveTo>
                    <a:pt x="274" y="1"/>
                  </a:moveTo>
                  <a:cubicBezTo>
                    <a:pt x="124" y="1"/>
                    <a:pt x="1" y="124"/>
                    <a:pt x="1" y="274"/>
                  </a:cubicBezTo>
                  <a:cubicBezTo>
                    <a:pt x="1" y="424"/>
                    <a:pt x="124" y="545"/>
                    <a:pt x="274" y="545"/>
                  </a:cubicBezTo>
                  <a:lnTo>
                    <a:pt x="692" y="545"/>
                  </a:lnTo>
                  <a:cubicBezTo>
                    <a:pt x="843" y="545"/>
                    <a:pt x="965" y="424"/>
                    <a:pt x="965" y="274"/>
                  </a:cubicBezTo>
                  <a:cubicBezTo>
                    <a:pt x="965" y="124"/>
                    <a:pt x="843" y="1"/>
                    <a:pt x="6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0"/>
            <p:cNvSpPr/>
            <p:nvPr/>
          </p:nvSpPr>
          <p:spPr>
            <a:xfrm>
              <a:off x="7900913" y="2093000"/>
              <a:ext cx="24125" cy="13650"/>
            </a:xfrm>
            <a:custGeom>
              <a:avLst/>
              <a:gdLst/>
              <a:ahLst/>
              <a:cxnLst/>
              <a:rect l="l" t="t" r="r" b="b"/>
              <a:pathLst>
                <a:path w="965" h="546" extrusionOk="0">
                  <a:moveTo>
                    <a:pt x="274" y="1"/>
                  </a:moveTo>
                  <a:cubicBezTo>
                    <a:pt x="124" y="1"/>
                    <a:pt x="1" y="123"/>
                    <a:pt x="1" y="274"/>
                  </a:cubicBezTo>
                  <a:cubicBezTo>
                    <a:pt x="1" y="424"/>
                    <a:pt x="124" y="546"/>
                    <a:pt x="274" y="546"/>
                  </a:cubicBezTo>
                  <a:lnTo>
                    <a:pt x="692" y="546"/>
                  </a:lnTo>
                  <a:cubicBezTo>
                    <a:pt x="843" y="546"/>
                    <a:pt x="965" y="424"/>
                    <a:pt x="965" y="274"/>
                  </a:cubicBezTo>
                  <a:cubicBezTo>
                    <a:pt x="965" y="123"/>
                    <a:pt x="843" y="1"/>
                    <a:pt x="6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 name="Google Shape;326;p40"/>
          <p:cNvGrpSpPr/>
          <p:nvPr/>
        </p:nvGrpSpPr>
        <p:grpSpPr>
          <a:xfrm>
            <a:off x="4917450" y="3281350"/>
            <a:ext cx="465675" cy="406125"/>
            <a:chOff x="7681088" y="1379700"/>
            <a:chExt cx="465675" cy="406125"/>
          </a:xfrm>
        </p:grpSpPr>
        <p:sp>
          <p:nvSpPr>
            <p:cNvPr id="327" name="Google Shape;327;p40"/>
            <p:cNvSpPr/>
            <p:nvPr/>
          </p:nvSpPr>
          <p:spPr>
            <a:xfrm>
              <a:off x="7681088" y="1379700"/>
              <a:ext cx="465675" cy="406125"/>
            </a:xfrm>
            <a:custGeom>
              <a:avLst/>
              <a:gdLst/>
              <a:ahLst/>
              <a:cxnLst/>
              <a:rect l="l" t="t" r="r" b="b"/>
              <a:pathLst>
                <a:path w="18627" h="16245" extrusionOk="0">
                  <a:moveTo>
                    <a:pt x="7029" y="934"/>
                  </a:moveTo>
                  <a:cubicBezTo>
                    <a:pt x="7837" y="934"/>
                    <a:pt x="8566" y="1407"/>
                    <a:pt x="8901" y="2129"/>
                  </a:cubicBezTo>
                  <a:cubicBezTo>
                    <a:pt x="8006" y="2435"/>
                    <a:pt x="7222" y="2979"/>
                    <a:pt x="6623" y="3682"/>
                  </a:cubicBezTo>
                  <a:cubicBezTo>
                    <a:pt x="6152" y="3510"/>
                    <a:pt x="5658" y="3423"/>
                    <a:pt x="5152" y="3423"/>
                  </a:cubicBezTo>
                  <a:cubicBezTo>
                    <a:pt x="5107" y="3423"/>
                    <a:pt x="5061" y="3424"/>
                    <a:pt x="5017" y="3425"/>
                  </a:cubicBezTo>
                  <a:cubicBezTo>
                    <a:pt x="4986" y="3284"/>
                    <a:pt x="4972" y="3140"/>
                    <a:pt x="4972" y="2993"/>
                  </a:cubicBezTo>
                  <a:cubicBezTo>
                    <a:pt x="4972" y="1858"/>
                    <a:pt x="5894" y="934"/>
                    <a:pt x="7029" y="934"/>
                  </a:cubicBezTo>
                  <a:close/>
                  <a:moveTo>
                    <a:pt x="5152" y="5144"/>
                  </a:moveTo>
                  <a:cubicBezTo>
                    <a:pt x="5344" y="5144"/>
                    <a:pt x="5535" y="5167"/>
                    <a:pt x="5719" y="5208"/>
                  </a:cubicBezTo>
                  <a:cubicBezTo>
                    <a:pt x="5639" y="5417"/>
                    <a:pt x="5574" y="5634"/>
                    <a:pt x="5521" y="5855"/>
                  </a:cubicBezTo>
                  <a:cubicBezTo>
                    <a:pt x="5400" y="5832"/>
                    <a:pt x="5277" y="5820"/>
                    <a:pt x="5152" y="5820"/>
                  </a:cubicBezTo>
                  <a:cubicBezTo>
                    <a:pt x="4199" y="5820"/>
                    <a:pt x="3410" y="6525"/>
                    <a:pt x="3277" y="7440"/>
                  </a:cubicBezTo>
                  <a:lnTo>
                    <a:pt x="2598" y="7440"/>
                  </a:lnTo>
                  <a:cubicBezTo>
                    <a:pt x="2733" y="6153"/>
                    <a:pt x="3828" y="5144"/>
                    <a:pt x="5152" y="5144"/>
                  </a:cubicBezTo>
                  <a:close/>
                  <a:moveTo>
                    <a:pt x="5152" y="6364"/>
                  </a:moveTo>
                  <a:cubicBezTo>
                    <a:pt x="5245" y="6364"/>
                    <a:pt x="5334" y="6374"/>
                    <a:pt x="5424" y="6393"/>
                  </a:cubicBezTo>
                  <a:cubicBezTo>
                    <a:pt x="5398" y="6608"/>
                    <a:pt x="5384" y="6828"/>
                    <a:pt x="5384" y="7051"/>
                  </a:cubicBezTo>
                  <a:cubicBezTo>
                    <a:pt x="5384" y="7181"/>
                    <a:pt x="5387" y="7311"/>
                    <a:pt x="5398" y="7440"/>
                  </a:cubicBezTo>
                  <a:lnTo>
                    <a:pt x="3830" y="7440"/>
                  </a:lnTo>
                  <a:cubicBezTo>
                    <a:pt x="3957" y="6827"/>
                    <a:pt x="4501" y="6364"/>
                    <a:pt x="5152" y="6364"/>
                  </a:cubicBezTo>
                  <a:close/>
                  <a:moveTo>
                    <a:pt x="10583" y="5334"/>
                  </a:moveTo>
                  <a:cubicBezTo>
                    <a:pt x="11530" y="5334"/>
                    <a:pt x="12301" y="6104"/>
                    <a:pt x="12301" y="7051"/>
                  </a:cubicBezTo>
                  <a:cubicBezTo>
                    <a:pt x="12301" y="7183"/>
                    <a:pt x="12285" y="7314"/>
                    <a:pt x="12256" y="7440"/>
                  </a:cubicBezTo>
                  <a:lnTo>
                    <a:pt x="8911" y="7440"/>
                  </a:lnTo>
                  <a:cubicBezTo>
                    <a:pt x="8882" y="7314"/>
                    <a:pt x="8866" y="7183"/>
                    <a:pt x="8866" y="7051"/>
                  </a:cubicBezTo>
                  <a:cubicBezTo>
                    <a:pt x="8866" y="6104"/>
                    <a:pt x="9636" y="5334"/>
                    <a:pt x="10583" y="5334"/>
                  </a:cubicBezTo>
                  <a:close/>
                  <a:moveTo>
                    <a:pt x="10583" y="3838"/>
                  </a:moveTo>
                  <a:cubicBezTo>
                    <a:pt x="12354" y="3838"/>
                    <a:pt x="13795" y="5280"/>
                    <a:pt x="13795" y="7051"/>
                  </a:cubicBezTo>
                  <a:cubicBezTo>
                    <a:pt x="13795" y="7182"/>
                    <a:pt x="13787" y="7313"/>
                    <a:pt x="13771" y="7440"/>
                  </a:cubicBezTo>
                  <a:lnTo>
                    <a:pt x="12812" y="7440"/>
                  </a:lnTo>
                  <a:cubicBezTo>
                    <a:pt x="12834" y="7313"/>
                    <a:pt x="12845" y="7182"/>
                    <a:pt x="12845" y="7051"/>
                  </a:cubicBezTo>
                  <a:cubicBezTo>
                    <a:pt x="12845" y="5804"/>
                    <a:pt x="11830" y="4789"/>
                    <a:pt x="10583" y="4789"/>
                  </a:cubicBezTo>
                  <a:cubicBezTo>
                    <a:pt x="9335" y="4789"/>
                    <a:pt x="8320" y="5804"/>
                    <a:pt x="8320" y="7051"/>
                  </a:cubicBezTo>
                  <a:cubicBezTo>
                    <a:pt x="8320" y="7182"/>
                    <a:pt x="8333" y="7313"/>
                    <a:pt x="8356" y="7440"/>
                  </a:cubicBezTo>
                  <a:lnTo>
                    <a:pt x="7397" y="7440"/>
                  </a:lnTo>
                  <a:cubicBezTo>
                    <a:pt x="7380" y="7313"/>
                    <a:pt x="7372" y="7182"/>
                    <a:pt x="7372" y="7051"/>
                  </a:cubicBezTo>
                  <a:cubicBezTo>
                    <a:pt x="7372" y="5280"/>
                    <a:pt x="8812" y="3838"/>
                    <a:pt x="10583" y="3838"/>
                  </a:cubicBezTo>
                  <a:close/>
                  <a:moveTo>
                    <a:pt x="5152" y="3967"/>
                  </a:moveTo>
                  <a:cubicBezTo>
                    <a:pt x="5537" y="3967"/>
                    <a:pt x="5915" y="4025"/>
                    <a:pt x="6275" y="4140"/>
                  </a:cubicBezTo>
                  <a:cubicBezTo>
                    <a:pt x="6155" y="4319"/>
                    <a:pt x="6044" y="4507"/>
                    <a:pt x="5946" y="4702"/>
                  </a:cubicBezTo>
                  <a:cubicBezTo>
                    <a:pt x="5687" y="4634"/>
                    <a:pt x="5420" y="4600"/>
                    <a:pt x="5152" y="4600"/>
                  </a:cubicBezTo>
                  <a:cubicBezTo>
                    <a:pt x="3527" y="4600"/>
                    <a:pt x="2190" y="5852"/>
                    <a:pt x="2051" y="7442"/>
                  </a:cubicBezTo>
                  <a:lnTo>
                    <a:pt x="1415" y="7442"/>
                  </a:lnTo>
                  <a:cubicBezTo>
                    <a:pt x="1556" y="5505"/>
                    <a:pt x="3185" y="3967"/>
                    <a:pt x="5152" y="3967"/>
                  </a:cubicBezTo>
                  <a:close/>
                  <a:moveTo>
                    <a:pt x="17471" y="4681"/>
                  </a:moveTo>
                  <a:cubicBezTo>
                    <a:pt x="17697" y="4681"/>
                    <a:pt x="17893" y="4684"/>
                    <a:pt x="18038" y="4687"/>
                  </a:cubicBezTo>
                  <a:cubicBezTo>
                    <a:pt x="18042" y="4687"/>
                    <a:pt x="18048" y="4687"/>
                    <a:pt x="18053" y="4694"/>
                  </a:cubicBezTo>
                  <a:cubicBezTo>
                    <a:pt x="18057" y="4703"/>
                    <a:pt x="18054" y="4708"/>
                    <a:pt x="18053" y="4712"/>
                  </a:cubicBezTo>
                  <a:cubicBezTo>
                    <a:pt x="17759" y="5314"/>
                    <a:pt x="17011" y="6784"/>
                    <a:pt x="16406" y="7442"/>
                  </a:cubicBezTo>
                  <a:lnTo>
                    <a:pt x="15769" y="7442"/>
                  </a:lnTo>
                  <a:cubicBezTo>
                    <a:pt x="15778" y="7311"/>
                    <a:pt x="15784" y="7181"/>
                    <a:pt x="15784" y="7051"/>
                  </a:cubicBezTo>
                  <a:cubicBezTo>
                    <a:pt x="15784" y="6838"/>
                    <a:pt x="15772" y="6626"/>
                    <a:pt x="15745" y="6418"/>
                  </a:cubicBezTo>
                  <a:cubicBezTo>
                    <a:pt x="15755" y="6414"/>
                    <a:pt x="15767" y="6409"/>
                    <a:pt x="15778" y="6402"/>
                  </a:cubicBezTo>
                  <a:lnTo>
                    <a:pt x="16171" y="6161"/>
                  </a:lnTo>
                  <a:cubicBezTo>
                    <a:pt x="16301" y="6083"/>
                    <a:pt x="16341" y="5915"/>
                    <a:pt x="16261" y="5786"/>
                  </a:cubicBezTo>
                  <a:cubicBezTo>
                    <a:pt x="16211" y="5703"/>
                    <a:pt x="16121" y="5656"/>
                    <a:pt x="16030" y="5656"/>
                  </a:cubicBezTo>
                  <a:cubicBezTo>
                    <a:pt x="15981" y="5656"/>
                    <a:pt x="15932" y="5669"/>
                    <a:pt x="15889" y="5697"/>
                  </a:cubicBezTo>
                  <a:lnTo>
                    <a:pt x="15643" y="5845"/>
                  </a:lnTo>
                  <a:cubicBezTo>
                    <a:pt x="15557" y="5488"/>
                    <a:pt x="15434" y="5141"/>
                    <a:pt x="15277" y="4814"/>
                  </a:cubicBezTo>
                  <a:cubicBezTo>
                    <a:pt x="15947" y="4704"/>
                    <a:pt x="16831" y="4681"/>
                    <a:pt x="17471" y="4681"/>
                  </a:cubicBezTo>
                  <a:close/>
                  <a:moveTo>
                    <a:pt x="17106" y="7986"/>
                  </a:moveTo>
                  <a:cubicBezTo>
                    <a:pt x="17143" y="7986"/>
                    <a:pt x="17174" y="8016"/>
                    <a:pt x="17174" y="8053"/>
                  </a:cubicBezTo>
                  <a:lnTo>
                    <a:pt x="17174" y="9416"/>
                  </a:lnTo>
                  <a:cubicBezTo>
                    <a:pt x="16811" y="9033"/>
                    <a:pt x="16296" y="8794"/>
                    <a:pt x="15729" y="8794"/>
                  </a:cubicBezTo>
                  <a:cubicBezTo>
                    <a:pt x="14997" y="8794"/>
                    <a:pt x="14358" y="9189"/>
                    <a:pt x="14011" y="9775"/>
                  </a:cubicBezTo>
                  <a:cubicBezTo>
                    <a:pt x="13666" y="9189"/>
                    <a:pt x="13024" y="8794"/>
                    <a:pt x="12293" y="8794"/>
                  </a:cubicBezTo>
                  <a:cubicBezTo>
                    <a:pt x="11563" y="8794"/>
                    <a:pt x="10921" y="9189"/>
                    <a:pt x="10577" y="9775"/>
                  </a:cubicBezTo>
                  <a:cubicBezTo>
                    <a:pt x="10231" y="9189"/>
                    <a:pt x="9592" y="8794"/>
                    <a:pt x="8860" y="8794"/>
                  </a:cubicBezTo>
                  <a:cubicBezTo>
                    <a:pt x="8129" y="8794"/>
                    <a:pt x="7489" y="9189"/>
                    <a:pt x="7142" y="9775"/>
                  </a:cubicBezTo>
                  <a:cubicBezTo>
                    <a:pt x="6795" y="9189"/>
                    <a:pt x="6156" y="8794"/>
                    <a:pt x="5424" y="8794"/>
                  </a:cubicBezTo>
                  <a:cubicBezTo>
                    <a:pt x="4695" y="8794"/>
                    <a:pt x="4053" y="9189"/>
                    <a:pt x="3709" y="9775"/>
                  </a:cubicBezTo>
                  <a:cubicBezTo>
                    <a:pt x="3363" y="9189"/>
                    <a:pt x="2721" y="8794"/>
                    <a:pt x="1992" y="8794"/>
                  </a:cubicBezTo>
                  <a:cubicBezTo>
                    <a:pt x="1421" y="8794"/>
                    <a:pt x="909" y="9033"/>
                    <a:pt x="547" y="9416"/>
                  </a:cubicBezTo>
                  <a:lnTo>
                    <a:pt x="547" y="8053"/>
                  </a:lnTo>
                  <a:cubicBezTo>
                    <a:pt x="547" y="8016"/>
                    <a:pt x="577" y="7986"/>
                    <a:pt x="614" y="7986"/>
                  </a:cubicBezTo>
                  <a:close/>
                  <a:moveTo>
                    <a:pt x="15729" y="9339"/>
                  </a:moveTo>
                  <a:cubicBezTo>
                    <a:pt x="16526" y="9339"/>
                    <a:pt x="17174" y="9984"/>
                    <a:pt x="17174" y="10774"/>
                  </a:cubicBezTo>
                  <a:lnTo>
                    <a:pt x="17174" y="10789"/>
                  </a:lnTo>
                  <a:cubicBezTo>
                    <a:pt x="17174" y="11059"/>
                    <a:pt x="17144" y="11322"/>
                    <a:pt x="17089" y="11575"/>
                  </a:cubicBezTo>
                  <a:lnTo>
                    <a:pt x="630" y="11575"/>
                  </a:lnTo>
                  <a:cubicBezTo>
                    <a:pt x="575" y="11322"/>
                    <a:pt x="547" y="11059"/>
                    <a:pt x="547" y="10789"/>
                  </a:cubicBezTo>
                  <a:lnTo>
                    <a:pt x="547" y="10774"/>
                  </a:lnTo>
                  <a:cubicBezTo>
                    <a:pt x="547" y="9984"/>
                    <a:pt x="1194" y="9339"/>
                    <a:pt x="1992" y="9339"/>
                  </a:cubicBezTo>
                  <a:cubicBezTo>
                    <a:pt x="2786" y="9339"/>
                    <a:pt x="3437" y="9984"/>
                    <a:pt x="3437" y="10774"/>
                  </a:cubicBezTo>
                  <a:cubicBezTo>
                    <a:pt x="3437" y="10924"/>
                    <a:pt x="3557" y="11046"/>
                    <a:pt x="3707" y="11046"/>
                  </a:cubicBezTo>
                  <a:cubicBezTo>
                    <a:pt x="3859" y="11046"/>
                    <a:pt x="3979" y="10924"/>
                    <a:pt x="3979" y="10774"/>
                  </a:cubicBezTo>
                  <a:cubicBezTo>
                    <a:pt x="3979" y="9984"/>
                    <a:pt x="4630" y="9339"/>
                    <a:pt x="5424" y="9339"/>
                  </a:cubicBezTo>
                  <a:cubicBezTo>
                    <a:pt x="6222" y="9339"/>
                    <a:pt x="6869" y="9984"/>
                    <a:pt x="6869" y="10774"/>
                  </a:cubicBezTo>
                  <a:cubicBezTo>
                    <a:pt x="6869" y="10924"/>
                    <a:pt x="6992" y="11046"/>
                    <a:pt x="7142" y="11046"/>
                  </a:cubicBezTo>
                  <a:cubicBezTo>
                    <a:pt x="7292" y="11046"/>
                    <a:pt x="7415" y="10924"/>
                    <a:pt x="7415" y="10774"/>
                  </a:cubicBezTo>
                  <a:cubicBezTo>
                    <a:pt x="7415" y="9984"/>
                    <a:pt x="8062" y="9339"/>
                    <a:pt x="8860" y="9339"/>
                  </a:cubicBezTo>
                  <a:cubicBezTo>
                    <a:pt x="9655" y="9339"/>
                    <a:pt x="10305" y="9984"/>
                    <a:pt x="10305" y="10774"/>
                  </a:cubicBezTo>
                  <a:cubicBezTo>
                    <a:pt x="10305" y="10924"/>
                    <a:pt x="10426" y="11046"/>
                    <a:pt x="10577" y="11046"/>
                  </a:cubicBezTo>
                  <a:cubicBezTo>
                    <a:pt x="10727" y="11046"/>
                    <a:pt x="10848" y="10924"/>
                    <a:pt x="10848" y="10774"/>
                  </a:cubicBezTo>
                  <a:cubicBezTo>
                    <a:pt x="10848" y="9984"/>
                    <a:pt x="11498" y="9339"/>
                    <a:pt x="12293" y="9339"/>
                  </a:cubicBezTo>
                  <a:cubicBezTo>
                    <a:pt x="13091" y="9339"/>
                    <a:pt x="13738" y="9984"/>
                    <a:pt x="13738" y="10774"/>
                  </a:cubicBezTo>
                  <a:cubicBezTo>
                    <a:pt x="13738" y="10924"/>
                    <a:pt x="13861" y="11046"/>
                    <a:pt x="14011" y="11046"/>
                  </a:cubicBezTo>
                  <a:cubicBezTo>
                    <a:pt x="14162" y="11046"/>
                    <a:pt x="14284" y="10924"/>
                    <a:pt x="14284" y="10774"/>
                  </a:cubicBezTo>
                  <a:cubicBezTo>
                    <a:pt x="14284" y="9984"/>
                    <a:pt x="14931" y="9339"/>
                    <a:pt x="15729" y="9339"/>
                  </a:cubicBezTo>
                  <a:close/>
                  <a:moveTo>
                    <a:pt x="16925" y="12120"/>
                  </a:moveTo>
                  <a:cubicBezTo>
                    <a:pt x="16802" y="12438"/>
                    <a:pt x="16636" y="12736"/>
                    <a:pt x="16436" y="13005"/>
                  </a:cubicBezTo>
                  <a:lnTo>
                    <a:pt x="1285" y="13005"/>
                  </a:lnTo>
                  <a:cubicBezTo>
                    <a:pt x="1083" y="12736"/>
                    <a:pt x="917" y="12438"/>
                    <a:pt x="794" y="12120"/>
                  </a:cubicBezTo>
                  <a:close/>
                  <a:moveTo>
                    <a:pt x="15933" y="13550"/>
                  </a:moveTo>
                  <a:cubicBezTo>
                    <a:pt x="15280" y="14134"/>
                    <a:pt x="14417" y="14491"/>
                    <a:pt x="13472" y="14491"/>
                  </a:cubicBezTo>
                  <a:lnTo>
                    <a:pt x="4248" y="14491"/>
                  </a:lnTo>
                  <a:cubicBezTo>
                    <a:pt x="3303" y="14491"/>
                    <a:pt x="2441" y="14134"/>
                    <a:pt x="1784" y="13550"/>
                  </a:cubicBezTo>
                  <a:close/>
                  <a:moveTo>
                    <a:pt x="15822" y="0"/>
                  </a:moveTo>
                  <a:cubicBezTo>
                    <a:pt x="15714" y="0"/>
                    <a:pt x="15606" y="32"/>
                    <a:pt x="15511" y="94"/>
                  </a:cubicBezTo>
                  <a:cubicBezTo>
                    <a:pt x="15253" y="266"/>
                    <a:pt x="15001" y="440"/>
                    <a:pt x="14757" y="614"/>
                  </a:cubicBezTo>
                  <a:cubicBezTo>
                    <a:pt x="14635" y="701"/>
                    <a:pt x="14607" y="871"/>
                    <a:pt x="14693" y="994"/>
                  </a:cubicBezTo>
                  <a:cubicBezTo>
                    <a:pt x="14747" y="1068"/>
                    <a:pt x="14831" y="1107"/>
                    <a:pt x="14916" y="1107"/>
                  </a:cubicBezTo>
                  <a:cubicBezTo>
                    <a:pt x="14971" y="1107"/>
                    <a:pt x="15026" y="1091"/>
                    <a:pt x="15074" y="1057"/>
                  </a:cubicBezTo>
                  <a:cubicBezTo>
                    <a:pt x="15312" y="887"/>
                    <a:pt x="15560" y="716"/>
                    <a:pt x="15812" y="547"/>
                  </a:cubicBezTo>
                  <a:cubicBezTo>
                    <a:pt x="15815" y="547"/>
                    <a:pt x="15818" y="545"/>
                    <a:pt x="15822" y="545"/>
                  </a:cubicBezTo>
                  <a:cubicBezTo>
                    <a:pt x="15824" y="545"/>
                    <a:pt x="15826" y="545"/>
                    <a:pt x="15828" y="546"/>
                  </a:cubicBezTo>
                  <a:cubicBezTo>
                    <a:pt x="15837" y="550"/>
                    <a:pt x="15839" y="556"/>
                    <a:pt x="15839" y="560"/>
                  </a:cubicBezTo>
                  <a:cubicBezTo>
                    <a:pt x="16114" y="2321"/>
                    <a:pt x="16159" y="3640"/>
                    <a:pt x="15962" y="4089"/>
                  </a:cubicBezTo>
                  <a:cubicBezTo>
                    <a:pt x="15945" y="4124"/>
                    <a:pt x="15929" y="4158"/>
                    <a:pt x="15913" y="4190"/>
                  </a:cubicBezTo>
                  <a:cubicBezTo>
                    <a:pt x="15587" y="4217"/>
                    <a:pt x="15275" y="4255"/>
                    <a:pt x="15001" y="4309"/>
                  </a:cubicBezTo>
                  <a:cubicBezTo>
                    <a:pt x="14900" y="4148"/>
                    <a:pt x="14792" y="3992"/>
                    <a:pt x="14675" y="3843"/>
                  </a:cubicBezTo>
                  <a:lnTo>
                    <a:pt x="15124" y="2825"/>
                  </a:lnTo>
                  <a:cubicBezTo>
                    <a:pt x="15183" y="2687"/>
                    <a:pt x="15121" y="2526"/>
                    <a:pt x="14985" y="2466"/>
                  </a:cubicBezTo>
                  <a:cubicBezTo>
                    <a:pt x="14949" y="2450"/>
                    <a:pt x="14911" y="2442"/>
                    <a:pt x="14874" y="2442"/>
                  </a:cubicBezTo>
                  <a:cubicBezTo>
                    <a:pt x="14769" y="2442"/>
                    <a:pt x="14669" y="2503"/>
                    <a:pt x="14626" y="2605"/>
                  </a:cubicBezTo>
                  <a:lnTo>
                    <a:pt x="14278" y="3392"/>
                  </a:lnTo>
                  <a:cubicBezTo>
                    <a:pt x="13980" y="3091"/>
                    <a:pt x="13644" y="2824"/>
                    <a:pt x="13277" y="2601"/>
                  </a:cubicBezTo>
                  <a:cubicBezTo>
                    <a:pt x="13414" y="2427"/>
                    <a:pt x="13658" y="2168"/>
                    <a:pt x="14094" y="1805"/>
                  </a:cubicBezTo>
                  <a:cubicBezTo>
                    <a:pt x="14211" y="1710"/>
                    <a:pt x="14226" y="1537"/>
                    <a:pt x="14130" y="1422"/>
                  </a:cubicBezTo>
                  <a:cubicBezTo>
                    <a:pt x="14076" y="1357"/>
                    <a:pt x="13998" y="1323"/>
                    <a:pt x="13920" y="1323"/>
                  </a:cubicBezTo>
                  <a:cubicBezTo>
                    <a:pt x="13859" y="1323"/>
                    <a:pt x="13798" y="1344"/>
                    <a:pt x="13746" y="1386"/>
                  </a:cubicBezTo>
                  <a:cubicBezTo>
                    <a:pt x="13297" y="1760"/>
                    <a:pt x="12984" y="2074"/>
                    <a:pt x="12791" y="2342"/>
                  </a:cubicBezTo>
                  <a:cubicBezTo>
                    <a:pt x="12409" y="2162"/>
                    <a:pt x="12000" y="2027"/>
                    <a:pt x="11572" y="1944"/>
                  </a:cubicBezTo>
                  <a:cubicBezTo>
                    <a:pt x="11555" y="1941"/>
                    <a:pt x="11538" y="1940"/>
                    <a:pt x="11521" y="1940"/>
                  </a:cubicBezTo>
                  <a:cubicBezTo>
                    <a:pt x="11392" y="1940"/>
                    <a:pt x="11277" y="2031"/>
                    <a:pt x="11252" y="2161"/>
                  </a:cubicBezTo>
                  <a:cubicBezTo>
                    <a:pt x="11223" y="2308"/>
                    <a:pt x="11320" y="2451"/>
                    <a:pt x="11469" y="2479"/>
                  </a:cubicBezTo>
                  <a:cubicBezTo>
                    <a:pt x="13654" y="2900"/>
                    <a:pt x="15238" y="4822"/>
                    <a:pt x="15238" y="7051"/>
                  </a:cubicBezTo>
                  <a:cubicBezTo>
                    <a:pt x="15238" y="7181"/>
                    <a:pt x="15232" y="7311"/>
                    <a:pt x="15222" y="7440"/>
                  </a:cubicBezTo>
                  <a:lnTo>
                    <a:pt x="14321" y="7440"/>
                  </a:lnTo>
                  <a:cubicBezTo>
                    <a:pt x="14334" y="7313"/>
                    <a:pt x="14340" y="7182"/>
                    <a:pt x="14340" y="7051"/>
                  </a:cubicBezTo>
                  <a:cubicBezTo>
                    <a:pt x="14340" y="4980"/>
                    <a:pt x="12655" y="3294"/>
                    <a:pt x="10583" y="3294"/>
                  </a:cubicBezTo>
                  <a:cubicBezTo>
                    <a:pt x="8511" y="3294"/>
                    <a:pt x="6826" y="4980"/>
                    <a:pt x="6826" y="7051"/>
                  </a:cubicBezTo>
                  <a:cubicBezTo>
                    <a:pt x="6826" y="7182"/>
                    <a:pt x="6832" y="7313"/>
                    <a:pt x="6847" y="7440"/>
                  </a:cubicBezTo>
                  <a:lnTo>
                    <a:pt x="5946" y="7440"/>
                  </a:lnTo>
                  <a:cubicBezTo>
                    <a:pt x="5933" y="7311"/>
                    <a:pt x="5927" y="7181"/>
                    <a:pt x="5927" y="7051"/>
                  </a:cubicBezTo>
                  <a:cubicBezTo>
                    <a:pt x="5927" y="4595"/>
                    <a:pt x="7846" y="2554"/>
                    <a:pt x="10294" y="2404"/>
                  </a:cubicBezTo>
                  <a:cubicBezTo>
                    <a:pt x="10444" y="2396"/>
                    <a:pt x="10559" y="2265"/>
                    <a:pt x="10551" y="2115"/>
                  </a:cubicBezTo>
                  <a:cubicBezTo>
                    <a:pt x="10541" y="1971"/>
                    <a:pt x="10420" y="1860"/>
                    <a:pt x="10278" y="1860"/>
                  </a:cubicBezTo>
                  <a:cubicBezTo>
                    <a:pt x="10273" y="1860"/>
                    <a:pt x="10268" y="1861"/>
                    <a:pt x="10262" y="1861"/>
                  </a:cubicBezTo>
                  <a:cubicBezTo>
                    <a:pt x="9977" y="1878"/>
                    <a:pt x="9700" y="1919"/>
                    <a:pt x="9430" y="1980"/>
                  </a:cubicBezTo>
                  <a:cubicBezTo>
                    <a:pt x="9024" y="1022"/>
                    <a:pt x="8079" y="389"/>
                    <a:pt x="7029" y="389"/>
                  </a:cubicBezTo>
                  <a:cubicBezTo>
                    <a:pt x="5595" y="389"/>
                    <a:pt x="4427" y="1557"/>
                    <a:pt x="4427" y="2993"/>
                  </a:cubicBezTo>
                  <a:cubicBezTo>
                    <a:pt x="4427" y="3156"/>
                    <a:pt x="4440" y="3318"/>
                    <a:pt x="4470" y="3477"/>
                  </a:cubicBezTo>
                  <a:cubicBezTo>
                    <a:pt x="3590" y="3617"/>
                    <a:pt x="2776" y="4027"/>
                    <a:pt x="2131" y="4667"/>
                  </a:cubicBezTo>
                  <a:cubicBezTo>
                    <a:pt x="1378" y="5414"/>
                    <a:pt x="935" y="6391"/>
                    <a:pt x="870" y="7442"/>
                  </a:cubicBezTo>
                  <a:lnTo>
                    <a:pt x="614" y="7442"/>
                  </a:lnTo>
                  <a:cubicBezTo>
                    <a:pt x="276" y="7442"/>
                    <a:pt x="1" y="7716"/>
                    <a:pt x="1" y="8053"/>
                  </a:cubicBezTo>
                  <a:lnTo>
                    <a:pt x="1" y="10789"/>
                  </a:lnTo>
                  <a:cubicBezTo>
                    <a:pt x="1" y="12933"/>
                    <a:pt x="1598" y="14711"/>
                    <a:pt x="3666" y="14995"/>
                  </a:cubicBezTo>
                  <a:lnTo>
                    <a:pt x="3666" y="15658"/>
                  </a:lnTo>
                  <a:cubicBezTo>
                    <a:pt x="3666" y="15981"/>
                    <a:pt x="3929" y="16245"/>
                    <a:pt x="4252" y="16245"/>
                  </a:cubicBezTo>
                  <a:lnTo>
                    <a:pt x="4865" y="16245"/>
                  </a:lnTo>
                  <a:cubicBezTo>
                    <a:pt x="5017" y="16245"/>
                    <a:pt x="5138" y="16123"/>
                    <a:pt x="5138" y="15972"/>
                  </a:cubicBezTo>
                  <a:cubicBezTo>
                    <a:pt x="5138" y="15822"/>
                    <a:pt x="5017" y="15700"/>
                    <a:pt x="4865" y="15700"/>
                  </a:cubicBezTo>
                  <a:lnTo>
                    <a:pt x="4252" y="15700"/>
                  </a:lnTo>
                  <a:cubicBezTo>
                    <a:pt x="4230" y="15700"/>
                    <a:pt x="4209" y="15680"/>
                    <a:pt x="4209" y="15658"/>
                  </a:cubicBezTo>
                  <a:lnTo>
                    <a:pt x="4209" y="15034"/>
                  </a:lnTo>
                  <a:cubicBezTo>
                    <a:pt x="4224" y="15034"/>
                    <a:pt x="13586" y="15034"/>
                    <a:pt x="13644" y="15032"/>
                  </a:cubicBezTo>
                  <a:lnTo>
                    <a:pt x="13644" y="15658"/>
                  </a:lnTo>
                  <a:cubicBezTo>
                    <a:pt x="13644" y="15680"/>
                    <a:pt x="13626" y="15700"/>
                    <a:pt x="13601" y="15700"/>
                  </a:cubicBezTo>
                  <a:lnTo>
                    <a:pt x="6107" y="15700"/>
                  </a:lnTo>
                  <a:cubicBezTo>
                    <a:pt x="5958" y="15700"/>
                    <a:pt x="5835" y="15822"/>
                    <a:pt x="5835" y="15972"/>
                  </a:cubicBezTo>
                  <a:cubicBezTo>
                    <a:pt x="5835" y="16123"/>
                    <a:pt x="5958" y="16245"/>
                    <a:pt x="6107" y="16245"/>
                  </a:cubicBezTo>
                  <a:lnTo>
                    <a:pt x="13601" y="16245"/>
                  </a:lnTo>
                  <a:cubicBezTo>
                    <a:pt x="13925" y="16245"/>
                    <a:pt x="14187" y="15981"/>
                    <a:pt x="14187" y="15658"/>
                  </a:cubicBezTo>
                  <a:lnTo>
                    <a:pt x="14187" y="14974"/>
                  </a:lnTo>
                  <a:cubicBezTo>
                    <a:pt x="16190" y="14634"/>
                    <a:pt x="17719" y="12886"/>
                    <a:pt x="17719" y="10789"/>
                  </a:cubicBezTo>
                  <a:lnTo>
                    <a:pt x="17719" y="8053"/>
                  </a:lnTo>
                  <a:cubicBezTo>
                    <a:pt x="17719" y="7717"/>
                    <a:pt x="17444" y="7443"/>
                    <a:pt x="17107" y="7442"/>
                  </a:cubicBezTo>
                  <a:cubicBezTo>
                    <a:pt x="17657" y="6703"/>
                    <a:pt x="18225" y="5604"/>
                    <a:pt x="18543" y="4950"/>
                  </a:cubicBezTo>
                  <a:cubicBezTo>
                    <a:pt x="18626" y="4777"/>
                    <a:pt x="18619" y="4575"/>
                    <a:pt x="18518" y="4410"/>
                  </a:cubicBezTo>
                  <a:cubicBezTo>
                    <a:pt x="18417" y="4247"/>
                    <a:pt x="18244" y="4146"/>
                    <a:pt x="18051" y="4142"/>
                  </a:cubicBezTo>
                  <a:cubicBezTo>
                    <a:pt x="17876" y="4138"/>
                    <a:pt x="17670" y="4135"/>
                    <a:pt x="17445" y="4135"/>
                  </a:cubicBezTo>
                  <a:cubicBezTo>
                    <a:pt x="17158" y="4135"/>
                    <a:pt x="16840" y="4140"/>
                    <a:pt x="16516" y="4153"/>
                  </a:cubicBezTo>
                  <a:cubicBezTo>
                    <a:pt x="16750" y="3364"/>
                    <a:pt x="16575" y="1740"/>
                    <a:pt x="16378" y="475"/>
                  </a:cubicBezTo>
                  <a:cubicBezTo>
                    <a:pt x="16347" y="285"/>
                    <a:pt x="16224" y="126"/>
                    <a:pt x="16049" y="48"/>
                  </a:cubicBezTo>
                  <a:cubicBezTo>
                    <a:pt x="15976" y="16"/>
                    <a:pt x="15899" y="0"/>
                    <a:pt x="15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0"/>
            <p:cNvSpPr/>
            <p:nvPr/>
          </p:nvSpPr>
          <p:spPr>
            <a:xfrm>
              <a:off x="8067163" y="1631525"/>
              <a:ext cx="13650" cy="14300"/>
            </a:xfrm>
            <a:custGeom>
              <a:avLst/>
              <a:gdLst/>
              <a:ahLst/>
              <a:cxnLst/>
              <a:rect l="l" t="t" r="r" b="b"/>
              <a:pathLst>
                <a:path w="546" h="572" extrusionOk="0">
                  <a:moveTo>
                    <a:pt x="273" y="0"/>
                  </a:moveTo>
                  <a:cubicBezTo>
                    <a:pt x="123" y="0"/>
                    <a:pt x="0" y="122"/>
                    <a:pt x="0" y="273"/>
                  </a:cubicBezTo>
                  <a:lnTo>
                    <a:pt x="0" y="299"/>
                  </a:lnTo>
                  <a:cubicBezTo>
                    <a:pt x="0" y="449"/>
                    <a:pt x="123" y="571"/>
                    <a:pt x="273" y="571"/>
                  </a:cubicBezTo>
                  <a:cubicBezTo>
                    <a:pt x="425" y="571"/>
                    <a:pt x="545" y="449"/>
                    <a:pt x="545" y="299"/>
                  </a:cubicBezTo>
                  <a:lnTo>
                    <a:pt x="545" y="273"/>
                  </a:lnTo>
                  <a:cubicBezTo>
                    <a:pt x="545" y="122"/>
                    <a:pt x="425"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0"/>
            <p:cNvSpPr/>
            <p:nvPr/>
          </p:nvSpPr>
          <p:spPr>
            <a:xfrm>
              <a:off x="7981988" y="1631525"/>
              <a:ext cx="13650" cy="14300"/>
            </a:xfrm>
            <a:custGeom>
              <a:avLst/>
              <a:gdLst/>
              <a:ahLst/>
              <a:cxnLst/>
              <a:rect l="l" t="t" r="r" b="b"/>
              <a:pathLst>
                <a:path w="546" h="572" extrusionOk="0">
                  <a:moveTo>
                    <a:pt x="274" y="0"/>
                  </a:moveTo>
                  <a:cubicBezTo>
                    <a:pt x="124" y="0"/>
                    <a:pt x="1" y="122"/>
                    <a:pt x="1" y="273"/>
                  </a:cubicBezTo>
                  <a:lnTo>
                    <a:pt x="1" y="299"/>
                  </a:lnTo>
                  <a:cubicBezTo>
                    <a:pt x="1" y="449"/>
                    <a:pt x="124" y="571"/>
                    <a:pt x="274" y="571"/>
                  </a:cubicBezTo>
                  <a:cubicBezTo>
                    <a:pt x="423" y="571"/>
                    <a:pt x="546" y="449"/>
                    <a:pt x="546" y="299"/>
                  </a:cubicBezTo>
                  <a:lnTo>
                    <a:pt x="546" y="273"/>
                  </a:lnTo>
                  <a:cubicBezTo>
                    <a:pt x="546" y="122"/>
                    <a:pt x="423"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0"/>
            <p:cNvSpPr/>
            <p:nvPr/>
          </p:nvSpPr>
          <p:spPr>
            <a:xfrm>
              <a:off x="7896838" y="1631525"/>
              <a:ext cx="13650" cy="14300"/>
            </a:xfrm>
            <a:custGeom>
              <a:avLst/>
              <a:gdLst/>
              <a:ahLst/>
              <a:cxnLst/>
              <a:rect l="l" t="t" r="r" b="b"/>
              <a:pathLst>
                <a:path w="546" h="572" extrusionOk="0">
                  <a:moveTo>
                    <a:pt x="273" y="0"/>
                  </a:moveTo>
                  <a:cubicBezTo>
                    <a:pt x="121" y="0"/>
                    <a:pt x="0" y="122"/>
                    <a:pt x="0" y="273"/>
                  </a:cubicBezTo>
                  <a:lnTo>
                    <a:pt x="0" y="299"/>
                  </a:lnTo>
                  <a:cubicBezTo>
                    <a:pt x="0" y="449"/>
                    <a:pt x="121" y="571"/>
                    <a:pt x="273" y="571"/>
                  </a:cubicBezTo>
                  <a:cubicBezTo>
                    <a:pt x="422" y="571"/>
                    <a:pt x="545" y="449"/>
                    <a:pt x="545" y="299"/>
                  </a:cubicBezTo>
                  <a:lnTo>
                    <a:pt x="545" y="273"/>
                  </a:lnTo>
                  <a:cubicBezTo>
                    <a:pt x="545" y="122"/>
                    <a:pt x="422"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0"/>
            <p:cNvSpPr/>
            <p:nvPr/>
          </p:nvSpPr>
          <p:spPr>
            <a:xfrm>
              <a:off x="7811663" y="1631525"/>
              <a:ext cx="13625" cy="14300"/>
            </a:xfrm>
            <a:custGeom>
              <a:avLst/>
              <a:gdLst/>
              <a:ahLst/>
              <a:cxnLst/>
              <a:rect l="l" t="t" r="r" b="b"/>
              <a:pathLst>
                <a:path w="545" h="572" extrusionOk="0">
                  <a:moveTo>
                    <a:pt x="274" y="0"/>
                  </a:moveTo>
                  <a:cubicBezTo>
                    <a:pt x="121" y="0"/>
                    <a:pt x="1" y="122"/>
                    <a:pt x="1" y="273"/>
                  </a:cubicBezTo>
                  <a:lnTo>
                    <a:pt x="1" y="299"/>
                  </a:lnTo>
                  <a:cubicBezTo>
                    <a:pt x="1" y="449"/>
                    <a:pt x="121" y="571"/>
                    <a:pt x="274" y="571"/>
                  </a:cubicBezTo>
                  <a:cubicBezTo>
                    <a:pt x="423" y="571"/>
                    <a:pt x="544" y="449"/>
                    <a:pt x="544" y="299"/>
                  </a:cubicBezTo>
                  <a:lnTo>
                    <a:pt x="544" y="273"/>
                  </a:lnTo>
                  <a:cubicBezTo>
                    <a:pt x="544" y="122"/>
                    <a:pt x="423"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0"/>
            <p:cNvSpPr/>
            <p:nvPr/>
          </p:nvSpPr>
          <p:spPr>
            <a:xfrm>
              <a:off x="7726438" y="1631525"/>
              <a:ext cx="13675" cy="14300"/>
            </a:xfrm>
            <a:custGeom>
              <a:avLst/>
              <a:gdLst/>
              <a:ahLst/>
              <a:cxnLst/>
              <a:rect l="l" t="t" r="r" b="b"/>
              <a:pathLst>
                <a:path w="547" h="572" extrusionOk="0">
                  <a:moveTo>
                    <a:pt x="274" y="0"/>
                  </a:moveTo>
                  <a:cubicBezTo>
                    <a:pt x="124" y="0"/>
                    <a:pt x="1" y="122"/>
                    <a:pt x="1" y="273"/>
                  </a:cubicBezTo>
                  <a:lnTo>
                    <a:pt x="1" y="299"/>
                  </a:lnTo>
                  <a:cubicBezTo>
                    <a:pt x="1" y="449"/>
                    <a:pt x="124" y="571"/>
                    <a:pt x="274" y="571"/>
                  </a:cubicBezTo>
                  <a:cubicBezTo>
                    <a:pt x="425" y="571"/>
                    <a:pt x="547" y="449"/>
                    <a:pt x="547" y="299"/>
                  </a:cubicBezTo>
                  <a:lnTo>
                    <a:pt x="547" y="273"/>
                  </a:lnTo>
                  <a:cubicBezTo>
                    <a:pt x="547" y="122"/>
                    <a:pt x="425"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40"/>
          <p:cNvGrpSpPr/>
          <p:nvPr/>
        </p:nvGrpSpPr>
        <p:grpSpPr>
          <a:xfrm>
            <a:off x="5010975" y="1833288"/>
            <a:ext cx="278625" cy="465000"/>
            <a:chOff x="7050813" y="2011775"/>
            <a:chExt cx="278625" cy="465000"/>
          </a:xfrm>
        </p:grpSpPr>
        <p:sp>
          <p:nvSpPr>
            <p:cNvPr id="334" name="Google Shape;334;p40"/>
            <p:cNvSpPr/>
            <p:nvPr/>
          </p:nvSpPr>
          <p:spPr>
            <a:xfrm>
              <a:off x="7050813" y="2011775"/>
              <a:ext cx="214475" cy="287950"/>
            </a:xfrm>
            <a:custGeom>
              <a:avLst/>
              <a:gdLst/>
              <a:ahLst/>
              <a:cxnLst/>
              <a:rect l="l" t="t" r="r" b="b"/>
              <a:pathLst>
                <a:path w="8579" h="11518" extrusionOk="0">
                  <a:moveTo>
                    <a:pt x="5569" y="1"/>
                  </a:moveTo>
                  <a:cubicBezTo>
                    <a:pt x="5558" y="1"/>
                    <a:pt x="5546" y="1"/>
                    <a:pt x="5535" y="1"/>
                  </a:cubicBezTo>
                  <a:cubicBezTo>
                    <a:pt x="2497" y="23"/>
                    <a:pt x="18" y="2512"/>
                    <a:pt x="7" y="5550"/>
                  </a:cubicBezTo>
                  <a:cubicBezTo>
                    <a:pt x="0" y="7398"/>
                    <a:pt x="909" y="9125"/>
                    <a:pt x="2438" y="10169"/>
                  </a:cubicBezTo>
                  <a:cubicBezTo>
                    <a:pt x="2918" y="10498"/>
                    <a:pt x="3327" y="10910"/>
                    <a:pt x="3653" y="11396"/>
                  </a:cubicBezTo>
                  <a:cubicBezTo>
                    <a:pt x="3705" y="11475"/>
                    <a:pt x="3791" y="11518"/>
                    <a:pt x="3879" y="11518"/>
                  </a:cubicBezTo>
                  <a:cubicBezTo>
                    <a:pt x="3932" y="11518"/>
                    <a:pt x="3985" y="11503"/>
                    <a:pt x="4031" y="11471"/>
                  </a:cubicBezTo>
                  <a:cubicBezTo>
                    <a:pt x="4156" y="11387"/>
                    <a:pt x="4190" y="11218"/>
                    <a:pt x="4107" y="11094"/>
                  </a:cubicBezTo>
                  <a:cubicBezTo>
                    <a:pt x="3742" y="10550"/>
                    <a:pt x="3283" y="10088"/>
                    <a:pt x="2745" y="9720"/>
                  </a:cubicBezTo>
                  <a:cubicBezTo>
                    <a:pt x="1366" y="8778"/>
                    <a:pt x="546" y="7220"/>
                    <a:pt x="553" y="5552"/>
                  </a:cubicBezTo>
                  <a:cubicBezTo>
                    <a:pt x="562" y="2811"/>
                    <a:pt x="2798" y="565"/>
                    <a:pt x="5540" y="546"/>
                  </a:cubicBezTo>
                  <a:lnTo>
                    <a:pt x="5576" y="546"/>
                  </a:lnTo>
                  <a:cubicBezTo>
                    <a:pt x="6475" y="546"/>
                    <a:pt x="7360" y="787"/>
                    <a:pt x="8130" y="1243"/>
                  </a:cubicBezTo>
                  <a:cubicBezTo>
                    <a:pt x="8173" y="1268"/>
                    <a:pt x="8220" y="1281"/>
                    <a:pt x="8267" y="1281"/>
                  </a:cubicBezTo>
                  <a:cubicBezTo>
                    <a:pt x="8360" y="1281"/>
                    <a:pt x="8451" y="1233"/>
                    <a:pt x="8503" y="1147"/>
                  </a:cubicBezTo>
                  <a:cubicBezTo>
                    <a:pt x="8578" y="1017"/>
                    <a:pt x="8535" y="850"/>
                    <a:pt x="8406" y="773"/>
                  </a:cubicBezTo>
                  <a:cubicBezTo>
                    <a:pt x="7549" y="266"/>
                    <a:pt x="6570" y="1"/>
                    <a:pt x="5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0"/>
            <p:cNvSpPr/>
            <p:nvPr/>
          </p:nvSpPr>
          <p:spPr>
            <a:xfrm>
              <a:off x="7154588" y="2049150"/>
              <a:ext cx="174850" cy="427625"/>
            </a:xfrm>
            <a:custGeom>
              <a:avLst/>
              <a:gdLst/>
              <a:ahLst/>
              <a:cxnLst/>
              <a:rect l="l" t="t" r="r" b="b"/>
              <a:pathLst>
                <a:path w="6994" h="17105" extrusionOk="0">
                  <a:moveTo>
                    <a:pt x="5113" y="1"/>
                  </a:moveTo>
                  <a:cubicBezTo>
                    <a:pt x="5042" y="1"/>
                    <a:pt x="4971" y="28"/>
                    <a:pt x="4918" y="84"/>
                  </a:cubicBezTo>
                  <a:cubicBezTo>
                    <a:pt x="4811" y="192"/>
                    <a:pt x="4815" y="364"/>
                    <a:pt x="4922" y="468"/>
                  </a:cubicBezTo>
                  <a:cubicBezTo>
                    <a:pt x="5908" y="1424"/>
                    <a:pt x="6449" y="2704"/>
                    <a:pt x="6449" y="4074"/>
                  </a:cubicBezTo>
                  <a:cubicBezTo>
                    <a:pt x="6449" y="5734"/>
                    <a:pt x="5629" y="7285"/>
                    <a:pt x="4255" y="8224"/>
                  </a:cubicBezTo>
                  <a:cubicBezTo>
                    <a:pt x="2926" y="9134"/>
                    <a:pt x="2090" y="10659"/>
                    <a:pt x="2022" y="12303"/>
                  </a:cubicBezTo>
                  <a:lnTo>
                    <a:pt x="1862" y="16141"/>
                  </a:lnTo>
                  <a:cubicBezTo>
                    <a:pt x="1851" y="16376"/>
                    <a:pt x="1659" y="16559"/>
                    <a:pt x="1425" y="16559"/>
                  </a:cubicBezTo>
                  <a:cubicBezTo>
                    <a:pt x="1189" y="16559"/>
                    <a:pt x="999" y="16376"/>
                    <a:pt x="989" y="16141"/>
                  </a:cubicBezTo>
                  <a:lnTo>
                    <a:pt x="829" y="12275"/>
                  </a:lnTo>
                  <a:cubicBezTo>
                    <a:pt x="808" y="11788"/>
                    <a:pt x="720" y="11306"/>
                    <a:pt x="565" y="10842"/>
                  </a:cubicBezTo>
                  <a:cubicBezTo>
                    <a:pt x="526" y="10728"/>
                    <a:pt x="420" y="10656"/>
                    <a:pt x="307" y="10656"/>
                  </a:cubicBezTo>
                  <a:cubicBezTo>
                    <a:pt x="278" y="10656"/>
                    <a:pt x="249" y="10660"/>
                    <a:pt x="220" y="10670"/>
                  </a:cubicBezTo>
                  <a:cubicBezTo>
                    <a:pt x="76" y="10718"/>
                    <a:pt x="0" y="10871"/>
                    <a:pt x="48" y="11014"/>
                  </a:cubicBezTo>
                  <a:cubicBezTo>
                    <a:pt x="187" y="11430"/>
                    <a:pt x="264" y="11861"/>
                    <a:pt x="283" y="12297"/>
                  </a:cubicBezTo>
                  <a:lnTo>
                    <a:pt x="445" y="16164"/>
                  </a:lnTo>
                  <a:cubicBezTo>
                    <a:pt x="466" y="16692"/>
                    <a:pt x="897" y="17104"/>
                    <a:pt x="1425" y="17104"/>
                  </a:cubicBezTo>
                  <a:cubicBezTo>
                    <a:pt x="1952" y="17104"/>
                    <a:pt x="2385" y="16692"/>
                    <a:pt x="2404" y="16164"/>
                  </a:cubicBezTo>
                  <a:lnTo>
                    <a:pt x="2564" y="12326"/>
                  </a:lnTo>
                  <a:cubicBezTo>
                    <a:pt x="2626" y="10853"/>
                    <a:pt x="3375" y="9488"/>
                    <a:pt x="4563" y="8674"/>
                  </a:cubicBezTo>
                  <a:cubicBezTo>
                    <a:pt x="6086" y="7635"/>
                    <a:pt x="6994" y="5914"/>
                    <a:pt x="6994" y="4074"/>
                  </a:cubicBezTo>
                  <a:cubicBezTo>
                    <a:pt x="6994" y="2555"/>
                    <a:pt x="6394" y="1136"/>
                    <a:pt x="5303" y="77"/>
                  </a:cubicBezTo>
                  <a:cubicBezTo>
                    <a:pt x="5250" y="26"/>
                    <a:pt x="5182" y="1"/>
                    <a:pt x="5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0"/>
            <p:cNvSpPr/>
            <p:nvPr/>
          </p:nvSpPr>
          <p:spPr>
            <a:xfrm>
              <a:off x="7091088" y="2052925"/>
              <a:ext cx="197925" cy="198175"/>
            </a:xfrm>
            <a:custGeom>
              <a:avLst/>
              <a:gdLst/>
              <a:ahLst/>
              <a:cxnLst/>
              <a:rect l="l" t="t" r="r" b="b"/>
              <a:pathLst>
                <a:path w="7917" h="7927" extrusionOk="0">
                  <a:moveTo>
                    <a:pt x="3965" y="545"/>
                  </a:moveTo>
                  <a:cubicBezTo>
                    <a:pt x="4495" y="545"/>
                    <a:pt x="5012" y="669"/>
                    <a:pt x="5482" y="900"/>
                  </a:cubicBezTo>
                  <a:lnTo>
                    <a:pt x="2448" y="900"/>
                  </a:lnTo>
                  <a:cubicBezTo>
                    <a:pt x="2918" y="669"/>
                    <a:pt x="3434" y="545"/>
                    <a:pt x="3965" y="545"/>
                  </a:cubicBezTo>
                  <a:close/>
                  <a:moveTo>
                    <a:pt x="6277" y="1445"/>
                  </a:moveTo>
                  <a:cubicBezTo>
                    <a:pt x="6560" y="1705"/>
                    <a:pt x="6795" y="2011"/>
                    <a:pt x="6978" y="2348"/>
                  </a:cubicBezTo>
                  <a:lnTo>
                    <a:pt x="952" y="2348"/>
                  </a:lnTo>
                  <a:cubicBezTo>
                    <a:pt x="1134" y="2011"/>
                    <a:pt x="1372" y="1705"/>
                    <a:pt x="1653" y="1445"/>
                  </a:cubicBezTo>
                  <a:close/>
                  <a:moveTo>
                    <a:pt x="6978" y="5580"/>
                  </a:moveTo>
                  <a:cubicBezTo>
                    <a:pt x="6795" y="5916"/>
                    <a:pt x="6560" y="6222"/>
                    <a:pt x="6277" y="6481"/>
                  </a:cubicBezTo>
                  <a:lnTo>
                    <a:pt x="1653" y="6481"/>
                  </a:lnTo>
                  <a:cubicBezTo>
                    <a:pt x="1372" y="6222"/>
                    <a:pt x="1134" y="5916"/>
                    <a:pt x="952" y="5580"/>
                  </a:cubicBezTo>
                  <a:close/>
                  <a:moveTo>
                    <a:pt x="5482" y="7026"/>
                  </a:moveTo>
                  <a:cubicBezTo>
                    <a:pt x="5012" y="7258"/>
                    <a:pt x="4495" y="7381"/>
                    <a:pt x="3965" y="7381"/>
                  </a:cubicBezTo>
                  <a:cubicBezTo>
                    <a:pt x="3434" y="7381"/>
                    <a:pt x="2918" y="7258"/>
                    <a:pt x="2448" y="7026"/>
                  </a:cubicBezTo>
                  <a:close/>
                  <a:moveTo>
                    <a:pt x="3965" y="0"/>
                  </a:moveTo>
                  <a:cubicBezTo>
                    <a:pt x="3014" y="0"/>
                    <a:pt x="2096" y="342"/>
                    <a:pt x="1378" y="962"/>
                  </a:cubicBezTo>
                  <a:cubicBezTo>
                    <a:pt x="1377" y="962"/>
                    <a:pt x="1377" y="963"/>
                    <a:pt x="1374" y="964"/>
                  </a:cubicBezTo>
                  <a:cubicBezTo>
                    <a:pt x="1374" y="966"/>
                    <a:pt x="1372" y="966"/>
                    <a:pt x="1372" y="967"/>
                  </a:cubicBezTo>
                  <a:cubicBezTo>
                    <a:pt x="888" y="1386"/>
                    <a:pt x="510" y="1920"/>
                    <a:pt x="276" y="2513"/>
                  </a:cubicBezTo>
                  <a:lnTo>
                    <a:pt x="276" y="2516"/>
                  </a:lnTo>
                  <a:cubicBezTo>
                    <a:pt x="274" y="2518"/>
                    <a:pt x="274" y="2519"/>
                    <a:pt x="274" y="2521"/>
                  </a:cubicBezTo>
                  <a:cubicBezTo>
                    <a:pt x="93" y="2980"/>
                    <a:pt x="0" y="3466"/>
                    <a:pt x="0" y="3964"/>
                  </a:cubicBezTo>
                  <a:cubicBezTo>
                    <a:pt x="0" y="4461"/>
                    <a:pt x="93" y="4946"/>
                    <a:pt x="274" y="5406"/>
                  </a:cubicBezTo>
                  <a:cubicBezTo>
                    <a:pt x="274" y="5408"/>
                    <a:pt x="274" y="5409"/>
                    <a:pt x="276" y="5410"/>
                  </a:cubicBezTo>
                  <a:lnTo>
                    <a:pt x="276" y="5414"/>
                  </a:lnTo>
                  <a:cubicBezTo>
                    <a:pt x="510" y="6007"/>
                    <a:pt x="888" y="6542"/>
                    <a:pt x="1372" y="6960"/>
                  </a:cubicBezTo>
                  <a:cubicBezTo>
                    <a:pt x="1372" y="6961"/>
                    <a:pt x="1374" y="6962"/>
                    <a:pt x="1374" y="6963"/>
                  </a:cubicBezTo>
                  <a:cubicBezTo>
                    <a:pt x="1377" y="6963"/>
                    <a:pt x="1377" y="6965"/>
                    <a:pt x="1378" y="6966"/>
                  </a:cubicBezTo>
                  <a:cubicBezTo>
                    <a:pt x="2096" y="7586"/>
                    <a:pt x="3014" y="7926"/>
                    <a:pt x="3965" y="7926"/>
                  </a:cubicBezTo>
                  <a:cubicBezTo>
                    <a:pt x="4916" y="7926"/>
                    <a:pt x="5835" y="7586"/>
                    <a:pt x="6552" y="6966"/>
                  </a:cubicBezTo>
                  <a:cubicBezTo>
                    <a:pt x="6554" y="6965"/>
                    <a:pt x="6554" y="6963"/>
                    <a:pt x="6555" y="6963"/>
                  </a:cubicBezTo>
                  <a:cubicBezTo>
                    <a:pt x="6555" y="6962"/>
                    <a:pt x="6558" y="6961"/>
                    <a:pt x="6558" y="6960"/>
                  </a:cubicBezTo>
                  <a:cubicBezTo>
                    <a:pt x="7041" y="6542"/>
                    <a:pt x="7421" y="6007"/>
                    <a:pt x="7655" y="5414"/>
                  </a:cubicBezTo>
                  <a:cubicBezTo>
                    <a:pt x="7655" y="5413"/>
                    <a:pt x="7655" y="5411"/>
                    <a:pt x="7656" y="5410"/>
                  </a:cubicBezTo>
                  <a:lnTo>
                    <a:pt x="7656" y="5406"/>
                  </a:lnTo>
                  <a:cubicBezTo>
                    <a:pt x="7775" y="5103"/>
                    <a:pt x="7858" y="4783"/>
                    <a:pt x="7898" y="4458"/>
                  </a:cubicBezTo>
                  <a:cubicBezTo>
                    <a:pt x="7917" y="4308"/>
                    <a:pt x="7810" y="4173"/>
                    <a:pt x="7661" y="4154"/>
                  </a:cubicBezTo>
                  <a:cubicBezTo>
                    <a:pt x="7650" y="4153"/>
                    <a:pt x="7638" y="4152"/>
                    <a:pt x="7627" y="4152"/>
                  </a:cubicBezTo>
                  <a:cubicBezTo>
                    <a:pt x="7491" y="4152"/>
                    <a:pt x="7374" y="4253"/>
                    <a:pt x="7357" y="4391"/>
                  </a:cubicBezTo>
                  <a:cubicBezTo>
                    <a:pt x="7329" y="4609"/>
                    <a:pt x="7281" y="4826"/>
                    <a:pt x="7212" y="5034"/>
                  </a:cubicBezTo>
                  <a:lnTo>
                    <a:pt x="719" y="5034"/>
                  </a:lnTo>
                  <a:cubicBezTo>
                    <a:pt x="606" y="4691"/>
                    <a:pt x="547" y="4330"/>
                    <a:pt x="547" y="3964"/>
                  </a:cubicBezTo>
                  <a:cubicBezTo>
                    <a:pt x="547" y="3596"/>
                    <a:pt x="606" y="3237"/>
                    <a:pt x="719" y="2893"/>
                  </a:cubicBezTo>
                  <a:lnTo>
                    <a:pt x="7212" y="2893"/>
                  </a:lnTo>
                  <a:cubicBezTo>
                    <a:pt x="7249" y="3007"/>
                    <a:pt x="7281" y="3123"/>
                    <a:pt x="7306" y="3241"/>
                  </a:cubicBezTo>
                  <a:cubicBezTo>
                    <a:pt x="7334" y="3368"/>
                    <a:pt x="7447" y="3455"/>
                    <a:pt x="7572" y="3455"/>
                  </a:cubicBezTo>
                  <a:cubicBezTo>
                    <a:pt x="7591" y="3455"/>
                    <a:pt x="7611" y="3453"/>
                    <a:pt x="7630" y="3449"/>
                  </a:cubicBezTo>
                  <a:cubicBezTo>
                    <a:pt x="7778" y="3418"/>
                    <a:pt x="7871" y="3273"/>
                    <a:pt x="7839" y="3125"/>
                  </a:cubicBezTo>
                  <a:cubicBezTo>
                    <a:pt x="7796" y="2920"/>
                    <a:pt x="7735" y="2717"/>
                    <a:pt x="7656" y="2521"/>
                  </a:cubicBezTo>
                  <a:lnTo>
                    <a:pt x="7656" y="2516"/>
                  </a:lnTo>
                  <a:cubicBezTo>
                    <a:pt x="7655" y="2515"/>
                    <a:pt x="7655" y="2514"/>
                    <a:pt x="7655" y="2513"/>
                  </a:cubicBezTo>
                  <a:cubicBezTo>
                    <a:pt x="7421" y="1920"/>
                    <a:pt x="7041" y="1386"/>
                    <a:pt x="6558" y="967"/>
                  </a:cubicBezTo>
                  <a:cubicBezTo>
                    <a:pt x="6558" y="966"/>
                    <a:pt x="6555" y="966"/>
                    <a:pt x="6555" y="964"/>
                  </a:cubicBezTo>
                  <a:cubicBezTo>
                    <a:pt x="6554" y="963"/>
                    <a:pt x="6554" y="962"/>
                    <a:pt x="6552" y="962"/>
                  </a:cubicBezTo>
                  <a:cubicBezTo>
                    <a:pt x="5835" y="342"/>
                    <a:pt x="4916" y="0"/>
                    <a:pt x="3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 name="Google Shape;337;p40"/>
          <p:cNvGrpSpPr/>
          <p:nvPr/>
        </p:nvGrpSpPr>
        <p:grpSpPr>
          <a:xfrm>
            <a:off x="1174050" y="1844825"/>
            <a:ext cx="465200" cy="441925"/>
            <a:chOff x="6206538" y="1361175"/>
            <a:chExt cx="465200" cy="441925"/>
          </a:xfrm>
        </p:grpSpPr>
        <p:sp>
          <p:nvSpPr>
            <p:cNvPr id="338" name="Google Shape;338;p40"/>
            <p:cNvSpPr/>
            <p:nvPr/>
          </p:nvSpPr>
          <p:spPr>
            <a:xfrm>
              <a:off x="6206538" y="1361175"/>
              <a:ext cx="465200" cy="441925"/>
            </a:xfrm>
            <a:custGeom>
              <a:avLst/>
              <a:gdLst/>
              <a:ahLst/>
              <a:cxnLst/>
              <a:rect l="l" t="t" r="r" b="b"/>
              <a:pathLst>
                <a:path w="18608" h="17677" extrusionOk="0">
                  <a:moveTo>
                    <a:pt x="9543" y="1519"/>
                  </a:moveTo>
                  <a:cubicBezTo>
                    <a:pt x="9662" y="1519"/>
                    <a:pt x="9786" y="1531"/>
                    <a:pt x="9912" y="1555"/>
                  </a:cubicBezTo>
                  <a:cubicBezTo>
                    <a:pt x="10164" y="1603"/>
                    <a:pt x="10586" y="1727"/>
                    <a:pt x="10600" y="2024"/>
                  </a:cubicBezTo>
                  <a:cubicBezTo>
                    <a:pt x="10613" y="2285"/>
                    <a:pt x="10331" y="2614"/>
                    <a:pt x="10024" y="2703"/>
                  </a:cubicBezTo>
                  <a:cubicBezTo>
                    <a:pt x="9976" y="2716"/>
                    <a:pt x="9931" y="2723"/>
                    <a:pt x="9889" y="2723"/>
                  </a:cubicBezTo>
                  <a:cubicBezTo>
                    <a:pt x="9754" y="2723"/>
                    <a:pt x="9648" y="2653"/>
                    <a:pt x="9567" y="2510"/>
                  </a:cubicBezTo>
                  <a:cubicBezTo>
                    <a:pt x="9384" y="2189"/>
                    <a:pt x="9337" y="1839"/>
                    <a:pt x="9424" y="1523"/>
                  </a:cubicBezTo>
                  <a:cubicBezTo>
                    <a:pt x="9463" y="1520"/>
                    <a:pt x="9503" y="1519"/>
                    <a:pt x="9543" y="1519"/>
                  </a:cubicBezTo>
                  <a:close/>
                  <a:moveTo>
                    <a:pt x="8258" y="3821"/>
                  </a:moveTo>
                  <a:cubicBezTo>
                    <a:pt x="10680" y="4959"/>
                    <a:pt x="12365" y="7666"/>
                    <a:pt x="12365" y="10433"/>
                  </a:cubicBezTo>
                  <a:cubicBezTo>
                    <a:pt x="12365" y="10843"/>
                    <a:pt x="12328" y="11257"/>
                    <a:pt x="12255" y="11668"/>
                  </a:cubicBezTo>
                  <a:lnTo>
                    <a:pt x="8707" y="11668"/>
                  </a:lnTo>
                  <a:cubicBezTo>
                    <a:pt x="8714" y="11262"/>
                    <a:pt x="8720" y="10848"/>
                    <a:pt x="8720" y="10433"/>
                  </a:cubicBezTo>
                  <a:cubicBezTo>
                    <a:pt x="8720" y="7844"/>
                    <a:pt x="8548" y="5417"/>
                    <a:pt x="8258" y="3821"/>
                  </a:cubicBezTo>
                  <a:close/>
                  <a:moveTo>
                    <a:pt x="10091" y="16497"/>
                  </a:moveTo>
                  <a:cubicBezTo>
                    <a:pt x="10094" y="16497"/>
                    <a:pt x="10094" y="16497"/>
                    <a:pt x="10094" y="16499"/>
                  </a:cubicBezTo>
                  <a:cubicBezTo>
                    <a:pt x="10091" y="16499"/>
                    <a:pt x="10091" y="16499"/>
                    <a:pt x="10090" y="16500"/>
                  </a:cubicBezTo>
                  <a:cubicBezTo>
                    <a:pt x="10091" y="16499"/>
                    <a:pt x="10091" y="16499"/>
                    <a:pt x="10091" y="16497"/>
                  </a:cubicBezTo>
                  <a:close/>
                  <a:moveTo>
                    <a:pt x="18020" y="12213"/>
                  </a:moveTo>
                  <a:cubicBezTo>
                    <a:pt x="18032" y="12213"/>
                    <a:pt x="18041" y="12220"/>
                    <a:pt x="18047" y="12225"/>
                  </a:cubicBezTo>
                  <a:cubicBezTo>
                    <a:pt x="18053" y="12232"/>
                    <a:pt x="18054" y="12240"/>
                    <a:pt x="18054" y="12250"/>
                  </a:cubicBezTo>
                  <a:cubicBezTo>
                    <a:pt x="17895" y="14843"/>
                    <a:pt x="15733" y="16875"/>
                    <a:pt x="13131" y="16875"/>
                  </a:cubicBezTo>
                  <a:cubicBezTo>
                    <a:pt x="10530" y="16875"/>
                    <a:pt x="8366" y="14843"/>
                    <a:pt x="8206" y="12250"/>
                  </a:cubicBezTo>
                  <a:cubicBezTo>
                    <a:pt x="8206" y="12240"/>
                    <a:pt x="8210" y="12232"/>
                    <a:pt x="8216" y="12225"/>
                  </a:cubicBezTo>
                  <a:cubicBezTo>
                    <a:pt x="8221" y="12220"/>
                    <a:pt x="8228" y="12213"/>
                    <a:pt x="8243" y="12213"/>
                  </a:cubicBezTo>
                  <a:lnTo>
                    <a:pt x="8489" y="12213"/>
                  </a:lnTo>
                  <a:cubicBezTo>
                    <a:pt x="8630" y="14651"/>
                    <a:pt x="10657" y="16592"/>
                    <a:pt x="13131" y="16592"/>
                  </a:cubicBezTo>
                  <a:cubicBezTo>
                    <a:pt x="15603" y="16592"/>
                    <a:pt x="17633" y="14651"/>
                    <a:pt x="17774" y="12213"/>
                  </a:cubicBezTo>
                  <a:close/>
                  <a:moveTo>
                    <a:pt x="6232" y="3821"/>
                  </a:moveTo>
                  <a:lnTo>
                    <a:pt x="6232" y="3821"/>
                  </a:lnTo>
                  <a:cubicBezTo>
                    <a:pt x="5941" y="5417"/>
                    <a:pt x="5771" y="7843"/>
                    <a:pt x="5771" y="10433"/>
                  </a:cubicBezTo>
                  <a:cubicBezTo>
                    <a:pt x="5771" y="13023"/>
                    <a:pt x="5941" y="15450"/>
                    <a:pt x="6232" y="17047"/>
                  </a:cubicBezTo>
                  <a:cubicBezTo>
                    <a:pt x="3812" y="15908"/>
                    <a:pt x="2125" y="13200"/>
                    <a:pt x="2125" y="10433"/>
                  </a:cubicBezTo>
                  <a:cubicBezTo>
                    <a:pt x="2125" y="7666"/>
                    <a:pt x="3812" y="4959"/>
                    <a:pt x="6232" y="3821"/>
                  </a:cubicBezTo>
                  <a:close/>
                  <a:moveTo>
                    <a:pt x="8534" y="14918"/>
                  </a:moveTo>
                  <a:cubicBezTo>
                    <a:pt x="8839" y="15388"/>
                    <a:pt x="9214" y="15807"/>
                    <a:pt x="9642" y="16163"/>
                  </a:cubicBezTo>
                  <a:cubicBezTo>
                    <a:pt x="9211" y="16521"/>
                    <a:pt x="8745" y="16817"/>
                    <a:pt x="8258" y="17047"/>
                  </a:cubicBezTo>
                  <a:cubicBezTo>
                    <a:pt x="8366" y="16449"/>
                    <a:pt x="8461" y="15729"/>
                    <a:pt x="8534" y="14918"/>
                  </a:cubicBezTo>
                  <a:close/>
                  <a:moveTo>
                    <a:pt x="7245" y="3735"/>
                  </a:moveTo>
                  <a:cubicBezTo>
                    <a:pt x="7393" y="3735"/>
                    <a:pt x="7542" y="3740"/>
                    <a:pt x="7690" y="3749"/>
                  </a:cubicBezTo>
                  <a:cubicBezTo>
                    <a:pt x="7995" y="5306"/>
                    <a:pt x="8175" y="7779"/>
                    <a:pt x="8175" y="10433"/>
                  </a:cubicBezTo>
                  <a:cubicBezTo>
                    <a:pt x="8175" y="10850"/>
                    <a:pt x="8169" y="11267"/>
                    <a:pt x="8161" y="11675"/>
                  </a:cubicBezTo>
                  <a:cubicBezTo>
                    <a:pt x="8031" y="11694"/>
                    <a:pt x="7908" y="11755"/>
                    <a:pt x="7819" y="11851"/>
                  </a:cubicBezTo>
                  <a:cubicBezTo>
                    <a:pt x="7710" y="11968"/>
                    <a:pt x="7653" y="12124"/>
                    <a:pt x="7662" y="12283"/>
                  </a:cubicBezTo>
                  <a:cubicBezTo>
                    <a:pt x="7699" y="12895"/>
                    <a:pt x="7840" y="13479"/>
                    <a:pt x="8062" y="14021"/>
                  </a:cubicBezTo>
                  <a:cubicBezTo>
                    <a:pt x="8058" y="14034"/>
                    <a:pt x="8056" y="14048"/>
                    <a:pt x="8055" y="14062"/>
                  </a:cubicBezTo>
                  <a:cubicBezTo>
                    <a:pt x="7970" y="15274"/>
                    <a:pt x="7846" y="16324"/>
                    <a:pt x="7690" y="17117"/>
                  </a:cubicBezTo>
                  <a:cubicBezTo>
                    <a:pt x="7542" y="17127"/>
                    <a:pt x="7393" y="17132"/>
                    <a:pt x="7245" y="17132"/>
                  </a:cubicBezTo>
                  <a:cubicBezTo>
                    <a:pt x="7096" y="17132"/>
                    <a:pt x="6948" y="17127"/>
                    <a:pt x="6800" y="17117"/>
                  </a:cubicBezTo>
                  <a:cubicBezTo>
                    <a:pt x="6497" y="15562"/>
                    <a:pt x="6316" y="13088"/>
                    <a:pt x="6316" y="10433"/>
                  </a:cubicBezTo>
                  <a:cubicBezTo>
                    <a:pt x="6316" y="7779"/>
                    <a:pt x="6497" y="5306"/>
                    <a:pt x="6800" y="3749"/>
                  </a:cubicBezTo>
                  <a:cubicBezTo>
                    <a:pt x="6948" y="3740"/>
                    <a:pt x="7096" y="3735"/>
                    <a:pt x="7245" y="3735"/>
                  </a:cubicBezTo>
                  <a:close/>
                  <a:moveTo>
                    <a:pt x="10940" y="0"/>
                  </a:moveTo>
                  <a:cubicBezTo>
                    <a:pt x="10164" y="0"/>
                    <a:pt x="9503" y="313"/>
                    <a:pt x="9128" y="870"/>
                  </a:cubicBezTo>
                  <a:cubicBezTo>
                    <a:pt x="9094" y="923"/>
                    <a:pt x="9063" y="977"/>
                    <a:pt x="9034" y="1031"/>
                  </a:cubicBezTo>
                  <a:cubicBezTo>
                    <a:pt x="8483" y="1162"/>
                    <a:pt x="7997" y="1511"/>
                    <a:pt x="7601" y="2069"/>
                  </a:cubicBezTo>
                  <a:cubicBezTo>
                    <a:pt x="7300" y="2496"/>
                    <a:pt x="7126" y="2941"/>
                    <a:pt x="7041" y="3193"/>
                  </a:cubicBezTo>
                  <a:cubicBezTo>
                    <a:pt x="6878" y="3197"/>
                    <a:pt x="6714" y="3207"/>
                    <a:pt x="6552" y="3223"/>
                  </a:cubicBezTo>
                  <a:lnTo>
                    <a:pt x="6548" y="3223"/>
                  </a:lnTo>
                  <a:cubicBezTo>
                    <a:pt x="6417" y="3235"/>
                    <a:pt x="6288" y="3252"/>
                    <a:pt x="6156" y="3272"/>
                  </a:cubicBezTo>
                  <a:cubicBezTo>
                    <a:pt x="6149" y="3272"/>
                    <a:pt x="6137" y="3275"/>
                    <a:pt x="6130" y="3276"/>
                  </a:cubicBezTo>
                  <a:cubicBezTo>
                    <a:pt x="4507" y="3527"/>
                    <a:pt x="3016" y="4324"/>
                    <a:pt x="1897" y="5547"/>
                  </a:cubicBezTo>
                  <a:cubicBezTo>
                    <a:pt x="676" y="6885"/>
                    <a:pt x="1" y="8620"/>
                    <a:pt x="1" y="10433"/>
                  </a:cubicBezTo>
                  <a:cubicBezTo>
                    <a:pt x="1" y="11376"/>
                    <a:pt x="179" y="12295"/>
                    <a:pt x="534" y="13163"/>
                  </a:cubicBezTo>
                  <a:cubicBezTo>
                    <a:pt x="577" y="13269"/>
                    <a:pt x="680" y="13333"/>
                    <a:pt x="787" y="13333"/>
                  </a:cubicBezTo>
                  <a:cubicBezTo>
                    <a:pt x="821" y="13333"/>
                    <a:pt x="855" y="13327"/>
                    <a:pt x="889" y="13313"/>
                  </a:cubicBezTo>
                  <a:cubicBezTo>
                    <a:pt x="1028" y="13256"/>
                    <a:pt x="1095" y="13097"/>
                    <a:pt x="1039" y="12958"/>
                  </a:cubicBezTo>
                  <a:cubicBezTo>
                    <a:pt x="713" y="12156"/>
                    <a:pt x="547" y="11306"/>
                    <a:pt x="547" y="10433"/>
                  </a:cubicBezTo>
                  <a:cubicBezTo>
                    <a:pt x="547" y="7740"/>
                    <a:pt x="2112" y="5412"/>
                    <a:pt x="4424" y="4349"/>
                  </a:cubicBezTo>
                  <a:lnTo>
                    <a:pt x="4424" y="4349"/>
                  </a:lnTo>
                  <a:cubicBezTo>
                    <a:pt x="3816" y="4865"/>
                    <a:pt x="3274" y="5487"/>
                    <a:pt x="2835" y="6183"/>
                  </a:cubicBezTo>
                  <a:cubicBezTo>
                    <a:pt x="2014" y="7485"/>
                    <a:pt x="1580" y="8955"/>
                    <a:pt x="1580" y="10433"/>
                  </a:cubicBezTo>
                  <a:cubicBezTo>
                    <a:pt x="1580" y="11913"/>
                    <a:pt x="2014" y="13382"/>
                    <a:pt x="2835" y="14683"/>
                  </a:cubicBezTo>
                  <a:cubicBezTo>
                    <a:pt x="3272" y="15377"/>
                    <a:pt x="3812" y="15997"/>
                    <a:pt x="4416" y="16511"/>
                  </a:cubicBezTo>
                  <a:cubicBezTo>
                    <a:pt x="3289" y="15987"/>
                    <a:pt x="2318" y="15150"/>
                    <a:pt x="1617" y="14067"/>
                  </a:cubicBezTo>
                  <a:cubicBezTo>
                    <a:pt x="1564" y="13986"/>
                    <a:pt x="1476" y="13943"/>
                    <a:pt x="1387" y="13943"/>
                  </a:cubicBezTo>
                  <a:cubicBezTo>
                    <a:pt x="1336" y="13943"/>
                    <a:pt x="1285" y="13957"/>
                    <a:pt x="1239" y="13986"/>
                  </a:cubicBezTo>
                  <a:cubicBezTo>
                    <a:pt x="1114" y="14067"/>
                    <a:pt x="1077" y="14236"/>
                    <a:pt x="1159" y="14362"/>
                  </a:cubicBezTo>
                  <a:cubicBezTo>
                    <a:pt x="1741" y="15264"/>
                    <a:pt x="2533" y="16039"/>
                    <a:pt x="3444" y="16602"/>
                  </a:cubicBezTo>
                  <a:cubicBezTo>
                    <a:pt x="4394" y="17187"/>
                    <a:pt x="5439" y="17538"/>
                    <a:pt x="6549" y="17644"/>
                  </a:cubicBezTo>
                  <a:cubicBezTo>
                    <a:pt x="6779" y="17666"/>
                    <a:pt x="7013" y="17677"/>
                    <a:pt x="7244" y="17677"/>
                  </a:cubicBezTo>
                  <a:cubicBezTo>
                    <a:pt x="7477" y="17677"/>
                    <a:pt x="7712" y="17666"/>
                    <a:pt x="7942" y="17644"/>
                  </a:cubicBezTo>
                  <a:cubicBezTo>
                    <a:pt x="8073" y="17631"/>
                    <a:pt x="8204" y="17615"/>
                    <a:pt x="8333" y="17596"/>
                  </a:cubicBezTo>
                  <a:cubicBezTo>
                    <a:pt x="8344" y="17594"/>
                    <a:pt x="8351" y="17593"/>
                    <a:pt x="8360" y="17591"/>
                  </a:cubicBezTo>
                  <a:cubicBezTo>
                    <a:pt x="9163" y="17468"/>
                    <a:pt x="9934" y="17211"/>
                    <a:pt x="10653" y="16826"/>
                  </a:cubicBezTo>
                  <a:cubicBezTo>
                    <a:pt x="11400" y="17206"/>
                    <a:pt x="12242" y="17420"/>
                    <a:pt x="13131" y="17420"/>
                  </a:cubicBezTo>
                  <a:cubicBezTo>
                    <a:pt x="16019" y="17420"/>
                    <a:pt x="18422" y="15163"/>
                    <a:pt x="18598" y="12283"/>
                  </a:cubicBezTo>
                  <a:cubicBezTo>
                    <a:pt x="18608" y="12124"/>
                    <a:pt x="18552" y="11968"/>
                    <a:pt x="18442" y="11851"/>
                  </a:cubicBezTo>
                  <a:cubicBezTo>
                    <a:pt x="18334" y="11736"/>
                    <a:pt x="18180" y="11668"/>
                    <a:pt x="18020" y="11668"/>
                  </a:cubicBezTo>
                  <a:lnTo>
                    <a:pt x="16932" y="11668"/>
                  </a:lnTo>
                  <a:cubicBezTo>
                    <a:pt x="16782" y="11668"/>
                    <a:pt x="16659" y="11791"/>
                    <a:pt x="16659" y="11941"/>
                  </a:cubicBezTo>
                  <a:cubicBezTo>
                    <a:pt x="16659" y="12091"/>
                    <a:pt x="16782" y="12213"/>
                    <a:pt x="16932" y="12213"/>
                  </a:cubicBezTo>
                  <a:lnTo>
                    <a:pt x="17227" y="12213"/>
                  </a:lnTo>
                  <a:cubicBezTo>
                    <a:pt x="17088" y="14351"/>
                    <a:pt x="15305" y="16047"/>
                    <a:pt x="13131" y="16047"/>
                  </a:cubicBezTo>
                  <a:cubicBezTo>
                    <a:pt x="10958" y="16047"/>
                    <a:pt x="9175" y="14351"/>
                    <a:pt x="9034" y="12213"/>
                  </a:cubicBezTo>
                  <a:lnTo>
                    <a:pt x="15692" y="12213"/>
                  </a:lnTo>
                  <a:cubicBezTo>
                    <a:pt x="15841" y="12213"/>
                    <a:pt x="15964" y="12091"/>
                    <a:pt x="15964" y="11941"/>
                  </a:cubicBezTo>
                  <a:cubicBezTo>
                    <a:pt x="15964" y="11791"/>
                    <a:pt x="15841" y="11668"/>
                    <a:pt x="15692" y="11668"/>
                  </a:cubicBezTo>
                  <a:lnTo>
                    <a:pt x="14383" y="11668"/>
                  </a:lnTo>
                  <a:cubicBezTo>
                    <a:pt x="14453" y="11262"/>
                    <a:pt x="14488" y="10848"/>
                    <a:pt x="14488" y="10433"/>
                  </a:cubicBezTo>
                  <a:cubicBezTo>
                    <a:pt x="14488" y="9842"/>
                    <a:pt x="14417" y="9253"/>
                    <a:pt x="14275" y="8682"/>
                  </a:cubicBezTo>
                  <a:cubicBezTo>
                    <a:pt x="14244" y="8558"/>
                    <a:pt x="14132" y="8475"/>
                    <a:pt x="14010" y="8475"/>
                  </a:cubicBezTo>
                  <a:cubicBezTo>
                    <a:pt x="13989" y="8475"/>
                    <a:pt x="13967" y="8477"/>
                    <a:pt x="13946" y="8483"/>
                  </a:cubicBezTo>
                  <a:cubicBezTo>
                    <a:pt x="13799" y="8520"/>
                    <a:pt x="13709" y="8667"/>
                    <a:pt x="13746" y="8814"/>
                  </a:cubicBezTo>
                  <a:cubicBezTo>
                    <a:pt x="13878" y="9341"/>
                    <a:pt x="13943" y="9886"/>
                    <a:pt x="13943" y="10433"/>
                  </a:cubicBezTo>
                  <a:cubicBezTo>
                    <a:pt x="13943" y="10849"/>
                    <a:pt x="13904" y="11263"/>
                    <a:pt x="13830" y="11668"/>
                  </a:cubicBezTo>
                  <a:lnTo>
                    <a:pt x="12808" y="11668"/>
                  </a:lnTo>
                  <a:cubicBezTo>
                    <a:pt x="12876" y="11257"/>
                    <a:pt x="12910" y="10843"/>
                    <a:pt x="12910" y="10433"/>
                  </a:cubicBezTo>
                  <a:cubicBezTo>
                    <a:pt x="12910" y="8955"/>
                    <a:pt x="12476" y="7485"/>
                    <a:pt x="11656" y="6183"/>
                  </a:cubicBezTo>
                  <a:cubicBezTo>
                    <a:pt x="11223" y="5498"/>
                    <a:pt x="10693" y="4886"/>
                    <a:pt x="10096" y="4374"/>
                  </a:cubicBezTo>
                  <a:lnTo>
                    <a:pt x="10096" y="4374"/>
                  </a:lnTo>
                  <a:cubicBezTo>
                    <a:pt x="11480" y="5028"/>
                    <a:pt x="12630" y="6149"/>
                    <a:pt x="13301" y="7568"/>
                  </a:cubicBezTo>
                  <a:cubicBezTo>
                    <a:pt x="13347" y="7666"/>
                    <a:pt x="13446" y="7723"/>
                    <a:pt x="13548" y="7723"/>
                  </a:cubicBezTo>
                  <a:cubicBezTo>
                    <a:pt x="13587" y="7723"/>
                    <a:pt x="13627" y="7715"/>
                    <a:pt x="13664" y="7697"/>
                  </a:cubicBezTo>
                  <a:cubicBezTo>
                    <a:pt x="13799" y="7633"/>
                    <a:pt x="13859" y="7469"/>
                    <a:pt x="13793" y="7334"/>
                  </a:cubicBezTo>
                  <a:cubicBezTo>
                    <a:pt x="13264" y="6216"/>
                    <a:pt x="12449" y="5246"/>
                    <a:pt x="11440" y="4528"/>
                  </a:cubicBezTo>
                  <a:cubicBezTo>
                    <a:pt x="10527" y="3877"/>
                    <a:pt x="9470" y="3449"/>
                    <a:pt x="8368" y="3277"/>
                  </a:cubicBezTo>
                  <a:cubicBezTo>
                    <a:pt x="8354" y="3275"/>
                    <a:pt x="8339" y="3272"/>
                    <a:pt x="8325" y="3271"/>
                  </a:cubicBezTo>
                  <a:cubicBezTo>
                    <a:pt x="8197" y="3252"/>
                    <a:pt x="8071" y="3235"/>
                    <a:pt x="7942" y="3223"/>
                  </a:cubicBezTo>
                  <a:lnTo>
                    <a:pt x="7938" y="3223"/>
                  </a:lnTo>
                  <a:cubicBezTo>
                    <a:pt x="7831" y="3213"/>
                    <a:pt x="7724" y="3204"/>
                    <a:pt x="7618" y="3200"/>
                  </a:cubicBezTo>
                  <a:cubicBezTo>
                    <a:pt x="7704" y="2974"/>
                    <a:pt x="7846" y="2665"/>
                    <a:pt x="8055" y="2373"/>
                  </a:cubicBezTo>
                  <a:cubicBezTo>
                    <a:pt x="8286" y="2047"/>
                    <a:pt x="8550" y="1815"/>
                    <a:pt x="8843" y="1675"/>
                  </a:cubicBezTo>
                  <a:lnTo>
                    <a:pt x="8843" y="1675"/>
                  </a:lnTo>
                  <a:cubicBezTo>
                    <a:pt x="8809" y="2041"/>
                    <a:pt x="8892" y="2422"/>
                    <a:pt x="9092" y="2778"/>
                  </a:cubicBezTo>
                  <a:cubicBezTo>
                    <a:pt x="9272" y="3097"/>
                    <a:pt x="9558" y="3269"/>
                    <a:pt x="9887" y="3269"/>
                  </a:cubicBezTo>
                  <a:cubicBezTo>
                    <a:pt x="9980" y="3269"/>
                    <a:pt x="10077" y="3255"/>
                    <a:pt x="10176" y="3227"/>
                  </a:cubicBezTo>
                  <a:cubicBezTo>
                    <a:pt x="10663" y="3086"/>
                    <a:pt x="11170" y="2559"/>
                    <a:pt x="11145" y="1999"/>
                  </a:cubicBezTo>
                  <a:cubicBezTo>
                    <a:pt x="11131" y="1710"/>
                    <a:pt x="10967" y="1201"/>
                    <a:pt x="10014" y="1020"/>
                  </a:cubicBezTo>
                  <a:cubicBezTo>
                    <a:pt x="9922" y="1002"/>
                    <a:pt x="9829" y="990"/>
                    <a:pt x="9740" y="982"/>
                  </a:cubicBezTo>
                  <a:cubicBezTo>
                    <a:pt x="10026" y="699"/>
                    <a:pt x="10451" y="545"/>
                    <a:pt x="10943" y="545"/>
                  </a:cubicBezTo>
                  <a:cubicBezTo>
                    <a:pt x="11043" y="545"/>
                    <a:pt x="11145" y="551"/>
                    <a:pt x="11250" y="564"/>
                  </a:cubicBezTo>
                  <a:cubicBezTo>
                    <a:pt x="11262" y="566"/>
                    <a:pt x="11274" y="566"/>
                    <a:pt x="11285" y="566"/>
                  </a:cubicBezTo>
                  <a:cubicBezTo>
                    <a:pt x="11421" y="566"/>
                    <a:pt x="11537" y="465"/>
                    <a:pt x="11554" y="328"/>
                  </a:cubicBezTo>
                  <a:cubicBezTo>
                    <a:pt x="11573" y="178"/>
                    <a:pt x="11468" y="43"/>
                    <a:pt x="11317" y="24"/>
                  </a:cubicBezTo>
                  <a:cubicBezTo>
                    <a:pt x="11189" y="8"/>
                    <a:pt x="11063" y="0"/>
                    <a:pt x="109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0"/>
            <p:cNvSpPr/>
            <p:nvPr/>
          </p:nvSpPr>
          <p:spPr>
            <a:xfrm>
              <a:off x="6579688" y="1681800"/>
              <a:ext cx="13650" cy="14250"/>
            </a:xfrm>
            <a:custGeom>
              <a:avLst/>
              <a:gdLst/>
              <a:ahLst/>
              <a:cxnLst/>
              <a:rect l="l" t="t" r="r" b="b"/>
              <a:pathLst>
                <a:path w="546" h="570" extrusionOk="0">
                  <a:moveTo>
                    <a:pt x="274" y="0"/>
                  </a:moveTo>
                  <a:cubicBezTo>
                    <a:pt x="124" y="0"/>
                    <a:pt x="1" y="122"/>
                    <a:pt x="1" y="272"/>
                  </a:cubicBezTo>
                  <a:lnTo>
                    <a:pt x="1" y="297"/>
                  </a:lnTo>
                  <a:cubicBezTo>
                    <a:pt x="1" y="448"/>
                    <a:pt x="124" y="570"/>
                    <a:pt x="274" y="570"/>
                  </a:cubicBezTo>
                  <a:cubicBezTo>
                    <a:pt x="423" y="570"/>
                    <a:pt x="546" y="448"/>
                    <a:pt x="546" y="297"/>
                  </a:cubicBezTo>
                  <a:lnTo>
                    <a:pt x="546" y="272"/>
                  </a:lnTo>
                  <a:cubicBezTo>
                    <a:pt x="546" y="122"/>
                    <a:pt x="423"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0"/>
            <p:cNvSpPr/>
            <p:nvPr/>
          </p:nvSpPr>
          <p:spPr>
            <a:xfrm>
              <a:off x="6557863" y="1695125"/>
              <a:ext cx="13650" cy="14300"/>
            </a:xfrm>
            <a:custGeom>
              <a:avLst/>
              <a:gdLst/>
              <a:ahLst/>
              <a:cxnLst/>
              <a:rect l="l" t="t" r="r" b="b"/>
              <a:pathLst>
                <a:path w="546" h="572" extrusionOk="0">
                  <a:moveTo>
                    <a:pt x="274" y="1"/>
                  </a:moveTo>
                  <a:cubicBezTo>
                    <a:pt x="121" y="1"/>
                    <a:pt x="1" y="124"/>
                    <a:pt x="1" y="274"/>
                  </a:cubicBezTo>
                  <a:lnTo>
                    <a:pt x="1" y="299"/>
                  </a:lnTo>
                  <a:cubicBezTo>
                    <a:pt x="1" y="449"/>
                    <a:pt x="121" y="572"/>
                    <a:pt x="274" y="572"/>
                  </a:cubicBezTo>
                  <a:cubicBezTo>
                    <a:pt x="423" y="572"/>
                    <a:pt x="546" y="449"/>
                    <a:pt x="546" y="299"/>
                  </a:cubicBezTo>
                  <a:lnTo>
                    <a:pt x="546" y="274"/>
                  </a:lnTo>
                  <a:cubicBezTo>
                    <a:pt x="546" y="124"/>
                    <a:pt x="423"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0"/>
            <p:cNvSpPr/>
            <p:nvPr/>
          </p:nvSpPr>
          <p:spPr>
            <a:xfrm>
              <a:off x="6479113" y="1679425"/>
              <a:ext cx="13675" cy="14250"/>
            </a:xfrm>
            <a:custGeom>
              <a:avLst/>
              <a:gdLst/>
              <a:ahLst/>
              <a:cxnLst/>
              <a:rect l="l" t="t" r="r" b="b"/>
              <a:pathLst>
                <a:path w="547" h="570" extrusionOk="0">
                  <a:moveTo>
                    <a:pt x="273" y="0"/>
                  </a:moveTo>
                  <a:cubicBezTo>
                    <a:pt x="123" y="0"/>
                    <a:pt x="0" y="122"/>
                    <a:pt x="0" y="274"/>
                  </a:cubicBezTo>
                  <a:lnTo>
                    <a:pt x="0" y="298"/>
                  </a:lnTo>
                  <a:cubicBezTo>
                    <a:pt x="0" y="448"/>
                    <a:pt x="123" y="570"/>
                    <a:pt x="273" y="570"/>
                  </a:cubicBezTo>
                  <a:cubicBezTo>
                    <a:pt x="424" y="570"/>
                    <a:pt x="546" y="448"/>
                    <a:pt x="546" y="298"/>
                  </a:cubicBezTo>
                  <a:lnTo>
                    <a:pt x="546" y="274"/>
                  </a:lnTo>
                  <a:cubicBezTo>
                    <a:pt x="546" y="122"/>
                    <a:pt x="424"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0"/>
            <p:cNvSpPr/>
            <p:nvPr/>
          </p:nvSpPr>
          <p:spPr>
            <a:xfrm>
              <a:off x="6520913" y="1684200"/>
              <a:ext cx="13675" cy="14250"/>
            </a:xfrm>
            <a:custGeom>
              <a:avLst/>
              <a:gdLst/>
              <a:ahLst/>
              <a:cxnLst/>
              <a:rect l="l" t="t" r="r" b="b"/>
              <a:pathLst>
                <a:path w="547" h="570" extrusionOk="0">
                  <a:moveTo>
                    <a:pt x="274" y="0"/>
                  </a:moveTo>
                  <a:cubicBezTo>
                    <a:pt x="124" y="0"/>
                    <a:pt x="1" y="122"/>
                    <a:pt x="1" y="273"/>
                  </a:cubicBezTo>
                  <a:lnTo>
                    <a:pt x="1" y="298"/>
                  </a:lnTo>
                  <a:cubicBezTo>
                    <a:pt x="1" y="448"/>
                    <a:pt x="124" y="570"/>
                    <a:pt x="274" y="570"/>
                  </a:cubicBezTo>
                  <a:cubicBezTo>
                    <a:pt x="424" y="570"/>
                    <a:pt x="547" y="448"/>
                    <a:pt x="547" y="298"/>
                  </a:cubicBezTo>
                  <a:lnTo>
                    <a:pt x="547" y="273"/>
                  </a:lnTo>
                  <a:cubicBezTo>
                    <a:pt x="547" y="122"/>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0"/>
            <p:cNvSpPr/>
            <p:nvPr/>
          </p:nvSpPr>
          <p:spPr>
            <a:xfrm>
              <a:off x="6495313" y="1708725"/>
              <a:ext cx="13625" cy="14250"/>
            </a:xfrm>
            <a:custGeom>
              <a:avLst/>
              <a:gdLst/>
              <a:ahLst/>
              <a:cxnLst/>
              <a:rect l="l" t="t" r="r" b="b"/>
              <a:pathLst>
                <a:path w="545" h="570" extrusionOk="0">
                  <a:moveTo>
                    <a:pt x="273" y="1"/>
                  </a:moveTo>
                  <a:cubicBezTo>
                    <a:pt x="123" y="1"/>
                    <a:pt x="0" y="123"/>
                    <a:pt x="0" y="274"/>
                  </a:cubicBezTo>
                  <a:lnTo>
                    <a:pt x="0" y="298"/>
                  </a:lnTo>
                  <a:cubicBezTo>
                    <a:pt x="0" y="448"/>
                    <a:pt x="123" y="570"/>
                    <a:pt x="273" y="570"/>
                  </a:cubicBezTo>
                  <a:cubicBezTo>
                    <a:pt x="424" y="570"/>
                    <a:pt x="545" y="448"/>
                    <a:pt x="545" y="298"/>
                  </a:cubicBezTo>
                  <a:lnTo>
                    <a:pt x="545" y="274"/>
                  </a:lnTo>
                  <a:cubicBezTo>
                    <a:pt x="545" y="123"/>
                    <a:pt x="424"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47"/>
        <p:cNvGrpSpPr/>
        <p:nvPr/>
      </p:nvGrpSpPr>
      <p:grpSpPr>
        <a:xfrm>
          <a:off x="0" y="0"/>
          <a:ext cx="0" cy="0"/>
          <a:chOff x="0" y="0"/>
          <a:chExt cx="0" cy="0"/>
        </a:xfrm>
      </p:grpSpPr>
      <p:sp>
        <p:nvSpPr>
          <p:cNvPr id="348" name="Google Shape;348;p41"/>
          <p:cNvSpPr/>
          <p:nvPr/>
        </p:nvSpPr>
        <p:spPr>
          <a:xfrm>
            <a:off x="1723883" y="1283276"/>
            <a:ext cx="2106388" cy="3295368"/>
          </a:xfrm>
          <a:custGeom>
            <a:avLst/>
            <a:gdLst/>
            <a:ahLst/>
            <a:cxnLst/>
            <a:rect l="l" t="t" r="r" b="b"/>
            <a:pathLst>
              <a:path w="118038" h="208865" extrusionOk="0">
                <a:moveTo>
                  <a:pt x="28217" y="0"/>
                </a:moveTo>
                <a:cubicBezTo>
                  <a:pt x="25855" y="0"/>
                  <a:pt x="23594" y="1607"/>
                  <a:pt x="21785" y="3258"/>
                </a:cubicBezTo>
                <a:cubicBezTo>
                  <a:pt x="19658" y="5142"/>
                  <a:pt x="17471" y="7360"/>
                  <a:pt x="14645" y="7633"/>
                </a:cubicBezTo>
                <a:cubicBezTo>
                  <a:pt x="14414" y="7659"/>
                  <a:pt x="14177" y="7668"/>
                  <a:pt x="13938" y="7668"/>
                </a:cubicBezTo>
                <a:cubicBezTo>
                  <a:pt x="13610" y="7668"/>
                  <a:pt x="13277" y="7651"/>
                  <a:pt x="12944" y="7633"/>
                </a:cubicBezTo>
                <a:cubicBezTo>
                  <a:pt x="12634" y="7622"/>
                  <a:pt x="12323" y="7610"/>
                  <a:pt x="12015" y="7610"/>
                </a:cubicBezTo>
                <a:cubicBezTo>
                  <a:pt x="11507" y="7610"/>
                  <a:pt x="11004" y="7641"/>
                  <a:pt x="10513" y="7755"/>
                </a:cubicBezTo>
                <a:cubicBezTo>
                  <a:pt x="8781" y="8210"/>
                  <a:pt x="3464" y="21032"/>
                  <a:pt x="4011" y="21883"/>
                </a:cubicBezTo>
                <a:cubicBezTo>
                  <a:pt x="3723" y="21426"/>
                  <a:pt x="3235" y="21226"/>
                  <a:pt x="2712" y="21226"/>
                </a:cubicBezTo>
                <a:cubicBezTo>
                  <a:pt x="1910" y="21226"/>
                  <a:pt x="1024" y="21695"/>
                  <a:pt x="639" y="22429"/>
                </a:cubicBezTo>
                <a:cubicBezTo>
                  <a:pt x="1" y="23675"/>
                  <a:pt x="304" y="25164"/>
                  <a:pt x="699" y="26470"/>
                </a:cubicBezTo>
                <a:cubicBezTo>
                  <a:pt x="2158" y="31605"/>
                  <a:pt x="4315" y="37317"/>
                  <a:pt x="7596" y="41601"/>
                </a:cubicBezTo>
                <a:cubicBezTo>
                  <a:pt x="10179" y="45004"/>
                  <a:pt x="13339" y="45338"/>
                  <a:pt x="16255" y="48285"/>
                </a:cubicBezTo>
                <a:lnTo>
                  <a:pt x="16286" y="48285"/>
                </a:lnTo>
                <a:cubicBezTo>
                  <a:pt x="16286" y="48316"/>
                  <a:pt x="16316" y="48346"/>
                  <a:pt x="16377" y="48407"/>
                </a:cubicBezTo>
                <a:cubicBezTo>
                  <a:pt x="16468" y="48741"/>
                  <a:pt x="16529" y="49075"/>
                  <a:pt x="16620" y="49409"/>
                </a:cubicBezTo>
                <a:cubicBezTo>
                  <a:pt x="17349" y="52083"/>
                  <a:pt x="19081" y="54058"/>
                  <a:pt x="20934" y="56002"/>
                </a:cubicBezTo>
                <a:cubicBezTo>
                  <a:pt x="21694" y="56792"/>
                  <a:pt x="22423" y="57582"/>
                  <a:pt x="22788" y="58615"/>
                </a:cubicBezTo>
                <a:cubicBezTo>
                  <a:pt x="23000" y="59132"/>
                  <a:pt x="23122" y="59709"/>
                  <a:pt x="23152" y="60226"/>
                </a:cubicBezTo>
                <a:cubicBezTo>
                  <a:pt x="23152" y="60286"/>
                  <a:pt x="23152" y="60742"/>
                  <a:pt x="23183" y="60833"/>
                </a:cubicBezTo>
                <a:cubicBezTo>
                  <a:pt x="23152" y="60955"/>
                  <a:pt x="23061" y="61168"/>
                  <a:pt x="23091" y="61168"/>
                </a:cubicBezTo>
                <a:cubicBezTo>
                  <a:pt x="23031" y="61289"/>
                  <a:pt x="22970" y="61380"/>
                  <a:pt x="22909" y="61471"/>
                </a:cubicBezTo>
                <a:lnTo>
                  <a:pt x="22605" y="61836"/>
                </a:lnTo>
                <a:cubicBezTo>
                  <a:pt x="22332" y="62109"/>
                  <a:pt x="22028" y="62413"/>
                  <a:pt x="21755" y="62717"/>
                </a:cubicBezTo>
                <a:cubicBezTo>
                  <a:pt x="20782" y="63780"/>
                  <a:pt x="19992" y="64935"/>
                  <a:pt x="19415" y="66272"/>
                </a:cubicBezTo>
                <a:cubicBezTo>
                  <a:pt x="18807" y="67669"/>
                  <a:pt x="18595" y="69067"/>
                  <a:pt x="18200" y="70525"/>
                </a:cubicBezTo>
                <a:cubicBezTo>
                  <a:pt x="18048" y="71072"/>
                  <a:pt x="17866" y="71498"/>
                  <a:pt x="17592" y="72014"/>
                </a:cubicBezTo>
                <a:lnTo>
                  <a:pt x="17562" y="72105"/>
                </a:lnTo>
                <a:cubicBezTo>
                  <a:pt x="17410" y="72166"/>
                  <a:pt x="17228" y="72409"/>
                  <a:pt x="17106" y="72500"/>
                </a:cubicBezTo>
                <a:cubicBezTo>
                  <a:pt x="15800" y="73594"/>
                  <a:pt x="14189" y="74566"/>
                  <a:pt x="13369" y="76146"/>
                </a:cubicBezTo>
                <a:cubicBezTo>
                  <a:pt x="12640" y="77513"/>
                  <a:pt x="12944" y="79276"/>
                  <a:pt x="14341" y="80126"/>
                </a:cubicBezTo>
                <a:cubicBezTo>
                  <a:pt x="14797" y="80430"/>
                  <a:pt x="15283" y="80582"/>
                  <a:pt x="15800" y="80673"/>
                </a:cubicBezTo>
                <a:cubicBezTo>
                  <a:pt x="15891" y="83074"/>
                  <a:pt x="15982" y="85595"/>
                  <a:pt x="17197" y="87631"/>
                </a:cubicBezTo>
                <a:cubicBezTo>
                  <a:pt x="18078" y="89089"/>
                  <a:pt x="19597" y="89758"/>
                  <a:pt x="20995" y="90578"/>
                </a:cubicBezTo>
                <a:cubicBezTo>
                  <a:pt x="22150" y="91277"/>
                  <a:pt x="22879" y="92371"/>
                  <a:pt x="23213" y="93738"/>
                </a:cubicBezTo>
                <a:cubicBezTo>
                  <a:pt x="23577" y="95075"/>
                  <a:pt x="23456" y="96533"/>
                  <a:pt x="23577" y="97931"/>
                </a:cubicBezTo>
                <a:cubicBezTo>
                  <a:pt x="23699" y="99450"/>
                  <a:pt x="23972" y="100969"/>
                  <a:pt x="24459" y="102427"/>
                </a:cubicBezTo>
                <a:cubicBezTo>
                  <a:pt x="25431" y="105283"/>
                  <a:pt x="26828" y="108018"/>
                  <a:pt x="28256" y="110661"/>
                </a:cubicBezTo>
                <a:cubicBezTo>
                  <a:pt x="29958" y="113821"/>
                  <a:pt x="33391" y="116890"/>
                  <a:pt x="32540" y="120809"/>
                </a:cubicBezTo>
                <a:cubicBezTo>
                  <a:pt x="32145" y="122602"/>
                  <a:pt x="30201" y="123574"/>
                  <a:pt x="29381" y="125184"/>
                </a:cubicBezTo>
                <a:cubicBezTo>
                  <a:pt x="28105" y="127706"/>
                  <a:pt x="27922" y="130531"/>
                  <a:pt x="26950" y="133175"/>
                </a:cubicBezTo>
                <a:cubicBezTo>
                  <a:pt x="25887" y="136031"/>
                  <a:pt x="23365" y="138036"/>
                  <a:pt x="21390" y="140224"/>
                </a:cubicBezTo>
                <a:cubicBezTo>
                  <a:pt x="19567" y="142259"/>
                  <a:pt x="18078" y="144386"/>
                  <a:pt x="16984" y="146665"/>
                </a:cubicBezTo>
                <a:cubicBezTo>
                  <a:pt x="16073" y="148579"/>
                  <a:pt x="15435" y="150584"/>
                  <a:pt x="15101" y="152741"/>
                </a:cubicBezTo>
                <a:lnTo>
                  <a:pt x="14858" y="152741"/>
                </a:lnTo>
                <a:cubicBezTo>
                  <a:pt x="14220" y="155293"/>
                  <a:pt x="13794" y="157906"/>
                  <a:pt x="13612" y="160610"/>
                </a:cubicBezTo>
                <a:cubicBezTo>
                  <a:pt x="13278" y="165745"/>
                  <a:pt x="13977" y="170880"/>
                  <a:pt x="15344" y="175802"/>
                </a:cubicBezTo>
                <a:cubicBezTo>
                  <a:pt x="15719" y="177153"/>
                  <a:pt x="16370" y="177661"/>
                  <a:pt x="17113" y="177661"/>
                </a:cubicBezTo>
                <a:cubicBezTo>
                  <a:pt x="18774" y="177661"/>
                  <a:pt x="20895" y="175119"/>
                  <a:pt x="21420" y="173796"/>
                </a:cubicBezTo>
                <a:cubicBezTo>
                  <a:pt x="21421" y="173793"/>
                  <a:pt x="21423" y="173792"/>
                  <a:pt x="21426" y="173792"/>
                </a:cubicBezTo>
                <a:cubicBezTo>
                  <a:pt x="21606" y="173792"/>
                  <a:pt x="25228" y="182915"/>
                  <a:pt x="26008" y="183215"/>
                </a:cubicBezTo>
                <a:cubicBezTo>
                  <a:pt x="26300" y="183325"/>
                  <a:pt x="26606" y="183376"/>
                  <a:pt x="26912" y="183376"/>
                </a:cubicBezTo>
                <a:cubicBezTo>
                  <a:pt x="27879" y="183376"/>
                  <a:pt x="28842" y="182861"/>
                  <a:pt x="29350" y="182030"/>
                </a:cubicBezTo>
                <a:cubicBezTo>
                  <a:pt x="29927" y="184886"/>
                  <a:pt x="30535" y="187803"/>
                  <a:pt x="31842" y="190446"/>
                </a:cubicBezTo>
                <a:cubicBezTo>
                  <a:pt x="33148" y="193090"/>
                  <a:pt x="35214" y="195459"/>
                  <a:pt x="37979" y="196462"/>
                </a:cubicBezTo>
                <a:cubicBezTo>
                  <a:pt x="40075" y="197222"/>
                  <a:pt x="42597" y="197252"/>
                  <a:pt x="44754" y="197799"/>
                </a:cubicBezTo>
                <a:cubicBezTo>
                  <a:pt x="46243" y="198163"/>
                  <a:pt x="47549" y="198771"/>
                  <a:pt x="48461" y="200017"/>
                </a:cubicBezTo>
                <a:cubicBezTo>
                  <a:pt x="49038" y="200837"/>
                  <a:pt x="49342" y="201809"/>
                  <a:pt x="49555" y="202812"/>
                </a:cubicBezTo>
                <a:cubicBezTo>
                  <a:pt x="49676" y="203268"/>
                  <a:pt x="49737" y="203754"/>
                  <a:pt x="49828" y="204210"/>
                </a:cubicBezTo>
                <a:cubicBezTo>
                  <a:pt x="50102" y="205638"/>
                  <a:pt x="50952" y="207035"/>
                  <a:pt x="52046" y="207916"/>
                </a:cubicBezTo>
                <a:cubicBezTo>
                  <a:pt x="52807" y="208508"/>
                  <a:pt x="53646" y="208865"/>
                  <a:pt x="54491" y="208865"/>
                </a:cubicBezTo>
                <a:cubicBezTo>
                  <a:pt x="54557" y="208865"/>
                  <a:pt x="54623" y="208863"/>
                  <a:pt x="54689" y="208858"/>
                </a:cubicBezTo>
                <a:cubicBezTo>
                  <a:pt x="55752" y="208767"/>
                  <a:pt x="56814" y="208039"/>
                  <a:pt x="57574" y="206371"/>
                </a:cubicBezTo>
                <a:lnTo>
                  <a:pt x="57574" y="206371"/>
                </a:lnTo>
                <a:cubicBezTo>
                  <a:pt x="57379" y="206817"/>
                  <a:pt x="59486" y="207616"/>
                  <a:pt x="61807" y="207616"/>
                </a:cubicBezTo>
                <a:cubicBezTo>
                  <a:pt x="62502" y="207616"/>
                  <a:pt x="63217" y="207544"/>
                  <a:pt x="63895" y="207369"/>
                </a:cubicBezTo>
                <a:cubicBezTo>
                  <a:pt x="65354" y="206974"/>
                  <a:pt x="66660" y="206154"/>
                  <a:pt x="67268" y="204544"/>
                </a:cubicBezTo>
                <a:lnTo>
                  <a:pt x="67298" y="204453"/>
                </a:lnTo>
                <a:lnTo>
                  <a:pt x="67329" y="204362"/>
                </a:lnTo>
                <a:cubicBezTo>
                  <a:pt x="67329" y="204301"/>
                  <a:pt x="67359" y="204240"/>
                  <a:pt x="67389" y="204179"/>
                </a:cubicBezTo>
                <a:cubicBezTo>
                  <a:pt x="67420" y="204058"/>
                  <a:pt x="67420" y="203967"/>
                  <a:pt x="67450" y="203875"/>
                </a:cubicBezTo>
                <a:lnTo>
                  <a:pt x="67480" y="203784"/>
                </a:lnTo>
                <a:cubicBezTo>
                  <a:pt x="68058" y="200928"/>
                  <a:pt x="67237" y="197647"/>
                  <a:pt x="66235" y="194973"/>
                </a:cubicBezTo>
                <a:cubicBezTo>
                  <a:pt x="64807" y="191054"/>
                  <a:pt x="62589" y="186740"/>
                  <a:pt x="58123" y="185889"/>
                </a:cubicBezTo>
                <a:cubicBezTo>
                  <a:pt x="57745" y="185819"/>
                  <a:pt x="57377" y="185789"/>
                  <a:pt x="57020" y="185789"/>
                </a:cubicBezTo>
                <a:cubicBezTo>
                  <a:pt x="56143" y="185789"/>
                  <a:pt x="55332" y="185968"/>
                  <a:pt x="54598" y="186162"/>
                </a:cubicBezTo>
                <a:cubicBezTo>
                  <a:pt x="53851" y="186344"/>
                  <a:pt x="53161" y="186526"/>
                  <a:pt x="52525" y="186526"/>
                </a:cubicBezTo>
                <a:cubicBezTo>
                  <a:pt x="51246" y="186526"/>
                  <a:pt x="50184" y="185792"/>
                  <a:pt x="49312" y="182851"/>
                </a:cubicBezTo>
                <a:cubicBezTo>
                  <a:pt x="47154" y="175589"/>
                  <a:pt x="44876" y="168814"/>
                  <a:pt x="41898" y="161886"/>
                </a:cubicBezTo>
                <a:cubicBezTo>
                  <a:pt x="39802" y="156934"/>
                  <a:pt x="38617" y="154595"/>
                  <a:pt x="33239" y="153562"/>
                </a:cubicBezTo>
                <a:cubicBezTo>
                  <a:pt x="31264" y="153197"/>
                  <a:pt x="29198" y="152620"/>
                  <a:pt x="27953" y="151040"/>
                </a:cubicBezTo>
                <a:cubicBezTo>
                  <a:pt x="25127" y="147394"/>
                  <a:pt x="29381" y="143079"/>
                  <a:pt x="31507" y="141013"/>
                </a:cubicBezTo>
                <a:cubicBezTo>
                  <a:pt x="32388" y="140132"/>
                  <a:pt x="32814" y="138887"/>
                  <a:pt x="32783" y="137641"/>
                </a:cubicBezTo>
                <a:cubicBezTo>
                  <a:pt x="32783" y="137064"/>
                  <a:pt x="32510" y="136486"/>
                  <a:pt x="32480" y="135909"/>
                </a:cubicBezTo>
                <a:cubicBezTo>
                  <a:pt x="32480" y="135788"/>
                  <a:pt x="32510" y="135666"/>
                  <a:pt x="32540" y="135514"/>
                </a:cubicBezTo>
                <a:lnTo>
                  <a:pt x="32540" y="135453"/>
                </a:lnTo>
                <a:cubicBezTo>
                  <a:pt x="32632" y="135119"/>
                  <a:pt x="32753" y="134755"/>
                  <a:pt x="32844" y="134451"/>
                </a:cubicBezTo>
                <a:cubicBezTo>
                  <a:pt x="33573" y="132081"/>
                  <a:pt x="34698" y="130015"/>
                  <a:pt x="35639" y="127736"/>
                </a:cubicBezTo>
                <a:cubicBezTo>
                  <a:pt x="36034" y="126764"/>
                  <a:pt x="36308" y="125792"/>
                  <a:pt x="36703" y="124850"/>
                </a:cubicBezTo>
                <a:cubicBezTo>
                  <a:pt x="37462" y="122996"/>
                  <a:pt x="38222" y="121234"/>
                  <a:pt x="38921" y="119533"/>
                </a:cubicBezTo>
                <a:cubicBezTo>
                  <a:pt x="41169" y="114064"/>
                  <a:pt x="42749" y="108960"/>
                  <a:pt x="41989" y="102215"/>
                </a:cubicBezTo>
                <a:lnTo>
                  <a:pt x="41989" y="102215"/>
                </a:lnTo>
                <a:cubicBezTo>
                  <a:pt x="42393" y="102451"/>
                  <a:pt x="42828" y="102543"/>
                  <a:pt x="43277" y="102543"/>
                </a:cubicBezTo>
                <a:cubicBezTo>
                  <a:pt x="44216" y="102543"/>
                  <a:pt x="45217" y="102139"/>
                  <a:pt x="46121" y="101789"/>
                </a:cubicBezTo>
                <a:cubicBezTo>
                  <a:pt x="46773" y="101543"/>
                  <a:pt x="47522" y="101359"/>
                  <a:pt x="48220" y="101359"/>
                </a:cubicBezTo>
                <a:cubicBezTo>
                  <a:pt x="48984" y="101359"/>
                  <a:pt x="49687" y="101580"/>
                  <a:pt x="50132" y="102184"/>
                </a:cubicBezTo>
                <a:cubicBezTo>
                  <a:pt x="51803" y="104433"/>
                  <a:pt x="46000" y="108838"/>
                  <a:pt x="48005" y="112909"/>
                </a:cubicBezTo>
                <a:cubicBezTo>
                  <a:pt x="48345" y="113561"/>
                  <a:pt x="49214" y="114134"/>
                  <a:pt x="49971" y="114134"/>
                </a:cubicBezTo>
                <a:cubicBezTo>
                  <a:pt x="50025" y="114134"/>
                  <a:pt x="50079" y="114131"/>
                  <a:pt x="50132" y="114125"/>
                </a:cubicBezTo>
                <a:cubicBezTo>
                  <a:pt x="52350" y="113851"/>
                  <a:pt x="54568" y="113912"/>
                  <a:pt x="56786" y="113578"/>
                </a:cubicBezTo>
                <a:cubicBezTo>
                  <a:pt x="58426" y="113365"/>
                  <a:pt x="59885" y="112879"/>
                  <a:pt x="61282" y="112089"/>
                </a:cubicBezTo>
                <a:cubicBezTo>
                  <a:pt x="61890" y="112484"/>
                  <a:pt x="62558" y="112818"/>
                  <a:pt x="63227" y="113092"/>
                </a:cubicBezTo>
                <a:cubicBezTo>
                  <a:pt x="64169" y="113456"/>
                  <a:pt x="65566" y="113790"/>
                  <a:pt x="66204" y="114064"/>
                </a:cubicBezTo>
                <a:cubicBezTo>
                  <a:pt x="66873" y="114368"/>
                  <a:pt x="67116" y="115431"/>
                  <a:pt x="67268" y="116464"/>
                </a:cubicBezTo>
                <a:cubicBezTo>
                  <a:pt x="67857" y="120272"/>
                  <a:pt x="68683" y="121053"/>
                  <a:pt x="69821" y="121053"/>
                </a:cubicBezTo>
                <a:cubicBezTo>
                  <a:pt x="70209" y="121053"/>
                  <a:pt x="70633" y="120962"/>
                  <a:pt x="71096" y="120870"/>
                </a:cubicBezTo>
                <a:cubicBezTo>
                  <a:pt x="71536" y="120796"/>
                  <a:pt x="72016" y="120718"/>
                  <a:pt x="72535" y="120718"/>
                </a:cubicBezTo>
                <a:cubicBezTo>
                  <a:pt x="73305" y="120718"/>
                  <a:pt x="74163" y="120891"/>
                  <a:pt x="75106" y="121508"/>
                </a:cubicBezTo>
                <a:cubicBezTo>
                  <a:pt x="76080" y="122139"/>
                  <a:pt x="77077" y="123067"/>
                  <a:pt x="78175" y="123067"/>
                </a:cubicBezTo>
                <a:cubicBezTo>
                  <a:pt x="78345" y="123067"/>
                  <a:pt x="78517" y="123045"/>
                  <a:pt x="78692" y="122996"/>
                </a:cubicBezTo>
                <a:cubicBezTo>
                  <a:pt x="79937" y="122662"/>
                  <a:pt x="80393" y="121143"/>
                  <a:pt x="80515" y="119867"/>
                </a:cubicBezTo>
                <a:cubicBezTo>
                  <a:pt x="81213" y="113882"/>
                  <a:pt x="79451" y="107653"/>
                  <a:pt x="75775" y="102883"/>
                </a:cubicBezTo>
                <a:cubicBezTo>
                  <a:pt x="75076" y="101972"/>
                  <a:pt x="74256" y="100999"/>
                  <a:pt x="74256" y="99845"/>
                </a:cubicBezTo>
                <a:cubicBezTo>
                  <a:pt x="74225" y="98690"/>
                  <a:pt x="75046" y="97688"/>
                  <a:pt x="75836" y="96807"/>
                </a:cubicBezTo>
                <a:cubicBezTo>
                  <a:pt x="77811" y="94589"/>
                  <a:pt x="79877" y="92310"/>
                  <a:pt x="82581" y="91095"/>
                </a:cubicBezTo>
                <a:cubicBezTo>
                  <a:pt x="85133" y="89970"/>
                  <a:pt x="88019" y="89879"/>
                  <a:pt x="90784" y="89818"/>
                </a:cubicBezTo>
                <a:cubicBezTo>
                  <a:pt x="91407" y="89801"/>
                  <a:pt x="92030" y="89793"/>
                  <a:pt x="92650" y="89793"/>
                </a:cubicBezTo>
                <a:cubicBezTo>
                  <a:pt x="94149" y="89793"/>
                  <a:pt x="95634" y="89836"/>
                  <a:pt x="97073" y="89879"/>
                </a:cubicBezTo>
                <a:cubicBezTo>
                  <a:pt x="98491" y="89912"/>
                  <a:pt x="99878" y="89946"/>
                  <a:pt x="101220" y="89946"/>
                </a:cubicBezTo>
                <a:cubicBezTo>
                  <a:pt x="109746" y="89946"/>
                  <a:pt x="116457" y="88590"/>
                  <a:pt x="117612" y="77118"/>
                </a:cubicBezTo>
                <a:cubicBezTo>
                  <a:pt x="117733" y="75842"/>
                  <a:pt x="117855" y="74506"/>
                  <a:pt x="117916" y="73199"/>
                </a:cubicBezTo>
                <a:cubicBezTo>
                  <a:pt x="118037" y="70920"/>
                  <a:pt x="117976" y="68672"/>
                  <a:pt x="117430" y="66454"/>
                </a:cubicBezTo>
                <a:cubicBezTo>
                  <a:pt x="116579" y="62990"/>
                  <a:pt x="114209" y="59679"/>
                  <a:pt x="110776" y="58676"/>
                </a:cubicBezTo>
                <a:cubicBezTo>
                  <a:pt x="108527" y="55911"/>
                  <a:pt x="107130" y="52478"/>
                  <a:pt x="106826" y="48923"/>
                </a:cubicBezTo>
                <a:cubicBezTo>
                  <a:pt x="106613" y="46645"/>
                  <a:pt x="106856" y="44275"/>
                  <a:pt x="106066" y="42148"/>
                </a:cubicBezTo>
                <a:cubicBezTo>
                  <a:pt x="105368" y="40295"/>
                  <a:pt x="104031" y="38806"/>
                  <a:pt x="102694" y="37347"/>
                </a:cubicBezTo>
                <a:cubicBezTo>
                  <a:pt x="98376" y="32653"/>
                  <a:pt x="91944" y="23344"/>
                  <a:pt x="85315" y="23344"/>
                </a:cubicBezTo>
                <a:cubicBezTo>
                  <a:pt x="82849" y="23344"/>
                  <a:pt x="80355" y="24633"/>
                  <a:pt x="77932" y="27929"/>
                </a:cubicBezTo>
                <a:cubicBezTo>
                  <a:pt x="77142" y="28962"/>
                  <a:pt x="76565" y="30147"/>
                  <a:pt x="75562" y="30997"/>
                </a:cubicBezTo>
                <a:cubicBezTo>
                  <a:pt x="74976" y="31510"/>
                  <a:pt x="74170" y="31846"/>
                  <a:pt x="73402" y="31846"/>
                </a:cubicBezTo>
                <a:cubicBezTo>
                  <a:pt x="72895" y="31846"/>
                  <a:pt x="72406" y="31700"/>
                  <a:pt x="72007" y="31362"/>
                </a:cubicBezTo>
                <a:cubicBezTo>
                  <a:pt x="71309" y="30785"/>
                  <a:pt x="71066" y="29782"/>
                  <a:pt x="70306" y="29266"/>
                </a:cubicBezTo>
                <a:cubicBezTo>
                  <a:pt x="69938" y="29012"/>
                  <a:pt x="69522" y="28917"/>
                  <a:pt x="69090" y="28917"/>
                </a:cubicBezTo>
                <a:cubicBezTo>
                  <a:pt x="68487" y="28917"/>
                  <a:pt x="67852" y="29101"/>
                  <a:pt x="67268" y="29296"/>
                </a:cubicBezTo>
                <a:cubicBezTo>
                  <a:pt x="64170" y="30298"/>
                  <a:pt x="61072" y="31270"/>
                  <a:pt x="57974" y="32272"/>
                </a:cubicBezTo>
                <a:lnTo>
                  <a:pt x="57974" y="32272"/>
                </a:lnTo>
                <a:cubicBezTo>
                  <a:pt x="58759" y="32007"/>
                  <a:pt x="58244" y="23309"/>
                  <a:pt x="58244" y="22065"/>
                </a:cubicBezTo>
                <a:cubicBezTo>
                  <a:pt x="58274" y="19148"/>
                  <a:pt x="57606" y="16474"/>
                  <a:pt x="57150" y="13618"/>
                </a:cubicBezTo>
                <a:cubicBezTo>
                  <a:pt x="56816" y="11249"/>
                  <a:pt x="56573" y="8605"/>
                  <a:pt x="54446" y="7117"/>
                </a:cubicBezTo>
                <a:cubicBezTo>
                  <a:pt x="51831" y="5302"/>
                  <a:pt x="49091" y="4966"/>
                  <a:pt x="46330" y="4966"/>
                </a:cubicBezTo>
                <a:cubicBezTo>
                  <a:pt x="44792" y="4966"/>
                  <a:pt x="43248" y="5070"/>
                  <a:pt x="41716" y="5081"/>
                </a:cubicBezTo>
                <a:cubicBezTo>
                  <a:pt x="39923" y="5081"/>
                  <a:pt x="38131" y="4959"/>
                  <a:pt x="36399" y="4413"/>
                </a:cubicBezTo>
                <a:cubicBezTo>
                  <a:pt x="35427" y="4109"/>
                  <a:pt x="34576" y="3531"/>
                  <a:pt x="33786" y="2893"/>
                </a:cubicBezTo>
                <a:cubicBezTo>
                  <a:pt x="32358" y="1800"/>
                  <a:pt x="31052" y="524"/>
                  <a:pt x="29350" y="129"/>
                </a:cubicBezTo>
                <a:cubicBezTo>
                  <a:pt x="28971" y="41"/>
                  <a:pt x="28592" y="0"/>
                  <a:pt x="28217"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49" name="Google Shape;349;p41"/>
          <p:cNvPicPr preferRelativeResize="0"/>
          <p:nvPr/>
        </p:nvPicPr>
        <p:blipFill rotWithShape="1">
          <a:blip r:embed="rId3">
            <a:alphaModFix amt="70000"/>
          </a:blip>
          <a:srcRect/>
          <a:stretch/>
        </p:blipFill>
        <p:spPr>
          <a:xfrm rot="899999">
            <a:off x="-625625" y="3908400"/>
            <a:ext cx="2430476" cy="1775949"/>
          </a:xfrm>
          <a:prstGeom prst="rect">
            <a:avLst/>
          </a:prstGeom>
          <a:noFill/>
          <a:ln>
            <a:noFill/>
          </a:ln>
        </p:spPr>
      </p:pic>
      <p:pic>
        <p:nvPicPr>
          <p:cNvPr id="350" name="Google Shape;350;p41"/>
          <p:cNvPicPr preferRelativeResize="0"/>
          <p:nvPr/>
        </p:nvPicPr>
        <p:blipFill>
          <a:blip r:embed="rId4">
            <a:alphaModFix amt="70000"/>
          </a:blip>
          <a:stretch>
            <a:fillRect/>
          </a:stretch>
        </p:blipFill>
        <p:spPr>
          <a:xfrm rot="-9899997" flipH="1">
            <a:off x="7282872" y="-357350"/>
            <a:ext cx="2644604" cy="1475500"/>
          </a:xfrm>
          <a:prstGeom prst="rect">
            <a:avLst/>
          </a:prstGeom>
          <a:noFill/>
          <a:ln>
            <a:noFill/>
          </a:ln>
        </p:spPr>
      </p:pic>
      <p:sp>
        <p:nvSpPr>
          <p:cNvPr id="351" name="Google Shape;351;p41"/>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Thailand,</a:t>
            </a:r>
            <a:r>
              <a:rPr lang="en"/>
              <a:t> a perfect paradise</a:t>
            </a:r>
            <a:endParaRPr>
              <a:solidFill>
                <a:schemeClr val="dk2"/>
              </a:solidFill>
            </a:endParaRPr>
          </a:p>
        </p:txBody>
      </p:sp>
      <p:sp>
        <p:nvSpPr>
          <p:cNvPr id="352" name="Google Shape;352;p41"/>
          <p:cNvSpPr txBox="1"/>
          <p:nvPr/>
        </p:nvSpPr>
        <p:spPr>
          <a:xfrm>
            <a:off x="5850372" y="1456125"/>
            <a:ext cx="1569600" cy="4335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200" b="1">
                <a:solidFill>
                  <a:schemeClr val="dk2"/>
                </a:solidFill>
                <a:latin typeface="Playfair Display"/>
                <a:ea typeface="Playfair Display"/>
                <a:cs typeface="Playfair Display"/>
                <a:sym typeface="Playfair Display"/>
              </a:rPr>
              <a:t>Earth</a:t>
            </a:r>
            <a:endParaRPr sz="2200" b="1">
              <a:solidFill>
                <a:schemeClr val="dk2"/>
              </a:solidFill>
              <a:latin typeface="Playfair Display"/>
              <a:ea typeface="Playfair Display"/>
              <a:cs typeface="Playfair Display"/>
              <a:sym typeface="Playfair Display"/>
            </a:endParaRPr>
          </a:p>
        </p:txBody>
      </p:sp>
      <p:sp>
        <p:nvSpPr>
          <p:cNvPr id="353" name="Google Shape;353;p41"/>
          <p:cNvSpPr txBox="1"/>
          <p:nvPr/>
        </p:nvSpPr>
        <p:spPr>
          <a:xfrm>
            <a:off x="5313813" y="1837112"/>
            <a:ext cx="2106300" cy="491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Raleway"/>
                <a:ea typeface="Raleway"/>
                <a:cs typeface="Raleway"/>
                <a:sym typeface="Raleway"/>
              </a:rPr>
              <a:t>Earth is the only planet that harbors life</a:t>
            </a:r>
            <a:endParaRPr>
              <a:solidFill>
                <a:schemeClr val="dk1"/>
              </a:solidFill>
              <a:latin typeface="Raleway"/>
              <a:ea typeface="Raleway"/>
              <a:cs typeface="Raleway"/>
              <a:sym typeface="Raleway"/>
            </a:endParaRPr>
          </a:p>
        </p:txBody>
      </p:sp>
      <p:sp>
        <p:nvSpPr>
          <p:cNvPr id="354" name="Google Shape;354;p41"/>
          <p:cNvSpPr txBox="1"/>
          <p:nvPr/>
        </p:nvSpPr>
        <p:spPr>
          <a:xfrm>
            <a:off x="5850372" y="2495225"/>
            <a:ext cx="1569600" cy="4335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200" b="1">
                <a:solidFill>
                  <a:schemeClr val="dk2"/>
                </a:solidFill>
                <a:latin typeface="Playfair Display"/>
                <a:ea typeface="Playfair Display"/>
                <a:cs typeface="Playfair Display"/>
                <a:sym typeface="Playfair Display"/>
              </a:rPr>
              <a:t>Venus</a:t>
            </a:r>
            <a:endParaRPr sz="2200" b="1">
              <a:solidFill>
                <a:schemeClr val="dk2"/>
              </a:solidFill>
              <a:latin typeface="Playfair Display"/>
              <a:ea typeface="Playfair Display"/>
              <a:cs typeface="Playfair Display"/>
              <a:sym typeface="Playfair Display"/>
            </a:endParaRPr>
          </a:p>
        </p:txBody>
      </p:sp>
      <p:sp>
        <p:nvSpPr>
          <p:cNvPr id="355" name="Google Shape;355;p41"/>
          <p:cNvSpPr txBox="1"/>
          <p:nvPr/>
        </p:nvSpPr>
        <p:spPr>
          <a:xfrm>
            <a:off x="5313813" y="2876212"/>
            <a:ext cx="2106300" cy="491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Raleway"/>
                <a:ea typeface="Raleway"/>
                <a:cs typeface="Raleway"/>
                <a:sym typeface="Raleway"/>
              </a:rPr>
              <a:t>Venus is the second planet from the Sun</a:t>
            </a:r>
            <a:endParaRPr>
              <a:solidFill>
                <a:schemeClr val="dk1"/>
              </a:solidFill>
              <a:latin typeface="Raleway"/>
              <a:ea typeface="Raleway"/>
              <a:cs typeface="Raleway"/>
              <a:sym typeface="Raleway"/>
            </a:endParaRPr>
          </a:p>
        </p:txBody>
      </p:sp>
      <p:sp>
        <p:nvSpPr>
          <p:cNvPr id="356" name="Google Shape;356;p41"/>
          <p:cNvSpPr txBox="1"/>
          <p:nvPr/>
        </p:nvSpPr>
        <p:spPr>
          <a:xfrm>
            <a:off x="5850372" y="3534325"/>
            <a:ext cx="1569600" cy="4335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200" b="1">
                <a:solidFill>
                  <a:schemeClr val="dk2"/>
                </a:solidFill>
                <a:latin typeface="Playfair Display"/>
                <a:ea typeface="Playfair Display"/>
                <a:cs typeface="Playfair Display"/>
                <a:sym typeface="Playfair Display"/>
              </a:rPr>
              <a:t>Mercury</a:t>
            </a:r>
            <a:endParaRPr sz="2200" b="1">
              <a:solidFill>
                <a:schemeClr val="dk2"/>
              </a:solidFill>
              <a:latin typeface="Playfair Display"/>
              <a:ea typeface="Playfair Display"/>
              <a:cs typeface="Playfair Display"/>
              <a:sym typeface="Playfair Display"/>
            </a:endParaRPr>
          </a:p>
        </p:txBody>
      </p:sp>
      <p:sp>
        <p:nvSpPr>
          <p:cNvPr id="357" name="Google Shape;357;p41"/>
          <p:cNvSpPr txBox="1"/>
          <p:nvPr/>
        </p:nvSpPr>
        <p:spPr>
          <a:xfrm>
            <a:off x="5313813" y="3915312"/>
            <a:ext cx="2106300" cy="491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Raleway"/>
                <a:ea typeface="Raleway"/>
                <a:cs typeface="Raleway"/>
                <a:sym typeface="Raleway"/>
              </a:rPr>
              <a:t>Mercury is the closest planet to the Sun</a:t>
            </a:r>
            <a:endParaRPr>
              <a:solidFill>
                <a:schemeClr val="dk1"/>
              </a:solidFill>
              <a:latin typeface="Raleway"/>
              <a:ea typeface="Raleway"/>
              <a:cs typeface="Raleway"/>
              <a:sym typeface="Raleway"/>
            </a:endParaRPr>
          </a:p>
        </p:txBody>
      </p:sp>
      <p:grpSp>
        <p:nvGrpSpPr>
          <p:cNvPr id="358" name="Google Shape;358;p41"/>
          <p:cNvGrpSpPr/>
          <p:nvPr/>
        </p:nvGrpSpPr>
        <p:grpSpPr>
          <a:xfrm>
            <a:off x="1943850" y="1545451"/>
            <a:ext cx="385200" cy="385200"/>
            <a:chOff x="1814400" y="1451926"/>
            <a:chExt cx="385200" cy="385200"/>
          </a:xfrm>
        </p:grpSpPr>
        <p:sp>
          <p:nvSpPr>
            <p:cNvPr id="359" name="Google Shape;359;p41"/>
            <p:cNvSpPr/>
            <p:nvPr/>
          </p:nvSpPr>
          <p:spPr>
            <a:xfrm>
              <a:off x="1891578" y="1496239"/>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1"/>
            <p:cNvSpPr/>
            <p:nvPr/>
          </p:nvSpPr>
          <p:spPr>
            <a:xfrm>
              <a:off x="1814400" y="1451926"/>
              <a:ext cx="385200" cy="385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 name="Google Shape;361;p41"/>
          <p:cNvGrpSpPr/>
          <p:nvPr/>
        </p:nvGrpSpPr>
        <p:grpSpPr>
          <a:xfrm>
            <a:off x="2507775" y="2571751"/>
            <a:ext cx="385200" cy="385200"/>
            <a:chOff x="1814400" y="1451926"/>
            <a:chExt cx="385200" cy="385200"/>
          </a:xfrm>
        </p:grpSpPr>
        <p:sp>
          <p:nvSpPr>
            <p:cNvPr id="362" name="Google Shape;362;p41"/>
            <p:cNvSpPr/>
            <p:nvPr/>
          </p:nvSpPr>
          <p:spPr>
            <a:xfrm>
              <a:off x="1891578" y="1496239"/>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1"/>
            <p:cNvSpPr/>
            <p:nvPr/>
          </p:nvSpPr>
          <p:spPr>
            <a:xfrm>
              <a:off x="1814400" y="1451926"/>
              <a:ext cx="385200" cy="385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41"/>
          <p:cNvGrpSpPr/>
          <p:nvPr/>
        </p:nvGrpSpPr>
        <p:grpSpPr>
          <a:xfrm>
            <a:off x="1943850" y="3624126"/>
            <a:ext cx="385200" cy="385200"/>
            <a:chOff x="1814400" y="1451926"/>
            <a:chExt cx="385200" cy="385200"/>
          </a:xfrm>
        </p:grpSpPr>
        <p:sp>
          <p:nvSpPr>
            <p:cNvPr id="365" name="Google Shape;365;p41"/>
            <p:cNvSpPr/>
            <p:nvPr/>
          </p:nvSpPr>
          <p:spPr>
            <a:xfrm>
              <a:off x="1891578" y="1496239"/>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1"/>
            <p:cNvSpPr/>
            <p:nvPr/>
          </p:nvSpPr>
          <p:spPr>
            <a:xfrm>
              <a:off x="1814400" y="1451926"/>
              <a:ext cx="385200" cy="385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67" name="Google Shape;367;p41"/>
          <p:cNvCxnSpPr>
            <a:stCxn id="366" idx="6"/>
            <a:endCxn id="356" idx="1"/>
          </p:cNvCxnSpPr>
          <p:nvPr/>
        </p:nvCxnSpPr>
        <p:spPr>
          <a:xfrm rot="10800000" flipH="1">
            <a:off x="2329050" y="3751026"/>
            <a:ext cx="3521400" cy="65700"/>
          </a:xfrm>
          <a:prstGeom prst="bentConnector3">
            <a:avLst>
              <a:gd name="adj1" fmla="val 49999"/>
            </a:avLst>
          </a:prstGeom>
          <a:noFill/>
          <a:ln w="9525" cap="flat" cmpd="sng">
            <a:solidFill>
              <a:schemeClr val="dk1"/>
            </a:solidFill>
            <a:prstDash val="solid"/>
            <a:round/>
            <a:headEnd type="none" w="med" len="med"/>
            <a:tailEnd type="none" w="med" len="med"/>
          </a:ln>
        </p:spPr>
      </p:cxnSp>
      <p:cxnSp>
        <p:nvCxnSpPr>
          <p:cNvPr id="368" name="Google Shape;368;p41"/>
          <p:cNvCxnSpPr>
            <a:stCxn id="363" idx="6"/>
            <a:endCxn id="354" idx="1"/>
          </p:cNvCxnSpPr>
          <p:nvPr/>
        </p:nvCxnSpPr>
        <p:spPr>
          <a:xfrm rot="10800000" flipH="1">
            <a:off x="2892975" y="2711851"/>
            <a:ext cx="2957400" cy="525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369" name="Google Shape;369;p41"/>
          <p:cNvCxnSpPr>
            <a:stCxn id="360" idx="6"/>
            <a:endCxn id="352" idx="1"/>
          </p:cNvCxnSpPr>
          <p:nvPr/>
        </p:nvCxnSpPr>
        <p:spPr>
          <a:xfrm rot="10800000" flipH="1">
            <a:off x="2329050" y="1672951"/>
            <a:ext cx="3521400" cy="65100"/>
          </a:xfrm>
          <a:prstGeom prst="bentConnector3">
            <a:avLst>
              <a:gd name="adj1" fmla="val 49999"/>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sp>
        <p:nvSpPr>
          <p:cNvPr id="397" name="Google Shape;397;p44"/>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Expected</a:t>
            </a:r>
            <a:r>
              <a:rPr lang="en">
                <a:solidFill>
                  <a:schemeClr val="dk2"/>
                </a:solidFill>
              </a:rPr>
              <a:t> </a:t>
            </a:r>
            <a:r>
              <a:rPr lang="en"/>
              <a:t>timeline</a:t>
            </a:r>
            <a:r>
              <a:rPr lang="en">
                <a:solidFill>
                  <a:schemeClr val="dk2"/>
                </a:solidFill>
              </a:rPr>
              <a:t> </a:t>
            </a:r>
            <a:r>
              <a:rPr lang="en"/>
              <a:t>for a </a:t>
            </a:r>
            <a:r>
              <a:rPr lang="en">
                <a:solidFill>
                  <a:schemeClr val="dk2"/>
                </a:solidFill>
              </a:rPr>
              <a:t>trip</a:t>
            </a:r>
            <a:endParaRPr>
              <a:solidFill>
                <a:schemeClr val="dk2"/>
              </a:solidFill>
            </a:endParaRPr>
          </a:p>
        </p:txBody>
      </p:sp>
      <p:sp>
        <p:nvSpPr>
          <p:cNvPr id="398" name="Google Shape;398;p44"/>
          <p:cNvSpPr txBox="1"/>
          <p:nvPr/>
        </p:nvSpPr>
        <p:spPr>
          <a:xfrm>
            <a:off x="716650" y="3552200"/>
            <a:ext cx="2336400" cy="433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Mercury</a:t>
            </a:r>
            <a:endParaRPr sz="2200" b="1">
              <a:solidFill>
                <a:schemeClr val="dk2"/>
              </a:solidFill>
              <a:latin typeface="Playfair Display"/>
              <a:ea typeface="Playfair Display"/>
              <a:cs typeface="Playfair Display"/>
              <a:sym typeface="Playfair Display"/>
            </a:endParaRPr>
          </a:p>
        </p:txBody>
      </p:sp>
      <p:sp>
        <p:nvSpPr>
          <p:cNvPr id="399" name="Google Shape;399;p44"/>
          <p:cNvSpPr txBox="1"/>
          <p:nvPr/>
        </p:nvSpPr>
        <p:spPr>
          <a:xfrm>
            <a:off x="716650" y="3933100"/>
            <a:ext cx="2336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It’s the closest planet to the Sun and the smallest</a:t>
            </a:r>
            <a:endParaRPr>
              <a:solidFill>
                <a:schemeClr val="dk1"/>
              </a:solidFill>
              <a:latin typeface="Raleway"/>
              <a:ea typeface="Raleway"/>
              <a:cs typeface="Raleway"/>
              <a:sym typeface="Raleway"/>
            </a:endParaRPr>
          </a:p>
        </p:txBody>
      </p:sp>
      <p:sp>
        <p:nvSpPr>
          <p:cNvPr id="400" name="Google Shape;400;p44"/>
          <p:cNvSpPr txBox="1"/>
          <p:nvPr/>
        </p:nvSpPr>
        <p:spPr>
          <a:xfrm>
            <a:off x="2093525" y="1409839"/>
            <a:ext cx="2336400" cy="433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Venus</a:t>
            </a:r>
            <a:endParaRPr sz="2200" b="1">
              <a:solidFill>
                <a:schemeClr val="dk2"/>
              </a:solidFill>
              <a:latin typeface="Playfair Display"/>
              <a:ea typeface="Playfair Display"/>
              <a:cs typeface="Playfair Display"/>
              <a:sym typeface="Playfair Display"/>
            </a:endParaRPr>
          </a:p>
        </p:txBody>
      </p:sp>
      <p:sp>
        <p:nvSpPr>
          <p:cNvPr id="401" name="Google Shape;401;p44"/>
          <p:cNvSpPr txBox="1"/>
          <p:nvPr/>
        </p:nvSpPr>
        <p:spPr>
          <a:xfrm>
            <a:off x="2093525" y="1790738"/>
            <a:ext cx="2336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Venus has extremely</a:t>
            </a:r>
            <a:endParaRPr>
              <a:solidFill>
                <a:schemeClr val="dk1"/>
              </a:solidFill>
              <a:latin typeface="Raleway"/>
              <a:ea typeface="Raleway"/>
              <a:cs typeface="Raleway"/>
              <a:sym typeface="Raleway"/>
            </a:endParaRPr>
          </a:p>
          <a:p>
            <a:pPr marL="0" lvl="0" indent="0" algn="ctr" rtl="0">
              <a:spcBef>
                <a:spcPts val="0"/>
              </a:spcBef>
              <a:spcAft>
                <a:spcPts val="0"/>
              </a:spcAft>
              <a:buNone/>
            </a:pPr>
            <a:r>
              <a:rPr lang="en">
                <a:solidFill>
                  <a:schemeClr val="dk1"/>
                </a:solidFill>
                <a:latin typeface="Raleway"/>
                <a:ea typeface="Raleway"/>
                <a:cs typeface="Raleway"/>
                <a:sym typeface="Raleway"/>
              </a:rPr>
              <a:t>high temperatures</a:t>
            </a:r>
            <a:endParaRPr>
              <a:solidFill>
                <a:schemeClr val="dk1"/>
              </a:solidFill>
              <a:latin typeface="Raleway"/>
              <a:ea typeface="Raleway"/>
              <a:cs typeface="Raleway"/>
              <a:sym typeface="Raleway"/>
            </a:endParaRPr>
          </a:p>
        </p:txBody>
      </p:sp>
      <p:sp>
        <p:nvSpPr>
          <p:cNvPr id="402" name="Google Shape;402;p44"/>
          <p:cNvSpPr txBox="1"/>
          <p:nvPr/>
        </p:nvSpPr>
        <p:spPr>
          <a:xfrm>
            <a:off x="3407200" y="3552200"/>
            <a:ext cx="2336400" cy="433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Earth</a:t>
            </a:r>
            <a:endParaRPr sz="2200" b="1">
              <a:solidFill>
                <a:schemeClr val="dk2"/>
              </a:solidFill>
              <a:latin typeface="Playfair Display"/>
              <a:ea typeface="Playfair Display"/>
              <a:cs typeface="Playfair Display"/>
              <a:sym typeface="Playfair Display"/>
            </a:endParaRPr>
          </a:p>
        </p:txBody>
      </p:sp>
      <p:sp>
        <p:nvSpPr>
          <p:cNvPr id="403" name="Google Shape;403;p44"/>
          <p:cNvSpPr txBox="1"/>
          <p:nvPr/>
        </p:nvSpPr>
        <p:spPr>
          <a:xfrm>
            <a:off x="3407200" y="3933100"/>
            <a:ext cx="2336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Earth is the only planet known to harbor life</a:t>
            </a:r>
            <a:endParaRPr>
              <a:solidFill>
                <a:schemeClr val="dk1"/>
              </a:solidFill>
              <a:latin typeface="Raleway"/>
              <a:ea typeface="Raleway"/>
              <a:cs typeface="Raleway"/>
              <a:sym typeface="Raleway"/>
            </a:endParaRPr>
          </a:p>
        </p:txBody>
      </p:sp>
      <p:sp>
        <p:nvSpPr>
          <p:cNvPr id="404" name="Google Shape;404;p44"/>
          <p:cNvSpPr txBox="1"/>
          <p:nvPr/>
        </p:nvSpPr>
        <p:spPr>
          <a:xfrm>
            <a:off x="6097750" y="3552200"/>
            <a:ext cx="2336400" cy="433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Jupiter</a:t>
            </a:r>
            <a:endParaRPr sz="2200" b="1">
              <a:solidFill>
                <a:schemeClr val="dk2"/>
              </a:solidFill>
              <a:latin typeface="Playfair Display"/>
              <a:ea typeface="Playfair Display"/>
              <a:cs typeface="Playfair Display"/>
              <a:sym typeface="Playfair Display"/>
            </a:endParaRPr>
          </a:p>
        </p:txBody>
      </p:sp>
      <p:sp>
        <p:nvSpPr>
          <p:cNvPr id="405" name="Google Shape;405;p44"/>
          <p:cNvSpPr txBox="1"/>
          <p:nvPr/>
        </p:nvSpPr>
        <p:spPr>
          <a:xfrm>
            <a:off x="6097750" y="3933100"/>
            <a:ext cx="2336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Jupiter is a gas giant and the biggest planet</a:t>
            </a:r>
            <a:endParaRPr>
              <a:solidFill>
                <a:schemeClr val="dk1"/>
              </a:solidFill>
              <a:latin typeface="Raleway"/>
              <a:ea typeface="Raleway"/>
              <a:cs typeface="Raleway"/>
              <a:sym typeface="Raleway"/>
            </a:endParaRPr>
          </a:p>
        </p:txBody>
      </p:sp>
      <p:sp>
        <p:nvSpPr>
          <p:cNvPr id="406" name="Google Shape;406;p44"/>
          <p:cNvSpPr txBox="1"/>
          <p:nvPr/>
        </p:nvSpPr>
        <p:spPr>
          <a:xfrm>
            <a:off x="4720875" y="1409839"/>
            <a:ext cx="2336400" cy="433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Mars</a:t>
            </a:r>
            <a:endParaRPr sz="2200" b="1">
              <a:solidFill>
                <a:schemeClr val="dk2"/>
              </a:solidFill>
              <a:latin typeface="Playfair Display"/>
              <a:ea typeface="Playfair Display"/>
              <a:cs typeface="Playfair Display"/>
              <a:sym typeface="Playfair Display"/>
            </a:endParaRPr>
          </a:p>
        </p:txBody>
      </p:sp>
      <p:sp>
        <p:nvSpPr>
          <p:cNvPr id="407" name="Google Shape;407;p44"/>
          <p:cNvSpPr txBox="1"/>
          <p:nvPr/>
        </p:nvSpPr>
        <p:spPr>
          <a:xfrm>
            <a:off x="4720875" y="1790738"/>
            <a:ext cx="2336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Despite being red, Mars is a cold planet</a:t>
            </a:r>
            <a:endParaRPr>
              <a:solidFill>
                <a:schemeClr val="dk1"/>
              </a:solidFill>
              <a:latin typeface="Raleway"/>
              <a:ea typeface="Raleway"/>
              <a:cs typeface="Raleway"/>
              <a:sym typeface="Raleway"/>
            </a:endParaRPr>
          </a:p>
        </p:txBody>
      </p:sp>
      <p:sp>
        <p:nvSpPr>
          <p:cNvPr id="408" name="Google Shape;408;p44"/>
          <p:cNvSpPr/>
          <p:nvPr/>
        </p:nvSpPr>
        <p:spPr>
          <a:xfrm>
            <a:off x="1547200" y="2593875"/>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4"/>
          <p:cNvSpPr/>
          <p:nvPr/>
        </p:nvSpPr>
        <p:spPr>
          <a:xfrm>
            <a:off x="4237750" y="2593875"/>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4"/>
          <p:cNvSpPr/>
          <p:nvPr/>
        </p:nvSpPr>
        <p:spPr>
          <a:xfrm>
            <a:off x="6928300" y="2593875"/>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4"/>
          <p:cNvSpPr/>
          <p:nvPr/>
        </p:nvSpPr>
        <p:spPr>
          <a:xfrm>
            <a:off x="5551425" y="2593875"/>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4"/>
          <p:cNvSpPr/>
          <p:nvPr/>
        </p:nvSpPr>
        <p:spPr>
          <a:xfrm>
            <a:off x="2924075" y="2593875"/>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3" name="Google Shape;413;p44"/>
          <p:cNvCxnSpPr>
            <a:stCxn id="398" idx="0"/>
            <a:endCxn id="408" idx="2"/>
          </p:cNvCxnSpPr>
          <p:nvPr/>
        </p:nvCxnSpPr>
        <p:spPr>
          <a:xfrm rot="10800000">
            <a:off x="1884850" y="3269300"/>
            <a:ext cx="0" cy="282900"/>
          </a:xfrm>
          <a:prstGeom prst="straightConnector1">
            <a:avLst/>
          </a:prstGeom>
          <a:noFill/>
          <a:ln w="9525" cap="flat" cmpd="sng">
            <a:solidFill>
              <a:schemeClr val="dk1"/>
            </a:solidFill>
            <a:prstDash val="solid"/>
            <a:round/>
            <a:headEnd type="triangle" w="med" len="med"/>
            <a:tailEnd type="none" w="med" len="med"/>
          </a:ln>
        </p:spPr>
      </p:cxnSp>
      <p:cxnSp>
        <p:nvCxnSpPr>
          <p:cNvPr id="414" name="Google Shape;414;p44"/>
          <p:cNvCxnSpPr>
            <a:stCxn id="402" idx="0"/>
            <a:endCxn id="409" idx="2"/>
          </p:cNvCxnSpPr>
          <p:nvPr/>
        </p:nvCxnSpPr>
        <p:spPr>
          <a:xfrm rot="10800000">
            <a:off x="4575400" y="3269300"/>
            <a:ext cx="0" cy="282900"/>
          </a:xfrm>
          <a:prstGeom prst="straightConnector1">
            <a:avLst/>
          </a:prstGeom>
          <a:noFill/>
          <a:ln w="9525" cap="flat" cmpd="sng">
            <a:solidFill>
              <a:schemeClr val="dk1"/>
            </a:solidFill>
            <a:prstDash val="solid"/>
            <a:round/>
            <a:headEnd type="triangle" w="med" len="med"/>
            <a:tailEnd type="none" w="med" len="med"/>
          </a:ln>
        </p:spPr>
      </p:cxnSp>
      <p:cxnSp>
        <p:nvCxnSpPr>
          <p:cNvPr id="415" name="Google Shape;415;p44"/>
          <p:cNvCxnSpPr>
            <a:stCxn id="404" idx="0"/>
            <a:endCxn id="410" idx="2"/>
          </p:cNvCxnSpPr>
          <p:nvPr/>
        </p:nvCxnSpPr>
        <p:spPr>
          <a:xfrm rot="10800000">
            <a:off x="7265950" y="3269300"/>
            <a:ext cx="0" cy="282900"/>
          </a:xfrm>
          <a:prstGeom prst="straightConnector1">
            <a:avLst/>
          </a:prstGeom>
          <a:noFill/>
          <a:ln w="9525" cap="flat" cmpd="sng">
            <a:solidFill>
              <a:schemeClr val="dk1"/>
            </a:solidFill>
            <a:prstDash val="solid"/>
            <a:round/>
            <a:headEnd type="triangle" w="med" len="med"/>
            <a:tailEnd type="none" w="med" len="med"/>
          </a:ln>
        </p:spPr>
      </p:cxnSp>
      <p:cxnSp>
        <p:nvCxnSpPr>
          <p:cNvPr id="416" name="Google Shape;416;p44"/>
          <p:cNvCxnSpPr>
            <a:stCxn id="412" idx="0"/>
            <a:endCxn id="401" idx="2"/>
          </p:cNvCxnSpPr>
          <p:nvPr/>
        </p:nvCxnSpPr>
        <p:spPr>
          <a:xfrm rot="10800000">
            <a:off x="3261725" y="2363475"/>
            <a:ext cx="0" cy="230400"/>
          </a:xfrm>
          <a:prstGeom prst="straightConnector1">
            <a:avLst/>
          </a:prstGeom>
          <a:noFill/>
          <a:ln w="9525" cap="flat" cmpd="sng">
            <a:solidFill>
              <a:schemeClr val="dk1"/>
            </a:solidFill>
            <a:prstDash val="solid"/>
            <a:round/>
            <a:headEnd type="none" w="med" len="med"/>
            <a:tailEnd type="triangle" w="med" len="med"/>
          </a:ln>
        </p:spPr>
      </p:cxnSp>
      <p:cxnSp>
        <p:nvCxnSpPr>
          <p:cNvPr id="417" name="Google Shape;417;p44"/>
          <p:cNvCxnSpPr>
            <a:stCxn id="411" idx="0"/>
            <a:endCxn id="407" idx="2"/>
          </p:cNvCxnSpPr>
          <p:nvPr/>
        </p:nvCxnSpPr>
        <p:spPr>
          <a:xfrm rot="10800000">
            <a:off x="5889075" y="2363475"/>
            <a:ext cx="0" cy="230400"/>
          </a:xfrm>
          <a:prstGeom prst="straightConnector1">
            <a:avLst/>
          </a:prstGeom>
          <a:noFill/>
          <a:ln w="9525" cap="flat" cmpd="sng">
            <a:solidFill>
              <a:schemeClr val="dk1"/>
            </a:solidFill>
            <a:prstDash val="solid"/>
            <a:round/>
            <a:headEnd type="none" w="med" len="med"/>
            <a:tailEnd type="triangle" w="med" len="med"/>
          </a:ln>
        </p:spPr>
      </p:cxnSp>
      <p:cxnSp>
        <p:nvCxnSpPr>
          <p:cNvPr id="418" name="Google Shape;418;p44"/>
          <p:cNvCxnSpPr>
            <a:stCxn id="408" idx="3"/>
            <a:endCxn id="412" idx="1"/>
          </p:cNvCxnSpPr>
          <p:nvPr/>
        </p:nvCxnSpPr>
        <p:spPr>
          <a:xfrm>
            <a:off x="2222500" y="2931525"/>
            <a:ext cx="701700" cy="0"/>
          </a:xfrm>
          <a:prstGeom prst="straightConnector1">
            <a:avLst/>
          </a:prstGeom>
          <a:noFill/>
          <a:ln w="9525" cap="flat" cmpd="sng">
            <a:solidFill>
              <a:schemeClr val="dk1"/>
            </a:solidFill>
            <a:prstDash val="solid"/>
            <a:round/>
            <a:headEnd type="none" w="med" len="med"/>
            <a:tailEnd type="none" w="med" len="med"/>
          </a:ln>
        </p:spPr>
      </p:cxnSp>
      <p:cxnSp>
        <p:nvCxnSpPr>
          <p:cNvPr id="419" name="Google Shape;419;p44"/>
          <p:cNvCxnSpPr>
            <a:stCxn id="412" idx="3"/>
            <a:endCxn id="409" idx="1"/>
          </p:cNvCxnSpPr>
          <p:nvPr/>
        </p:nvCxnSpPr>
        <p:spPr>
          <a:xfrm>
            <a:off x="3599375" y="2931525"/>
            <a:ext cx="638400" cy="0"/>
          </a:xfrm>
          <a:prstGeom prst="straightConnector1">
            <a:avLst/>
          </a:prstGeom>
          <a:noFill/>
          <a:ln w="9525" cap="flat" cmpd="sng">
            <a:solidFill>
              <a:schemeClr val="dk1"/>
            </a:solidFill>
            <a:prstDash val="solid"/>
            <a:round/>
            <a:headEnd type="none" w="med" len="med"/>
            <a:tailEnd type="none" w="med" len="med"/>
          </a:ln>
        </p:spPr>
      </p:cxnSp>
      <p:cxnSp>
        <p:nvCxnSpPr>
          <p:cNvPr id="420" name="Google Shape;420;p44"/>
          <p:cNvCxnSpPr>
            <a:stCxn id="409" idx="3"/>
            <a:endCxn id="411" idx="1"/>
          </p:cNvCxnSpPr>
          <p:nvPr/>
        </p:nvCxnSpPr>
        <p:spPr>
          <a:xfrm>
            <a:off x="4913050" y="2931525"/>
            <a:ext cx="638400" cy="0"/>
          </a:xfrm>
          <a:prstGeom prst="straightConnector1">
            <a:avLst/>
          </a:prstGeom>
          <a:noFill/>
          <a:ln w="9525" cap="flat" cmpd="sng">
            <a:solidFill>
              <a:schemeClr val="dk1"/>
            </a:solidFill>
            <a:prstDash val="solid"/>
            <a:round/>
            <a:headEnd type="none" w="med" len="med"/>
            <a:tailEnd type="none" w="med" len="med"/>
          </a:ln>
        </p:spPr>
      </p:cxnSp>
      <p:cxnSp>
        <p:nvCxnSpPr>
          <p:cNvPr id="421" name="Google Shape;421;p44"/>
          <p:cNvCxnSpPr>
            <a:stCxn id="411" idx="3"/>
            <a:endCxn id="410" idx="1"/>
          </p:cNvCxnSpPr>
          <p:nvPr/>
        </p:nvCxnSpPr>
        <p:spPr>
          <a:xfrm>
            <a:off x="6226725" y="2931525"/>
            <a:ext cx="701700" cy="0"/>
          </a:xfrm>
          <a:prstGeom prst="straightConnector1">
            <a:avLst/>
          </a:prstGeom>
          <a:noFill/>
          <a:ln w="9525" cap="flat" cmpd="sng">
            <a:solidFill>
              <a:schemeClr val="dk1"/>
            </a:solidFill>
            <a:prstDash val="solid"/>
            <a:round/>
            <a:headEnd type="none" w="med" len="med"/>
            <a:tailEnd type="none" w="med" len="med"/>
          </a:ln>
        </p:spPr>
      </p:cxnSp>
      <p:cxnSp>
        <p:nvCxnSpPr>
          <p:cNvPr id="422" name="Google Shape;422;p44"/>
          <p:cNvCxnSpPr>
            <a:stCxn id="408" idx="1"/>
          </p:cNvCxnSpPr>
          <p:nvPr/>
        </p:nvCxnSpPr>
        <p:spPr>
          <a:xfrm rot="10800000">
            <a:off x="727300" y="2931525"/>
            <a:ext cx="819900" cy="0"/>
          </a:xfrm>
          <a:prstGeom prst="straightConnector1">
            <a:avLst/>
          </a:prstGeom>
          <a:noFill/>
          <a:ln w="9525" cap="flat" cmpd="sng">
            <a:solidFill>
              <a:schemeClr val="dk1"/>
            </a:solidFill>
            <a:prstDash val="solid"/>
            <a:round/>
            <a:headEnd type="none" w="med" len="med"/>
            <a:tailEnd type="triangle" w="med" len="med"/>
          </a:ln>
        </p:spPr>
      </p:cxnSp>
      <p:cxnSp>
        <p:nvCxnSpPr>
          <p:cNvPr id="423" name="Google Shape;423;p44"/>
          <p:cNvCxnSpPr>
            <a:stCxn id="410" idx="3"/>
          </p:cNvCxnSpPr>
          <p:nvPr/>
        </p:nvCxnSpPr>
        <p:spPr>
          <a:xfrm>
            <a:off x="7603600" y="2931525"/>
            <a:ext cx="844200" cy="0"/>
          </a:xfrm>
          <a:prstGeom prst="straightConnector1">
            <a:avLst/>
          </a:prstGeom>
          <a:noFill/>
          <a:ln w="9525" cap="flat" cmpd="sng">
            <a:solidFill>
              <a:schemeClr val="dk1"/>
            </a:solidFill>
            <a:prstDash val="solid"/>
            <a:round/>
            <a:headEnd type="none" w="med" len="med"/>
            <a:tailEnd type="triangle" w="med" len="med"/>
          </a:ln>
        </p:spPr>
      </p:cxnSp>
      <p:pic>
        <p:nvPicPr>
          <p:cNvPr id="424" name="Google Shape;424;p44"/>
          <p:cNvPicPr preferRelativeResize="0"/>
          <p:nvPr/>
        </p:nvPicPr>
        <p:blipFill rotWithShape="1">
          <a:blip r:embed="rId3">
            <a:alphaModFix amt="70000"/>
          </a:blip>
          <a:srcRect/>
          <a:stretch/>
        </p:blipFill>
        <p:spPr>
          <a:xfrm rot="6299995" flipH="1">
            <a:off x="-1222632" y="-112999"/>
            <a:ext cx="2786209" cy="1607223"/>
          </a:xfrm>
          <a:prstGeom prst="rect">
            <a:avLst/>
          </a:prstGeom>
          <a:noFill/>
          <a:ln>
            <a:noFill/>
          </a:ln>
        </p:spPr>
      </p:pic>
      <p:pic>
        <p:nvPicPr>
          <p:cNvPr id="425" name="Google Shape;425;p44"/>
          <p:cNvPicPr preferRelativeResize="0"/>
          <p:nvPr/>
        </p:nvPicPr>
        <p:blipFill rotWithShape="1">
          <a:blip r:embed="rId4">
            <a:alphaModFix amt="70000"/>
          </a:blip>
          <a:srcRect l="9" t="-160"/>
          <a:stretch/>
        </p:blipFill>
        <p:spPr>
          <a:xfrm rot="2700000" flipH="1">
            <a:off x="7748151" y="-414605"/>
            <a:ext cx="3471228" cy="2304707"/>
          </a:xfrm>
          <a:prstGeom prst="rect">
            <a:avLst/>
          </a:prstGeom>
          <a:noFill/>
          <a:ln>
            <a:noFill/>
          </a:ln>
        </p:spPr>
      </p:pic>
      <p:grpSp>
        <p:nvGrpSpPr>
          <p:cNvPr id="426" name="Google Shape;426;p44"/>
          <p:cNvGrpSpPr/>
          <p:nvPr/>
        </p:nvGrpSpPr>
        <p:grpSpPr>
          <a:xfrm>
            <a:off x="1652350" y="2699013"/>
            <a:ext cx="464975" cy="465025"/>
            <a:chOff x="1004038" y="1350225"/>
            <a:chExt cx="464975" cy="465025"/>
          </a:xfrm>
        </p:grpSpPr>
        <p:sp>
          <p:nvSpPr>
            <p:cNvPr id="427" name="Google Shape;427;p44"/>
            <p:cNvSpPr/>
            <p:nvPr/>
          </p:nvSpPr>
          <p:spPr>
            <a:xfrm>
              <a:off x="1004038" y="1350225"/>
              <a:ext cx="464975" cy="465025"/>
            </a:xfrm>
            <a:custGeom>
              <a:avLst/>
              <a:gdLst/>
              <a:ahLst/>
              <a:cxnLst/>
              <a:rect l="l" t="t" r="r" b="b"/>
              <a:pathLst>
                <a:path w="18599" h="18601" extrusionOk="0">
                  <a:moveTo>
                    <a:pt x="9027" y="551"/>
                  </a:moveTo>
                  <a:lnTo>
                    <a:pt x="9027" y="1873"/>
                  </a:lnTo>
                  <a:cubicBezTo>
                    <a:pt x="7903" y="1913"/>
                    <a:pt x="6806" y="2210"/>
                    <a:pt x="5821" y="2731"/>
                  </a:cubicBezTo>
                  <a:lnTo>
                    <a:pt x="5162" y="1589"/>
                  </a:lnTo>
                  <a:cubicBezTo>
                    <a:pt x="6319" y="964"/>
                    <a:pt x="7632" y="594"/>
                    <a:pt x="9027" y="551"/>
                  </a:cubicBezTo>
                  <a:close/>
                  <a:moveTo>
                    <a:pt x="9572" y="551"/>
                  </a:moveTo>
                  <a:cubicBezTo>
                    <a:pt x="10966" y="594"/>
                    <a:pt x="12280" y="964"/>
                    <a:pt x="13438" y="1589"/>
                  </a:cubicBezTo>
                  <a:lnTo>
                    <a:pt x="12778" y="2732"/>
                  </a:lnTo>
                  <a:cubicBezTo>
                    <a:pt x="11815" y="2221"/>
                    <a:pt x="10726" y="1915"/>
                    <a:pt x="9572" y="1873"/>
                  </a:cubicBezTo>
                  <a:lnTo>
                    <a:pt x="9572" y="551"/>
                  </a:lnTo>
                  <a:close/>
                  <a:moveTo>
                    <a:pt x="13909" y="1862"/>
                  </a:moveTo>
                  <a:cubicBezTo>
                    <a:pt x="15055" y="2575"/>
                    <a:pt x="16026" y="3545"/>
                    <a:pt x="16739" y="4691"/>
                  </a:cubicBezTo>
                  <a:lnTo>
                    <a:pt x="15595" y="5352"/>
                  </a:lnTo>
                  <a:cubicBezTo>
                    <a:pt x="14999" y="4405"/>
                    <a:pt x="14196" y="3602"/>
                    <a:pt x="13249" y="3005"/>
                  </a:cubicBezTo>
                  <a:lnTo>
                    <a:pt x="13909" y="1862"/>
                  </a:lnTo>
                  <a:close/>
                  <a:moveTo>
                    <a:pt x="1586" y="5162"/>
                  </a:moveTo>
                  <a:lnTo>
                    <a:pt x="2730" y="5823"/>
                  </a:lnTo>
                  <a:cubicBezTo>
                    <a:pt x="2209" y="6808"/>
                    <a:pt x="1912" y="7905"/>
                    <a:pt x="1871" y="9029"/>
                  </a:cubicBezTo>
                  <a:lnTo>
                    <a:pt x="550" y="9029"/>
                  </a:lnTo>
                  <a:cubicBezTo>
                    <a:pt x="593" y="7634"/>
                    <a:pt x="963" y="6321"/>
                    <a:pt x="1586" y="5162"/>
                  </a:cubicBezTo>
                  <a:close/>
                  <a:moveTo>
                    <a:pt x="17012" y="5162"/>
                  </a:moveTo>
                  <a:cubicBezTo>
                    <a:pt x="17636" y="6321"/>
                    <a:pt x="18007" y="7634"/>
                    <a:pt x="18049" y="9029"/>
                  </a:cubicBezTo>
                  <a:lnTo>
                    <a:pt x="16728" y="9029"/>
                  </a:lnTo>
                  <a:cubicBezTo>
                    <a:pt x="16686" y="7874"/>
                    <a:pt x="16380" y="6786"/>
                    <a:pt x="15868" y="5823"/>
                  </a:cubicBezTo>
                  <a:lnTo>
                    <a:pt x="17012" y="5162"/>
                  </a:lnTo>
                  <a:close/>
                  <a:moveTo>
                    <a:pt x="1871" y="9574"/>
                  </a:moveTo>
                  <a:cubicBezTo>
                    <a:pt x="1912" y="10702"/>
                    <a:pt x="2208" y="11796"/>
                    <a:pt x="2729" y="12780"/>
                  </a:cubicBezTo>
                  <a:lnTo>
                    <a:pt x="1586" y="13439"/>
                  </a:lnTo>
                  <a:cubicBezTo>
                    <a:pt x="963" y="12282"/>
                    <a:pt x="593" y="10968"/>
                    <a:pt x="550" y="9574"/>
                  </a:cubicBezTo>
                  <a:close/>
                  <a:moveTo>
                    <a:pt x="18049" y="9574"/>
                  </a:moveTo>
                  <a:cubicBezTo>
                    <a:pt x="18007" y="10941"/>
                    <a:pt x="17652" y="12260"/>
                    <a:pt x="17016" y="13442"/>
                  </a:cubicBezTo>
                  <a:lnTo>
                    <a:pt x="15868" y="12779"/>
                  </a:lnTo>
                  <a:cubicBezTo>
                    <a:pt x="16380" y="11816"/>
                    <a:pt x="16686" y="10727"/>
                    <a:pt x="16728" y="9574"/>
                  </a:cubicBezTo>
                  <a:close/>
                  <a:moveTo>
                    <a:pt x="4689" y="1862"/>
                  </a:moveTo>
                  <a:lnTo>
                    <a:pt x="5350" y="3004"/>
                  </a:lnTo>
                  <a:cubicBezTo>
                    <a:pt x="5052" y="3190"/>
                    <a:pt x="4768" y="3398"/>
                    <a:pt x="4497" y="3626"/>
                  </a:cubicBezTo>
                  <a:cubicBezTo>
                    <a:pt x="4383" y="3724"/>
                    <a:pt x="4368" y="3896"/>
                    <a:pt x="4465" y="4010"/>
                  </a:cubicBezTo>
                  <a:cubicBezTo>
                    <a:pt x="4520" y="4074"/>
                    <a:pt x="4597" y="4106"/>
                    <a:pt x="4674" y="4106"/>
                  </a:cubicBezTo>
                  <a:cubicBezTo>
                    <a:pt x="4737" y="4106"/>
                    <a:pt x="4799" y="4085"/>
                    <a:pt x="4850" y="4042"/>
                  </a:cubicBezTo>
                  <a:cubicBezTo>
                    <a:pt x="6091" y="2991"/>
                    <a:pt x="7672" y="2411"/>
                    <a:pt x="9300" y="2411"/>
                  </a:cubicBezTo>
                  <a:cubicBezTo>
                    <a:pt x="13099" y="2411"/>
                    <a:pt x="16189" y="5502"/>
                    <a:pt x="16189" y="9301"/>
                  </a:cubicBezTo>
                  <a:cubicBezTo>
                    <a:pt x="16189" y="13100"/>
                    <a:pt x="13099" y="16190"/>
                    <a:pt x="9300" y="16190"/>
                  </a:cubicBezTo>
                  <a:cubicBezTo>
                    <a:pt x="7738" y="16190"/>
                    <a:pt x="6266" y="15681"/>
                    <a:pt x="5042" y="14718"/>
                  </a:cubicBezTo>
                  <a:cubicBezTo>
                    <a:pt x="4992" y="14678"/>
                    <a:pt x="4933" y="14659"/>
                    <a:pt x="4874" y="14659"/>
                  </a:cubicBezTo>
                  <a:cubicBezTo>
                    <a:pt x="4793" y="14659"/>
                    <a:pt x="4714" y="14695"/>
                    <a:pt x="4660" y="14764"/>
                  </a:cubicBezTo>
                  <a:cubicBezTo>
                    <a:pt x="4566" y="14882"/>
                    <a:pt x="4587" y="15053"/>
                    <a:pt x="4705" y="15146"/>
                  </a:cubicBezTo>
                  <a:cubicBezTo>
                    <a:pt x="4913" y="15310"/>
                    <a:pt x="5127" y="15461"/>
                    <a:pt x="5348" y="15600"/>
                  </a:cubicBezTo>
                  <a:lnTo>
                    <a:pt x="4689" y="16740"/>
                  </a:lnTo>
                  <a:cubicBezTo>
                    <a:pt x="3543" y="16028"/>
                    <a:pt x="2573" y="15057"/>
                    <a:pt x="1861" y="13910"/>
                  </a:cubicBezTo>
                  <a:lnTo>
                    <a:pt x="3002" y="13251"/>
                  </a:lnTo>
                  <a:cubicBezTo>
                    <a:pt x="3226" y="13608"/>
                    <a:pt x="3480" y="13947"/>
                    <a:pt x="3764" y="14264"/>
                  </a:cubicBezTo>
                  <a:cubicBezTo>
                    <a:pt x="3819" y="14323"/>
                    <a:pt x="3894" y="14354"/>
                    <a:pt x="3967" y="14354"/>
                  </a:cubicBezTo>
                  <a:cubicBezTo>
                    <a:pt x="4033" y="14354"/>
                    <a:pt x="4098" y="14331"/>
                    <a:pt x="4149" y="14285"/>
                  </a:cubicBezTo>
                  <a:cubicBezTo>
                    <a:pt x="4261" y="14184"/>
                    <a:pt x="4271" y="14012"/>
                    <a:pt x="4170" y="13900"/>
                  </a:cubicBezTo>
                  <a:cubicBezTo>
                    <a:pt x="3035" y="12635"/>
                    <a:pt x="2410" y="11002"/>
                    <a:pt x="2410" y="9301"/>
                  </a:cubicBezTo>
                  <a:cubicBezTo>
                    <a:pt x="2410" y="7691"/>
                    <a:pt x="2977" y="6124"/>
                    <a:pt x="4008" y="4889"/>
                  </a:cubicBezTo>
                  <a:cubicBezTo>
                    <a:pt x="4105" y="4774"/>
                    <a:pt x="4089" y="4602"/>
                    <a:pt x="3974" y="4506"/>
                  </a:cubicBezTo>
                  <a:cubicBezTo>
                    <a:pt x="3922" y="4463"/>
                    <a:pt x="3860" y="4443"/>
                    <a:pt x="3799" y="4443"/>
                  </a:cubicBezTo>
                  <a:cubicBezTo>
                    <a:pt x="3721" y="4443"/>
                    <a:pt x="3643" y="4476"/>
                    <a:pt x="3590" y="4540"/>
                  </a:cubicBezTo>
                  <a:cubicBezTo>
                    <a:pt x="3375" y="4797"/>
                    <a:pt x="3179" y="5069"/>
                    <a:pt x="3002" y="5351"/>
                  </a:cubicBezTo>
                  <a:lnTo>
                    <a:pt x="1861" y="4691"/>
                  </a:lnTo>
                  <a:cubicBezTo>
                    <a:pt x="2573" y="3545"/>
                    <a:pt x="3543" y="2575"/>
                    <a:pt x="4689" y="1862"/>
                  </a:cubicBezTo>
                  <a:close/>
                  <a:moveTo>
                    <a:pt x="5819" y="15873"/>
                  </a:moveTo>
                  <a:cubicBezTo>
                    <a:pt x="6805" y="16398"/>
                    <a:pt x="7892" y="16689"/>
                    <a:pt x="9027" y="16730"/>
                  </a:cubicBezTo>
                  <a:lnTo>
                    <a:pt x="9027" y="18051"/>
                  </a:lnTo>
                  <a:cubicBezTo>
                    <a:pt x="7632" y="18008"/>
                    <a:pt x="6319" y="17638"/>
                    <a:pt x="5162" y="17014"/>
                  </a:cubicBezTo>
                  <a:lnTo>
                    <a:pt x="5819" y="15873"/>
                  </a:lnTo>
                  <a:close/>
                  <a:moveTo>
                    <a:pt x="12778" y="15869"/>
                  </a:moveTo>
                  <a:lnTo>
                    <a:pt x="13441" y="17018"/>
                  </a:lnTo>
                  <a:cubicBezTo>
                    <a:pt x="12255" y="17657"/>
                    <a:pt x="10943" y="18010"/>
                    <a:pt x="9572" y="18051"/>
                  </a:cubicBezTo>
                  <a:lnTo>
                    <a:pt x="9572" y="16730"/>
                  </a:lnTo>
                  <a:cubicBezTo>
                    <a:pt x="10726" y="16688"/>
                    <a:pt x="11815" y="16382"/>
                    <a:pt x="12778" y="15869"/>
                  </a:cubicBezTo>
                  <a:close/>
                  <a:moveTo>
                    <a:pt x="9300" y="1"/>
                  </a:moveTo>
                  <a:cubicBezTo>
                    <a:pt x="6816" y="1"/>
                    <a:pt x="4480" y="969"/>
                    <a:pt x="2724" y="2725"/>
                  </a:cubicBezTo>
                  <a:cubicBezTo>
                    <a:pt x="968" y="4481"/>
                    <a:pt x="0" y="6817"/>
                    <a:pt x="0" y="9301"/>
                  </a:cubicBezTo>
                  <a:cubicBezTo>
                    <a:pt x="0" y="11785"/>
                    <a:pt x="968" y="14120"/>
                    <a:pt x="2724" y="15877"/>
                  </a:cubicBezTo>
                  <a:cubicBezTo>
                    <a:pt x="4480" y="17633"/>
                    <a:pt x="6816" y="18601"/>
                    <a:pt x="9300" y="18601"/>
                  </a:cubicBezTo>
                  <a:cubicBezTo>
                    <a:pt x="11393" y="18601"/>
                    <a:pt x="13371" y="17920"/>
                    <a:pt x="15019" y="16634"/>
                  </a:cubicBezTo>
                  <a:cubicBezTo>
                    <a:pt x="15137" y="16542"/>
                    <a:pt x="15157" y="16371"/>
                    <a:pt x="15065" y="16252"/>
                  </a:cubicBezTo>
                  <a:cubicBezTo>
                    <a:pt x="15012" y="16183"/>
                    <a:pt x="14931" y="16147"/>
                    <a:pt x="14850" y="16147"/>
                  </a:cubicBezTo>
                  <a:cubicBezTo>
                    <a:pt x="14792" y="16147"/>
                    <a:pt x="14732" y="16166"/>
                    <a:pt x="14683" y="16205"/>
                  </a:cubicBezTo>
                  <a:cubicBezTo>
                    <a:pt x="14433" y="16399"/>
                    <a:pt x="14176" y="16579"/>
                    <a:pt x="13912" y="16745"/>
                  </a:cubicBezTo>
                  <a:lnTo>
                    <a:pt x="13249" y="15596"/>
                  </a:lnTo>
                  <a:cubicBezTo>
                    <a:pt x="14196" y="15001"/>
                    <a:pt x="14999" y="14197"/>
                    <a:pt x="15595" y="13250"/>
                  </a:cubicBezTo>
                  <a:lnTo>
                    <a:pt x="16743" y="13913"/>
                  </a:lnTo>
                  <a:cubicBezTo>
                    <a:pt x="16413" y="14443"/>
                    <a:pt x="16024" y="14942"/>
                    <a:pt x="15579" y="15399"/>
                  </a:cubicBezTo>
                  <a:cubicBezTo>
                    <a:pt x="15475" y="15508"/>
                    <a:pt x="15477" y="15680"/>
                    <a:pt x="15585" y="15784"/>
                  </a:cubicBezTo>
                  <a:cubicBezTo>
                    <a:pt x="15639" y="15836"/>
                    <a:pt x="15707" y="15861"/>
                    <a:pt x="15776" y="15861"/>
                  </a:cubicBezTo>
                  <a:cubicBezTo>
                    <a:pt x="15847" y="15861"/>
                    <a:pt x="15917" y="15834"/>
                    <a:pt x="15970" y="15779"/>
                  </a:cubicBezTo>
                  <a:cubicBezTo>
                    <a:pt x="17665" y="14034"/>
                    <a:pt x="18598" y="11733"/>
                    <a:pt x="18598" y="9301"/>
                  </a:cubicBezTo>
                  <a:cubicBezTo>
                    <a:pt x="18598" y="6817"/>
                    <a:pt x="17632" y="4481"/>
                    <a:pt x="15876" y="2725"/>
                  </a:cubicBezTo>
                  <a:cubicBezTo>
                    <a:pt x="14118" y="969"/>
                    <a:pt x="11783" y="1"/>
                    <a:pt x="9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4"/>
            <p:cNvSpPr/>
            <p:nvPr/>
          </p:nvSpPr>
          <p:spPr>
            <a:xfrm>
              <a:off x="1194513" y="1498325"/>
              <a:ext cx="84000" cy="79100"/>
            </a:xfrm>
            <a:custGeom>
              <a:avLst/>
              <a:gdLst/>
              <a:ahLst/>
              <a:cxnLst/>
              <a:rect l="l" t="t" r="r" b="b"/>
              <a:pathLst>
                <a:path w="3360" h="3164" extrusionOk="0">
                  <a:moveTo>
                    <a:pt x="2409" y="761"/>
                  </a:moveTo>
                  <a:cubicBezTo>
                    <a:pt x="2655" y="950"/>
                    <a:pt x="2815" y="1248"/>
                    <a:pt x="2815" y="1584"/>
                  </a:cubicBezTo>
                  <a:cubicBezTo>
                    <a:pt x="2815" y="1919"/>
                    <a:pt x="2656" y="2218"/>
                    <a:pt x="2409" y="2408"/>
                  </a:cubicBezTo>
                  <a:lnTo>
                    <a:pt x="2409" y="761"/>
                  </a:lnTo>
                  <a:close/>
                  <a:moveTo>
                    <a:pt x="894" y="546"/>
                  </a:moveTo>
                  <a:lnTo>
                    <a:pt x="894" y="2618"/>
                  </a:lnTo>
                  <a:lnTo>
                    <a:pt x="546" y="2618"/>
                  </a:lnTo>
                  <a:lnTo>
                    <a:pt x="546" y="546"/>
                  </a:lnTo>
                  <a:close/>
                  <a:moveTo>
                    <a:pt x="1778" y="546"/>
                  </a:moveTo>
                  <a:cubicBezTo>
                    <a:pt x="1806" y="546"/>
                    <a:pt x="1836" y="547"/>
                    <a:pt x="1864" y="549"/>
                  </a:cubicBezTo>
                  <a:lnTo>
                    <a:pt x="1864" y="2617"/>
                  </a:lnTo>
                  <a:cubicBezTo>
                    <a:pt x="1852" y="2618"/>
                    <a:pt x="1840" y="2619"/>
                    <a:pt x="1826" y="2619"/>
                  </a:cubicBezTo>
                  <a:lnTo>
                    <a:pt x="1819" y="2619"/>
                  </a:lnTo>
                  <a:cubicBezTo>
                    <a:pt x="1805" y="2618"/>
                    <a:pt x="1792" y="2618"/>
                    <a:pt x="1778" y="2618"/>
                  </a:cubicBezTo>
                  <a:lnTo>
                    <a:pt x="1439" y="2618"/>
                  </a:lnTo>
                  <a:lnTo>
                    <a:pt x="1439" y="546"/>
                  </a:lnTo>
                  <a:close/>
                  <a:moveTo>
                    <a:pt x="274" y="1"/>
                  </a:moveTo>
                  <a:cubicBezTo>
                    <a:pt x="123" y="1"/>
                    <a:pt x="1" y="123"/>
                    <a:pt x="1" y="274"/>
                  </a:cubicBezTo>
                  <a:lnTo>
                    <a:pt x="1" y="2891"/>
                  </a:lnTo>
                  <a:cubicBezTo>
                    <a:pt x="1" y="3041"/>
                    <a:pt x="123" y="3163"/>
                    <a:pt x="274" y="3163"/>
                  </a:cubicBezTo>
                  <a:lnTo>
                    <a:pt x="1778" y="3163"/>
                  </a:lnTo>
                  <a:cubicBezTo>
                    <a:pt x="1785" y="3163"/>
                    <a:pt x="1793" y="3163"/>
                    <a:pt x="1800" y="3164"/>
                  </a:cubicBezTo>
                  <a:lnTo>
                    <a:pt x="1838" y="3164"/>
                  </a:lnTo>
                  <a:cubicBezTo>
                    <a:pt x="2692" y="3131"/>
                    <a:pt x="3360" y="2437"/>
                    <a:pt x="3360" y="1584"/>
                  </a:cubicBezTo>
                  <a:cubicBezTo>
                    <a:pt x="3360" y="711"/>
                    <a:pt x="2650" y="1"/>
                    <a:pt x="1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4"/>
            <p:cNvSpPr/>
            <p:nvPr/>
          </p:nvSpPr>
          <p:spPr>
            <a:xfrm>
              <a:off x="1170263" y="1435625"/>
              <a:ext cx="132500" cy="294250"/>
            </a:xfrm>
            <a:custGeom>
              <a:avLst/>
              <a:gdLst/>
              <a:ahLst/>
              <a:cxnLst/>
              <a:rect l="l" t="t" r="r" b="b"/>
              <a:pathLst>
                <a:path w="5300" h="11770" extrusionOk="0">
                  <a:moveTo>
                    <a:pt x="2621" y="545"/>
                  </a:moveTo>
                  <a:cubicBezTo>
                    <a:pt x="2738" y="545"/>
                    <a:pt x="2834" y="641"/>
                    <a:pt x="2834" y="758"/>
                  </a:cubicBezTo>
                  <a:lnTo>
                    <a:pt x="2834" y="1541"/>
                  </a:lnTo>
                  <a:cubicBezTo>
                    <a:pt x="2805" y="1540"/>
                    <a:pt x="2776" y="1539"/>
                    <a:pt x="2748" y="1539"/>
                  </a:cubicBezTo>
                  <a:lnTo>
                    <a:pt x="2409" y="1539"/>
                  </a:lnTo>
                  <a:lnTo>
                    <a:pt x="2409" y="758"/>
                  </a:lnTo>
                  <a:cubicBezTo>
                    <a:pt x="2409" y="641"/>
                    <a:pt x="2503" y="545"/>
                    <a:pt x="2621" y="545"/>
                  </a:cubicBezTo>
                  <a:close/>
                  <a:moveTo>
                    <a:pt x="2748" y="2083"/>
                  </a:moveTo>
                  <a:cubicBezTo>
                    <a:pt x="3855" y="2083"/>
                    <a:pt x="4755" y="2985"/>
                    <a:pt x="4755" y="4092"/>
                  </a:cubicBezTo>
                  <a:cubicBezTo>
                    <a:pt x="4755" y="4710"/>
                    <a:pt x="4475" y="5286"/>
                    <a:pt x="3984" y="5671"/>
                  </a:cubicBezTo>
                  <a:cubicBezTo>
                    <a:pt x="3919" y="5722"/>
                    <a:pt x="3881" y="5801"/>
                    <a:pt x="3881" y="5885"/>
                  </a:cubicBezTo>
                  <a:cubicBezTo>
                    <a:pt x="3881" y="5968"/>
                    <a:pt x="3919" y="6047"/>
                    <a:pt x="3984" y="6099"/>
                  </a:cubicBezTo>
                  <a:cubicBezTo>
                    <a:pt x="4475" y="6484"/>
                    <a:pt x="4755" y="7059"/>
                    <a:pt x="4755" y="7679"/>
                  </a:cubicBezTo>
                  <a:cubicBezTo>
                    <a:pt x="4755" y="8786"/>
                    <a:pt x="3855" y="9686"/>
                    <a:pt x="2748" y="9686"/>
                  </a:cubicBezTo>
                  <a:lnTo>
                    <a:pt x="758" y="9686"/>
                  </a:lnTo>
                  <a:cubicBezTo>
                    <a:pt x="641" y="9686"/>
                    <a:pt x="545" y="9591"/>
                    <a:pt x="545" y="9473"/>
                  </a:cubicBezTo>
                  <a:lnTo>
                    <a:pt x="545" y="2296"/>
                  </a:lnTo>
                  <a:cubicBezTo>
                    <a:pt x="545" y="2179"/>
                    <a:pt x="641" y="2083"/>
                    <a:pt x="758" y="2083"/>
                  </a:cubicBezTo>
                  <a:close/>
                  <a:moveTo>
                    <a:pt x="2834" y="10228"/>
                  </a:moveTo>
                  <a:lnTo>
                    <a:pt x="2834" y="11012"/>
                  </a:lnTo>
                  <a:cubicBezTo>
                    <a:pt x="2834" y="11130"/>
                    <a:pt x="2738" y="11225"/>
                    <a:pt x="2621" y="11225"/>
                  </a:cubicBezTo>
                  <a:cubicBezTo>
                    <a:pt x="2503" y="11225"/>
                    <a:pt x="2409" y="11130"/>
                    <a:pt x="2409" y="11012"/>
                  </a:cubicBezTo>
                  <a:lnTo>
                    <a:pt x="2409" y="10231"/>
                  </a:lnTo>
                  <a:lnTo>
                    <a:pt x="2748" y="10231"/>
                  </a:lnTo>
                  <a:cubicBezTo>
                    <a:pt x="2776" y="10231"/>
                    <a:pt x="2805" y="10230"/>
                    <a:pt x="2834" y="10228"/>
                  </a:cubicBezTo>
                  <a:close/>
                  <a:moveTo>
                    <a:pt x="2621" y="0"/>
                  </a:moveTo>
                  <a:cubicBezTo>
                    <a:pt x="2203" y="0"/>
                    <a:pt x="1864" y="341"/>
                    <a:pt x="1864" y="758"/>
                  </a:cubicBezTo>
                  <a:lnTo>
                    <a:pt x="1864" y="1539"/>
                  </a:lnTo>
                  <a:lnTo>
                    <a:pt x="758" y="1539"/>
                  </a:lnTo>
                  <a:cubicBezTo>
                    <a:pt x="340" y="1539"/>
                    <a:pt x="1" y="1879"/>
                    <a:pt x="1" y="2296"/>
                  </a:cubicBezTo>
                  <a:lnTo>
                    <a:pt x="1" y="9473"/>
                  </a:lnTo>
                  <a:cubicBezTo>
                    <a:pt x="1" y="9891"/>
                    <a:pt x="340" y="10231"/>
                    <a:pt x="758" y="10231"/>
                  </a:cubicBezTo>
                  <a:lnTo>
                    <a:pt x="1864" y="10231"/>
                  </a:lnTo>
                  <a:lnTo>
                    <a:pt x="1864" y="11012"/>
                  </a:lnTo>
                  <a:cubicBezTo>
                    <a:pt x="1864" y="11430"/>
                    <a:pt x="2203" y="11769"/>
                    <a:pt x="2621" y="11769"/>
                  </a:cubicBezTo>
                  <a:cubicBezTo>
                    <a:pt x="3038" y="11769"/>
                    <a:pt x="3379" y="11430"/>
                    <a:pt x="3379" y="11012"/>
                  </a:cubicBezTo>
                  <a:lnTo>
                    <a:pt x="3379" y="10152"/>
                  </a:lnTo>
                  <a:cubicBezTo>
                    <a:pt x="4482" y="9871"/>
                    <a:pt x="5300" y="8868"/>
                    <a:pt x="5300" y="7679"/>
                  </a:cubicBezTo>
                  <a:cubicBezTo>
                    <a:pt x="5300" y="6999"/>
                    <a:pt x="5034" y="6361"/>
                    <a:pt x="4562" y="5885"/>
                  </a:cubicBezTo>
                  <a:cubicBezTo>
                    <a:pt x="5034" y="5409"/>
                    <a:pt x="5300" y="4771"/>
                    <a:pt x="5300" y="4092"/>
                  </a:cubicBezTo>
                  <a:cubicBezTo>
                    <a:pt x="5300" y="2901"/>
                    <a:pt x="4482" y="1899"/>
                    <a:pt x="3379" y="1617"/>
                  </a:cubicBezTo>
                  <a:lnTo>
                    <a:pt x="3379" y="758"/>
                  </a:lnTo>
                  <a:cubicBezTo>
                    <a:pt x="3379" y="341"/>
                    <a:pt x="3038" y="0"/>
                    <a:pt x="2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4"/>
            <p:cNvSpPr/>
            <p:nvPr/>
          </p:nvSpPr>
          <p:spPr>
            <a:xfrm>
              <a:off x="1194513" y="1588050"/>
              <a:ext cx="84000" cy="79100"/>
            </a:xfrm>
            <a:custGeom>
              <a:avLst/>
              <a:gdLst/>
              <a:ahLst/>
              <a:cxnLst/>
              <a:rect l="l" t="t" r="r" b="b"/>
              <a:pathLst>
                <a:path w="3360" h="3164" extrusionOk="0">
                  <a:moveTo>
                    <a:pt x="2409" y="757"/>
                  </a:moveTo>
                  <a:cubicBezTo>
                    <a:pt x="2656" y="946"/>
                    <a:pt x="2815" y="1245"/>
                    <a:pt x="2815" y="1582"/>
                  </a:cubicBezTo>
                  <a:cubicBezTo>
                    <a:pt x="2815" y="1917"/>
                    <a:pt x="2655" y="2214"/>
                    <a:pt x="2409" y="2405"/>
                  </a:cubicBezTo>
                  <a:lnTo>
                    <a:pt x="2409" y="757"/>
                  </a:lnTo>
                  <a:close/>
                  <a:moveTo>
                    <a:pt x="894" y="547"/>
                  </a:moveTo>
                  <a:lnTo>
                    <a:pt x="894" y="2619"/>
                  </a:lnTo>
                  <a:lnTo>
                    <a:pt x="546" y="2619"/>
                  </a:lnTo>
                  <a:lnTo>
                    <a:pt x="546" y="547"/>
                  </a:lnTo>
                  <a:close/>
                  <a:moveTo>
                    <a:pt x="1826" y="545"/>
                  </a:moveTo>
                  <a:cubicBezTo>
                    <a:pt x="1840" y="547"/>
                    <a:pt x="1852" y="548"/>
                    <a:pt x="1864" y="548"/>
                  </a:cubicBezTo>
                  <a:lnTo>
                    <a:pt x="1864" y="2615"/>
                  </a:lnTo>
                  <a:cubicBezTo>
                    <a:pt x="1836" y="2618"/>
                    <a:pt x="1806" y="2619"/>
                    <a:pt x="1778" y="2619"/>
                  </a:cubicBezTo>
                  <a:lnTo>
                    <a:pt x="1439" y="2619"/>
                  </a:lnTo>
                  <a:lnTo>
                    <a:pt x="1439" y="547"/>
                  </a:lnTo>
                  <a:lnTo>
                    <a:pt x="1778" y="547"/>
                  </a:lnTo>
                  <a:cubicBezTo>
                    <a:pt x="1792" y="547"/>
                    <a:pt x="1805" y="547"/>
                    <a:pt x="1820" y="545"/>
                  </a:cubicBezTo>
                  <a:close/>
                  <a:moveTo>
                    <a:pt x="1822" y="1"/>
                  </a:moveTo>
                  <a:lnTo>
                    <a:pt x="1801" y="2"/>
                  </a:lnTo>
                  <a:lnTo>
                    <a:pt x="274" y="2"/>
                  </a:lnTo>
                  <a:cubicBezTo>
                    <a:pt x="123" y="2"/>
                    <a:pt x="1" y="123"/>
                    <a:pt x="1" y="275"/>
                  </a:cubicBezTo>
                  <a:lnTo>
                    <a:pt x="1" y="2892"/>
                  </a:lnTo>
                  <a:cubicBezTo>
                    <a:pt x="1" y="3042"/>
                    <a:pt x="123" y="3164"/>
                    <a:pt x="274" y="3164"/>
                  </a:cubicBezTo>
                  <a:lnTo>
                    <a:pt x="1778" y="3164"/>
                  </a:lnTo>
                  <a:cubicBezTo>
                    <a:pt x="2650" y="3164"/>
                    <a:pt x="3360" y="2454"/>
                    <a:pt x="3360" y="1582"/>
                  </a:cubicBezTo>
                  <a:cubicBezTo>
                    <a:pt x="3360" y="727"/>
                    <a:pt x="2692" y="34"/>
                    <a:pt x="1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 name="Google Shape;431;p44"/>
          <p:cNvGrpSpPr/>
          <p:nvPr/>
        </p:nvGrpSpPr>
        <p:grpSpPr>
          <a:xfrm>
            <a:off x="7112550" y="2699038"/>
            <a:ext cx="306900" cy="464975"/>
            <a:chOff x="2574338" y="1349650"/>
            <a:chExt cx="306900" cy="464975"/>
          </a:xfrm>
        </p:grpSpPr>
        <p:sp>
          <p:nvSpPr>
            <p:cNvPr id="432" name="Google Shape;432;p44"/>
            <p:cNvSpPr/>
            <p:nvPr/>
          </p:nvSpPr>
          <p:spPr>
            <a:xfrm>
              <a:off x="2720938" y="1641400"/>
              <a:ext cx="13700" cy="85650"/>
            </a:xfrm>
            <a:custGeom>
              <a:avLst/>
              <a:gdLst/>
              <a:ahLst/>
              <a:cxnLst/>
              <a:rect l="l" t="t" r="r" b="b"/>
              <a:pathLst>
                <a:path w="548" h="3426" extrusionOk="0">
                  <a:moveTo>
                    <a:pt x="274" y="0"/>
                  </a:moveTo>
                  <a:cubicBezTo>
                    <a:pt x="124" y="0"/>
                    <a:pt x="1" y="123"/>
                    <a:pt x="1" y="274"/>
                  </a:cubicBezTo>
                  <a:lnTo>
                    <a:pt x="1" y="3152"/>
                  </a:lnTo>
                  <a:cubicBezTo>
                    <a:pt x="1" y="3303"/>
                    <a:pt x="124" y="3425"/>
                    <a:pt x="274" y="3425"/>
                  </a:cubicBezTo>
                  <a:cubicBezTo>
                    <a:pt x="426" y="3425"/>
                    <a:pt x="548" y="3303"/>
                    <a:pt x="548" y="3152"/>
                  </a:cubicBezTo>
                  <a:lnTo>
                    <a:pt x="548" y="274"/>
                  </a:lnTo>
                  <a:cubicBezTo>
                    <a:pt x="548" y="123"/>
                    <a:pt x="425"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4"/>
            <p:cNvSpPr/>
            <p:nvPr/>
          </p:nvSpPr>
          <p:spPr>
            <a:xfrm>
              <a:off x="2720938" y="1572250"/>
              <a:ext cx="13700" cy="14200"/>
            </a:xfrm>
            <a:custGeom>
              <a:avLst/>
              <a:gdLst/>
              <a:ahLst/>
              <a:cxnLst/>
              <a:rect l="l" t="t" r="r" b="b"/>
              <a:pathLst>
                <a:path w="548" h="568" extrusionOk="0">
                  <a:moveTo>
                    <a:pt x="274" y="0"/>
                  </a:moveTo>
                  <a:cubicBezTo>
                    <a:pt x="124" y="0"/>
                    <a:pt x="1" y="123"/>
                    <a:pt x="1" y="275"/>
                  </a:cubicBezTo>
                  <a:lnTo>
                    <a:pt x="1" y="294"/>
                  </a:lnTo>
                  <a:cubicBezTo>
                    <a:pt x="1" y="446"/>
                    <a:pt x="124" y="567"/>
                    <a:pt x="274" y="567"/>
                  </a:cubicBezTo>
                  <a:cubicBezTo>
                    <a:pt x="426" y="567"/>
                    <a:pt x="548" y="446"/>
                    <a:pt x="548" y="294"/>
                  </a:cubicBezTo>
                  <a:lnTo>
                    <a:pt x="548" y="275"/>
                  </a:lnTo>
                  <a:cubicBezTo>
                    <a:pt x="548" y="123"/>
                    <a:pt x="425"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4"/>
            <p:cNvSpPr/>
            <p:nvPr/>
          </p:nvSpPr>
          <p:spPr>
            <a:xfrm>
              <a:off x="2688563" y="1478325"/>
              <a:ext cx="13700" cy="14200"/>
            </a:xfrm>
            <a:custGeom>
              <a:avLst/>
              <a:gdLst/>
              <a:ahLst/>
              <a:cxnLst/>
              <a:rect l="l" t="t" r="r" b="b"/>
              <a:pathLst>
                <a:path w="548" h="568" extrusionOk="0">
                  <a:moveTo>
                    <a:pt x="274" y="0"/>
                  </a:moveTo>
                  <a:cubicBezTo>
                    <a:pt x="122" y="0"/>
                    <a:pt x="1" y="123"/>
                    <a:pt x="1" y="275"/>
                  </a:cubicBezTo>
                  <a:lnTo>
                    <a:pt x="1" y="294"/>
                  </a:lnTo>
                  <a:cubicBezTo>
                    <a:pt x="1" y="446"/>
                    <a:pt x="122" y="567"/>
                    <a:pt x="274" y="567"/>
                  </a:cubicBezTo>
                  <a:cubicBezTo>
                    <a:pt x="425" y="567"/>
                    <a:pt x="548" y="446"/>
                    <a:pt x="548" y="294"/>
                  </a:cubicBezTo>
                  <a:lnTo>
                    <a:pt x="548" y="275"/>
                  </a:lnTo>
                  <a:cubicBezTo>
                    <a:pt x="548" y="123"/>
                    <a:pt x="425"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4"/>
            <p:cNvSpPr/>
            <p:nvPr/>
          </p:nvSpPr>
          <p:spPr>
            <a:xfrm>
              <a:off x="2720938" y="1478325"/>
              <a:ext cx="13700" cy="14200"/>
            </a:xfrm>
            <a:custGeom>
              <a:avLst/>
              <a:gdLst/>
              <a:ahLst/>
              <a:cxnLst/>
              <a:rect l="l" t="t" r="r" b="b"/>
              <a:pathLst>
                <a:path w="548" h="568" extrusionOk="0">
                  <a:moveTo>
                    <a:pt x="274" y="0"/>
                  </a:moveTo>
                  <a:cubicBezTo>
                    <a:pt x="124" y="0"/>
                    <a:pt x="1" y="123"/>
                    <a:pt x="1" y="275"/>
                  </a:cubicBezTo>
                  <a:lnTo>
                    <a:pt x="1" y="294"/>
                  </a:lnTo>
                  <a:cubicBezTo>
                    <a:pt x="1" y="446"/>
                    <a:pt x="124" y="567"/>
                    <a:pt x="274" y="567"/>
                  </a:cubicBezTo>
                  <a:cubicBezTo>
                    <a:pt x="426" y="567"/>
                    <a:pt x="548" y="446"/>
                    <a:pt x="548" y="294"/>
                  </a:cubicBezTo>
                  <a:lnTo>
                    <a:pt x="548" y="275"/>
                  </a:lnTo>
                  <a:cubicBezTo>
                    <a:pt x="548" y="123"/>
                    <a:pt x="425"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4"/>
            <p:cNvSpPr/>
            <p:nvPr/>
          </p:nvSpPr>
          <p:spPr>
            <a:xfrm>
              <a:off x="2753313" y="1478325"/>
              <a:ext cx="13700" cy="14200"/>
            </a:xfrm>
            <a:custGeom>
              <a:avLst/>
              <a:gdLst/>
              <a:ahLst/>
              <a:cxnLst/>
              <a:rect l="l" t="t" r="r" b="b"/>
              <a:pathLst>
                <a:path w="548" h="568" extrusionOk="0">
                  <a:moveTo>
                    <a:pt x="274" y="0"/>
                  </a:moveTo>
                  <a:cubicBezTo>
                    <a:pt x="124" y="0"/>
                    <a:pt x="1" y="123"/>
                    <a:pt x="1" y="275"/>
                  </a:cubicBezTo>
                  <a:lnTo>
                    <a:pt x="1" y="294"/>
                  </a:lnTo>
                  <a:cubicBezTo>
                    <a:pt x="1" y="446"/>
                    <a:pt x="124" y="567"/>
                    <a:pt x="274" y="567"/>
                  </a:cubicBezTo>
                  <a:cubicBezTo>
                    <a:pt x="426" y="567"/>
                    <a:pt x="548" y="446"/>
                    <a:pt x="548" y="294"/>
                  </a:cubicBezTo>
                  <a:lnTo>
                    <a:pt x="548" y="275"/>
                  </a:lnTo>
                  <a:cubicBezTo>
                    <a:pt x="548" y="123"/>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4"/>
            <p:cNvSpPr/>
            <p:nvPr/>
          </p:nvSpPr>
          <p:spPr>
            <a:xfrm>
              <a:off x="2574338" y="1349650"/>
              <a:ext cx="306900" cy="464975"/>
            </a:xfrm>
            <a:custGeom>
              <a:avLst/>
              <a:gdLst/>
              <a:ahLst/>
              <a:cxnLst/>
              <a:rect l="l" t="t" r="r" b="b"/>
              <a:pathLst>
                <a:path w="12276" h="18599" extrusionOk="0">
                  <a:moveTo>
                    <a:pt x="4258" y="2000"/>
                  </a:moveTo>
                  <a:lnTo>
                    <a:pt x="4258" y="2722"/>
                  </a:lnTo>
                  <a:lnTo>
                    <a:pt x="3851" y="2722"/>
                  </a:lnTo>
                  <a:lnTo>
                    <a:pt x="3851" y="2000"/>
                  </a:lnTo>
                  <a:close/>
                  <a:moveTo>
                    <a:pt x="5330" y="2001"/>
                  </a:moveTo>
                  <a:lnTo>
                    <a:pt x="5330" y="2723"/>
                  </a:lnTo>
                  <a:lnTo>
                    <a:pt x="4806" y="2723"/>
                  </a:lnTo>
                  <a:lnTo>
                    <a:pt x="4806" y="2001"/>
                  </a:lnTo>
                  <a:close/>
                  <a:moveTo>
                    <a:pt x="6400" y="2001"/>
                  </a:moveTo>
                  <a:lnTo>
                    <a:pt x="6400" y="2723"/>
                  </a:lnTo>
                  <a:lnTo>
                    <a:pt x="5877" y="2723"/>
                  </a:lnTo>
                  <a:lnTo>
                    <a:pt x="5877" y="2001"/>
                  </a:lnTo>
                  <a:close/>
                  <a:moveTo>
                    <a:pt x="7471" y="2001"/>
                  </a:moveTo>
                  <a:lnTo>
                    <a:pt x="7471" y="2723"/>
                  </a:lnTo>
                  <a:lnTo>
                    <a:pt x="6947" y="2723"/>
                  </a:lnTo>
                  <a:lnTo>
                    <a:pt x="6947" y="2001"/>
                  </a:lnTo>
                  <a:close/>
                  <a:moveTo>
                    <a:pt x="8425" y="2001"/>
                  </a:moveTo>
                  <a:lnTo>
                    <a:pt x="8425" y="2723"/>
                  </a:lnTo>
                  <a:lnTo>
                    <a:pt x="8018" y="2723"/>
                  </a:lnTo>
                  <a:lnTo>
                    <a:pt x="8018" y="2001"/>
                  </a:lnTo>
                  <a:close/>
                  <a:moveTo>
                    <a:pt x="7813" y="3271"/>
                  </a:moveTo>
                  <a:cubicBezTo>
                    <a:pt x="7484" y="3877"/>
                    <a:pt x="6846" y="4267"/>
                    <a:pt x="6138" y="4267"/>
                  </a:cubicBezTo>
                  <a:cubicBezTo>
                    <a:pt x="5430" y="4267"/>
                    <a:pt x="4792" y="3877"/>
                    <a:pt x="4464" y="3271"/>
                  </a:cubicBezTo>
                  <a:close/>
                  <a:moveTo>
                    <a:pt x="7568" y="4354"/>
                  </a:moveTo>
                  <a:cubicBezTo>
                    <a:pt x="8244" y="4691"/>
                    <a:pt x="8782" y="5257"/>
                    <a:pt x="9083" y="5943"/>
                  </a:cubicBezTo>
                  <a:lnTo>
                    <a:pt x="3193" y="5943"/>
                  </a:lnTo>
                  <a:cubicBezTo>
                    <a:pt x="3495" y="5257"/>
                    <a:pt x="4032" y="4691"/>
                    <a:pt x="4709" y="4354"/>
                  </a:cubicBezTo>
                  <a:cubicBezTo>
                    <a:pt x="5116" y="4647"/>
                    <a:pt x="5612" y="4814"/>
                    <a:pt x="6138" y="4814"/>
                  </a:cubicBezTo>
                  <a:cubicBezTo>
                    <a:pt x="6664" y="4814"/>
                    <a:pt x="7161" y="4647"/>
                    <a:pt x="7568" y="4354"/>
                  </a:cubicBezTo>
                  <a:close/>
                  <a:moveTo>
                    <a:pt x="3293" y="6490"/>
                  </a:moveTo>
                  <a:lnTo>
                    <a:pt x="3293" y="7975"/>
                  </a:lnTo>
                  <a:lnTo>
                    <a:pt x="2312" y="7975"/>
                  </a:lnTo>
                  <a:lnTo>
                    <a:pt x="2312" y="6490"/>
                  </a:lnTo>
                  <a:close/>
                  <a:moveTo>
                    <a:pt x="5007" y="6490"/>
                  </a:moveTo>
                  <a:lnTo>
                    <a:pt x="5007" y="7975"/>
                  </a:lnTo>
                  <a:lnTo>
                    <a:pt x="3840" y="7975"/>
                  </a:lnTo>
                  <a:lnTo>
                    <a:pt x="3840" y="6490"/>
                  </a:lnTo>
                  <a:close/>
                  <a:moveTo>
                    <a:pt x="6722" y="6490"/>
                  </a:moveTo>
                  <a:lnTo>
                    <a:pt x="6722" y="7975"/>
                  </a:lnTo>
                  <a:lnTo>
                    <a:pt x="5555" y="7975"/>
                  </a:lnTo>
                  <a:lnTo>
                    <a:pt x="5555" y="6490"/>
                  </a:lnTo>
                  <a:close/>
                  <a:moveTo>
                    <a:pt x="8436" y="6490"/>
                  </a:moveTo>
                  <a:lnTo>
                    <a:pt x="8436" y="7975"/>
                  </a:lnTo>
                  <a:lnTo>
                    <a:pt x="7269" y="7975"/>
                  </a:lnTo>
                  <a:lnTo>
                    <a:pt x="7269" y="6490"/>
                  </a:lnTo>
                  <a:close/>
                  <a:moveTo>
                    <a:pt x="9965" y="6490"/>
                  </a:moveTo>
                  <a:lnTo>
                    <a:pt x="9965" y="7975"/>
                  </a:lnTo>
                  <a:lnTo>
                    <a:pt x="8983" y="7975"/>
                  </a:lnTo>
                  <a:lnTo>
                    <a:pt x="8983" y="6490"/>
                  </a:lnTo>
                  <a:close/>
                  <a:moveTo>
                    <a:pt x="8784" y="17176"/>
                  </a:moveTo>
                  <a:lnTo>
                    <a:pt x="8784" y="17322"/>
                  </a:lnTo>
                  <a:lnTo>
                    <a:pt x="3492" y="17322"/>
                  </a:lnTo>
                  <a:lnTo>
                    <a:pt x="3492" y="17176"/>
                  </a:lnTo>
                  <a:close/>
                  <a:moveTo>
                    <a:pt x="9306" y="16442"/>
                  </a:moveTo>
                  <a:cubicBezTo>
                    <a:pt x="9510" y="16442"/>
                    <a:pt x="9676" y="16608"/>
                    <a:pt x="9676" y="16812"/>
                  </a:cubicBezTo>
                  <a:lnTo>
                    <a:pt x="9676" y="17322"/>
                  </a:lnTo>
                  <a:lnTo>
                    <a:pt x="9331" y="17322"/>
                  </a:lnTo>
                  <a:lnTo>
                    <a:pt x="9331" y="17128"/>
                  </a:lnTo>
                  <a:cubicBezTo>
                    <a:pt x="9331" y="16853"/>
                    <a:pt x="9108" y="16629"/>
                    <a:pt x="8832" y="16629"/>
                  </a:cubicBezTo>
                  <a:lnTo>
                    <a:pt x="3444" y="16629"/>
                  </a:lnTo>
                  <a:cubicBezTo>
                    <a:pt x="3169" y="16629"/>
                    <a:pt x="2945" y="16853"/>
                    <a:pt x="2945" y="17128"/>
                  </a:cubicBezTo>
                  <a:lnTo>
                    <a:pt x="2945" y="17322"/>
                  </a:lnTo>
                  <a:lnTo>
                    <a:pt x="2601" y="17322"/>
                  </a:lnTo>
                  <a:lnTo>
                    <a:pt x="2601" y="16812"/>
                  </a:lnTo>
                  <a:cubicBezTo>
                    <a:pt x="2601" y="16608"/>
                    <a:pt x="2767" y="16442"/>
                    <a:pt x="2971" y="16442"/>
                  </a:cubicBezTo>
                  <a:close/>
                  <a:moveTo>
                    <a:pt x="11728" y="17870"/>
                  </a:moveTo>
                  <a:lnTo>
                    <a:pt x="11728" y="18052"/>
                  </a:lnTo>
                  <a:lnTo>
                    <a:pt x="11727" y="18052"/>
                  </a:lnTo>
                  <a:lnTo>
                    <a:pt x="548" y="18050"/>
                  </a:lnTo>
                  <a:lnTo>
                    <a:pt x="549" y="17870"/>
                  </a:lnTo>
                  <a:close/>
                  <a:moveTo>
                    <a:pt x="5514" y="0"/>
                  </a:moveTo>
                  <a:cubicBezTo>
                    <a:pt x="5489" y="0"/>
                    <a:pt x="5462" y="4"/>
                    <a:pt x="5437" y="12"/>
                  </a:cubicBezTo>
                  <a:cubicBezTo>
                    <a:pt x="4717" y="227"/>
                    <a:pt x="4137" y="761"/>
                    <a:pt x="3860" y="1453"/>
                  </a:cubicBezTo>
                  <a:lnTo>
                    <a:pt x="3726" y="1453"/>
                  </a:lnTo>
                  <a:cubicBezTo>
                    <a:pt x="3492" y="1453"/>
                    <a:pt x="3303" y="1642"/>
                    <a:pt x="3303" y="1876"/>
                  </a:cubicBezTo>
                  <a:lnTo>
                    <a:pt x="3303" y="2848"/>
                  </a:lnTo>
                  <a:cubicBezTo>
                    <a:pt x="3303" y="3081"/>
                    <a:pt x="3492" y="3271"/>
                    <a:pt x="3726" y="3271"/>
                  </a:cubicBezTo>
                  <a:lnTo>
                    <a:pt x="3860" y="3271"/>
                  </a:lnTo>
                  <a:cubicBezTo>
                    <a:pt x="3962" y="3526"/>
                    <a:pt x="4105" y="3760"/>
                    <a:pt x="4279" y="3962"/>
                  </a:cubicBezTo>
                  <a:cubicBezTo>
                    <a:pt x="3506" y="4402"/>
                    <a:pt x="2909" y="5107"/>
                    <a:pt x="2603" y="5943"/>
                  </a:cubicBezTo>
                  <a:lnTo>
                    <a:pt x="2276" y="5943"/>
                  </a:lnTo>
                  <a:cubicBezTo>
                    <a:pt x="1994" y="5943"/>
                    <a:pt x="1764" y="6172"/>
                    <a:pt x="1764" y="6455"/>
                  </a:cubicBezTo>
                  <a:lnTo>
                    <a:pt x="1764" y="8012"/>
                  </a:lnTo>
                  <a:cubicBezTo>
                    <a:pt x="1764" y="8293"/>
                    <a:pt x="1994" y="8523"/>
                    <a:pt x="2276" y="8523"/>
                  </a:cubicBezTo>
                  <a:lnTo>
                    <a:pt x="2604" y="8523"/>
                  </a:lnTo>
                  <a:cubicBezTo>
                    <a:pt x="2853" y="9203"/>
                    <a:pt x="3304" y="9811"/>
                    <a:pt x="3887" y="10247"/>
                  </a:cubicBezTo>
                  <a:cubicBezTo>
                    <a:pt x="4207" y="10486"/>
                    <a:pt x="4556" y="10670"/>
                    <a:pt x="4926" y="10796"/>
                  </a:cubicBezTo>
                  <a:lnTo>
                    <a:pt x="4926" y="14436"/>
                  </a:lnTo>
                  <a:cubicBezTo>
                    <a:pt x="4926" y="14587"/>
                    <a:pt x="5049" y="14709"/>
                    <a:pt x="5200" y="14709"/>
                  </a:cubicBezTo>
                  <a:cubicBezTo>
                    <a:pt x="5352" y="14709"/>
                    <a:pt x="5473" y="14587"/>
                    <a:pt x="5473" y="14436"/>
                  </a:cubicBezTo>
                  <a:lnTo>
                    <a:pt x="5473" y="10936"/>
                  </a:lnTo>
                  <a:cubicBezTo>
                    <a:pt x="5691" y="10974"/>
                    <a:pt x="5913" y="10995"/>
                    <a:pt x="6138" y="10995"/>
                  </a:cubicBezTo>
                  <a:cubicBezTo>
                    <a:pt x="6361" y="10995"/>
                    <a:pt x="6584" y="10974"/>
                    <a:pt x="6802" y="10935"/>
                  </a:cubicBezTo>
                  <a:lnTo>
                    <a:pt x="6802" y="15893"/>
                  </a:lnTo>
                  <a:lnTo>
                    <a:pt x="5473" y="15893"/>
                  </a:lnTo>
                  <a:lnTo>
                    <a:pt x="5473" y="15681"/>
                  </a:lnTo>
                  <a:cubicBezTo>
                    <a:pt x="5473" y="15529"/>
                    <a:pt x="5352" y="15408"/>
                    <a:pt x="5200" y="15408"/>
                  </a:cubicBezTo>
                  <a:cubicBezTo>
                    <a:pt x="5049" y="15408"/>
                    <a:pt x="4926" y="15529"/>
                    <a:pt x="4926" y="15681"/>
                  </a:cubicBezTo>
                  <a:lnTo>
                    <a:pt x="4926" y="15893"/>
                  </a:lnTo>
                  <a:lnTo>
                    <a:pt x="2971" y="15893"/>
                  </a:lnTo>
                  <a:cubicBezTo>
                    <a:pt x="2464" y="15893"/>
                    <a:pt x="2053" y="16305"/>
                    <a:pt x="2053" y="16812"/>
                  </a:cubicBezTo>
                  <a:lnTo>
                    <a:pt x="2053" y="17322"/>
                  </a:lnTo>
                  <a:lnTo>
                    <a:pt x="548" y="17322"/>
                  </a:lnTo>
                  <a:cubicBezTo>
                    <a:pt x="247" y="17322"/>
                    <a:pt x="1" y="17568"/>
                    <a:pt x="1" y="17870"/>
                  </a:cubicBezTo>
                  <a:lnTo>
                    <a:pt x="1" y="18050"/>
                  </a:lnTo>
                  <a:cubicBezTo>
                    <a:pt x="1" y="18353"/>
                    <a:pt x="247" y="18599"/>
                    <a:pt x="548" y="18599"/>
                  </a:cubicBezTo>
                  <a:lnTo>
                    <a:pt x="11727" y="18599"/>
                  </a:lnTo>
                  <a:cubicBezTo>
                    <a:pt x="12030" y="18599"/>
                    <a:pt x="12276" y="18353"/>
                    <a:pt x="12276" y="18050"/>
                  </a:cubicBezTo>
                  <a:lnTo>
                    <a:pt x="12276" y="17870"/>
                  </a:lnTo>
                  <a:cubicBezTo>
                    <a:pt x="12276" y="17568"/>
                    <a:pt x="12030" y="17322"/>
                    <a:pt x="11727" y="17322"/>
                  </a:cubicBezTo>
                  <a:lnTo>
                    <a:pt x="10223" y="17322"/>
                  </a:lnTo>
                  <a:lnTo>
                    <a:pt x="10223" y="16812"/>
                  </a:lnTo>
                  <a:cubicBezTo>
                    <a:pt x="10223" y="16305"/>
                    <a:pt x="9812" y="15893"/>
                    <a:pt x="9306" y="15893"/>
                  </a:cubicBezTo>
                  <a:lnTo>
                    <a:pt x="7350" y="15893"/>
                  </a:lnTo>
                  <a:lnTo>
                    <a:pt x="7350" y="10795"/>
                  </a:lnTo>
                  <a:cubicBezTo>
                    <a:pt x="7532" y="10733"/>
                    <a:pt x="7708" y="10657"/>
                    <a:pt x="7878" y="10568"/>
                  </a:cubicBezTo>
                  <a:cubicBezTo>
                    <a:pt x="8012" y="10498"/>
                    <a:pt x="8065" y="10333"/>
                    <a:pt x="7995" y="10199"/>
                  </a:cubicBezTo>
                  <a:cubicBezTo>
                    <a:pt x="7946" y="10106"/>
                    <a:pt x="7850" y="10052"/>
                    <a:pt x="7751" y="10052"/>
                  </a:cubicBezTo>
                  <a:cubicBezTo>
                    <a:pt x="7709" y="10052"/>
                    <a:pt x="7665" y="10063"/>
                    <a:pt x="7624" y="10084"/>
                  </a:cubicBezTo>
                  <a:cubicBezTo>
                    <a:pt x="7162" y="10325"/>
                    <a:pt x="6663" y="10448"/>
                    <a:pt x="6138" y="10448"/>
                  </a:cubicBezTo>
                  <a:cubicBezTo>
                    <a:pt x="4843" y="10448"/>
                    <a:pt x="3700" y="9687"/>
                    <a:pt x="3193" y="8523"/>
                  </a:cubicBezTo>
                  <a:lnTo>
                    <a:pt x="9083" y="8523"/>
                  </a:lnTo>
                  <a:cubicBezTo>
                    <a:pt x="8948" y="8831"/>
                    <a:pt x="8766" y="9116"/>
                    <a:pt x="8538" y="9370"/>
                  </a:cubicBezTo>
                  <a:cubicBezTo>
                    <a:pt x="8437" y="9484"/>
                    <a:pt x="8447" y="9657"/>
                    <a:pt x="8560" y="9757"/>
                  </a:cubicBezTo>
                  <a:cubicBezTo>
                    <a:pt x="8613" y="9803"/>
                    <a:pt x="8677" y="9827"/>
                    <a:pt x="8742" y="9827"/>
                  </a:cubicBezTo>
                  <a:cubicBezTo>
                    <a:pt x="8817" y="9827"/>
                    <a:pt x="8892" y="9796"/>
                    <a:pt x="8946" y="9735"/>
                  </a:cubicBezTo>
                  <a:cubicBezTo>
                    <a:pt x="9266" y="9377"/>
                    <a:pt x="9510" y="8970"/>
                    <a:pt x="9672" y="8523"/>
                  </a:cubicBezTo>
                  <a:lnTo>
                    <a:pt x="10000" y="8523"/>
                  </a:lnTo>
                  <a:cubicBezTo>
                    <a:pt x="10282" y="8523"/>
                    <a:pt x="10512" y="8293"/>
                    <a:pt x="10512" y="8012"/>
                  </a:cubicBezTo>
                  <a:lnTo>
                    <a:pt x="10512" y="6455"/>
                  </a:lnTo>
                  <a:cubicBezTo>
                    <a:pt x="10512" y="6172"/>
                    <a:pt x="10282" y="5943"/>
                    <a:pt x="10000" y="5943"/>
                  </a:cubicBezTo>
                  <a:lnTo>
                    <a:pt x="9672" y="5943"/>
                  </a:lnTo>
                  <a:cubicBezTo>
                    <a:pt x="9367" y="5107"/>
                    <a:pt x="8771" y="4402"/>
                    <a:pt x="7997" y="3962"/>
                  </a:cubicBezTo>
                  <a:cubicBezTo>
                    <a:pt x="8172" y="3760"/>
                    <a:pt x="8314" y="3526"/>
                    <a:pt x="8416" y="3271"/>
                  </a:cubicBezTo>
                  <a:lnTo>
                    <a:pt x="8550" y="3271"/>
                  </a:lnTo>
                  <a:cubicBezTo>
                    <a:pt x="8783" y="3271"/>
                    <a:pt x="8972" y="3081"/>
                    <a:pt x="8972" y="2848"/>
                  </a:cubicBezTo>
                  <a:lnTo>
                    <a:pt x="8972" y="1876"/>
                  </a:lnTo>
                  <a:cubicBezTo>
                    <a:pt x="8972" y="1642"/>
                    <a:pt x="8783" y="1453"/>
                    <a:pt x="8550" y="1453"/>
                  </a:cubicBezTo>
                  <a:lnTo>
                    <a:pt x="8416" y="1453"/>
                  </a:lnTo>
                  <a:cubicBezTo>
                    <a:pt x="8140" y="761"/>
                    <a:pt x="7559" y="227"/>
                    <a:pt x="6840" y="12"/>
                  </a:cubicBezTo>
                  <a:cubicBezTo>
                    <a:pt x="6814" y="4"/>
                    <a:pt x="6787" y="0"/>
                    <a:pt x="6762" y="0"/>
                  </a:cubicBezTo>
                  <a:cubicBezTo>
                    <a:pt x="6644" y="0"/>
                    <a:pt x="6535" y="77"/>
                    <a:pt x="6499" y="196"/>
                  </a:cubicBezTo>
                  <a:cubicBezTo>
                    <a:pt x="6456" y="341"/>
                    <a:pt x="6539" y="494"/>
                    <a:pt x="6684" y="537"/>
                  </a:cubicBezTo>
                  <a:cubicBezTo>
                    <a:pt x="7169" y="682"/>
                    <a:pt x="7574" y="1015"/>
                    <a:pt x="7813" y="1453"/>
                  </a:cubicBezTo>
                  <a:lnTo>
                    <a:pt x="4464" y="1453"/>
                  </a:lnTo>
                  <a:cubicBezTo>
                    <a:pt x="4702" y="1015"/>
                    <a:pt x="5107" y="682"/>
                    <a:pt x="5593" y="537"/>
                  </a:cubicBezTo>
                  <a:cubicBezTo>
                    <a:pt x="5738" y="494"/>
                    <a:pt x="5820" y="341"/>
                    <a:pt x="5776" y="196"/>
                  </a:cubicBezTo>
                  <a:cubicBezTo>
                    <a:pt x="5741" y="77"/>
                    <a:pt x="5632" y="0"/>
                    <a:pt x="5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 name="Google Shape;438;p44"/>
          <p:cNvGrpSpPr/>
          <p:nvPr/>
        </p:nvGrpSpPr>
        <p:grpSpPr>
          <a:xfrm>
            <a:off x="4396700" y="2699013"/>
            <a:ext cx="357400" cy="465025"/>
            <a:chOff x="1814138" y="1350225"/>
            <a:chExt cx="357400" cy="465025"/>
          </a:xfrm>
        </p:grpSpPr>
        <p:sp>
          <p:nvSpPr>
            <p:cNvPr id="439" name="Google Shape;439;p44"/>
            <p:cNvSpPr/>
            <p:nvPr/>
          </p:nvSpPr>
          <p:spPr>
            <a:xfrm>
              <a:off x="1814138" y="1350225"/>
              <a:ext cx="357400" cy="465025"/>
            </a:xfrm>
            <a:custGeom>
              <a:avLst/>
              <a:gdLst/>
              <a:ahLst/>
              <a:cxnLst/>
              <a:rect l="l" t="t" r="r" b="b"/>
              <a:pathLst>
                <a:path w="14296" h="18601" extrusionOk="0">
                  <a:moveTo>
                    <a:pt x="7148" y="547"/>
                  </a:moveTo>
                  <a:cubicBezTo>
                    <a:pt x="7183" y="547"/>
                    <a:pt x="7186" y="567"/>
                    <a:pt x="7189" y="581"/>
                  </a:cubicBezTo>
                  <a:lnTo>
                    <a:pt x="8336" y="7338"/>
                  </a:lnTo>
                  <a:lnTo>
                    <a:pt x="5960" y="7338"/>
                  </a:lnTo>
                  <a:lnTo>
                    <a:pt x="7108" y="581"/>
                  </a:lnTo>
                  <a:cubicBezTo>
                    <a:pt x="7110" y="567"/>
                    <a:pt x="7112" y="547"/>
                    <a:pt x="7148" y="547"/>
                  </a:cubicBezTo>
                  <a:close/>
                  <a:moveTo>
                    <a:pt x="5595" y="6230"/>
                  </a:moveTo>
                  <a:lnTo>
                    <a:pt x="5407" y="7340"/>
                  </a:lnTo>
                  <a:cubicBezTo>
                    <a:pt x="5193" y="7349"/>
                    <a:pt x="4984" y="7379"/>
                    <a:pt x="4779" y="7430"/>
                  </a:cubicBezTo>
                  <a:cubicBezTo>
                    <a:pt x="4926" y="6960"/>
                    <a:pt x="5211" y="6541"/>
                    <a:pt x="5595" y="6230"/>
                  </a:cubicBezTo>
                  <a:close/>
                  <a:moveTo>
                    <a:pt x="8701" y="6230"/>
                  </a:moveTo>
                  <a:lnTo>
                    <a:pt x="8701" y="6230"/>
                  </a:lnTo>
                  <a:cubicBezTo>
                    <a:pt x="9085" y="6541"/>
                    <a:pt x="9370" y="6962"/>
                    <a:pt x="9517" y="7431"/>
                  </a:cubicBezTo>
                  <a:cubicBezTo>
                    <a:pt x="9315" y="7380"/>
                    <a:pt x="9105" y="7349"/>
                    <a:pt x="8890" y="7340"/>
                  </a:cubicBezTo>
                  <a:lnTo>
                    <a:pt x="8701" y="6230"/>
                  </a:lnTo>
                  <a:close/>
                  <a:moveTo>
                    <a:pt x="1732" y="11359"/>
                  </a:moveTo>
                  <a:cubicBezTo>
                    <a:pt x="2029" y="11359"/>
                    <a:pt x="2395" y="11424"/>
                    <a:pt x="2813" y="11551"/>
                  </a:cubicBezTo>
                  <a:lnTo>
                    <a:pt x="2813" y="12475"/>
                  </a:lnTo>
                  <a:cubicBezTo>
                    <a:pt x="2572" y="12224"/>
                    <a:pt x="2252" y="12033"/>
                    <a:pt x="1849" y="12033"/>
                  </a:cubicBezTo>
                  <a:cubicBezTo>
                    <a:pt x="1772" y="12033"/>
                    <a:pt x="1693" y="12040"/>
                    <a:pt x="1610" y="12054"/>
                  </a:cubicBezTo>
                  <a:cubicBezTo>
                    <a:pt x="1463" y="12080"/>
                    <a:pt x="1364" y="12222"/>
                    <a:pt x="1390" y="12370"/>
                  </a:cubicBezTo>
                  <a:cubicBezTo>
                    <a:pt x="1413" y="12502"/>
                    <a:pt x="1527" y="12595"/>
                    <a:pt x="1657" y="12595"/>
                  </a:cubicBezTo>
                  <a:cubicBezTo>
                    <a:pt x="1673" y="12595"/>
                    <a:pt x="1690" y="12593"/>
                    <a:pt x="1706" y="12590"/>
                  </a:cubicBezTo>
                  <a:cubicBezTo>
                    <a:pt x="1754" y="12582"/>
                    <a:pt x="1799" y="12578"/>
                    <a:pt x="1843" y="12578"/>
                  </a:cubicBezTo>
                  <a:cubicBezTo>
                    <a:pt x="2496" y="12578"/>
                    <a:pt x="2779" y="13443"/>
                    <a:pt x="2792" y="13483"/>
                  </a:cubicBezTo>
                  <a:cubicBezTo>
                    <a:pt x="2798" y="13501"/>
                    <a:pt x="2806" y="13517"/>
                    <a:pt x="2813" y="13531"/>
                  </a:cubicBezTo>
                  <a:lnTo>
                    <a:pt x="2813" y="14265"/>
                  </a:lnTo>
                  <a:cubicBezTo>
                    <a:pt x="2813" y="15066"/>
                    <a:pt x="3032" y="15817"/>
                    <a:pt x="3412" y="16461"/>
                  </a:cubicBezTo>
                  <a:cubicBezTo>
                    <a:pt x="3020" y="17310"/>
                    <a:pt x="2482" y="17794"/>
                    <a:pt x="1951" y="17794"/>
                  </a:cubicBezTo>
                  <a:cubicBezTo>
                    <a:pt x="1858" y="17794"/>
                    <a:pt x="1766" y="17780"/>
                    <a:pt x="1674" y="17750"/>
                  </a:cubicBezTo>
                  <a:cubicBezTo>
                    <a:pt x="1081" y="17554"/>
                    <a:pt x="608" y="16705"/>
                    <a:pt x="842" y="15624"/>
                  </a:cubicBezTo>
                  <a:cubicBezTo>
                    <a:pt x="1166" y="14115"/>
                    <a:pt x="1032" y="13676"/>
                    <a:pt x="902" y="13253"/>
                  </a:cubicBezTo>
                  <a:cubicBezTo>
                    <a:pt x="812" y="12961"/>
                    <a:pt x="735" y="12709"/>
                    <a:pt x="855" y="11981"/>
                  </a:cubicBezTo>
                  <a:cubicBezTo>
                    <a:pt x="893" y="11747"/>
                    <a:pt x="990" y="11586"/>
                    <a:pt x="1153" y="11487"/>
                  </a:cubicBezTo>
                  <a:cubicBezTo>
                    <a:pt x="1294" y="11402"/>
                    <a:pt x="1490" y="11359"/>
                    <a:pt x="1732" y="11359"/>
                  </a:cubicBezTo>
                  <a:close/>
                  <a:moveTo>
                    <a:pt x="7148" y="1"/>
                  </a:moveTo>
                  <a:cubicBezTo>
                    <a:pt x="6857" y="1"/>
                    <a:pt x="6619" y="203"/>
                    <a:pt x="6570" y="489"/>
                  </a:cubicBezTo>
                  <a:lnTo>
                    <a:pt x="5719" y="5499"/>
                  </a:lnTo>
                  <a:cubicBezTo>
                    <a:pt x="5707" y="5504"/>
                    <a:pt x="5694" y="5509"/>
                    <a:pt x="5682" y="5517"/>
                  </a:cubicBezTo>
                  <a:cubicBezTo>
                    <a:pt x="4880" y="5962"/>
                    <a:pt x="4317" y="6761"/>
                    <a:pt x="4167" y="7661"/>
                  </a:cubicBezTo>
                  <a:cubicBezTo>
                    <a:pt x="3798" y="7850"/>
                    <a:pt x="3468" y="8114"/>
                    <a:pt x="3199" y="8445"/>
                  </a:cubicBezTo>
                  <a:cubicBezTo>
                    <a:pt x="3104" y="8562"/>
                    <a:pt x="3122" y="8733"/>
                    <a:pt x="3239" y="8829"/>
                  </a:cubicBezTo>
                  <a:cubicBezTo>
                    <a:pt x="3289" y="8869"/>
                    <a:pt x="3349" y="8889"/>
                    <a:pt x="3409" y="8889"/>
                  </a:cubicBezTo>
                  <a:cubicBezTo>
                    <a:pt x="3488" y="8889"/>
                    <a:pt x="3567" y="8854"/>
                    <a:pt x="3621" y="8788"/>
                  </a:cubicBezTo>
                  <a:cubicBezTo>
                    <a:pt x="4090" y="8212"/>
                    <a:pt x="4782" y="7883"/>
                    <a:pt x="5522" y="7883"/>
                  </a:cubicBezTo>
                  <a:lnTo>
                    <a:pt x="8774" y="7883"/>
                  </a:lnTo>
                  <a:cubicBezTo>
                    <a:pt x="10123" y="7883"/>
                    <a:pt x="11222" y="8981"/>
                    <a:pt x="11222" y="10331"/>
                  </a:cubicBezTo>
                  <a:cubicBezTo>
                    <a:pt x="11222" y="10368"/>
                    <a:pt x="11192" y="10399"/>
                    <a:pt x="11154" y="10399"/>
                  </a:cubicBezTo>
                  <a:lnTo>
                    <a:pt x="3141" y="10399"/>
                  </a:lnTo>
                  <a:cubicBezTo>
                    <a:pt x="3104" y="10399"/>
                    <a:pt x="3074" y="10368"/>
                    <a:pt x="3074" y="10331"/>
                  </a:cubicBezTo>
                  <a:cubicBezTo>
                    <a:pt x="3074" y="10138"/>
                    <a:pt x="3097" y="9944"/>
                    <a:pt x="3143" y="9755"/>
                  </a:cubicBezTo>
                  <a:cubicBezTo>
                    <a:pt x="3178" y="9608"/>
                    <a:pt x="3088" y="9461"/>
                    <a:pt x="2942" y="9425"/>
                  </a:cubicBezTo>
                  <a:cubicBezTo>
                    <a:pt x="2921" y="9420"/>
                    <a:pt x="2899" y="9417"/>
                    <a:pt x="2878" y="9417"/>
                  </a:cubicBezTo>
                  <a:cubicBezTo>
                    <a:pt x="2755" y="9417"/>
                    <a:pt x="2643" y="9502"/>
                    <a:pt x="2614" y="9627"/>
                  </a:cubicBezTo>
                  <a:cubicBezTo>
                    <a:pt x="2557" y="9858"/>
                    <a:pt x="2529" y="10095"/>
                    <a:pt x="2529" y="10331"/>
                  </a:cubicBezTo>
                  <a:cubicBezTo>
                    <a:pt x="2529" y="10548"/>
                    <a:pt x="2643" y="10738"/>
                    <a:pt x="2813" y="10848"/>
                  </a:cubicBezTo>
                  <a:lnTo>
                    <a:pt x="2813" y="10984"/>
                  </a:lnTo>
                  <a:cubicBezTo>
                    <a:pt x="2407" y="10871"/>
                    <a:pt x="2047" y="10814"/>
                    <a:pt x="1733" y="10814"/>
                  </a:cubicBezTo>
                  <a:cubicBezTo>
                    <a:pt x="1388" y="10814"/>
                    <a:pt x="1099" y="10883"/>
                    <a:pt x="871" y="11021"/>
                  </a:cubicBezTo>
                  <a:cubicBezTo>
                    <a:pt x="569" y="11204"/>
                    <a:pt x="383" y="11497"/>
                    <a:pt x="318" y="11892"/>
                  </a:cubicBezTo>
                  <a:cubicBezTo>
                    <a:pt x="176" y="12747"/>
                    <a:pt x="281" y="13085"/>
                    <a:pt x="380" y="13412"/>
                  </a:cubicBezTo>
                  <a:cubicBezTo>
                    <a:pt x="490" y="13770"/>
                    <a:pt x="604" y="14139"/>
                    <a:pt x="309" y="15509"/>
                  </a:cubicBezTo>
                  <a:cubicBezTo>
                    <a:pt x="0" y="16943"/>
                    <a:pt x="694" y="18000"/>
                    <a:pt x="1504" y="18267"/>
                  </a:cubicBezTo>
                  <a:cubicBezTo>
                    <a:pt x="1642" y="18313"/>
                    <a:pt x="1791" y="18339"/>
                    <a:pt x="1947" y="18339"/>
                  </a:cubicBezTo>
                  <a:cubicBezTo>
                    <a:pt x="2536" y="18339"/>
                    <a:pt x="3223" y="17976"/>
                    <a:pt x="3765" y="16972"/>
                  </a:cubicBezTo>
                  <a:cubicBezTo>
                    <a:pt x="4561" y="17965"/>
                    <a:pt x="5782" y="18601"/>
                    <a:pt x="7148" y="18601"/>
                  </a:cubicBezTo>
                  <a:cubicBezTo>
                    <a:pt x="7671" y="18601"/>
                    <a:pt x="8182" y="18508"/>
                    <a:pt x="8669" y="18325"/>
                  </a:cubicBezTo>
                  <a:cubicBezTo>
                    <a:pt x="8810" y="18272"/>
                    <a:pt x="8882" y="18116"/>
                    <a:pt x="8829" y="17975"/>
                  </a:cubicBezTo>
                  <a:cubicBezTo>
                    <a:pt x="8788" y="17866"/>
                    <a:pt x="8684" y="17798"/>
                    <a:pt x="8574" y="17798"/>
                  </a:cubicBezTo>
                  <a:cubicBezTo>
                    <a:pt x="8542" y="17798"/>
                    <a:pt x="8509" y="17804"/>
                    <a:pt x="8478" y="17816"/>
                  </a:cubicBezTo>
                  <a:cubicBezTo>
                    <a:pt x="8053" y="17975"/>
                    <a:pt x="7606" y="18056"/>
                    <a:pt x="7148" y="18056"/>
                  </a:cubicBezTo>
                  <a:cubicBezTo>
                    <a:pt x="5059" y="18056"/>
                    <a:pt x="3358" y="16355"/>
                    <a:pt x="3358" y="14265"/>
                  </a:cubicBezTo>
                  <a:lnTo>
                    <a:pt x="3358" y="10944"/>
                  </a:lnTo>
                  <a:lnTo>
                    <a:pt x="10937" y="10944"/>
                  </a:lnTo>
                  <a:lnTo>
                    <a:pt x="10937" y="14265"/>
                  </a:lnTo>
                  <a:cubicBezTo>
                    <a:pt x="10937" y="15419"/>
                    <a:pt x="10422" y="16496"/>
                    <a:pt x="9520" y="17221"/>
                  </a:cubicBezTo>
                  <a:cubicBezTo>
                    <a:pt x="9404" y="17315"/>
                    <a:pt x="9385" y="17486"/>
                    <a:pt x="9480" y="17603"/>
                  </a:cubicBezTo>
                  <a:cubicBezTo>
                    <a:pt x="9533" y="17671"/>
                    <a:pt x="9613" y="17705"/>
                    <a:pt x="9693" y="17705"/>
                  </a:cubicBezTo>
                  <a:cubicBezTo>
                    <a:pt x="9752" y="17705"/>
                    <a:pt x="9812" y="17686"/>
                    <a:pt x="9862" y="17645"/>
                  </a:cubicBezTo>
                  <a:cubicBezTo>
                    <a:pt x="10112" y="17445"/>
                    <a:pt x="10336" y="17219"/>
                    <a:pt x="10533" y="16976"/>
                  </a:cubicBezTo>
                  <a:cubicBezTo>
                    <a:pt x="11075" y="17977"/>
                    <a:pt x="11760" y="18339"/>
                    <a:pt x="12349" y="18339"/>
                  </a:cubicBezTo>
                  <a:cubicBezTo>
                    <a:pt x="12505" y="18339"/>
                    <a:pt x="12654" y="18313"/>
                    <a:pt x="12792" y="18267"/>
                  </a:cubicBezTo>
                  <a:cubicBezTo>
                    <a:pt x="13602" y="18000"/>
                    <a:pt x="14296" y="16943"/>
                    <a:pt x="13987" y="15509"/>
                  </a:cubicBezTo>
                  <a:cubicBezTo>
                    <a:pt x="13692" y="14139"/>
                    <a:pt x="13806" y="13770"/>
                    <a:pt x="13916" y="13412"/>
                  </a:cubicBezTo>
                  <a:cubicBezTo>
                    <a:pt x="13972" y="13225"/>
                    <a:pt x="14038" y="13014"/>
                    <a:pt x="14046" y="12693"/>
                  </a:cubicBezTo>
                  <a:cubicBezTo>
                    <a:pt x="14050" y="12541"/>
                    <a:pt x="13932" y="12417"/>
                    <a:pt x="13782" y="12412"/>
                  </a:cubicBezTo>
                  <a:cubicBezTo>
                    <a:pt x="13779" y="12412"/>
                    <a:pt x="13776" y="12412"/>
                    <a:pt x="13773" y="12412"/>
                  </a:cubicBezTo>
                  <a:cubicBezTo>
                    <a:pt x="13627" y="12412"/>
                    <a:pt x="13506" y="12530"/>
                    <a:pt x="13501" y="12678"/>
                  </a:cubicBezTo>
                  <a:cubicBezTo>
                    <a:pt x="13495" y="12924"/>
                    <a:pt x="13448" y="13076"/>
                    <a:pt x="13394" y="13252"/>
                  </a:cubicBezTo>
                  <a:cubicBezTo>
                    <a:pt x="13264" y="13676"/>
                    <a:pt x="13130" y="14115"/>
                    <a:pt x="13455" y="15624"/>
                  </a:cubicBezTo>
                  <a:cubicBezTo>
                    <a:pt x="13688" y="16705"/>
                    <a:pt x="13214" y="17554"/>
                    <a:pt x="12622" y="17750"/>
                  </a:cubicBezTo>
                  <a:cubicBezTo>
                    <a:pt x="12531" y="17780"/>
                    <a:pt x="12438" y="17795"/>
                    <a:pt x="12346" y="17795"/>
                  </a:cubicBezTo>
                  <a:cubicBezTo>
                    <a:pt x="11815" y="17795"/>
                    <a:pt x="11277" y="17311"/>
                    <a:pt x="10885" y="16464"/>
                  </a:cubicBezTo>
                  <a:cubicBezTo>
                    <a:pt x="11273" y="15808"/>
                    <a:pt x="11482" y="15053"/>
                    <a:pt x="11482" y="14265"/>
                  </a:cubicBezTo>
                  <a:lnTo>
                    <a:pt x="11482" y="13531"/>
                  </a:lnTo>
                  <a:cubicBezTo>
                    <a:pt x="11491" y="13517"/>
                    <a:pt x="11498" y="13501"/>
                    <a:pt x="11503" y="13483"/>
                  </a:cubicBezTo>
                  <a:cubicBezTo>
                    <a:pt x="11516" y="13444"/>
                    <a:pt x="11799" y="12578"/>
                    <a:pt x="12453" y="12578"/>
                  </a:cubicBezTo>
                  <a:cubicBezTo>
                    <a:pt x="12497" y="12578"/>
                    <a:pt x="12543" y="12582"/>
                    <a:pt x="12590" y="12590"/>
                  </a:cubicBezTo>
                  <a:cubicBezTo>
                    <a:pt x="12606" y="12593"/>
                    <a:pt x="12623" y="12595"/>
                    <a:pt x="12639" y="12595"/>
                  </a:cubicBezTo>
                  <a:cubicBezTo>
                    <a:pt x="12769" y="12595"/>
                    <a:pt x="12883" y="12502"/>
                    <a:pt x="12906" y="12370"/>
                  </a:cubicBezTo>
                  <a:cubicBezTo>
                    <a:pt x="12932" y="12222"/>
                    <a:pt x="12834" y="12080"/>
                    <a:pt x="12685" y="12054"/>
                  </a:cubicBezTo>
                  <a:cubicBezTo>
                    <a:pt x="12603" y="12040"/>
                    <a:pt x="12524" y="12033"/>
                    <a:pt x="12449" y="12033"/>
                  </a:cubicBezTo>
                  <a:cubicBezTo>
                    <a:pt x="12046" y="12033"/>
                    <a:pt x="11724" y="12224"/>
                    <a:pt x="11482" y="12475"/>
                  </a:cubicBezTo>
                  <a:lnTo>
                    <a:pt x="11482" y="11551"/>
                  </a:lnTo>
                  <a:cubicBezTo>
                    <a:pt x="11902" y="11423"/>
                    <a:pt x="12266" y="11359"/>
                    <a:pt x="12561" y="11359"/>
                  </a:cubicBezTo>
                  <a:cubicBezTo>
                    <a:pt x="12867" y="11359"/>
                    <a:pt x="13099" y="11428"/>
                    <a:pt x="13243" y="11565"/>
                  </a:cubicBezTo>
                  <a:cubicBezTo>
                    <a:pt x="13296" y="11615"/>
                    <a:pt x="13364" y="11640"/>
                    <a:pt x="13431" y="11640"/>
                  </a:cubicBezTo>
                  <a:cubicBezTo>
                    <a:pt x="13503" y="11640"/>
                    <a:pt x="13575" y="11612"/>
                    <a:pt x="13628" y="11555"/>
                  </a:cubicBezTo>
                  <a:cubicBezTo>
                    <a:pt x="13733" y="11446"/>
                    <a:pt x="13728" y="11273"/>
                    <a:pt x="13618" y="11170"/>
                  </a:cubicBezTo>
                  <a:cubicBezTo>
                    <a:pt x="13368" y="10933"/>
                    <a:pt x="13015" y="10814"/>
                    <a:pt x="12562" y="10814"/>
                  </a:cubicBezTo>
                  <a:cubicBezTo>
                    <a:pt x="12249" y="10814"/>
                    <a:pt x="11889" y="10870"/>
                    <a:pt x="11482" y="10983"/>
                  </a:cubicBezTo>
                  <a:lnTo>
                    <a:pt x="11482" y="10848"/>
                  </a:lnTo>
                  <a:cubicBezTo>
                    <a:pt x="11653" y="10740"/>
                    <a:pt x="11767" y="10548"/>
                    <a:pt x="11767" y="10331"/>
                  </a:cubicBezTo>
                  <a:cubicBezTo>
                    <a:pt x="11767" y="9169"/>
                    <a:pt x="11101" y="8159"/>
                    <a:pt x="10130" y="7664"/>
                  </a:cubicBezTo>
                  <a:cubicBezTo>
                    <a:pt x="9980" y="6762"/>
                    <a:pt x="9416" y="5962"/>
                    <a:pt x="8613" y="5517"/>
                  </a:cubicBezTo>
                  <a:cubicBezTo>
                    <a:pt x="8602" y="5509"/>
                    <a:pt x="8589" y="5504"/>
                    <a:pt x="8577" y="5499"/>
                  </a:cubicBezTo>
                  <a:lnTo>
                    <a:pt x="7726" y="489"/>
                  </a:lnTo>
                  <a:cubicBezTo>
                    <a:pt x="7677" y="203"/>
                    <a:pt x="7440" y="1"/>
                    <a:pt x="7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4"/>
            <p:cNvSpPr/>
            <p:nvPr/>
          </p:nvSpPr>
          <p:spPr>
            <a:xfrm>
              <a:off x="1918663" y="1673750"/>
              <a:ext cx="54400" cy="23050"/>
            </a:xfrm>
            <a:custGeom>
              <a:avLst/>
              <a:gdLst/>
              <a:ahLst/>
              <a:cxnLst/>
              <a:rect l="l" t="t" r="r" b="b"/>
              <a:pathLst>
                <a:path w="2176" h="922" extrusionOk="0">
                  <a:moveTo>
                    <a:pt x="307" y="1"/>
                  </a:moveTo>
                  <a:cubicBezTo>
                    <a:pt x="249" y="1"/>
                    <a:pt x="190" y="19"/>
                    <a:pt x="141" y="58"/>
                  </a:cubicBezTo>
                  <a:cubicBezTo>
                    <a:pt x="22" y="151"/>
                    <a:pt x="1" y="322"/>
                    <a:pt x="93" y="440"/>
                  </a:cubicBezTo>
                  <a:cubicBezTo>
                    <a:pt x="330" y="746"/>
                    <a:pt x="693" y="921"/>
                    <a:pt x="1088" y="921"/>
                  </a:cubicBezTo>
                  <a:cubicBezTo>
                    <a:pt x="1481" y="921"/>
                    <a:pt x="1844" y="746"/>
                    <a:pt x="2083" y="440"/>
                  </a:cubicBezTo>
                  <a:cubicBezTo>
                    <a:pt x="2175" y="322"/>
                    <a:pt x="2154" y="151"/>
                    <a:pt x="2035" y="58"/>
                  </a:cubicBezTo>
                  <a:cubicBezTo>
                    <a:pt x="1986" y="19"/>
                    <a:pt x="1927" y="1"/>
                    <a:pt x="1869" y="1"/>
                  </a:cubicBezTo>
                  <a:cubicBezTo>
                    <a:pt x="1787" y="1"/>
                    <a:pt x="1706" y="37"/>
                    <a:pt x="1652" y="106"/>
                  </a:cubicBezTo>
                  <a:cubicBezTo>
                    <a:pt x="1518" y="278"/>
                    <a:pt x="1313" y="376"/>
                    <a:pt x="1088" y="376"/>
                  </a:cubicBezTo>
                  <a:cubicBezTo>
                    <a:pt x="863" y="376"/>
                    <a:pt x="656" y="278"/>
                    <a:pt x="523" y="106"/>
                  </a:cubicBezTo>
                  <a:cubicBezTo>
                    <a:pt x="469" y="37"/>
                    <a:pt x="388"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4"/>
            <p:cNvSpPr/>
            <p:nvPr/>
          </p:nvSpPr>
          <p:spPr>
            <a:xfrm>
              <a:off x="2012638" y="1673750"/>
              <a:ext cx="54375" cy="23050"/>
            </a:xfrm>
            <a:custGeom>
              <a:avLst/>
              <a:gdLst/>
              <a:ahLst/>
              <a:cxnLst/>
              <a:rect l="l" t="t" r="r" b="b"/>
              <a:pathLst>
                <a:path w="2175" h="922" extrusionOk="0">
                  <a:moveTo>
                    <a:pt x="306" y="1"/>
                  </a:moveTo>
                  <a:cubicBezTo>
                    <a:pt x="248" y="1"/>
                    <a:pt x="190" y="19"/>
                    <a:pt x="140" y="58"/>
                  </a:cubicBezTo>
                  <a:cubicBezTo>
                    <a:pt x="21" y="151"/>
                    <a:pt x="0" y="322"/>
                    <a:pt x="92" y="440"/>
                  </a:cubicBezTo>
                  <a:cubicBezTo>
                    <a:pt x="331" y="746"/>
                    <a:pt x="692" y="921"/>
                    <a:pt x="1087" y="921"/>
                  </a:cubicBezTo>
                  <a:cubicBezTo>
                    <a:pt x="1482" y="921"/>
                    <a:pt x="1844" y="746"/>
                    <a:pt x="2082" y="440"/>
                  </a:cubicBezTo>
                  <a:cubicBezTo>
                    <a:pt x="2174" y="322"/>
                    <a:pt x="2153" y="151"/>
                    <a:pt x="2034" y="58"/>
                  </a:cubicBezTo>
                  <a:cubicBezTo>
                    <a:pt x="1985" y="19"/>
                    <a:pt x="1926" y="1"/>
                    <a:pt x="1868" y="1"/>
                  </a:cubicBezTo>
                  <a:cubicBezTo>
                    <a:pt x="1786" y="1"/>
                    <a:pt x="1705" y="37"/>
                    <a:pt x="1652" y="106"/>
                  </a:cubicBezTo>
                  <a:cubicBezTo>
                    <a:pt x="1518" y="278"/>
                    <a:pt x="1312" y="376"/>
                    <a:pt x="1087" y="376"/>
                  </a:cubicBezTo>
                  <a:cubicBezTo>
                    <a:pt x="862" y="376"/>
                    <a:pt x="657" y="278"/>
                    <a:pt x="523" y="106"/>
                  </a:cubicBezTo>
                  <a:cubicBezTo>
                    <a:pt x="468" y="37"/>
                    <a:pt x="388"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4"/>
            <p:cNvSpPr/>
            <p:nvPr/>
          </p:nvSpPr>
          <p:spPr>
            <a:xfrm>
              <a:off x="1961338" y="1735325"/>
              <a:ext cx="63000" cy="38325"/>
            </a:xfrm>
            <a:custGeom>
              <a:avLst/>
              <a:gdLst/>
              <a:ahLst/>
              <a:cxnLst/>
              <a:rect l="l" t="t" r="r" b="b"/>
              <a:pathLst>
                <a:path w="2520" h="1533" extrusionOk="0">
                  <a:moveTo>
                    <a:pt x="273" y="0"/>
                  </a:moveTo>
                  <a:cubicBezTo>
                    <a:pt x="123" y="0"/>
                    <a:pt x="1" y="123"/>
                    <a:pt x="1" y="273"/>
                  </a:cubicBezTo>
                  <a:cubicBezTo>
                    <a:pt x="1" y="968"/>
                    <a:pt x="565" y="1533"/>
                    <a:pt x="1260" y="1533"/>
                  </a:cubicBezTo>
                  <a:cubicBezTo>
                    <a:pt x="1955" y="1533"/>
                    <a:pt x="2519" y="968"/>
                    <a:pt x="2519" y="273"/>
                  </a:cubicBezTo>
                  <a:cubicBezTo>
                    <a:pt x="2519" y="123"/>
                    <a:pt x="2398" y="0"/>
                    <a:pt x="2248" y="0"/>
                  </a:cubicBezTo>
                  <a:cubicBezTo>
                    <a:pt x="2096" y="0"/>
                    <a:pt x="1975" y="123"/>
                    <a:pt x="1975" y="273"/>
                  </a:cubicBezTo>
                  <a:cubicBezTo>
                    <a:pt x="1975" y="667"/>
                    <a:pt x="1654" y="988"/>
                    <a:pt x="1260" y="988"/>
                  </a:cubicBezTo>
                  <a:cubicBezTo>
                    <a:pt x="865" y="988"/>
                    <a:pt x="546" y="667"/>
                    <a:pt x="546" y="273"/>
                  </a:cubicBezTo>
                  <a:cubicBezTo>
                    <a:pt x="546" y="123"/>
                    <a:pt x="424"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4"/>
            <p:cNvSpPr/>
            <p:nvPr/>
          </p:nvSpPr>
          <p:spPr>
            <a:xfrm>
              <a:off x="1986013" y="1668950"/>
              <a:ext cx="13625" cy="59575"/>
            </a:xfrm>
            <a:custGeom>
              <a:avLst/>
              <a:gdLst/>
              <a:ahLst/>
              <a:cxnLst/>
              <a:rect l="l" t="t" r="r" b="b"/>
              <a:pathLst>
                <a:path w="545" h="2383" extrusionOk="0">
                  <a:moveTo>
                    <a:pt x="273" y="0"/>
                  </a:moveTo>
                  <a:cubicBezTo>
                    <a:pt x="123" y="0"/>
                    <a:pt x="0" y="123"/>
                    <a:pt x="0" y="273"/>
                  </a:cubicBezTo>
                  <a:lnTo>
                    <a:pt x="0" y="2109"/>
                  </a:lnTo>
                  <a:cubicBezTo>
                    <a:pt x="0" y="2261"/>
                    <a:pt x="123" y="2382"/>
                    <a:pt x="273" y="2382"/>
                  </a:cubicBezTo>
                  <a:cubicBezTo>
                    <a:pt x="423" y="2382"/>
                    <a:pt x="545" y="2261"/>
                    <a:pt x="545" y="2109"/>
                  </a:cubicBezTo>
                  <a:lnTo>
                    <a:pt x="545" y="273"/>
                  </a:lnTo>
                  <a:cubicBezTo>
                    <a:pt x="545" y="123"/>
                    <a:pt x="423"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4"/>
            <p:cNvSpPr/>
            <p:nvPr/>
          </p:nvSpPr>
          <p:spPr>
            <a:xfrm>
              <a:off x="1986013" y="1639950"/>
              <a:ext cx="13625" cy="14325"/>
            </a:xfrm>
            <a:custGeom>
              <a:avLst/>
              <a:gdLst/>
              <a:ahLst/>
              <a:cxnLst/>
              <a:rect l="l" t="t" r="r" b="b"/>
              <a:pathLst>
                <a:path w="545" h="573" extrusionOk="0">
                  <a:moveTo>
                    <a:pt x="273" y="0"/>
                  </a:moveTo>
                  <a:cubicBezTo>
                    <a:pt x="123" y="0"/>
                    <a:pt x="0" y="122"/>
                    <a:pt x="0" y="273"/>
                  </a:cubicBezTo>
                  <a:lnTo>
                    <a:pt x="0" y="299"/>
                  </a:lnTo>
                  <a:cubicBezTo>
                    <a:pt x="0" y="449"/>
                    <a:pt x="123" y="572"/>
                    <a:pt x="273" y="572"/>
                  </a:cubicBezTo>
                  <a:cubicBezTo>
                    <a:pt x="423" y="572"/>
                    <a:pt x="545" y="449"/>
                    <a:pt x="545" y="299"/>
                  </a:cubicBezTo>
                  <a:lnTo>
                    <a:pt x="545" y="273"/>
                  </a:lnTo>
                  <a:cubicBezTo>
                    <a:pt x="545" y="122"/>
                    <a:pt x="423"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4"/>
            <p:cNvSpPr/>
            <p:nvPr/>
          </p:nvSpPr>
          <p:spPr>
            <a:xfrm>
              <a:off x="2054788" y="1720250"/>
              <a:ext cx="13625" cy="14300"/>
            </a:xfrm>
            <a:custGeom>
              <a:avLst/>
              <a:gdLst/>
              <a:ahLst/>
              <a:cxnLst/>
              <a:rect l="l" t="t" r="r" b="b"/>
              <a:pathLst>
                <a:path w="545" h="572" extrusionOk="0">
                  <a:moveTo>
                    <a:pt x="272" y="1"/>
                  </a:moveTo>
                  <a:cubicBezTo>
                    <a:pt x="122" y="1"/>
                    <a:pt x="0" y="122"/>
                    <a:pt x="0" y="272"/>
                  </a:cubicBezTo>
                  <a:lnTo>
                    <a:pt x="0" y="300"/>
                  </a:lnTo>
                  <a:cubicBezTo>
                    <a:pt x="0" y="450"/>
                    <a:pt x="122" y="571"/>
                    <a:pt x="272" y="571"/>
                  </a:cubicBezTo>
                  <a:cubicBezTo>
                    <a:pt x="423" y="571"/>
                    <a:pt x="545" y="450"/>
                    <a:pt x="545" y="300"/>
                  </a:cubicBezTo>
                  <a:lnTo>
                    <a:pt x="545" y="272"/>
                  </a:lnTo>
                  <a:cubicBezTo>
                    <a:pt x="545" y="122"/>
                    <a:pt x="42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4"/>
            <p:cNvSpPr/>
            <p:nvPr/>
          </p:nvSpPr>
          <p:spPr>
            <a:xfrm>
              <a:off x="1917263" y="1720250"/>
              <a:ext cx="13650" cy="14300"/>
            </a:xfrm>
            <a:custGeom>
              <a:avLst/>
              <a:gdLst/>
              <a:ahLst/>
              <a:cxnLst/>
              <a:rect l="l" t="t" r="r" b="b"/>
              <a:pathLst>
                <a:path w="546" h="572" extrusionOk="0">
                  <a:moveTo>
                    <a:pt x="273" y="1"/>
                  </a:moveTo>
                  <a:cubicBezTo>
                    <a:pt x="122" y="1"/>
                    <a:pt x="0" y="122"/>
                    <a:pt x="0" y="272"/>
                  </a:cubicBezTo>
                  <a:lnTo>
                    <a:pt x="0" y="300"/>
                  </a:lnTo>
                  <a:cubicBezTo>
                    <a:pt x="0" y="450"/>
                    <a:pt x="122" y="571"/>
                    <a:pt x="273" y="571"/>
                  </a:cubicBezTo>
                  <a:cubicBezTo>
                    <a:pt x="423" y="571"/>
                    <a:pt x="545" y="450"/>
                    <a:pt x="545" y="300"/>
                  </a:cubicBezTo>
                  <a:lnTo>
                    <a:pt x="545" y="272"/>
                  </a:lnTo>
                  <a:cubicBezTo>
                    <a:pt x="545" y="122"/>
                    <a:pt x="42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4"/>
            <p:cNvSpPr/>
            <p:nvPr/>
          </p:nvSpPr>
          <p:spPr>
            <a:xfrm>
              <a:off x="1974938" y="1470150"/>
              <a:ext cx="35775" cy="41625"/>
            </a:xfrm>
            <a:custGeom>
              <a:avLst/>
              <a:gdLst/>
              <a:ahLst/>
              <a:cxnLst/>
              <a:rect l="l" t="t" r="r" b="b"/>
              <a:pathLst>
                <a:path w="1431" h="1665" extrusionOk="0">
                  <a:moveTo>
                    <a:pt x="716" y="545"/>
                  </a:moveTo>
                  <a:cubicBezTo>
                    <a:pt x="796" y="545"/>
                    <a:pt x="886" y="667"/>
                    <a:pt x="886" y="832"/>
                  </a:cubicBezTo>
                  <a:cubicBezTo>
                    <a:pt x="886" y="996"/>
                    <a:pt x="796" y="1118"/>
                    <a:pt x="716" y="1118"/>
                  </a:cubicBezTo>
                  <a:cubicBezTo>
                    <a:pt x="636" y="1118"/>
                    <a:pt x="545" y="996"/>
                    <a:pt x="545" y="832"/>
                  </a:cubicBezTo>
                  <a:cubicBezTo>
                    <a:pt x="545" y="667"/>
                    <a:pt x="636" y="545"/>
                    <a:pt x="716" y="545"/>
                  </a:cubicBezTo>
                  <a:close/>
                  <a:moveTo>
                    <a:pt x="716" y="0"/>
                  </a:moveTo>
                  <a:cubicBezTo>
                    <a:pt x="321" y="0"/>
                    <a:pt x="0" y="373"/>
                    <a:pt x="0" y="832"/>
                  </a:cubicBezTo>
                  <a:cubicBezTo>
                    <a:pt x="0" y="1290"/>
                    <a:pt x="321" y="1664"/>
                    <a:pt x="716" y="1664"/>
                  </a:cubicBezTo>
                  <a:cubicBezTo>
                    <a:pt x="1111" y="1664"/>
                    <a:pt x="1431" y="1290"/>
                    <a:pt x="1431" y="832"/>
                  </a:cubicBezTo>
                  <a:cubicBezTo>
                    <a:pt x="1431" y="373"/>
                    <a:pt x="1111" y="0"/>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4"/>
            <p:cNvSpPr/>
            <p:nvPr/>
          </p:nvSpPr>
          <p:spPr>
            <a:xfrm>
              <a:off x="1909438" y="1563150"/>
              <a:ext cx="37100" cy="37075"/>
            </a:xfrm>
            <a:custGeom>
              <a:avLst/>
              <a:gdLst/>
              <a:ahLst/>
              <a:cxnLst/>
              <a:rect l="l" t="t" r="r" b="b"/>
              <a:pathLst>
                <a:path w="1484" h="1483" extrusionOk="0">
                  <a:moveTo>
                    <a:pt x="742" y="545"/>
                  </a:moveTo>
                  <a:cubicBezTo>
                    <a:pt x="851" y="545"/>
                    <a:pt x="938" y="632"/>
                    <a:pt x="938" y="741"/>
                  </a:cubicBezTo>
                  <a:cubicBezTo>
                    <a:pt x="938" y="849"/>
                    <a:pt x="851" y="937"/>
                    <a:pt x="742" y="937"/>
                  </a:cubicBezTo>
                  <a:cubicBezTo>
                    <a:pt x="634" y="937"/>
                    <a:pt x="546" y="849"/>
                    <a:pt x="546" y="741"/>
                  </a:cubicBezTo>
                  <a:cubicBezTo>
                    <a:pt x="546" y="632"/>
                    <a:pt x="634" y="545"/>
                    <a:pt x="742" y="545"/>
                  </a:cubicBezTo>
                  <a:close/>
                  <a:moveTo>
                    <a:pt x="742" y="0"/>
                  </a:moveTo>
                  <a:cubicBezTo>
                    <a:pt x="334" y="0"/>
                    <a:pt x="1" y="332"/>
                    <a:pt x="1" y="741"/>
                  </a:cubicBezTo>
                  <a:cubicBezTo>
                    <a:pt x="1" y="1149"/>
                    <a:pt x="334" y="1482"/>
                    <a:pt x="742" y="1482"/>
                  </a:cubicBezTo>
                  <a:cubicBezTo>
                    <a:pt x="1151" y="1482"/>
                    <a:pt x="1484" y="1149"/>
                    <a:pt x="1484" y="741"/>
                  </a:cubicBezTo>
                  <a:cubicBezTo>
                    <a:pt x="1484" y="332"/>
                    <a:pt x="1151" y="0"/>
                    <a:pt x="7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4"/>
            <p:cNvSpPr/>
            <p:nvPr/>
          </p:nvSpPr>
          <p:spPr>
            <a:xfrm>
              <a:off x="1952663" y="1563150"/>
              <a:ext cx="37075" cy="37075"/>
            </a:xfrm>
            <a:custGeom>
              <a:avLst/>
              <a:gdLst/>
              <a:ahLst/>
              <a:cxnLst/>
              <a:rect l="l" t="t" r="r" b="b"/>
              <a:pathLst>
                <a:path w="1483" h="1483" extrusionOk="0">
                  <a:moveTo>
                    <a:pt x="743" y="545"/>
                  </a:moveTo>
                  <a:cubicBezTo>
                    <a:pt x="851" y="545"/>
                    <a:pt x="938" y="632"/>
                    <a:pt x="938" y="741"/>
                  </a:cubicBezTo>
                  <a:cubicBezTo>
                    <a:pt x="938" y="849"/>
                    <a:pt x="851" y="937"/>
                    <a:pt x="743" y="937"/>
                  </a:cubicBezTo>
                  <a:cubicBezTo>
                    <a:pt x="634" y="937"/>
                    <a:pt x="546" y="849"/>
                    <a:pt x="546" y="741"/>
                  </a:cubicBezTo>
                  <a:cubicBezTo>
                    <a:pt x="546" y="632"/>
                    <a:pt x="634" y="545"/>
                    <a:pt x="743" y="545"/>
                  </a:cubicBezTo>
                  <a:close/>
                  <a:moveTo>
                    <a:pt x="743" y="0"/>
                  </a:moveTo>
                  <a:cubicBezTo>
                    <a:pt x="334" y="0"/>
                    <a:pt x="1" y="332"/>
                    <a:pt x="1" y="741"/>
                  </a:cubicBezTo>
                  <a:cubicBezTo>
                    <a:pt x="1" y="1149"/>
                    <a:pt x="334" y="1482"/>
                    <a:pt x="743" y="1482"/>
                  </a:cubicBezTo>
                  <a:cubicBezTo>
                    <a:pt x="1151" y="1482"/>
                    <a:pt x="1483" y="1149"/>
                    <a:pt x="1483" y="741"/>
                  </a:cubicBezTo>
                  <a:cubicBezTo>
                    <a:pt x="1483" y="332"/>
                    <a:pt x="1151" y="0"/>
                    <a:pt x="7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4"/>
            <p:cNvSpPr/>
            <p:nvPr/>
          </p:nvSpPr>
          <p:spPr>
            <a:xfrm>
              <a:off x="1995913" y="1563150"/>
              <a:ext cx="37100" cy="37075"/>
            </a:xfrm>
            <a:custGeom>
              <a:avLst/>
              <a:gdLst/>
              <a:ahLst/>
              <a:cxnLst/>
              <a:rect l="l" t="t" r="r" b="b"/>
              <a:pathLst>
                <a:path w="1484" h="1483" extrusionOk="0">
                  <a:moveTo>
                    <a:pt x="742" y="545"/>
                  </a:moveTo>
                  <a:cubicBezTo>
                    <a:pt x="850" y="545"/>
                    <a:pt x="937" y="632"/>
                    <a:pt x="937" y="741"/>
                  </a:cubicBezTo>
                  <a:cubicBezTo>
                    <a:pt x="937" y="849"/>
                    <a:pt x="850" y="937"/>
                    <a:pt x="742" y="937"/>
                  </a:cubicBezTo>
                  <a:cubicBezTo>
                    <a:pt x="633" y="937"/>
                    <a:pt x="545" y="849"/>
                    <a:pt x="545" y="741"/>
                  </a:cubicBezTo>
                  <a:cubicBezTo>
                    <a:pt x="545" y="632"/>
                    <a:pt x="633" y="545"/>
                    <a:pt x="742" y="545"/>
                  </a:cubicBezTo>
                  <a:close/>
                  <a:moveTo>
                    <a:pt x="742" y="0"/>
                  </a:moveTo>
                  <a:cubicBezTo>
                    <a:pt x="333" y="0"/>
                    <a:pt x="0" y="332"/>
                    <a:pt x="0" y="741"/>
                  </a:cubicBezTo>
                  <a:cubicBezTo>
                    <a:pt x="0" y="1149"/>
                    <a:pt x="333" y="1482"/>
                    <a:pt x="742" y="1482"/>
                  </a:cubicBezTo>
                  <a:cubicBezTo>
                    <a:pt x="1150" y="1482"/>
                    <a:pt x="1483" y="1149"/>
                    <a:pt x="1483" y="741"/>
                  </a:cubicBezTo>
                  <a:cubicBezTo>
                    <a:pt x="1483" y="332"/>
                    <a:pt x="1150" y="0"/>
                    <a:pt x="7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4"/>
            <p:cNvSpPr/>
            <p:nvPr/>
          </p:nvSpPr>
          <p:spPr>
            <a:xfrm>
              <a:off x="2039138" y="1563150"/>
              <a:ext cx="37100" cy="37075"/>
            </a:xfrm>
            <a:custGeom>
              <a:avLst/>
              <a:gdLst/>
              <a:ahLst/>
              <a:cxnLst/>
              <a:rect l="l" t="t" r="r" b="b"/>
              <a:pathLst>
                <a:path w="1484" h="1483" extrusionOk="0">
                  <a:moveTo>
                    <a:pt x="742" y="545"/>
                  </a:moveTo>
                  <a:cubicBezTo>
                    <a:pt x="850" y="545"/>
                    <a:pt x="937" y="632"/>
                    <a:pt x="937" y="741"/>
                  </a:cubicBezTo>
                  <a:cubicBezTo>
                    <a:pt x="937" y="849"/>
                    <a:pt x="850" y="937"/>
                    <a:pt x="742" y="937"/>
                  </a:cubicBezTo>
                  <a:cubicBezTo>
                    <a:pt x="634" y="937"/>
                    <a:pt x="545" y="849"/>
                    <a:pt x="545" y="741"/>
                  </a:cubicBezTo>
                  <a:cubicBezTo>
                    <a:pt x="545" y="632"/>
                    <a:pt x="634" y="545"/>
                    <a:pt x="742" y="545"/>
                  </a:cubicBezTo>
                  <a:close/>
                  <a:moveTo>
                    <a:pt x="742" y="0"/>
                  </a:moveTo>
                  <a:cubicBezTo>
                    <a:pt x="333" y="0"/>
                    <a:pt x="0" y="332"/>
                    <a:pt x="0" y="741"/>
                  </a:cubicBezTo>
                  <a:cubicBezTo>
                    <a:pt x="0" y="1149"/>
                    <a:pt x="333" y="1482"/>
                    <a:pt x="742" y="1482"/>
                  </a:cubicBezTo>
                  <a:cubicBezTo>
                    <a:pt x="1150" y="1482"/>
                    <a:pt x="1483" y="1149"/>
                    <a:pt x="1483" y="741"/>
                  </a:cubicBezTo>
                  <a:cubicBezTo>
                    <a:pt x="1483" y="332"/>
                    <a:pt x="1150" y="0"/>
                    <a:pt x="7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4"/>
            <p:cNvSpPr/>
            <p:nvPr/>
          </p:nvSpPr>
          <p:spPr>
            <a:xfrm>
              <a:off x="2104538" y="1681925"/>
              <a:ext cx="33350" cy="76600"/>
            </a:xfrm>
            <a:custGeom>
              <a:avLst/>
              <a:gdLst/>
              <a:ahLst/>
              <a:cxnLst/>
              <a:rect l="l" t="t" r="r" b="b"/>
              <a:pathLst>
                <a:path w="1334" h="3064" extrusionOk="0">
                  <a:moveTo>
                    <a:pt x="1022" y="1"/>
                  </a:moveTo>
                  <a:cubicBezTo>
                    <a:pt x="927" y="1"/>
                    <a:pt x="835" y="51"/>
                    <a:pt x="785" y="139"/>
                  </a:cubicBezTo>
                  <a:cubicBezTo>
                    <a:pt x="753" y="197"/>
                    <a:pt x="0" y="1558"/>
                    <a:pt x="786" y="2926"/>
                  </a:cubicBezTo>
                  <a:cubicBezTo>
                    <a:pt x="836" y="3014"/>
                    <a:pt x="927" y="3064"/>
                    <a:pt x="1022" y="3064"/>
                  </a:cubicBezTo>
                  <a:cubicBezTo>
                    <a:pt x="1067" y="3064"/>
                    <a:pt x="1114" y="3051"/>
                    <a:pt x="1157" y="3027"/>
                  </a:cubicBezTo>
                  <a:cubicBezTo>
                    <a:pt x="1288" y="2952"/>
                    <a:pt x="1333" y="2786"/>
                    <a:pt x="1258" y="2655"/>
                  </a:cubicBezTo>
                  <a:cubicBezTo>
                    <a:pt x="630" y="1561"/>
                    <a:pt x="1232" y="455"/>
                    <a:pt x="1259" y="407"/>
                  </a:cubicBezTo>
                  <a:cubicBezTo>
                    <a:pt x="1333" y="277"/>
                    <a:pt x="1286" y="111"/>
                    <a:pt x="1156" y="36"/>
                  </a:cubicBezTo>
                  <a:cubicBezTo>
                    <a:pt x="1114" y="12"/>
                    <a:pt x="1068"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4"/>
            <p:cNvSpPr/>
            <p:nvPr/>
          </p:nvSpPr>
          <p:spPr>
            <a:xfrm>
              <a:off x="1847813" y="1681950"/>
              <a:ext cx="33350" cy="76575"/>
            </a:xfrm>
            <a:custGeom>
              <a:avLst/>
              <a:gdLst/>
              <a:ahLst/>
              <a:cxnLst/>
              <a:rect l="l" t="t" r="r" b="b"/>
              <a:pathLst>
                <a:path w="1334" h="3063" extrusionOk="0">
                  <a:moveTo>
                    <a:pt x="311" y="0"/>
                  </a:moveTo>
                  <a:cubicBezTo>
                    <a:pt x="266" y="0"/>
                    <a:pt x="220" y="11"/>
                    <a:pt x="178" y="35"/>
                  </a:cubicBezTo>
                  <a:cubicBezTo>
                    <a:pt x="47" y="109"/>
                    <a:pt x="0" y="275"/>
                    <a:pt x="74" y="406"/>
                  </a:cubicBezTo>
                  <a:cubicBezTo>
                    <a:pt x="100" y="453"/>
                    <a:pt x="704" y="1560"/>
                    <a:pt x="75" y="2654"/>
                  </a:cubicBezTo>
                  <a:cubicBezTo>
                    <a:pt x="0" y="2785"/>
                    <a:pt x="46" y="2951"/>
                    <a:pt x="176" y="3026"/>
                  </a:cubicBezTo>
                  <a:cubicBezTo>
                    <a:pt x="218" y="3050"/>
                    <a:pt x="264" y="3063"/>
                    <a:pt x="311" y="3063"/>
                  </a:cubicBezTo>
                  <a:cubicBezTo>
                    <a:pt x="406" y="3063"/>
                    <a:pt x="497" y="3013"/>
                    <a:pt x="547" y="2925"/>
                  </a:cubicBezTo>
                  <a:cubicBezTo>
                    <a:pt x="1333" y="1557"/>
                    <a:pt x="581" y="196"/>
                    <a:pt x="549" y="138"/>
                  </a:cubicBezTo>
                  <a:cubicBezTo>
                    <a:pt x="499" y="50"/>
                    <a:pt x="406" y="0"/>
                    <a:pt x="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 name="Google Shape;454;p44"/>
          <p:cNvGrpSpPr/>
          <p:nvPr/>
        </p:nvGrpSpPr>
        <p:grpSpPr>
          <a:xfrm>
            <a:off x="5656075" y="2831338"/>
            <a:ext cx="466000" cy="200375"/>
            <a:chOff x="2494288" y="2145300"/>
            <a:chExt cx="466000" cy="200375"/>
          </a:xfrm>
        </p:grpSpPr>
        <p:sp>
          <p:nvSpPr>
            <p:cNvPr id="455" name="Google Shape;455;p44"/>
            <p:cNvSpPr/>
            <p:nvPr/>
          </p:nvSpPr>
          <p:spPr>
            <a:xfrm>
              <a:off x="2494288" y="2145300"/>
              <a:ext cx="466000" cy="200375"/>
            </a:xfrm>
            <a:custGeom>
              <a:avLst/>
              <a:gdLst/>
              <a:ahLst/>
              <a:cxnLst/>
              <a:rect l="l" t="t" r="r" b="b"/>
              <a:pathLst>
                <a:path w="18640" h="8015" extrusionOk="0">
                  <a:moveTo>
                    <a:pt x="1739" y="546"/>
                  </a:moveTo>
                  <a:cubicBezTo>
                    <a:pt x="1742" y="546"/>
                    <a:pt x="1747" y="547"/>
                    <a:pt x="1752" y="552"/>
                  </a:cubicBezTo>
                  <a:cubicBezTo>
                    <a:pt x="1760" y="560"/>
                    <a:pt x="1759" y="566"/>
                    <a:pt x="1758" y="570"/>
                  </a:cubicBezTo>
                  <a:lnTo>
                    <a:pt x="1345" y="2431"/>
                  </a:lnTo>
                  <a:lnTo>
                    <a:pt x="1013" y="2362"/>
                  </a:lnTo>
                  <a:lnTo>
                    <a:pt x="923" y="776"/>
                  </a:lnTo>
                  <a:cubicBezTo>
                    <a:pt x="922" y="767"/>
                    <a:pt x="928" y="758"/>
                    <a:pt x="937" y="756"/>
                  </a:cubicBezTo>
                  <a:lnTo>
                    <a:pt x="1733" y="547"/>
                  </a:lnTo>
                  <a:cubicBezTo>
                    <a:pt x="1735" y="546"/>
                    <a:pt x="1736" y="546"/>
                    <a:pt x="1739" y="546"/>
                  </a:cubicBezTo>
                  <a:close/>
                  <a:moveTo>
                    <a:pt x="16186" y="2314"/>
                  </a:moveTo>
                  <a:lnTo>
                    <a:pt x="16186" y="2741"/>
                  </a:lnTo>
                  <a:lnTo>
                    <a:pt x="12958" y="2741"/>
                  </a:lnTo>
                  <a:lnTo>
                    <a:pt x="12958" y="2314"/>
                  </a:lnTo>
                  <a:close/>
                  <a:moveTo>
                    <a:pt x="12413" y="2314"/>
                  </a:moveTo>
                  <a:lnTo>
                    <a:pt x="12413" y="3447"/>
                  </a:lnTo>
                  <a:lnTo>
                    <a:pt x="12203" y="3447"/>
                  </a:lnTo>
                  <a:lnTo>
                    <a:pt x="12203" y="2314"/>
                  </a:lnTo>
                  <a:close/>
                  <a:moveTo>
                    <a:pt x="16186" y="3286"/>
                  </a:moveTo>
                  <a:lnTo>
                    <a:pt x="16186" y="3447"/>
                  </a:lnTo>
                  <a:lnTo>
                    <a:pt x="12958" y="3447"/>
                  </a:lnTo>
                  <a:lnTo>
                    <a:pt x="12958" y="3286"/>
                  </a:lnTo>
                  <a:close/>
                  <a:moveTo>
                    <a:pt x="16940" y="2314"/>
                  </a:moveTo>
                  <a:lnTo>
                    <a:pt x="16940" y="3447"/>
                  </a:lnTo>
                  <a:lnTo>
                    <a:pt x="16731" y="3447"/>
                  </a:lnTo>
                  <a:lnTo>
                    <a:pt x="16731" y="2314"/>
                  </a:lnTo>
                  <a:close/>
                  <a:moveTo>
                    <a:pt x="3591" y="3456"/>
                  </a:moveTo>
                  <a:lnTo>
                    <a:pt x="5607" y="3877"/>
                  </a:lnTo>
                  <a:cubicBezTo>
                    <a:pt x="5405" y="4182"/>
                    <a:pt x="5064" y="4374"/>
                    <a:pt x="4682" y="4374"/>
                  </a:cubicBezTo>
                  <a:cubicBezTo>
                    <a:pt x="4136" y="4374"/>
                    <a:pt x="3682" y="3977"/>
                    <a:pt x="3591" y="3456"/>
                  </a:cubicBezTo>
                  <a:close/>
                  <a:moveTo>
                    <a:pt x="6382" y="4038"/>
                  </a:moveTo>
                  <a:lnTo>
                    <a:pt x="8289" y="4437"/>
                  </a:lnTo>
                  <a:cubicBezTo>
                    <a:pt x="8083" y="4680"/>
                    <a:pt x="7776" y="4828"/>
                    <a:pt x="7443" y="4828"/>
                  </a:cubicBezTo>
                  <a:cubicBezTo>
                    <a:pt x="6943" y="4828"/>
                    <a:pt x="6520" y="4494"/>
                    <a:pt x="6382" y="4038"/>
                  </a:cubicBezTo>
                  <a:close/>
                  <a:moveTo>
                    <a:pt x="17539" y="3991"/>
                  </a:moveTo>
                  <a:cubicBezTo>
                    <a:pt x="17549" y="3991"/>
                    <a:pt x="17557" y="4000"/>
                    <a:pt x="17557" y="4010"/>
                  </a:cubicBezTo>
                  <a:lnTo>
                    <a:pt x="17557" y="5813"/>
                  </a:lnTo>
                  <a:lnTo>
                    <a:pt x="14255" y="5124"/>
                  </a:lnTo>
                  <a:cubicBezTo>
                    <a:pt x="13992" y="4624"/>
                    <a:pt x="13466" y="4280"/>
                    <a:pt x="12861" y="4280"/>
                  </a:cubicBezTo>
                  <a:cubicBezTo>
                    <a:pt x="12488" y="4280"/>
                    <a:pt x="12146" y="4411"/>
                    <a:pt x="11875" y="4627"/>
                  </a:cubicBezTo>
                  <a:lnTo>
                    <a:pt x="11520" y="4553"/>
                  </a:lnTo>
                  <a:lnTo>
                    <a:pt x="11520" y="4010"/>
                  </a:lnTo>
                  <a:cubicBezTo>
                    <a:pt x="11520" y="4000"/>
                    <a:pt x="11527" y="3991"/>
                    <a:pt x="11538" y="3991"/>
                  </a:cubicBezTo>
                  <a:close/>
                  <a:moveTo>
                    <a:pt x="14431" y="5717"/>
                  </a:moveTo>
                  <a:lnTo>
                    <a:pt x="18088" y="6481"/>
                  </a:lnTo>
                  <a:cubicBezTo>
                    <a:pt x="18092" y="6482"/>
                    <a:pt x="18095" y="6484"/>
                    <a:pt x="18095" y="6489"/>
                  </a:cubicBezTo>
                  <a:lnTo>
                    <a:pt x="18095" y="6557"/>
                  </a:lnTo>
                  <a:cubicBezTo>
                    <a:pt x="18082" y="6556"/>
                    <a:pt x="18069" y="6554"/>
                    <a:pt x="18057" y="6554"/>
                  </a:cubicBezTo>
                  <a:lnTo>
                    <a:pt x="14275" y="6554"/>
                  </a:lnTo>
                  <a:cubicBezTo>
                    <a:pt x="14378" y="6344"/>
                    <a:pt x="14437" y="6108"/>
                    <a:pt x="14437" y="5857"/>
                  </a:cubicBezTo>
                  <a:cubicBezTo>
                    <a:pt x="14437" y="5810"/>
                    <a:pt x="14435" y="5764"/>
                    <a:pt x="14431" y="5717"/>
                  </a:cubicBezTo>
                  <a:close/>
                  <a:moveTo>
                    <a:pt x="12861" y="4825"/>
                  </a:moveTo>
                  <a:cubicBezTo>
                    <a:pt x="13430" y="4825"/>
                    <a:pt x="13892" y="5289"/>
                    <a:pt x="13892" y="5857"/>
                  </a:cubicBezTo>
                  <a:cubicBezTo>
                    <a:pt x="13892" y="6426"/>
                    <a:pt x="13430" y="6889"/>
                    <a:pt x="12861" y="6889"/>
                  </a:cubicBezTo>
                  <a:cubicBezTo>
                    <a:pt x="12291" y="6889"/>
                    <a:pt x="11829" y="6426"/>
                    <a:pt x="11829" y="5857"/>
                  </a:cubicBezTo>
                  <a:cubicBezTo>
                    <a:pt x="11829" y="5289"/>
                    <a:pt x="12291" y="4825"/>
                    <a:pt x="12861" y="4825"/>
                  </a:cubicBezTo>
                  <a:close/>
                  <a:moveTo>
                    <a:pt x="1739" y="1"/>
                  </a:moveTo>
                  <a:cubicBezTo>
                    <a:pt x="1691" y="1"/>
                    <a:pt x="1643" y="7"/>
                    <a:pt x="1595" y="19"/>
                  </a:cubicBezTo>
                  <a:lnTo>
                    <a:pt x="800" y="228"/>
                  </a:lnTo>
                  <a:cubicBezTo>
                    <a:pt x="540" y="296"/>
                    <a:pt x="363" y="539"/>
                    <a:pt x="378" y="806"/>
                  </a:cubicBezTo>
                  <a:lnTo>
                    <a:pt x="464" y="2302"/>
                  </a:lnTo>
                  <a:cubicBezTo>
                    <a:pt x="325" y="2335"/>
                    <a:pt x="202" y="2421"/>
                    <a:pt x="123" y="2550"/>
                  </a:cubicBezTo>
                  <a:cubicBezTo>
                    <a:pt x="0" y="2752"/>
                    <a:pt x="15" y="3001"/>
                    <a:pt x="164" y="3186"/>
                  </a:cubicBezTo>
                  <a:lnTo>
                    <a:pt x="1651" y="5038"/>
                  </a:lnTo>
                  <a:cubicBezTo>
                    <a:pt x="1704" y="5105"/>
                    <a:pt x="1783" y="5140"/>
                    <a:pt x="1863" y="5140"/>
                  </a:cubicBezTo>
                  <a:cubicBezTo>
                    <a:pt x="1923" y="5140"/>
                    <a:pt x="1983" y="5121"/>
                    <a:pt x="2033" y="5080"/>
                  </a:cubicBezTo>
                  <a:cubicBezTo>
                    <a:pt x="2151" y="4986"/>
                    <a:pt x="2170" y="4814"/>
                    <a:pt x="2075" y="4697"/>
                  </a:cubicBezTo>
                  <a:lnTo>
                    <a:pt x="588" y="2845"/>
                  </a:lnTo>
                  <a:cubicBezTo>
                    <a:pt x="587" y="2843"/>
                    <a:pt x="586" y="2842"/>
                    <a:pt x="586" y="2842"/>
                  </a:cubicBezTo>
                  <a:cubicBezTo>
                    <a:pt x="586" y="2838"/>
                    <a:pt x="589" y="2832"/>
                    <a:pt x="592" y="2831"/>
                  </a:cubicBezTo>
                  <a:cubicBezTo>
                    <a:pt x="592" y="2831"/>
                    <a:pt x="593" y="2831"/>
                    <a:pt x="597" y="2832"/>
                  </a:cubicBezTo>
                  <a:lnTo>
                    <a:pt x="3032" y="3340"/>
                  </a:lnTo>
                  <a:cubicBezTo>
                    <a:pt x="3070" y="4217"/>
                    <a:pt x="3796" y="4919"/>
                    <a:pt x="4682" y="4919"/>
                  </a:cubicBezTo>
                  <a:cubicBezTo>
                    <a:pt x="5169" y="4919"/>
                    <a:pt x="5614" y="4708"/>
                    <a:pt x="5921" y="4363"/>
                  </a:cubicBezTo>
                  <a:cubicBezTo>
                    <a:pt x="6172" y="4956"/>
                    <a:pt x="6759" y="5373"/>
                    <a:pt x="7443" y="5373"/>
                  </a:cubicBezTo>
                  <a:cubicBezTo>
                    <a:pt x="8037" y="5373"/>
                    <a:pt x="8575" y="5059"/>
                    <a:pt x="8869" y="4557"/>
                  </a:cubicBezTo>
                  <a:lnTo>
                    <a:pt x="11477" y="5101"/>
                  </a:lnTo>
                  <a:cubicBezTo>
                    <a:pt x="11354" y="5326"/>
                    <a:pt x="11284" y="5584"/>
                    <a:pt x="11284" y="5857"/>
                  </a:cubicBezTo>
                  <a:cubicBezTo>
                    <a:pt x="11284" y="6108"/>
                    <a:pt x="11343" y="6344"/>
                    <a:pt x="11446" y="6554"/>
                  </a:cubicBezTo>
                  <a:lnTo>
                    <a:pt x="3567" y="6554"/>
                  </a:lnTo>
                  <a:lnTo>
                    <a:pt x="2857" y="5671"/>
                  </a:lnTo>
                  <a:cubicBezTo>
                    <a:pt x="2804" y="5604"/>
                    <a:pt x="2725" y="5569"/>
                    <a:pt x="2645" y="5569"/>
                  </a:cubicBezTo>
                  <a:cubicBezTo>
                    <a:pt x="2585" y="5569"/>
                    <a:pt x="2525" y="5589"/>
                    <a:pt x="2475" y="5630"/>
                  </a:cubicBezTo>
                  <a:cubicBezTo>
                    <a:pt x="2357" y="5723"/>
                    <a:pt x="2338" y="5895"/>
                    <a:pt x="2433" y="6012"/>
                  </a:cubicBezTo>
                  <a:lnTo>
                    <a:pt x="3561" y="7418"/>
                  </a:lnTo>
                  <a:cubicBezTo>
                    <a:pt x="3866" y="7796"/>
                    <a:pt x="4319" y="8014"/>
                    <a:pt x="4806" y="8014"/>
                  </a:cubicBezTo>
                  <a:lnTo>
                    <a:pt x="9519" y="8014"/>
                  </a:lnTo>
                  <a:cubicBezTo>
                    <a:pt x="9669" y="8014"/>
                    <a:pt x="9791" y="7892"/>
                    <a:pt x="9791" y="7742"/>
                  </a:cubicBezTo>
                  <a:cubicBezTo>
                    <a:pt x="9791" y="7591"/>
                    <a:pt x="9669" y="7469"/>
                    <a:pt x="9519" y="7469"/>
                  </a:cubicBezTo>
                  <a:lnTo>
                    <a:pt x="4806" y="7469"/>
                  </a:lnTo>
                  <a:cubicBezTo>
                    <a:pt x="4495" y="7469"/>
                    <a:pt x="4205" y="7335"/>
                    <a:pt x="4005" y="7099"/>
                  </a:cubicBezTo>
                  <a:lnTo>
                    <a:pt x="11890" y="7099"/>
                  </a:lnTo>
                  <a:cubicBezTo>
                    <a:pt x="12158" y="7308"/>
                    <a:pt x="12495" y="7434"/>
                    <a:pt x="12861" y="7434"/>
                  </a:cubicBezTo>
                  <a:cubicBezTo>
                    <a:pt x="13226" y="7434"/>
                    <a:pt x="13563" y="7308"/>
                    <a:pt x="13831" y="7099"/>
                  </a:cubicBezTo>
                  <a:lnTo>
                    <a:pt x="18057" y="7099"/>
                  </a:lnTo>
                  <a:cubicBezTo>
                    <a:pt x="18069" y="7099"/>
                    <a:pt x="18082" y="7098"/>
                    <a:pt x="18095" y="7097"/>
                  </a:cubicBezTo>
                  <a:lnTo>
                    <a:pt x="18095" y="7461"/>
                  </a:lnTo>
                  <a:cubicBezTo>
                    <a:pt x="18095" y="7466"/>
                    <a:pt x="18091" y="7469"/>
                    <a:pt x="18086" y="7469"/>
                  </a:cubicBezTo>
                  <a:lnTo>
                    <a:pt x="10760" y="7469"/>
                  </a:lnTo>
                  <a:cubicBezTo>
                    <a:pt x="10610" y="7469"/>
                    <a:pt x="10488" y="7591"/>
                    <a:pt x="10488" y="7742"/>
                  </a:cubicBezTo>
                  <a:cubicBezTo>
                    <a:pt x="10488" y="7892"/>
                    <a:pt x="10610" y="8014"/>
                    <a:pt x="10760" y="8014"/>
                  </a:cubicBezTo>
                  <a:lnTo>
                    <a:pt x="18086" y="8014"/>
                  </a:lnTo>
                  <a:cubicBezTo>
                    <a:pt x="18391" y="8014"/>
                    <a:pt x="18639" y="7766"/>
                    <a:pt x="18639" y="7461"/>
                  </a:cubicBezTo>
                  <a:lnTo>
                    <a:pt x="18639" y="6489"/>
                  </a:lnTo>
                  <a:cubicBezTo>
                    <a:pt x="18639" y="6228"/>
                    <a:pt x="18455" y="6000"/>
                    <a:pt x="18199" y="5947"/>
                  </a:cubicBezTo>
                  <a:lnTo>
                    <a:pt x="18102" y="5926"/>
                  </a:lnTo>
                  <a:lnTo>
                    <a:pt x="18102" y="4010"/>
                  </a:lnTo>
                  <a:cubicBezTo>
                    <a:pt x="18102" y="3700"/>
                    <a:pt x="17849" y="3447"/>
                    <a:pt x="17539" y="3447"/>
                  </a:cubicBezTo>
                  <a:lnTo>
                    <a:pt x="17485" y="3447"/>
                  </a:lnTo>
                  <a:lnTo>
                    <a:pt x="17485" y="2314"/>
                  </a:lnTo>
                  <a:lnTo>
                    <a:pt x="17539" y="2314"/>
                  </a:lnTo>
                  <a:cubicBezTo>
                    <a:pt x="17849" y="2314"/>
                    <a:pt x="18102" y="2061"/>
                    <a:pt x="18102" y="1751"/>
                  </a:cubicBezTo>
                  <a:lnTo>
                    <a:pt x="18102" y="1533"/>
                  </a:lnTo>
                  <a:cubicBezTo>
                    <a:pt x="18102" y="801"/>
                    <a:pt x="17507" y="207"/>
                    <a:pt x="16775" y="207"/>
                  </a:cubicBezTo>
                  <a:lnTo>
                    <a:pt x="15918" y="207"/>
                  </a:lnTo>
                  <a:cubicBezTo>
                    <a:pt x="15768" y="207"/>
                    <a:pt x="15646" y="329"/>
                    <a:pt x="15646" y="479"/>
                  </a:cubicBezTo>
                  <a:cubicBezTo>
                    <a:pt x="15646" y="629"/>
                    <a:pt x="15768" y="752"/>
                    <a:pt x="15918" y="752"/>
                  </a:cubicBezTo>
                  <a:lnTo>
                    <a:pt x="16775" y="752"/>
                  </a:lnTo>
                  <a:cubicBezTo>
                    <a:pt x="17207" y="752"/>
                    <a:pt x="17557" y="1103"/>
                    <a:pt x="17557" y="1533"/>
                  </a:cubicBezTo>
                  <a:lnTo>
                    <a:pt x="17557" y="1751"/>
                  </a:lnTo>
                  <a:cubicBezTo>
                    <a:pt x="17557" y="1761"/>
                    <a:pt x="17549" y="1769"/>
                    <a:pt x="17539" y="1769"/>
                  </a:cubicBezTo>
                  <a:lnTo>
                    <a:pt x="11538" y="1769"/>
                  </a:lnTo>
                  <a:cubicBezTo>
                    <a:pt x="11527" y="1769"/>
                    <a:pt x="11520" y="1761"/>
                    <a:pt x="11520" y="1751"/>
                  </a:cubicBezTo>
                  <a:lnTo>
                    <a:pt x="11520" y="1533"/>
                  </a:lnTo>
                  <a:cubicBezTo>
                    <a:pt x="11520" y="1103"/>
                    <a:pt x="11871" y="752"/>
                    <a:pt x="12301" y="752"/>
                  </a:cubicBezTo>
                  <a:lnTo>
                    <a:pt x="14677" y="752"/>
                  </a:lnTo>
                  <a:cubicBezTo>
                    <a:pt x="14827" y="752"/>
                    <a:pt x="14949" y="629"/>
                    <a:pt x="14949" y="479"/>
                  </a:cubicBezTo>
                  <a:cubicBezTo>
                    <a:pt x="14949" y="329"/>
                    <a:pt x="14827" y="207"/>
                    <a:pt x="14677" y="207"/>
                  </a:cubicBezTo>
                  <a:lnTo>
                    <a:pt x="12301" y="207"/>
                  </a:lnTo>
                  <a:cubicBezTo>
                    <a:pt x="11569" y="207"/>
                    <a:pt x="10975" y="801"/>
                    <a:pt x="10975" y="1533"/>
                  </a:cubicBezTo>
                  <a:lnTo>
                    <a:pt x="10975" y="1751"/>
                  </a:lnTo>
                  <a:cubicBezTo>
                    <a:pt x="10975" y="2061"/>
                    <a:pt x="11227" y="2314"/>
                    <a:pt x="11538" y="2314"/>
                  </a:cubicBezTo>
                  <a:lnTo>
                    <a:pt x="11658" y="2314"/>
                  </a:lnTo>
                  <a:lnTo>
                    <a:pt x="11658" y="3447"/>
                  </a:lnTo>
                  <a:lnTo>
                    <a:pt x="11538" y="3447"/>
                  </a:lnTo>
                  <a:cubicBezTo>
                    <a:pt x="11227" y="3447"/>
                    <a:pt x="10975" y="3700"/>
                    <a:pt x="10975" y="4010"/>
                  </a:cubicBezTo>
                  <a:lnTo>
                    <a:pt x="10975" y="4440"/>
                  </a:lnTo>
                  <a:lnTo>
                    <a:pt x="8992" y="4026"/>
                  </a:lnTo>
                  <a:lnTo>
                    <a:pt x="8992" y="3546"/>
                  </a:lnTo>
                  <a:cubicBezTo>
                    <a:pt x="8992" y="3396"/>
                    <a:pt x="8870" y="3273"/>
                    <a:pt x="8720" y="3273"/>
                  </a:cubicBezTo>
                  <a:cubicBezTo>
                    <a:pt x="8568" y="3273"/>
                    <a:pt x="8447" y="3396"/>
                    <a:pt x="8447" y="3546"/>
                  </a:cubicBezTo>
                  <a:lnTo>
                    <a:pt x="8447" y="3913"/>
                  </a:lnTo>
                  <a:lnTo>
                    <a:pt x="6272" y="3459"/>
                  </a:lnTo>
                  <a:lnTo>
                    <a:pt x="6272" y="3013"/>
                  </a:lnTo>
                  <a:cubicBezTo>
                    <a:pt x="6272" y="2863"/>
                    <a:pt x="6149" y="2741"/>
                    <a:pt x="5999" y="2741"/>
                  </a:cubicBezTo>
                  <a:cubicBezTo>
                    <a:pt x="5849" y="2741"/>
                    <a:pt x="5726" y="2863"/>
                    <a:pt x="5726" y="3013"/>
                  </a:cubicBezTo>
                  <a:lnTo>
                    <a:pt x="5726" y="3345"/>
                  </a:lnTo>
                  <a:lnTo>
                    <a:pt x="3574" y="2896"/>
                  </a:lnTo>
                  <a:lnTo>
                    <a:pt x="3574" y="2492"/>
                  </a:lnTo>
                  <a:cubicBezTo>
                    <a:pt x="3574" y="2341"/>
                    <a:pt x="3452" y="2219"/>
                    <a:pt x="3302" y="2219"/>
                  </a:cubicBezTo>
                  <a:cubicBezTo>
                    <a:pt x="3151" y="2219"/>
                    <a:pt x="3029" y="2341"/>
                    <a:pt x="3029" y="2492"/>
                  </a:cubicBezTo>
                  <a:lnTo>
                    <a:pt x="3029" y="2783"/>
                  </a:lnTo>
                  <a:lnTo>
                    <a:pt x="1877" y="2542"/>
                  </a:lnTo>
                  <a:lnTo>
                    <a:pt x="2290" y="689"/>
                  </a:lnTo>
                  <a:cubicBezTo>
                    <a:pt x="2333" y="495"/>
                    <a:pt x="2273" y="297"/>
                    <a:pt x="2130" y="159"/>
                  </a:cubicBezTo>
                  <a:cubicBezTo>
                    <a:pt x="2023" y="56"/>
                    <a:pt x="1883" y="1"/>
                    <a:pt x="1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4"/>
            <p:cNvSpPr/>
            <p:nvPr/>
          </p:nvSpPr>
          <p:spPr>
            <a:xfrm>
              <a:off x="2793388" y="2269325"/>
              <a:ext cx="44850" cy="44825"/>
            </a:xfrm>
            <a:custGeom>
              <a:avLst/>
              <a:gdLst/>
              <a:ahLst/>
              <a:cxnLst/>
              <a:rect l="l" t="t" r="r" b="b"/>
              <a:pathLst>
                <a:path w="1794" h="1793" extrusionOk="0">
                  <a:moveTo>
                    <a:pt x="897" y="546"/>
                  </a:moveTo>
                  <a:cubicBezTo>
                    <a:pt x="1091" y="546"/>
                    <a:pt x="1248" y="703"/>
                    <a:pt x="1248" y="896"/>
                  </a:cubicBezTo>
                  <a:cubicBezTo>
                    <a:pt x="1248" y="1090"/>
                    <a:pt x="1091" y="1248"/>
                    <a:pt x="897" y="1248"/>
                  </a:cubicBezTo>
                  <a:cubicBezTo>
                    <a:pt x="703" y="1248"/>
                    <a:pt x="545" y="1090"/>
                    <a:pt x="545" y="896"/>
                  </a:cubicBezTo>
                  <a:cubicBezTo>
                    <a:pt x="545" y="703"/>
                    <a:pt x="703" y="546"/>
                    <a:pt x="897" y="546"/>
                  </a:cubicBezTo>
                  <a:close/>
                  <a:moveTo>
                    <a:pt x="897" y="1"/>
                  </a:moveTo>
                  <a:cubicBezTo>
                    <a:pt x="402" y="1"/>
                    <a:pt x="0" y="403"/>
                    <a:pt x="0" y="896"/>
                  </a:cubicBezTo>
                  <a:cubicBezTo>
                    <a:pt x="0" y="1390"/>
                    <a:pt x="402" y="1793"/>
                    <a:pt x="897" y="1793"/>
                  </a:cubicBezTo>
                  <a:cubicBezTo>
                    <a:pt x="1391" y="1793"/>
                    <a:pt x="1793" y="1390"/>
                    <a:pt x="1793" y="896"/>
                  </a:cubicBezTo>
                  <a:cubicBezTo>
                    <a:pt x="1793" y="403"/>
                    <a:pt x="1391" y="1"/>
                    <a:pt x="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4"/>
            <p:cNvSpPr/>
            <p:nvPr/>
          </p:nvSpPr>
          <p:spPr>
            <a:xfrm>
              <a:off x="2911213" y="2254325"/>
              <a:ext cx="13650" cy="14275"/>
            </a:xfrm>
            <a:custGeom>
              <a:avLst/>
              <a:gdLst/>
              <a:ahLst/>
              <a:cxnLst/>
              <a:rect l="l" t="t" r="r" b="b"/>
              <a:pathLst>
                <a:path w="546" h="571" extrusionOk="0">
                  <a:moveTo>
                    <a:pt x="274" y="1"/>
                  </a:moveTo>
                  <a:cubicBezTo>
                    <a:pt x="123" y="1"/>
                    <a:pt x="1" y="122"/>
                    <a:pt x="1" y="272"/>
                  </a:cubicBezTo>
                  <a:lnTo>
                    <a:pt x="1" y="297"/>
                  </a:lnTo>
                  <a:cubicBezTo>
                    <a:pt x="1" y="447"/>
                    <a:pt x="123" y="570"/>
                    <a:pt x="274" y="570"/>
                  </a:cubicBezTo>
                  <a:cubicBezTo>
                    <a:pt x="424" y="570"/>
                    <a:pt x="546" y="447"/>
                    <a:pt x="546" y="297"/>
                  </a:cubicBezTo>
                  <a:lnTo>
                    <a:pt x="546" y="272"/>
                  </a:lnTo>
                  <a:cubicBezTo>
                    <a:pt x="546" y="122"/>
                    <a:pt x="424"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4"/>
            <p:cNvSpPr/>
            <p:nvPr/>
          </p:nvSpPr>
          <p:spPr>
            <a:xfrm>
              <a:off x="2888063" y="2254325"/>
              <a:ext cx="13650" cy="14275"/>
            </a:xfrm>
            <a:custGeom>
              <a:avLst/>
              <a:gdLst/>
              <a:ahLst/>
              <a:cxnLst/>
              <a:rect l="l" t="t" r="r" b="b"/>
              <a:pathLst>
                <a:path w="546" h="571" extrusionOk="0">
                  <a:moveTo>
                    <a:pt x="273" y="1"/>
                  </a:moveTo>
                  <a:cubicBezTo>
                    <a:pt x="123" y="1"/>
                    <a:pt x="1" y="122"/>
                    <a:pt x="1" y="272"/>
                  </a:cubicBezTo>
                  <a:lnTo>
                    <a:pt x="1" y="297"/>
                  </a:lnTo>
                  <a:cubicBezTo>
                    <a:pt x="1" y="447"/>
                    <a:pt x="123" y="570"/>
                    <a:pt x="273" y="570"/>
                  </a:cubicBezTo>
                  <a:cubicBezTo>
                    <a:pt x="424" y="570"/>
                    <a:pt x="546" y="447"/>
                    <a:pt x="546" y="297"/>
                  </a:cubicBezTo>
                  <a:lnTo>
                    <a:pt x="546" y="272"/>
                  </a:lnTo>
                  <a:cubicBezTo>
                    <a:pt x="546" y="122"/>
                    <a:pt x="424" y="1"/>
                    <a:pt x="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44"/>
          <p:cNvSpPr/>
          <p:nvPr/>
        </p:nvSpPr>
        <p:spPr>
          <a:xfrm>
            <a:off x="3029275" y="2812613"/>
            <a:ext cx="465000" cy="237825"/>
          </a:xfrm>
          <a:custGeom>
            <a:avLst/>
            <a:gdLst/>
            <a:ahLst/>
            <a:cxnLst/>
            <a:rect l="l" t="t" r="r" b="b"/>
            <a:pathLst>
              <a:path w="18600" h="9513" extrusionOk="0">
                <a:moveTo>
                  <a:pt x="1802" y="545"/>
                </a:moveTo>
                <a:cubicBezTo>
                  <a:pt x="1862" y="545"/>
                  <a:pt x="1920" y="568"/>
                  <a:pt x="1963" y="613"/>
                </a:cubicBezTo>
                <a:cubicBezTo>
                  <a:pt x="2006" y="654"/>
                  <a:pt x="2029" y="712"/>
                  <a:pt x="2029" y="774"/>
                </a:cubicBezTo>
                <a:lnTo>
                  <a:pt x="2029" y="1224"/>
                </a:lnTo>
                <a:lnTo>
                  <a:pt x="1572" y="1224"/>
                </a:lnTo>
                <a:lnTo>
                  <a:pt x="1572" y="774"/>
                </a:lnTo>
                <a:cubicBezTo>
                  <a:pt x="1572" y="647"/>
                  <a:pt x="1675" y="545"/>
                  <a:pt x="1802" y="545"/>
                </a:cubicBezTo>
                <a:close/>
                <a:moveTo>
                  <a:pt x="16799" y="545"/>
                </a:moveTo>
                <a:cubicBezTo>
                  <a:pt x="16861" y="545"/>
                  <a:pt x="16918" y="568"/>
                  <a:pt x="16961" y="613"/>
                </a:cubicBezTo>
                <a:cubicBezTo>
                  <a:pt x="17004" y="654"/>
                  <a:pt x="17028" y="712"/>
                  <a:pt x="17028" y="774"/>
                </a:cubicBezTo>
                <a:lnTo>
                  <a:pt x="17028" y="1224"/>
                </a:lnTo>
                <a:lnTo>
                  <a:pt x="16571" y="1224"/>
                </a:lnTo>
                <a:lnTo>
                  <a:pt x="16571" y="774"/>
                </a:lnTo>
                <a:cubicBezTo>
                  <a:pt x="16571" y="647"/>
                  <a:pt x="16673" y="545"/>
                  <a:pt x="16799" y="545"/>
                </a:cubicBezTo>
                <a:close/>
                <a:moveTo>
                  <a:pt x="2029" y="1767"/>
                </a:moveTo>
                <a:lnTo>
                  <a:pt x="2029" y="2562"/>
                </a:lnTo>
                <a:lnTo>
                  <a:pt x="1572" y="2562"/>
                </a:lnTo>
                <a:lnTo>
                  <a:pt x="1572" y="1767"/>
                </a:lnTo>
                <a:close/>
                <a:moveTo>
                  <a:pt x="16026" y="1767"/>
                </a:moveTo>
                <a:lnTo>
                  <a:pt x="16026" y="2562"/>
                </a:lnTo>
                <a:lnTo>
                  <a:pt x="2574" y="2562"/>
                </a:lnTo>
                <a:lnTo>
                  <a:pt x="2574" y="1767"/>
                </a:lnTo>
                <a:close/>
                <a:moveTo>
                  <a:pt x="17028" y="1769"/>
                </a:moveTo>
                <a:lnTo>
                  <a:pt x="17028" y="2562"/>
                </a:lnTo>
                <a:lnTo>
                  <a:pt x="16571" y="2562"/>
                </a:lnTo>
                <a:lnTo>
                  <a:pt x="16571" y="1769"/>
                </a:lnTo>
                <a:close/>
                <a:moveTo>
                  <a:pt x="2029" y="3107"/>
                </a:moveTo>
                <a:lnTo>
                  <a:pt x="2029" y="3901"/>
                </a:lnTo>
                <a:lnTo>
                  <a:pt x="1572" y="3901"/>
                </a:lnTo>
                <a:lnTo>
                  <a:pt x="1572" y="3107"/>
                </a:lnTo>
                <a:close/>
                <a:moveTo>
                  <a:pt x="16026" y="3107"/>
                </a:moveTo>
                <a:lnTo>
                  <a:pt x="16026" y="3901"/>
                </a:lnTo>
                <a:lnTo>
                  <a:pt x="2574" y="3901"/>
                </a:lnTo>
                <a:lnTo>
                  <a:pt x="2574" y="3107"/>
                </a:lnTo>
                <a:close/>
                <a:moveTo>
                  <a:pt x="17028" y="3107"/>
                </a:moveTo>
                <a:lnTo>
                  <a:pt x="17028" y="3901"/>
                </a:lnTo>
                <a:lnTo>
                  <a:pt x="16571" y="3901"/>
                </a:lnTo>
                <a:lnTo>
                  <a:pt x="16571" y="3107"/>
                </a:lnTo>
                <a:close/>
                <a:moveTo>
                  <a:pt x="2029" y="4446"/>
                </a:moveTo>
                <a:lnTo>
                  <a:pt x="2029" y="5110"/>
                </a:lnTo>
                <a:lnTo>
                  <a:pt x="1572" y="5110"/>
                </a:lnTo>
                <a:lnTo>
                  <a:pt x="1572" y="4446"/>
                </a:lnTo>
                <a:close/>
                <a:moveTo>
                  <a:pt x="17028" y="4446"/>
                </a:moveTo>
                <a:lnTo>
                  <a:pt x="17028" y="5110"/>
                </a:lnTo>
                <a:lnTo>
                  <a:pt x="16571" y="5110"/>
                </a:lnTo>
                <a:lnTo>
                  <a:pt x="16571" y="4446"/>
                </a:lnTo>
                <a:close/>
                <a:moveTo>
                  <a:pt x="545" y="7107"/>
                </a:moveTo>
                <a:lnTo>
                  <a:pt x="2407" y="8968"/>
                </a:lnTo>
                <a:lnTo>
                  <a:pt x="582" y="8968"/>
                </a:lnTo>
                <a:cubicBezTo>
                  <a:pt x="562" y="8968"/>
                  <a:pt x="545" y="8952"/>
                  <a:pt x="545" y="8932"/>
                </a:cubicBezTo>
                <a:lnTo>
                  <a:pt x="545" y="7107"/>
                </a:lnTo>
                <a:close/>
                <a:moveTo>
                  <a:pt x="3360" y="5655"/>
                </a:moveTo>
                <a:lnTo>
                  <a:pt x="6673" y="8968"/>
                </a:lnTo>
                <a:lnTo>
                  <a:pt x="3177" y="8968"/>
                </a:lnTo>
                <a:lnTo>
                  <a:pt x="545" y="6336"/>
                </a:lnTo>
                <a:lnTo>
                  <a:pt x="545" y="5691"/>
                </a:lnTo>
                <a:cubicBezTo>
                  <a:pt x="545" y="5671"/>
                  <a:pt x="562" y="5655"/>
                  <a:pt x="582" y="5655"/>
                </a:cubicBezTo>
                <a:close/>
                <a:moveTo>
                  <a:pt x="15546" y="5655"/>
                </a:moveTo>
                <a:lnTo>
                  <a:pt x="18055" y="8162"/>
                </a:lnTo>
                <a:lnTo>
                  <a:pt x="18055" y="8932"/>
                </a:lnTo>
                <a:cubicBezTo>
                  <a:pt x="18055" y="8952"/>
                  <a:pt x="18038" y="8968"/>
                  <a:pt x="18018" y="8968"/>
                </a:cubicBezTo>
                <a:lnTo>
                  <a:pt x="15364" y="8968"/>
                </a:lnTo>
                <a:lnTo>
                  <a:pt x="12051" y="5655"/>
                </a:lnTo>
                <a:close/>
                <a:moveTo>
                  <a:pt x="1801" y="0"/>
                </a:moveTo>
                <a:cubicBezTo>
                  <a:pt x="1374" y="0"/>
                  <a:pt x="1027" y="347"/>
                  <a:pt x="1027" y="774"/>
                </a:cubicBezTo>
                <a:lnTo>
                  <a:pt x="1027" y="1224"/>
                </a:lnTo>
                <a:lnTo>
                  <a:pt x="1014" y="1224"/>
                </a:lnTo>
                <a:cubicBezTo>
                  <a:pt x="864" y="1224"/>
                  <a:pt x="742" y="1346"/>
                  <a:pt x="742" y="1496"/>
                </a:cubicBezTo>
                <a:cubicBezTo>
                  <a:pt x="742" y="1647"/>
                  <a:pt x="864" y="1769"/>
                  <a:pt x="1014" y="1769"/>
                </a:cubicBezTo>
                <a:lnTo>
                  <a:pt x="1027" y="1769"/>
                </a:lnTo>
                <a:lnTo>
                  <a:pt x="1027" y="2562"/>
                </a:lnTo>
                <a:lnTo>
                  <a:pt x="1014" y="2562"/>
                </a:lnTo>
                <a:cubicBezTo>
                  <a:pt x="864" y="2562"/>
                  <a:pt x="742" y="2685"/>
                  <a:pt x="742" y="2835"/>
                </a:cubicBezTo>
                <a:cubicBezTo>
                  <a:pt x="742" y="2985"/>
                  <a:pt x="864" y="3107"/>
                  <a:pt x="1014" y="3107"/>
                </a:cubicBezTo>
                <a:lnTo>
                  <a:pt x="1027" y="3107"/>
                </a:lnTo>
                <a:lnTo>
                  <a:pt x="1027" y="3901"/>
                </a:lnTo>
                <a:lnTo>
                  <a:pt x="1014" y="3901"/>
                </a:lnTo>
                <a:cubicBezTo>
                  <a:pt x="864" y="3901"/>
                  <a:pt x="742" y="4023"/>
                  <a:pt x="742" y="4174"/>
                </a:cubicBezTo>
                <a:cubicBezTo>
                  <a:pt x="742" y="4324"/>
                  <a:pt x="864" y="4446"/>
                  <a:pt x="1014" y="4446"/>
                </a:cubicBezTo>
                <a:lnTo>
                  <a:pt x="1027" y="4446"/>
                </a:lnTo>
                <a:lnTo>
                  <a:pt x="1027" y="5110"/>
                </a:lnTo>
                <a:lnTo>
                  <a:pt x="582" y="5110"/>
                </a:lnTo>
                <a:cubicBezTo>
                  <a:pt x="261" y="5110"/>
                  <a:pt x="0" y="5371"/>
                  <a:pt x="0" y="5691"/>
                </a:cubicBezTo>
                <a:lnTo>
                  <a:pt x="0" y="6449"/>
                </a:lnTo>
                <a:lnTo>
                  <a:pt x="0" y="8932"/>
                </a:lnTo>
                <a:cubicBezTo>
                  <a:pt x="0" y="9252"/>
                  <a:pt x="261" y="9513"/>
                  <a:pt x="582" y="9513"/>
                </a:cubicBezTo>
                <a:lnTo>
                  <a:pt x="9151" y="9513"/>
                </a:lnTo>
                <a:cubicBezTo>
                  <a:pt x="9301" y="9513"/>
                  <a:pt x="9424" y="9391"/>
                  <a:pt x="9424" y="9241"/>
                </a:cubicBezTo>
                <a:cubicBezTo>
                  <a:pt x="9424" y="9090"/>
                  <a:pt x="9301" y="8968"/>
                  <a:pt x="9151" y="8968"/>
                </a:cubicBezTo>
                <a:lnTo>
                  <a:pt x="7444" y="8968"/>
                </a:lnTo>
                <a:lnTo>
                  <a:pt x="4131" y="5655"/>
                </a:lnTo>
                <a:lnTo>
                  <a:pt x="5665" y="5655"/>
                </a:lnTo>
                <a:cubicBezTo>
                  <a:pt x="5815" y="5655"/>
                  <a:pt x="5937" y="5533"/>
                  <a:pt x="5937" y="5382"/>
                </a:cubicBezTo>
                <a:cubicBezTo>
                  <a:pt x="5937" y="5232"/>
                  <a:pt x="5815" y="5110"/>
                  <a:pt x="5665" y="5110"/>
                </a:cubicBezTo>
                <a:lnTo>
                  <a:pt x="2574" y="5110"/>
                </a:lnTo>
                <a:lnTo>
                  <a:pt x="2574" y="4446"/>
                </a:lnTo>
                <a:lnTo>
                  <a:pt x="16026" y="4446"/>
                </a:lnTo>
                <a:lnTo>
                  <a:pt x="16026" y="5110"/>
                </a:lnTo>
                <a:lnTo>
                  <a:pt x="6906" y="5110"/>
                </a:lnTo>
                <a:cubicBezTo>
                  <a:pt x="6756" y="5110"/>
                  <a:pt x="6634" y="5232"/>
                  <a:pt x="6634" y="5382"/>
                </a:cubicBezTo>
                <a:cubicBezTo>
                  <a:pt x="6634" y="5533"/>
                  <a:pt x="6756" y="5655"/>
                  <a:pt x="6906" y="5655"/>
                </a:cubicBezTo>
                <a:lnTo>
                  <a:pt x="11280" y="5655"/>
                </a:lnTo>
                <a:lnTo>
                  <a:pt x="14593" y="8968"/>
                </a:lnTo>
                <a:lnTo>
                  <a:pt x="10393" y="8968"/>
                </a:lnTo>
                <a:cubicBezTo>
                  <a:pt x="10242" y="8968"/>
                  <a:pt x="10120" y="9090"/>
                  <a:pt x="10120" y="9241"/>
                </a:cubicBezTo>
                <a:cubicBezTo>
                  <a:pt x="10120" y="9391"/>
                  <a:pt x="10242" y="9513"/>
                  <a:pt x="10393" y="9513"/>
                </a:cubicBezTo>
                <a:lnTo>
                  <a:pt x="18018" y="9513"/>
                </a:lnTo>
                <a:cubicBezTo>
                  <a:pt x="18339" y="9513"/>
                  <a:pt x="18600" y="9252"/>
                  <a:pt x="18600" y="8932"/>
                </a:cubicBezTo>
                <a:lnTo>
                  <a:pt x="18600" y="8049"/>
                </a:lnTo>
                <a:lnTo>
                  <a:pt x="18600" y="7192"/>
                </a:lnTo>
                <a:cubicBezTo>
                  <a:pt x="18600" y="7042"/>
                  <a:pt x="18477" y="6920"/>
                  <a:pt x="18327" y="6920"/>
                </a:cubicBezTo>
                <a:cubicBezTo>
                  <a:pt x="18177" y="6920"/>
                  <a:pt x="18055" y="7042"/>
                  <a:pt x="18055" y="7192"/>
                </a:cubicBezTo>
                <a:lnTo>
                  <a:pt x="18055" y="7391"/>
                </a:lnTo>
                <a:lnTo>
                  <a:pt x="16317" y="5655"/>
                </a:lnTo>
                <a:lnTo>
                  <a:pt x="18018" y="5655"/>
                </a:lnTo>
                <a:cubicBezTo>
                  <a:pt x="18038" y="5655"/>
                  <a:pt x="18055" y="5671"/>
                  <a:pt x="18055" y="5691"/>
                </a:cubicBezTo>
                <a:lnTo>
                  <a:pt x="18055" y="5952"/>
                </a:lnTo>
                <a:cubicBezTo>
                  <a:pt x="18055" y="6104"/>
                  <a:pt x="18177" y="6225"/>
                  <a:pt x="18327" y="6225"/>
                </a:cubicBezTo>
                <a:cubicBezTo>
                  <a:pt x="18477" y="6225"/>
                  <a:pt x="18600" y="6104"/>
                  <a:pt x="18600" y="5952"/>
                </a:cubicBezTo>
                <a:lnTo>
                  <a:pt x="18600" y="5691"/>
                </a:lnTo>
                <a:cubicBezTo>
                  <a:pt x="18600" y="5371"/>
                  <a:pt x="18339" y="5110"/>
                  <a:pt x="18018" y="5110"/>
                </a:cubicBezTo>
                <a:lnTo>
                  <a:pt x="17573" y="5110"/>
                </a:lnTo>
                <a:lnTo>
                  <a:pt x="17573" y="4445"/>
                </a:lnTo>
                <a:cubicBezTo>
                  <a:pt x="17710" y="4430"/>
                  <a:pt x="17817" y="4314"/>
                  <a:pt x="17817" y="4174"/>
                </a:cubicBezTo>
                <a:cubicBezTo>
                  <a:pt x="17817" y="4033"/>
                  <a:pt x="17710" y="3917"/>
                  <a:pt x="17573" y="3902"/>
                </a:cubicBezTo>
                <a:lnTo>
                  <a:pt x="17573" y="3105"/>
                </a:lnTo>
                <a:cubicBezTo>
                  <a:pt x="17710" y="3092"/>
                  <a:pt x="17817" y="2975"/>
                  <a:pt x="17817" y="2835"/>
                </a:cubicBezTo>
                <a:cubicBezTo>
                  <a:pt x="17817" y="2693"/>
                  <a:pt x="17710" y="2578"/>
                  <a:pt x="17573" y="2564"/>
                </a:cubicBezTo>
                <a:lnTo>
                  <a:pt x="17573" y="1766"/>
                </a:lnTo>
                <a:cubicBezTo>
                  <a:pt x="17710" y="1753"/>
                  <a:pt x="17817" y="1637"/>
                  <a:pt x="17817" y="1496"/>
                </a:cubicBezTo>
                <a:cubicBezTo>
                  <a:pt x="17817" y="1354"/>
                  <a:pt x="17710" y="1239"/>
                  <a:pt x="17573" y="1225"/>
                </a:cubicBezTo>
                <a:lnTo>
                  <a:pt x="17573" y="774"/>
                </a:lnTo>
                <a:cubicBezTo>
                  <a:pt x="17573" y="566"/>
                  <a:pt x="17492" y="372"/>
                  <a:pt x="17347" y="226"/>
                </a:cubicBezTo>
                <a:cubicBezTo>
                  <a:pt x="17200" y="80"/>
                  <a:pt x="17006" y="0"/>
                  <a:pt x="16799" y="0"/>
                </a:cubicBezTo>
                <a:cubicBezTo>
                  <a:pt x="16373" y="0"/>
                  <a:pt x="16026" y="347"/>
                  <a:pt x="16026" y="774"/>
                </a:cubicBezTo>
                <a:lnTo>
                  <a:pt x="16026" y="1224"/>
                </a:lnTo>
                <a:lnTo>
                  <a:pt x="2574" y="1224"/>
                </a:lnTo>
                <a:lnTo>
                  <a:pt x="2574" y="774"/>
                </a:lnTo>
                <a:cubicBezTo>
                  <a:pt x="2574" y="566"/>
                  <a:pt x="2494" y="372"/>
                  <a:pt x="2348" y="226"/>
                </a:cubicBezTo>
                <a:cubicBezTo>
                  <a:pt x="2203" y="80"/>
                  <a:pt x="2009" y="0"/>
                  <a:pt x="1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82"/>
        <p:cNvGrpSpPr/>
        <p:nvPr/>
      </p:nvGrpSpPr>
      <p:grpSpPr>
        <a:xfrm>
          <a:off x="0" y="0"/>
          <a:ext cx="0" cy="0"/>
          <a:chOff x="0" y="0"/>
          <a:chExt cx="0" cy="0"/>
        </a:xfrm>
      </p:grpSpPr>
      <p:pic>
        <p:nvPicPr>
          <p:cNvPr id="483" name="Google Shape;483;p46"/>
          <p:cNvPicPr preferRelativeResize="0"/>
          <p:nvPr/>
        </p:nvPicPr>
        <p:blipFill rotWithShape="1">
          <a:blip r:embed="rId3">
            <a:alphaModFix/>
          </a:blip>
          <a:srcRect/>
          <a:stretch/>
        </p:blipFill>
        <p:spPr>
          <a:xfrm rot="899999" flipH="1">
            <a:off x="-878418" y="3870527"/>
            <a:ext cx="2531434" cy="1849644"/>
          </a:xfrm>
          <a:prstGeom prst="rect">
            <a:avLst/>
          </a:prstGeom>
          <a:noFill/>
          <a:ln>
            <a:noFill/>
          </a:ln>
        </p:spPr>
      </p:pic>
      <p:sp>
        <p:nvSpPr>
          <p:cNvPr id="484" name="Google Shape;484;p46"/>
          <p:cNvSpPr txBox="1">
            <a:spLocks noGrp="1"/>
          </p:cNvSpPr>
          <p:nvPr>
            <p:ph type="title"/>
          </p:nvPr>
        </p:nvSpPr>
        <p:spPr>
          <a:xfrm>
            <a:off x="3186900" y="1569000"/>
            <a:ext cx="5237100" cy="156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789,000</a:t>
            </a:r>
            <a:endParaRPr/>
          </a:p>
        </p:txBody>
      </p:sp>
      <p:sp>
        <p:nvSpPr>
          <p:cNvPr id="485" name="Google Shape;485;p46"/>
          <p:cNvSpPr txBox="1">
            <a:spLocks noGrp="1"/>
          </p:cNvSpPr>
          <p:nvPr>
            <p:ph type="body" idx="1"/>
          </p:nvPr>
        </p:nvSpPr>
        <p:spPr>
          <a:xfrm>
            <a:off x="3342900" y="3131700"/>
            <a:ext cx="5081100" cy="442800"/>
          </a:xfrm>
          <a:prstGeom prst="rect">
            <a:avLst/>
          </a:prstGeom>
        </p:spPr>
        <p:txBody>
          <a:bodyPr spcFirstLastPara="1" wrap="square" lIns="91425" tIns="91425" rIns="91425" bIns="91425" anchor="t" anchorCtr="0">
            <a:noAutofit/>
          </a:bodyPr>
          <a:lstStyle/>
          <a:p>
            <a:pPr marL="0" lvl="0" indent="0" algn="r" rtl="0">
              <a:spcBef>
                <a:spcPts val="0"/>
              </a:spcBef>
              <a:spcAft>
                <a:spcPts val="1200"/>
              </a:spcAft>
              <a:buNone/>
            </a:pPr>
            <a:r>
              <a:rPr lang="en"/>
              <a:t>Big numbers catch your audience’s attention</a:t>
            </a:r>
            <a:endParaRPr/>
          </a:p>
        </p:txBody>
      </p:sp>
      <p:pic>
        <p:nvPicPr>
          <p:cNvPr id="486" name="Google Shape;486;p46"/>
          <p:cNvPicPr preferRelativeResize="0"/>
          <p:nvPr/>
        </p:nvPicPr>
        <p:blipFill>
          <a:blip r:embed="rId4">
            <a:alphaModFix/>
          </a:blip>
          <a:stretch>
            <a:fillRect/>
          </a:stretch>
        </p:blipFill>
        <p:spPr>
          <a:xfrm rot="5400000">
            <a:off x="-531159" y="1399810"/>
            <a:ext cx="4063301" cy="2343875"/>
          </a:xfrm>
          <a:prstGeom prst="rect">
            <a:avLst/>
          </a:prstGeom>
          <a:noFill/>
          <a:ln>
            <a:noFill/>
          </a:ln>
        </p:spPr>
      </p:pic>
      <p:pic>
        <p:nvPicPr>
          <p:cNvPr id="487" name="Google Shape;487;p46"/>
          <p:cNvPicPr preferRelativeResize="0"/>
          <p:nvPr/>
        </p:nvPicPr>
        <p:blipFill rotWithShape="1">
          <a:blip r:embed="rId5">
            <a:alphaModFix/>
          </a:blip>
          <a:srcRect l="24058" t="62185"/>
          <a:stretch/>
        </p:blipFill>
        <p:spPr>
          <a:xfrm rot="10800000">
            <a:off x="6182601" y="4303074"/>
            <a:ext cx="2961399" cy="830001"/>
          </a:xfrm>
          <a:prstGeom prst="rect">
            <a:avLst/>
          </a:prstGeom>
          <a:noFill/>
          <a:ln>
            <a:noFill/>
          </a:ln>
        </p:spPr>
      </p:pic>
      <p:pic>
        <p:nvPicPr>
          <p:cNvPr id="488" name="Google Shape;488;p46"/>
          <p:cNvPicPr preferRelativeResize="0"/>
          <p:nvPr/>
        </p:nvPicPr>
        <p:blipFill rotWithShape="1">
          <a:blip r:embed="rId6">
            <a:alphaModFix/>
          </a:blip>
          <a:srcRect t="22257" r="17532"/>
          <a:stretch/>
        </p:blipFill>
        <p:spPr>
          <a:xfrm>
            <a:off x="6993075" y="0"/>
            <a:ext cx="2150925" cy="1597151"/>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92"/>
        <p:cNvGrpSpPr/>
        <p:nvPr/>
      </p:nvGrpSpPr>
      <p:grpSpPr>
        <a:xfrm>
          <a:off x="0" y="0"/>
          <a:ext cx="0" cy="0"/>
          <a:chOff x="0" y="0"/>
          <a:chExt cx="0" cy="0"/>
        </a:xfrm>
      </p:grpSpPr>
      <p:sp>
        <p:nvSpPr>
          <p:cNvPr id="493" name="Google Shape;493;p47"/>
          <p:cNvSpPr txBox="1">
            <a:spLocks noGrp="1"/>
          </p:cNvSpPr>
          <p:nvPr>
            <p:ph type="title"/>
          </p:nvPr>
        </p:nvSpPr>
        <p:spPr>
          <a:xfrm>
            <a:off x="1381425" y="2684300"/>
            <a:ext cx="991500" cy="56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35%</a:t>
            </a:r>
            <a:endParaRPr/>
          </a:p>
        </p:txBody>
      </p:sp>
      <p:sp>
        <p:nvSpPr>
          <p:cNvPr id="494" name="Google Shape;494;p47"/>
          <p:cNvSpPr txBox="1">
            <a:spLocks noGrp="1"/>
          </p:cNvSpPr>
          <p:nvPr>
            <p:ph type="subTitle" idx="1"/>
          </p:nvPr>
        </p:nvSpPr>
        <p:spPr>
          <a:xfrm>
            <a:off x="718875" y="3628700"/>
            <a:ext cx="2316600" cy="82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495" name="Google Shape;495;p47"/>
          <p:cNvSpPr txBox="1">
            <a:spLocks noGrp="1"/>
          </p:cNvSpPr>
          <p:nvPr>
            <p:ph type="title" idx="2"/>
          </p:nvPr>
        </p:nvSpPr>
        <p:spPr>
          <a:xfrm>
            <a:off x="4076650" y="2684295"/>
            <a:ext cx="991500" cy="56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65%</a:t>
            </a:r>
            <a:endParaRPr/>
          </a:p>
        </p:txBody>
      </p:sp>
      <p:sp>
        <p:nvSpPr>
          <p:cNvPr id="496" name="Google Shape;496;p47"/>
          <p:cNvSpPr txBox="1">
            <a:spLocks noGrp="1"/>
          </p:cNvSpPr>
          <p:nvPr>
            <p:ph type="subTitle" idx="3"/>
          </p:nvPr>
        </p:nvSpPr>
        <p:spPr>
          <a:xfrm>
            <a:off x="3418220" y="3628700"/>
            <a:ext cx="2316600" cy="82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a:t>
            </a:r>
            <a:endParaRPr/>
          </a:p>
        </p:txBody>
      </p:sp>
      <p:sp>
        <p:nvSpPr>
          <p:cNvPr id="497" name="Google Shape;497;p47"/>
          <p:cNvSpPr txBox="1">
            <a:spLocks noGrp="1"/>
          </p:cNvSpPr>
          <p:nvPr>
            <p:ph type="title" idx="4"/>
          </p:nvPr>
        </p:nvSpPr>
        <p:spPr>
          <a:xfrm>
            <a:off x="6771875" y="2684299"/>
            <a:ext cx="991500" cy="56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55%</a:t>
            </a:r>
            <a:endParaRPr/>
          </a:p>
        </p:txBody>
      </p:sp>
      <p:sp>
        <p:nvSpPr>
          <p:cNvPr id="498" name="Google Shape;498;p47"/>
          <p:cNvSpPr txBox="1">
            <a:spLocks noGrp="1"/>
          </p:cNvSpPr>
          <p:nvPr>
            <p:ph type="subTitle" idx="5"/>
          </p:nvPr>
        </p:nvSpPr>
        <p:spPr>
          <a:xfrm>
            <a:off x="6117546" y="3628700"/>
            <a:ext cx="2316600" cy="82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499" name="Google Shape;499;p47"/>
          <p:cNvSpPr txBox="1">
            <a:spLocks noGrp="1"/>
          </p:cNvSpPr>
          <p:nvPr>
            <p:ph type="title" idx="6"/>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Let's use some </a:t>
            </a:r>
            <a:r>
              <a:rPr lang="en">
                <a:solidFill>
                  <a:schemeClr val="dk2"/>
                </a:solidFill>
              </a:rPr>
              <a:t>percentages</a:t>
            </a:r>
            <a:endParaRPr>
              <a:solidFill>
                <a:schemeClr val="dk2"/>
              </a:solidFill>
            </a:endParaRPr>
          </a:p>
        </p:txBody>
      </p:sp>
      <p:sp>
        <p:nvSpPr>
          <p:cNvPr id="500" name="Google Shape;500;p47"/>
          <p:cNvSpPr txBox="1">
            <a:spLocks noGrp="1"/>
          </p:cNvSpPr>
          <p:nvPr>
            <p:ph type="subTitle" idx="7"/>
          </p:nvPr>
        </p:nvSpPr>
        <p:spPr>
          <a:xfrm>
            <a:off x="718875" y="3330125"/>
            <a:ext cx="2316600" cy="38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01" name="Google Shape;501;p47"/>
          <p:cNvSpPr txBox="1">
            <a:spLocks noGrp="1"/>
          </p:cNvSpPr>
          <p:nvPr>
            <p:ph type="subTitle" idx="8"/>
          </p:nvPr>
        </p:nvSpPr>
        <p:spPr>
          <a:xfrm>
            <a:off x="3418216" y="3330125"/>
            <a:ext cx="2316600" cy="38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02" name="Google Shape;502;p47"/>
          <p:cNvSpPr txBox="1">
            <a:spLocks noGrp="1"/>
          </p:cNvSpPr>
          <p:nvPr>
            <p:ph type="subTitle" idx="9"/>
          </p:nvPr>
        </p:nvSpPr>
        <p:spPr>
          <a:xfrm>
            <a:off x="6109330" y="3330125"/>
            <a:ext cx="2316600" cy="38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503" name="Google Shape;503;p47"/>
          <p:cNvSpPr/>
          <p:nvPr/>
        </p:nvSpPr>
        <p:spPr>
          <a:xfrm>
            <a:off x="1333125" y="1483650"/>
            <a:ext cx="1088100" cy="1088100"/>
          </a:xfrm>
          <a:prstGeom prst="donut">
            <a:avLst>
              <a:gd name="adj" fmla="val 20452"/>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7"/>
          <p:cNvSpPr/>
          <p:nvPr/>
        </p:nvSpPr>
        <p:spPr>
          <a:xfrm rot="5400000">
            <a:off x="1334675" y="1482702"/>
            <a:ext cx="1088400" cy="1089600"/>
          </a:xfrm>
          <a:prstGeom prst="blockArc">
            <a:avLst>
              <a:gd name="adj1" fmla="val 10800000"/>
              <a:gd name="adj2" fmla="val 18318888"/>
              <a:gd name="adj3" fmla="val 20235"/>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7"/>
          <p:cNvSpPr/>
          <p:nvPr/>
        </p:nvSpPr>
        <p:spPr>
          <a:xfrm>
            <a:off x="4026725" y="1483650"/>
            <a:ext cx="1088100" cy="1088100"/>
          </a:xfrm>
          <a:prstGeom prst="donut">
            <a:avLst>
              <a:gd name="adj" fmla="val 20452"/>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7"/>
          <p:cNvSpPr/>
          <p:nvPr/>
        </p:nvSpPr>
        <p:spPr>
          <a:xfrm rot="5400000">
            <a:off x="4028275" y="1482702"/>
            <a:ext cx="1088400" cy="1089600"/>
          </a:xfrm>
          <a:prstGeom prst="blockArc">
            <a:avLst>
              <a:gd name="adj1" fmla="val 10800000"/>
              <a:gd name="adj2" fmla="val 3432952"/>
              <a:gd name="adj3" fmla="val 19649"/>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7"/>
          <p:cNvSpPr/>
          <p:nvPr/>
        </p:nvSpPr>
        <p:spPr>
          <a:xfrm>
            <a:off x="6672825" y="1483650"/>
            <a:ext cx="1088100" cy="1088100"/>
          </a:xfrm>
          <a:prstGeom prst="donut">
            <a:avLst>
              <a:gd name="adj" fmla="val 20452"/>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7"/>
          <p:cNvSpPr/>
          <p:nvPr/>
        </p:nvSpPr>
        <p:spPr>
          <a:xfrm rot="5400000">
            <a:off x="6674375" y="1482702"/>
            <a:ext cx="1088400" cy="1089600"/>
          </a:xfrm>
          <a:prstGeom prst="blockArc">
            <a:avLst>
              <a:gd name="adj1" fmla="val 10800000"/>
              <a:gd name="adj2" fmla="val 1199653"/>
              <a:gd name="adj3" fmla="val 20664"/>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09" name="Google Shape;509;p47"/>
          <p:cNvPicPr preferRelativeResize="0"/>
          <p:nvPr/>
        </p:nvPicPr>
        <p:blipFill rotWithShape="1">
          <a:blip r:embed="rId3">
            <a:alphaModFix amt="70000"/>
          </a:blip>
          <a:srcRect b="-240"/>
          <a:stretch/>
        </p:blipFill>
        <p:spPr>
          <a:xfrm rot="-1799996" flipH="1">
            <a:off x="-1089823" y="-124756"/>
            <a:ext cx="2443121" cy="1412760"/>
          </a:xfrm>
          <a:prstGeom prst="rect">
            <a:avLst/>
          </a:prstGeom>
          <a:noFill/>
          <a:ln>
            <a:noFill/>
          </a:ln>
        </p:spPr>
      </p:pic>
      <p:pic>
        <p:nvPicPr>
          <p:cNvPr id="510" name="Google Shape;510;p47"/>
          <p:cNvPicPr preferRelativeResize="0"/>
          <p:nvPr/>
        </p:nvPicPr>
        <p:blipFill>
          <a:blip r:embed="rId4">
            <a:alphaModFix amt="70000"/>
          </a:blip>
          <a:stretch>
            <a:fillRect/>
          </a:stretch>
        </p:blipFill>
        <p:spPr>
          <a:xfrm rot="4499981">
            <a:off x="7705483" y="27587"/>
            <a:ext cx="2564179" cy="1725146"/>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14"/>
        <p:cNvGrpSpPr/>
        <p:nvPr/>
      </p:nvGrpSpPr>
      <p:grpSpPr>
        <a:xfrm>
          <a:off x="0" y="0"/>
          <a:ext cx="0" cy="0"/>
          <a:chOff x="0" y="0"/>
          <a:chExt cx="0" cy="0"/>
        </a:xfrm>
      </p:grpSpPr>
      <p:sp>
        <p:nvSpPr>
          <p:cNvPr id="515" name="Google Shape;515;p48"/>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Reviews of our </a:t>
            </a:r>
            <a:r>
              <a:rPr lang="en">
                <a:solidFill>
                  <a:schemeClr val="dk2"/>
                </a:solidFill>
              </a:rPr>
              <a:t>guides</a:t>
            </a:r>
            <a:endParaRPr>
              <a:solidFill>
                <a:schemeClr val="dk2"/>
              </a:solidFill>
            </a:endParaRPr>
          </a:p>
        </p:txBody>
      </p:sp>
      <p:sp>
        <p:nvSpPr>
          <p:cNvPr id="516" name="Google Shape;516;p48"/>
          <p:cNvSpPr txBox="1"/>
          <p:nvPr/>
        </p:nvSpPr>
        <p:spPr>
          <a:xfrm>
            <a:off x="997525" y="4402432"/>
            <a:ext cx="7149000" cy="244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200"/>
              </a:spcAft>
              <a:buNone/>
            </a:pPr>
            <a:r>
              <a:rPr lang="en" sz="1100">
                <a:solidFill>
                  <a:schemeClr val="dk1"/>
                </a:solidFill>
                <a:latin typeface="Raleway"/>
                <a:ea typeface="Raleway"/>
                <a:cs typeface="Raleway"/>
                <a:sym typeface="Raleway"/>
              </a:rPr>
              <a:t>Follow the link in the graph to modify its data and then paste the new one here. </a:t>
            </a:r>
            <a:r>
              <a:rPr lang="en" sz="1100" b="1">
                <a:solidFill>
                  <a:schemeClr val="dk1"/>
                </a:solidFill>
                <a:uFill>
                  <a:noFill/>
                </a:uFill>
                <a:latin typeface="Raleway"/>
                <a:ea typeface="Raleway"/>
                <a:cs typeface="Raleway"/>
                <a:sym typeface="Raleway"/>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For more info, click here</a:t>
            </a:r>
            <a:endParaRPr sz="1100" b="1">
              <a:solidFill>
                <a:schemeClr val="dk1"/>
              </a:solidFill>
              <a:latin typeface="Raleway"/>
              <a:ea typeface="Raleway"/>
              <a:cs typeface="Raleway"/>
              <a:sym typeface="Raleway"/>
            </a:endParaRPr>
          </a:p>
        </p:txBody>
      </p:sp>
      <p:sp>
        <p:nvSpPr>
          <p:cNvPr id="517" name="Google Shape;517;p48"/>
          <p:cNvSpPr txBox="1"/>
          <p:nvPr/>
        </p:nvSpPr>
        <p:spPr>
          <a:xfrm>
            <a:off x="5943600" y="1288150"/>
            <a:ext cx="2186400" cy="4335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200" b="1">
                <a:solidFill>
                  <a:schemeClr val="dk2"/>
                </a:solidFill>
                <a:latin typeface="Playfair Display"/>
                <a:ea typeface="Playfair Display"/>
                <a:cs typeface="Playfair Display"/>
                <a:sym typeface="Playfair Display"/>
              </a:rPr>
              <a:t>Earth</a:t>
            </a:r>
            <a:endParaRPr sz="2200" b="1">
              <a:solidFill>
                <a:schemeClr val="dk2"/>
              </a:solidFill>
              <a:latin typeface="Playfair Display"/>
              <a:ea typeface="Playfair Display"/>
              <a:cs typeface="Playfair Display"/>
              <a:sym typeface="Playfair Display"/>
            </a:endParaRPr>
          </a:p>
        </p:txBody>
      </p:sp>
      <p:sp>
        <p:nvSpPr>
          <p:cNvPr id="518" name="Google Shape;518;p48"/>
          <p:cNvSpPr txBox="1"/>
          <p:nvPr/>
        </p:nvSpPr>
        <p:spPr>
          <a:xfrm>
            <a:off x="5943613" y="1652317"/>
            <a:ext cx="2186400" cy="1014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Raleway"/>
                <a:ea typeface="Raleway"/>
                <a:cs typeface="Raleway"/>
                <a:sym typeface="Raleway"/>
              </a:rPr>
              <a:t>Earth is the third planet from the Sun and the only one that harbors life in the Solar System</a:t>
            </a:r>
            <a:endParaRPr>
              <a:solidFill>
                <a:schemeClr val="dk1"/>
              </a:solidFill>
              <a:latin typeface="Raleway"/>
              <a:ea typeface="Raleway"/>
              <a:cs typeface="Raleway"/>
              <a:sym typeface="Raleway"/>
            </a:endParaRPr>
          </a:p>
        </p:txBody>
      </p:sp>
      <p:sp>
        <p:nvSpPr>
          <p:cNvPr id="519" name="Google Shape;519;p48"/>
          <p:cNvSpPr txBox="1"/>
          <p:nvPr/>
        </p:nvSpPr>
        <p:spPr>
          <a:xfrm>
            <a:off x="5943600" y="2822867"/>
            <a:ext cx="2186400" cy="4335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200" b="1">
                <a:solidFill>
                  <a:schemeClr val="dk2"/>
                </a:solidFill>
                <a:latin typeface="Playfair Display"/>
                <a:ea typeface="Playfair Display"/>
                <a:cs typeface="Playfair Display"/>
                <a:sym typeface="Playfair Display"/>
              </a:rPr>
              <a:t>Venus</a:t>
            </a:r>
            <a:endParaRPr sz="2200" b="1">
              <a:solidFill>
                <a:schemeClr val="dk2"/>
              </a:solidFill>
              <a:latin typeface="Playfair Display"/>
              <a:ea typeface="Playfair Display"/>
              <a:cs typeface="Playfair Display"/>
              <a:sym typeface="Playfair Display"/>
            </a:endParaRPr>
          </a:p>
        </p:txBody>
      </p:sp>
      <p:sp>
        <p:nvSpPr>
          <p:cNvPr id="520" name="Google Shape;520;p48"/>
          <p:cNvSpPr txBox="1"/>
          <p:nvPr/>
        </p:nvSpPr>
        <p:spPr>
          <a:xfrm>
            <a:off x="5943613" y="3187025"/>
            <a:ext cx="2186400" cy="1014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Raleway"/>
                <a:ea typeface="Raleway"/>
                <a:cs typeface="Raleway"/>
                <a:sym typeface="Raleway"/>
              </a:rPr>
              <a:t>Venus has a beautiful name and is the second planet from the Sun. It’s terribly hot</a:t>
            </a:r>
            <a:endParaRPr>
              <a:solidFill>
                <a:schemeClr val="dk1"/>
              </a:solidFill>
              <a:latin typeface="Raleway"/>
              <a:ea typeface="Raleway"/>
              <a:cs typeface="Raleway"/>
              <a:sym typeface="Raleway"/>
            </a:endParaRPr>
          </a:p>
        </p:txBody>
      </p:sp>
      <p:pic>
        <p:nvPicPr>
          <p:cNvPr id="521" name="Google Shape;521;p48" title="Chart">
            <a:hlinkClick r:id="rId4"/>
          </p:cNvPr>
          <p:cNvPicPr preferRelativeResize="0"/>
          <p:nvPr/>
        </p:nvPicPr>
        <p:blipFill rotWithShape="1">
          <a:blip r:embed="rId5">
            <a:alphaModFix/>
          </a:blip>
          <a:srcRect l="1875" t="3268" r="1952" b="4395"/>
          <a:stretch/>
        </p:blipFill>
        <p:spPr>
          <a:xfrm>
            <a:off x="1013875" y="1288150"/>
            <a:ext cx="4790199" cy="2843850"/>
          </a:xfrm>
          <a:prstGeom prst="rect">
            <a:avLst/>
          </a:prstGeom>
          <a:noFill/>
          <a:ln>
            <a:noFill/>
          </a:ln>
        </p:spPr>
      </p:pic>
      <p:sp>
        <p:nvSpPr>
          <p:cNvPr id="522" name="Google Shape;522;p48"/>
          <p:cNvSpPr/>
          <p:nvPr/>
        </p:nvSpPr>
        <p:spPr>
          <a:xfrm>
            <a:off x="8193165" y="128727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8"/>
          <p:cNvSpPr/>
          <p:nvPr/>
        </p:nvSpPr>
        <p:spPr>
          <a:xfrm>
            <a:off x="8193165" y="2822015"/>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24" name="Google Shape;524;p48"/>
          <p:cNvPicPr preferRelativeResize="0"/>
          <p:nvPr/>
        </p:nvPicPr>
        <p:blipFill rotWithShape="1">
          <a:blip r:embed="rId6">
            <a:alphaModFix amt="70000"/>
          </a:blip>
          <a:srcRect l="16658" r="298" b="28911"/>
          <a:stretch/>
        </p:blipFill>
        <p:spPr>
          <a:xfrm rot="5399984">
            <a:off x="-387175" y="376781"/>
            <a:ext cx="2067801" cy="129344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28"/>
        <p:cNvGrpSpPr/>
        <p:nvPr/>
      </p:nvGrpSpPr>
      <p:grpSpPr>
        <a:xfrm>
          <a:off x="0" y="0"/>
          <a:ext cx="0" cy="0"/>
          <a:chOff x="0" y="0"/>
          <a:chExt cx="0" cy="0"/>
        </a:xfrm>
      </p:grpSpPr>
      <p:pic>
        <p:nvPicPr>
          <p:cNvPr id="529" name="Google Shape;529;p49"/>
          <p:cNvPicPr preferRelativeResize="0"/>
          <p:nvPr/>
        </p:nvPicPr>
        <p:blipFill rotWithShape="1">
          <a:blip r:embed="rId3">
            <a:alphaModFix amt="10000"/>
          </a:blip>
          <a:srcRect b="10498"/>
          <a:stretch/>
        </p:blipFill>
        <p:spPr>
          <a:xfrm>
            <a:off x="0" y="0"/>
            <a:ext cx="3802899" cy="4603499"/>
          </a:xfrm>
          <a:prstGeom prst="rect">
            <a:avLst/>
          </a:prstGeom>
          <a:noFill/>
          <a:ln>
            <a:noFill/>
          </a:ln>
        </p:spPr>
      </p:pic>
      <p:pic>
        <p:nvPicPr>
          <p:cNvPr id="530" name="Google Shape;530;p49"/>
          <p:cNvPicPr preferRelativeResize="0"/>
          <p:nvPr/>
        </p:nvPicPr>
        <p:blipFill>
          <a:blip r:embed="rId4">
            <a:alphaModFix/>
          </a:blip>
          <a:stretch>
            <a:fillRect/>
          </a:stretch>
        </p:blipFill>
        <p:spPr>
          <a:xfrm>
            <a:off x="162800" y="548850"/>
            <a:ext cx="3870346" cy="4054648"/>
          </a:xfrm>
          <a:prstGeom prst="rect">
            <a:avLst/>
          </a:prstGeom>
          <a:noFill/>
          <a:ln>
            <a:noFill/>
          </a:ln>
        </p:spPr>
      </p:pic>
      <p:pic>
        <p:nvPicPr>
          <p:cNvPr id="531" name="Google Shape;531;p49"/>
          <p:cNvPicPr preferRelativeResize="0"/>
          <p:nvPr/>
        </p:nvPicPr>
        <p:blipFill rotWithShape="1">
          <a:blip r:embed="rId5">
            <a:alphaModFix/>
          </a:blip>
          <a:srcRect t="31394" r="5580"/>
          <a:stretch/>
        </p:blipFill>
        <p:spPr>
          <a:xfrm>
            <a:off x="7362800" y="0"/>
            <a:ext cx="1781201" cy="1228125"/>
          </a:xfrm>
          <a:prstGeom prst="rect">
            <a:avLst/>
          </a:prstGeom>
          <a:noFill/>
          <a:ln>
            <a:noFill/>
          </a:ln>
        </p:spPr>
      </p:pic>
      <p:pic>
        <p:nvPicPr>
          <p:cNvPr id="532" name="Google Shape;532;p49"/>
          <p:cNvPicPr preferRelativeResize="0"/>
          <p:nvPr/>
        </p:nvPicPr>
        <p:blipFill rotWithShape="1">
          <a:blip r:embed="rId6">
            <a:alphaModFix/>
          </a:blip>
          <a:srcRect l="43426" b="46423"/>
          <a:stretch/>
        </p:blipFill>
        <p:spPr>
          <a:xfrm flipH="1">
            <a:off x="7719301" y="4157650"/>
            <a:ext cx="1424699" cy="985849"/>
          </a:xfrm>
          <a:prstGeom prst="rect">
            <a:avLst/>
          </a:prstGeom>
          <a:noFill/>
          <a:ln>
            <a:noFill/>
          </a:ln>
        </p:spPr>
      </p:pic>
      <p:pic>
        <p:nvPicPr>
          <p:cNvPr id="533" name="Google Shape;533;p49"/>
          <p:cNvPicPr preferRelativeResize="0"/>
          <p:nvPr/>
        </p:nvPicPr>
        <p:blipFill rotWithShape="1">
          <a:blip r:embed="rId7">
            <a:alphaModFix/>
          </a:blip>
          <a:srcRect l="1644" r="1634"/>
          <a:stretch/>
        </p:blipFill>
        <p:spPr>
          <a:xfrm rot="-1350469" flipH="1">
            <a:off x="6179219" y="4537268"/>
            <a:ext cx="2309387" cy="1332162"/>
          </a:xfrm>
          <a:prstGeom prst="rect">
            <a:avLst/>
          </a:prstGeom>
          <a:noFill/>
          <a:ln>
            <a:noFill/>
          </a:ln>
        </p:spPr>
      </p:pic>
      <p:sp>
        <p:nvSpPr>
          <p:cNvPr id="534" name="Google Shape;534;p49"/>
          <p:cNvSpPr txBox="1">
            <a:spLocks noGrp="1"/>
          </p:cNvSpPr>
          <p:nvPr>
            <p:ph type="title"/>
          </p:nvPr>
        </p:nvSpPr>
        <p:spPr>
          <a:xfrm>
            <a:off x="4090500" y="2637825"/>
            <a:ext cx="4257300" cy="631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My work </a:t>
            </a:r>
            <a:r>
              <a:rPr lang="en">
                <a:solidFill>
                  <a:schemeClr val="dk2"/>
                </a:solidFill>
              </a:rPr>
              <a:t>area 2</a:t>
            </a:r>
            <a:endParaRPr>
              <a:solidFill>
                <a:schemeClr val="dk2"/>
              </a:solidFill>
            </a:endParaRPr>
          </a:p>
        </p:txBody>
      </p:sp>
      <p:sp>
        <p:nvSpPr>
          <p:cNvPr id="535" name="Google Shape;535;p49"/>
          <p:cNvSpPr txBox="1">
            <a:spLocks noGrp="1"/>
          </p:cNvSpPr>
          <p:nvPr>
            <p:ph type="subTitle" idx="1"/>
          </p:nvPr>
        </p:nvSpPr>
        <p:spPr>
          <a:xfrm>
            <a:off x="4090500" y="3269000"/>
            <a:ext cx="4257300" cy="407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You can enter a subtitle here if you need it</a:t>
            </a:r>
            <a:endParaRPr/>
          </a:p>
        </p:txBody>
      </p:sp>
      <p:sp>
        <p:nvSpPr>
          <p:cNvPr id="536" name="Google Shape;536;p49"/>
          <p:cNvSpPr txBox="1">
            <a:spLocks noGrp="1"/>
          </p:cNvSpPr>
          <p:nvPr>
            <p:ph type="title" idx="2"/>
          </p:nvPr>
        </p:nvSpPr>
        <p:spPr>
          <a:xfrm>
            <a:off x="6630300" y="1475625"/>
            <a:ext cx="1717500" cy="914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40"/>
        <p:cNvGrpSpPr/>
        <p:nvPr/>
      </p:nvGrpSpPr>
      <p:grpSpPr>
        <a:xfrm>
          <a:off x="0" y="0"/>
          <a:ext cx="0" cy="0"/>
          <a:chOff x="0" y="0"/>
          <a:chExt cx="0" cy="0"/>
        </a:xfrm>
      </p:grpSpPr>
      <p:pic>
        <p:nvPicPr>
          <p:cNvPr id="541" name="Google Shape;541;p50"/>
          <p:cNvPicPr preferRelativeResize="0"/>
          <p:nvPr/>
        </p:nvPicPr>
        <p:blipFill>
          <a:blip r:embed="rId3">
            <a:alphaModFix amt="70000"/>
          </a:blip>
          <a:stretch>
            <a:fillRect/>
          </a:stretch>
        </p:blipFill>
        <p:spPr>
          <a:xfrm>
            <a:off x="4697950" y="1497350"/>
            <a:ext cx="3632538" cy="3135926"/>
          </a:xfrm>
          <a:prstGeom prst="rect">
            <a:avLst/>
          </a:prstGeom>
          <a:noFill/>
          <a:ln>
            <a:noFill/>
          </a:ln>
        </p:spPr>
      </p:pic>
      <p:pic>
        <p:nvPicPr>
          <p:cNvPr id="542" name="Google Shape;542;p50"/>
          <p:cNvPicPr preferRelativeResize="0"/>
          <p:nvPr/>
        </p:nvPicPr>
        <p:blipFill rotWithShape="1">
          <a:blip r:embed="rId4">
            <a:alphaModFix amt="70000"/>
          </a:blip>
          <a:srcRect b="19"/>
          <a:stretch/>
        </p:blipFill>
        <p:spPr>
          <a:xfrm rot="900004">
            <a:off x="-399297" y="4455822"/>
            <a:ext cx="1825743" cy="1333728"/>
          </a:xfrm>
          <a:prstGeom prst="rect">
            <a:avLst/>
          </a:prstGeom>
          <a:noFill/>
          <a:ln>
            <a:noFill/>
          </a:ln>
        </p:spPr>
      </p:pic>
      <p:pic>
        <p:nvPicPr>
          <p:cNvPr id="543" name="Google Shape;543;p50"/>
          <p:cNvPicPr preferRelativeResize="0"/>
          <p:nvPr/>
        </p:nvPicPr>
        <p:blipFill rotWithShape="1">
          <a:blip r:embed="rId5">
            <a:alphaModFix amt="70000"/>
          </a:blip>
          <a:srcRect b="29790"/>
          <a:stretch/>
        </p:blipFill>
        <p:spPr>
          <a:xfrm flipH="1">
            <a:off x="754726" y="4166075"/>
            <a:ext cx="1466999" cy="977426"/>
          </a:xfrm>
          <a:prstGeom prst="rect">
            <a:avLst/>
          </a:prstGeom>
          <a:noFill/>
          <a:ln>
            <a:noFill/>
          </a:ln>
        </p:spPr>
      </p:pic>
      <p:pic>
        <p:nvPicPr>
          <p:cNvPr id="544" name="Google Shape;544;p50"/>
          <p:cNvPicPr preferRelativeResize="0"/>
          <p:nvPr/>
        </p:nvPicPr>
        <p:blipFill rotWithShape="1">
          <a:blip r:embed="rId6">
            <a:alphaModFix amt="70000"/>
          </a:blip>
          <a:srcRect t="23153" r="18247"/>
          <a:stretch/>
        </p:blipFill>
        <p:spPr>
          <a:xfrm>
            <a:off x="7094750" y="0"/>
            <a:ext cx="2049251" cy="1517074"/>
          </a:xfrm>
          <a:prstGeom prst="rect">
            <a:avLst/>
          </a:prstGeom>
          <a:noFill/>
          <a:ln>
            <a:noFill/>
          </a:ln>
        </p:spPr>
      </p:pic>
      <p:sp>
        <p:nvSpPr>
          <p:cNvPr id="545" name="Google Shape;545;p50"/>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Project </a:t>
            </a:r>
            <a:r>
              <a:rPr lang="en">
                <a:solidFill>
                  <a:schemeClr val="dk2"/>
                </a:solidFill>
              </a:rPr>
              <a:t>02</a:t>
            </a:r>
            <a:endParaRPr>
              <a:solidFill>
                <a:schemeClr val="dk2"/>
              </a:solidFill>
            </a:endParaRPr>
          </a:p>
        </p:txBody>
      </p:sp>
      <p:sp>
        <p:nvSpPr>
          <p:cNvPr id="546" name="Google Shape;546;p50"/>
          <p:cNvSpPr txBox="1">
            <a:spLocks noGrp="1"/>
          </p:cNvSpPr>
          <p:nvPr>
            <p:ph type="subTitle" idx="1"/>
          </p:nvPr>
        </p:nvSpPr>
        <p:spPr>
          <a:xfrm>
            <a:off x="716650" y="1745945"/>
            <a:ext cx="3852000" cy="222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dk2"/>
                </a:solidFill>
                <a:latin typeface="Playfair Display SemiBold"/>
                <a:ea typeface="Playfair Display SemiBold"/>
                <a:cs typeface="Playfair Display SemiBold"/>
                <a:sym typeface="Playfair Display SemiBold"/>
              </a:rPr>
              <a:t>About the project</a:t>
            </a:r>
            <a:endParaRPr sz="1400">
              <a:solidFill>
                <a:schemeClr val="dk2"/>
              </a:solidFill>
            </a:endParaRPr>
          </a:p>
          <a:p>
            <a:pPr marL="0" lvl="0" indent="0" algn="l" rtl="0">
              <a:spcBef>
                <a:spcPts val="1200"/>
              </a:spcBef>
              <a:spcAft>
                <a:spcPts val="0"/>
              </a:spcAft>
              <a:buNone/>
            </a:pPr>
            <a:r>
              <a:rPr lang="en" sz="1400"/>
              <a:t>You can make a brief description here</a:t>
            </a:r>
            <a:endParaRPr sz="1400"/>
          </a:p>
          <a:p>
            <a:pPr marL="0" lvl="0" indent="0" algn="l" rtl="0">
              <a:spcBef>
                <a:spcPts val="1000"/>
              </a:spcBef>
              <a:spcAft>
                <a:spcPts val="0"/>
              </a:spcAft>
              <a:buNone/>
            </a:pPr>
            <a:r>
              <a:rPr lang="en" sz="1400"/>
              <a:t>Mercury is the closest planet to the Sun and the smallest one in the Solar System. This planet's name has nothing to do with the liquid metal, since Mercury was named after the Roman messenger god </a:t>
            </a:r>
            <a:endParaRPr sz="140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pic>
        <p:nvPicPr>
          <p:cNvPr id="374" name="Google Shape;374;p42"/>
          <p:cNvPicPr preferRelativeResize="0"/>
          <p:nvPr/>
        </p:nvPicPr>
        <p:blipFill rotWithShape="1">
          <a:blip r:embed="rId3">
            <a:alphaModFix/>
          </a:blip>
          <a:srcRect/>
          <a:stretch/>
        </p:blipFill>
        <p:spPr>
          <a:xfrm>
            <a:off x="5420650" y="540000"/>
            <a:ext cx="2127489" cy="4063499"/>
          </a:xfrm>
          <a:prstGeom prst="rect">
            <a:avLst/>
          </a:prstGeom>
          <a:noFill/>
          <a:ln>
            <a:noFill/>
          </a:ln>
        </p:spPr>
      </p:pic>
      <p:pic>
        <p:nvPicPr>
          <p:cNvPr id="375" name="Google Shape;375;p42"/>
          <p:cNvPicPr preferRelativeResize="0"/>
          <p:nvPr/>
        </p:nvPicPr>
        <p:blipFill rotWithShape="1">
          <a:blip r:embed="rId4">
            <a:alphaModFix/>
          </a:blip>
          <a:srcRect l="24058" t="33936"/>
          <a:stretch/>
        </p:blipFill>
        <p:spPr>
          <a:xfrm rot="5400000">
            <a:off x="7129564" y="548025"/>
            <a:ext cx="2588873" cy="1492824"/>
          </a:xfrm>
          <a:prstGeom prst="rect">
            <a:avLst/>
          </a:prstGeom>
          <a:noFill/>
          <a:ln>
            <a:noFill/>
          </a:ln>
        </p:spPr>
      </p:pic>
      <p:pic>
        <p:nvPicPr>
          <p:cNvPr id="376" name="Google Shape;376;p42"/>
          <p:cNvPicPr preferRelativeResize="0"/>
          <p:nvPr/>
        </p:nvPicPr>
        <p:blipFill rotWithShape="1">
          <a:blip r:embed="rId5">
            <a:alphaModFix/>
          </a:blip>
          <a:srcRect r="34993" b="46210"/>
          <a:stretch/>
        </p:blipFill>
        <p:spPr>
          <a:xfrm rot="41" flipH="1">
            <a:off x="0" y="4216106"/>
            <a:ext cx="1138450" cy="927386"/>
          </a:xfrm>
          <a:prstGeom prst="rect">
            <a:avLst/>
          </a:prstGeom>
          <a:noFill/>
          <a:ln>
            <a:noFill/>
          </a:ln>
        </p:spPr>
      </p:pic>
      <p:pic>
        <p:nvPicPr>
          <p:cNvPr id="377" name="Google Shape;377;p42"/>
          <p:cNvPicPr preferRelativeResize="0"/>
          <p:nvPr/>
        </p:nvPicPr>
        <p:blipFill rotWithShape="1">
          <a:blip r:embed="rId6">
            <a:alphaModFix/>
          </a:blip>
          <a:srcRect r="22845" b="37102"/>
          <a:stretch/>
        </p:blipFill>
        <p:spPr>
          <a:xfrm rot="10799989">
            <a:off x="-11450" y="-11446"/>
            <a:ext cx="2019250" cy="1202768"/>
          </a:xfrm>
          <a:prstGeom prst="rect">
            <a:avLst/>
          </a:prstGeom>
          <a:noFill/>
          <a:ln>
            <a:noFill/>
          </a:ln>
        </p:spPr>
      </p:pic>
      <p:pic>
        <p:nvPicPr>
          <p:cNvPr id="378" name="Google Shape;378;p42"/>
          <p:cNvPicPr preferRelativeResize="0"/>
          <p:nvPr/>
        </p:nvPicPr>
        <p:blipFill>
          <a:blip r:embed="rId7">
            <a:alphaModFix/>
          </a:blip>
          <a:stretch>
            <a:fillRect/>
          </a:stretch>
        </p:blipFill>
        <p:spPr>
          <a:xfrm rot="-1350462" flipH="1">
            <a:off x="673149" y="4461558"/>
            <a:ext cx="2512957" cy="1449586"/>
          </a:xfrm>
          <a:prstGeom prst="rect">
            <a:avLst/>
          </a:prstGeom>
          <a:noFill/>
          <a:ln>
            <a:noFill/>
          </a:ln>
        </p:spPr>
      </p:pic>
      <p:sp>
        <p:nvSpPr>
          <p:cNvPr id="379" name="Google Shape;379;p42"/>
          <p:cNvSpPr txBox="1">
            <a:spLocks noGrp="1"/>
          </p:cNvSpPr>
          <p:nvPr>
            <p:ph type="title"/>
          </p:nvPr>
        </p:nvSpPr>
        <p:spPr>
          <a:xfrm>
            <a:off x="796200" y="2633388"/>
            <a:ext cx="4257300" cy="63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h-TH" sz="1800" dirty="0" smtClean="0">
                <a:latin typeface="BrowalliaUPC" panose="020B0604020202020204" pitchFamily="34" charset="-34"/>
                <a:cs typeface="BrowalliaUPC" panose="020B0604020202020204" pitchFamily="34" charset="-34"/>
              </a:rPr>
              <a:t>หมายถึง อสังหาริมทรัพย์ซึ่งโดยอายุหรือลักษณะแห่งการก่อสร้าง หรือโดยหลักฐานเกี่ยวกับประวัติของอสังหาริมทรัพย์นั้น เป็นประโยชน์ทางศิลป์ ประวัติศาสตร์ หรือโบราณคดี ทั้งนี้ให้รวมถึงสถานที่ที่เป็นแหล่งโบราณคดี แหล่งประวัติศาสตร์ และอุทยานประวัติศาสตร์ด้วย</a:t>
            </a:r>
            <a:endParaRPr sz="1800" dirty="0">
              <a:solidFill>
                <a:schemeClr val="dk2"/>
              </a:solidFill>
              <a:latin typeface="BrowalliaUPC" panose="020B0604020202020204" pitchFamily="34" charset="-34"/>
              <a:cs typeface="BrowalliaUPC" panose="020B0604020202020204" pitchFamily="34" charset="-34"/>
            </a:endParaRPr>
          </a:p>
        </p:txBody>
      </p:sp>
      <p:sp>
        <p:nvSpPr>
          <p:cNvPr id="381" name="Google Shape;381;p42"/>
          <p:cNvSpPr txBox="1">
            <a:spLocks noGrp="1"/>
          </p:cNvSpPr>
          <p:nvPr>
            <p:ph type="title" idx="2"/>
          </p:nvPr>
        </p:nvSpPr>
        <p:spPr>
          <a:xfrm>
            <a:off x="796200" y="1505165"/>
            <a:ext cx="4690200" cy="91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th-TH" sz="6000" dirty="0" smtClean="0"/>
              <a:t>โบราณสถาน</a:t>
            </a:r>
            <a:endParaRPr sz="6000"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pic>
        <p:nvPicPr>
          <p:cNvPr id="551" name="Google Shape;551;p51"/>
          <p:cNvPicPr preferRelativeResize="0"/>
          <p:nvPr/>
        </p:nvPicPr>
        <p:blipFill rotWithShape="1">
          <a:blip r:embed="rId3">
            <a:alphaModFix amt="70000"/>
          </a:blip>
          <a:srcRect l="5784" t="53497"/>
          <a:stretch/>
        </p:blipFill>
        <p:spPr>
          <a:xfrm rot="-5399979" flipH="1">
            <a:off x="-941163" y="918471"/>
            <a:ext cx="2784149" cy="924508"/>
          </a:xfrm>
          <a:prstGeom prst="rect">
            <a:avLst/>
          </a:prstGeom>
          <a:noFill/>
          <a:ln>
            <a:noFill/>
          </a:ln>
        </p:spPr>
      </p:pic>
      <p:pic>
        <p:nvPicPr>
          <p:cNvPr id="552" name="Google Shape;552;p51"/>
          <p:cNvPicPr preferRelativeResize="0"/>
          <p:nvPr/>
        </p:nvPicPr>
        <p:blipFill>
          <a:blip r:embed="rId4">
            <a:alphaModFix amt="70000"/>
          </a:blip>
          <a:stretch>
            <a:fillRect/>
          </a:stretch>
        </p:blipFill>
        <p:spPr>
          <a:xfrm rot="1800010">
            <a:off x="8000689" y="-32425"/>
            <a:ext cx="2552271" cy="1472251"/>
          </a:xfrm>
          <a:prstGeom prst="rect">
            <a:avLst/>
          </a:prstGeom>
          <a:noFill/>
          <a:ln>
            <a:noFill/>
          </a:ln>
        </p:spPr>
      </p:pic>
      <p:sp>
        <p:nvSpPr>
          <p:cNvPr id="553" name="Google Shape;553;p51"/>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Travel packages </a:t>
            </a:r>
            <a:r>
              <a:rPr lang="en">
                <a:solidFill>
                  <a:schemeClr val="dk2"/>
                </a:solidFill>
              </a:rPr>
              <a:t>in Bangkok</a:t>
            </a:r>
            <a:endParaRPr>
              <a:solidFill>
                <a:schemeClr val="dk2"/>
              </a:solidFill>
            </a:endParaRPr>
          </a:p>
        </p:txBody>
      </p:sp>
      <p:sp>
        <p:nvSpPr>
          <p:cNvPr id="554" name="Google Shape;554;p51"/>
          <p:cNvSpPr txBox="1"/>
          <p:nvPr/>
        </p:nvSpPr>
        <p:spPr>
          <a:xfrm>
            <a:off x="1950000" y="1140363"/>
            <a:ext cx="5244000" cy="50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Neptune is the farthest planet from the Sun. It's also the fourth-largest object by diameter in the Solar System </a:t>
            </a:r>
            <a:endParaRPr>
              <a:solidFill>
                <a:schemeClr val="dk1"/>
              </a:solidFill>
              <a:latin typeface="Raleway"/>
              <a:ea typeface="Raleway"/>
              <a:cs typeface="Raleway"/>
              <a:sym typeface="Raleway"/>
            </a:endParaRPr>
          </a:p>
        </p:txBody>
      </p:sp>
      <p:graphicFrame>
        <p:nvGraphicFramePr>
          <p:cNvPr id="555" name="Google Shape;555;p51"/>
          <p:cNvGraphicFramePr/>
          <p:nvPr/>
        </p:nvGraphicFramePr>
        <p:xfrm>
          <a:off x="716650" y="1770025"/>
          <a:ext cx="7717500" cy="2849730"/>
        </p:xfrm>
        <a:graphic>
          <a:graphicData uri="http://schemas.openxmlformats.org/drawingml/2006/table">
            <a:tbl>
              <a:tblPr>
                <a:noFill/>
                <a:tableStyleId>{DD964558-BE2F-49D4-8229-BE70909DF02B}</a:tableStyleId>
              </a:tblPr>
              <a:tblGrid>
                <a:gridCol w="1209925">
                  <a:extLst>
                    <a:ext uri="{9D8B030D-6E8A-4147-A177-3AD203B41FA5}">
                      <a16:colId xmlns:a16="http://schemas.microsoft.com/office/drawing/2014/main" val="20000"/>
                    </a:ext>
                  </a:extLst>
                </a:gridCol>
                <a:gridCol w="3258450">
                  <a:extLst>
                    <a:ext uri="{9D8B030D-6E8A-4147-A177-3AD203B41FA5}">
                      <a16:colId xmlns:a16="http://schemas.microsoft.com/office/drawing/2014/main" val="20001"/>
                    </a:ext>
                  </a:extLst>
                </a:gridCol>
                <a:gridCol w="3249125">
                  <a:extLst>
                    <a:ext uri="{9D8B030D-6E8A-4147-A177-3AD203B41FA5}">
                      <a16:colId xmlns:a16="http://schemas.microsoft.com/office/drawing/2014/main" val="20002"/>
                    </a:ext>
                  </a:extLst>
                </a:gridCol>
              </a:tblGrid>
              <a:tr h="281900">
                <a:tc>
                  <a:txBody>
                    <a:bodyPr/>
                    <a:lstStyle/>
                    <a:p>
                      <a:pPr marL="0" lvl="0" indent="0" algn="ctr" rtl="0">
                        <a:spcBef>
                          <a:spcPts val="0"/>
                        </a:spcBef>
                        <a:spcAft>
                          <a:spcPts val="0"/>
                        </a:spcAft>
                        <a:buNone/>
                      </a:pPr>
                      <a:r>
                        <a:rPr lang="en" sz="1500" b="1">
                          <a:solidFill>
                            <a:schemeClr val="dk2"/>
                          </a:solidFill>
                          <a:latin typeface="Playfair Display"/>
                          <a:ea typeface="Playfair Display"/>
                          <a:cs typeface="Playfair Display"/>
                          <a:sym typeface="Playfair Display"/>
                        </a:rPr>
                        <a:t>Travel</a:t>
                      </a:r>
                      <a:endParaRPr sz="1500" b="1">
                        <a:solidFill>
                          <a:schemeClr val="dk2"/>
                        </a:solidFill>
                        <a:latin typeface="Playfair Display"/>
                        <a:ea typeface="Playfair Display"/>
                        <a:cs typeface="Playfair Display"/>
                        <a:sym typeface="Playfair Display"/>
                      </a:endParaRPr>
                    </a:p>
                  </a:txBody>
                  <a:tcPr marL="91425" marR="91425" marT="91425" marB="91425">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dk2"/>
                          </a:solidFill>
                          <a:latin typeface="Playfair Display"/>
                          <a:ea typeface="Playfair Display"/>
                          <a:cs typeface="Playfair Display"/>
                          <a:sym typeface="Playfair Display"/>
                        </a:rPr>
                        <a:t>Description</a:t>
                      </a:r>
                      <a:endParaRPr sz="1500" b="1">
                        <a:solidFill>
                          <a:schemeClr val="dk2"/>
                        </a:solidFill>
                        <a:latin typeface="Playfair Display"/>
                        <a:ea typeface="Playfair Display"/>
                        <a:cs typeface="Playfair Display"/>
                        <a:sym typeface="Playfair Display"/>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500" b="1">
                          <a:solidFill>
                            <a:schemeClr val="dk2"/>
                          </a:solidFill>
                          <a:latin typeface="Playfair Display"/>
                          <a:ea typeface="Playfair Display"/>
                          <a:cs typeface="Playfair Display"/>
                          <a:sym typeface="Playfair Display"/>
                        </a:rPr>
                        <a:t>Characteristics</a:t>
                      </a:r>
                      <a:endParaRPr sz="1500" b="1">
                        <a:solidFill>
                          <a:schemeClr val="dk2"/>
                        </a:solidFill>
                        <a:latin typeface="Playfair Display"/>
                        <a:ea typeface="Playfair Display"/>
                        <a:cs typeface="Playfair Display"/>
                        <a:sym typeface="Playfair Display"/>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b="1">
                          <a:solidFill>
                            <a:schemeClr val="dk1"/>
                          </a:solidFill>
                          <a:latin typeface="Playfair Display"/>
                          <a:ea typeface="Playfair Display"/>
                          <a:cs typeface="Playfair Display"/>
                          <a:sym typeface="Playfair Display"/>
                        </a:rPr>
                        <a:t>Mercury</a:t>
                      </a:r>
                      <a:endParaRPr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Raleway"/>
                          <a:ea typeface="Raleway"/>
                          <a:cs typeface="Raleway"/>
                          <a:sym typeface="Raleway"/>
                        </a:rPr>
                        <a:t>Mercury is the closest planet to the Sun and the smallest of them all </a:t>
                      </a:r>
                      <a:endParaRPr>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Raleway"/>
                        <a:buChar char="●"/>
                      </a:pPr>
                      <a:r>
                        <a:rPr lang="en">
                          <a:solidFill>
                            <a:schemeClr val="dk1"/>
                          </a:solidFill>
                          <a:latin typeface="Raleway"/>
                          <a:ea typeface="Raleway"/>
                          <a:cs typeface="Raleway"/>
                          <a:sym typeface="Raleway"/>
                        </a:rPr>
                        <a:t>Mercury</a:t>
                      </a:r>
                      <a:endParaRPr>
                        <a:solidFill>
                          <a:schemeClr val="dk1"/>
                        </a:solidFill>
                        <a:latin typeface="Raleway"/>
                        <a:ea typeface="Raleway"/>
                        <a:cs typeface="Raleway"/>
                        <a:sym typeface="Raleway"/>
                      </a:endParaRPr>
                    </a:p>
                    <a:p>
                      <a:pPr marL="457200" lvl="0" indent="-317500" algn="l" rtl="0">
                        <a:spcBef>
                          <a:spcPts val="0"/>
                        </a:spcBef>
                        <a:spcAft>
                          <a:spcPts val="0"/>
                        </a:spcAft>
                        <a:buClr>
                          <a:schemeClr val="dk1"/>
                        </a:buClr>
                        <a:buSzPts val="1400"/>
                        <a:buFont typeface="Raleway"/>
                        <a:buChar char="●"/>
                      </a:pPr>
                      <a:r>
                        <a:rPr lang="en">
                          <a:solidFill>
                            <a:schemeClr val="dk1"/>
                          </a:solidFill>
                          <a:latin typeface="Raleway"/>
                          <a:ea typeface="Raleway"/>
                          <a:cs typeface="Raleway"/>
                          <a:sym typeface="Raleway"/>
                        </a:rPr>
                        <a:t>Venus</a:t>
                      </a:r>
                      <a:endParaRPr>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b="1">
                          <a:solidFill>
                            <a:schemeClr val="dk1"/>
                          </a:solidFill>
                          <a:latin typeface="Playfair Display"/>
                          <a:ea typeface="Playfair Display"/>
                          <a:cs typeface="Playfair Display"/>
                          <a:sym typeface="Playfair Display"/>
                        </a:rPr>
                        <a:t>Venus</a:t>
                      </a:r>
                      <a:endParaRPr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Raleway"/>
                          <a:ea typeface="Raleway"/>
                          <a:cs typeface="Raleway"/>
                          <a:sym typeface="Raleway"/>
                        </a:rPr>
                        <a:t>Venus has a beautiful name and is the second planet from the Sun</a:t>
                      </a:r>
                      <a:endParaRPr>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Raleway"/>
                        <a:buChar char="●"/>
                      </a:pPr>
                      <a:r>
                        <a:rPr lang="en">
                          <a:solidFill>
                            <a:schemeClr val="dk1"/>
                          </a:solidFill>
                          <a:latin typeface="Raleway"/>
                          <a:ea typeface="Raleway"/>
                          <a:cs typeface="Raleway"/>
                          <a:sym typeface="Raleway"/>
                        </a:rPr>
                        <a:t>Earth</a:t>
                      </a:r>
                      <a:endParaRPr>
                        <a:solidFill>
                          <a:schemeClr val="dk1"/>
                        </a:solidFill>
                        <a:latin typeface="Raleway"/>
                        <a:ea typeface="Raleway"/>
                        <a:cs typeface="Raleway"/>
                        <a:sym typeface="Raleway"/>
                      </a:endParaRPr>
                    </a:p>
                    <a:p>
                      <a:pPr marL="457200" lvl="0" indent="-317500" algn="l" rtl="0">
                        <a:spcBef>
                          <a:spcPts val="0"/>
                        </a:spcBef>
                        <a:spcAft>
                          <a:spcPts val="0"/>
                        </a:spcAft>
                        <a:buClr>
                          <a:schemeClr val="dk1"/>
                        </a:buClr>
                        <a:buSzPts val="1400"/>
                        <a:buFont typeface="Raleway"/>
                        <a:buChar char="●"/>
                      </a:pPr>
                      <a:r>
                        <a:rPr lang="en">
                          <a:solidFill>
                            <a:schemeClr val="dk1"/>
                          </a:solidFill>
                          <a:latin typeface="Raleway"/>
                          <a:ea typeface="Raleway"/>
                          <a:cs typeface="Raleway"/>
                          <a:sym typeface="Raleway"/>
                        </a:rPr>
                        <a:t>Mars</a:t>
                      </a:r>
                      <a:endParaRPr>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96200">
                <a:tc>
                  <a:txBody>
                    <a:bodyPr/>
                    <a:lstStyle/>
                    <a:p>
                      <a:pPr marL="0" lvl="0" indent="0" algn="l" rtl="0">
                        <a:spcBef>
                          <a:spcPts val="0"/>
                        </a:spcBef>
                        <a:spcAft>
                          <a:spcPts val="0"/>
                        </a:spcAft>
                        <a:buNone/>
                      </a:pPr>
                      <a:r>
                        <a:rPr lang="en" b="1">
                          <a:solidFill>
                            <a:schemeClr val="dk1"/>
                          </a:solidFill>
                          <a:latin typeface="Playfair Display"/>
                          <a:ea typeface="Playfair Display"/>
                          <a:cs typeface="Playfair Display"/>
                          <a:sym typeface="Playfair Display"/>
                        </a:rPr>
                        <a:t>Mars</a:t>
                      </a:r>
                      <a:endParaRPr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Raleway"/>
                          <a:ea typeface="Raleway"/>
                          <a:cs typeface="Raleway"/>
                          <a:sym typeface="Raleway"/>
                        </a:rPr>
                        <a:t>Despite being red, Mars is actually a cold place. It's full of iron oxide dust</a:t>
                      </a:r>
                      <a:endParaRPr>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Raleway"/>
                        <a:buChar char="●"/>
                      </a:pPr>
                      <a:r>
                        <a:rPr lang="en">
                          <a:solidFill>
                            <a:schemeClr val="dk1"/>
                          </a:solidFill>
                          <a:latin typeface="Raleway"/>
                          <a:ea typeface="Raleway"/>
                          <a:cs typeface="Raleway"/>
                          <a:sym typeface="Raleway"/>
                        </a:rPr>
                        <a:t>Jupiter</a:t>
                      </a:r>
                      <a:endParaRPr>
                        <a:solidFill>
                          <a:schemeClr val="dk1"/>
                        </a:solidFill>
                        <a:latin typeface="Raleway"/>
                        <a:ea typeface="Raleway"/>
                        <a:cs typeface="Raleway"/>
                        <a:sym typeface="Raleway"/>
                      </a:endParaRPr>
                    </a:p>
                    <a:p>
                      <a:pPr marL="457200" lvl="0" indent="-317500" algn="l" rtl="0">
                        <a:spcBef>
                          <a:spcPts val="0"/>
                        </a:spcBef>
                        <a:spcAft>
                          <a:spcPts val="0"/>
                        </a:spcAft>
                        <a:buClr>
                          <a:schemeClr val="dk1"/>
                        </a:buClr>
                        <a:buSzPts val="1400"/>
                        <a:buFont typeface="Raleway"/>
                        <a:buChar char="●"/>
                      </a:pPr>
                      <a:r>
                        <a:rPr lang="en">
                          <a:solidFill>
                            <a:schemeClr val="dk1"/>
                          </a:solidFill>
                          <a:latin typeface="Raleway"/>
                          <a:ea typeface="Raleway"/>
                          <a:cs typeface="Raleway"/>
                          <a:sym typeface="Raleway"/>
                        </a:rPr>
                        <a:t>Saturn </a:t>
                      </a:r>
                      <a:endParaRPr>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r>
                        <a:rPr lang="en" b="1">
                          <a:solidFill>
                            <a:schemeClr val="dk1"/>
                          </a:solidFill>
                          <a:latin typeface="Playfair Display"/>
                          <a:ea typeface="Playfair Display"/>
                          <a:cs typeface="Playfair Display"/>
                          <a:sym typeface="Playfair Display"/>
                        </a:rPr>
                        <a:t>Jupiter</a:t>
                      </a:r>
                      <a:endParaRPr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Raleway"/>
                          <a:ea typeface="Raleway"/>
                          <a:cs typeface="Raleway"/>
                          <a:sym typeface="Raleway"/>
                        </a:rPr>
                        <a:t>Jupiter is a gas giant and the biggest planet in the Solar System</a:t>
                      </a:r>
                      <a:endParaRPr>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tc>
                  <a:txBody>
                    <a:bodyPr/>
                    <a:lstStyle/>
                    <a:p>
                      <a:pPr marL="457200" lvl="0" indent="-317500" algn="l" rtl="0">
                        <a:spcBef>
                          <a:spcPts val="0"/>
                        </a:spcBef>
                        <a:spcAft>
                          <a:spcPts val="0"/>
                        </a:spcAft>
                        <a:buClr>
                          <a:schemeClr val="dk1"/>
                        </a:buClr>
                        <a:buSzPts val="1400"/>
                        <a:buFont typeface="Raleway"/>
                        <a:buChar char="●"/>
                      </a:pPr>
                      <a:r>
                        <a:rPr lang="en">
                          <a:solidFill>
                            <a:schemeClr val="dk1"/>
                          </a:solidFill>
                          <a:latin typeface="Raleway"/>
                          <a:ea typeface="Raleway"/>
                          <a:cs typeface="Raleway"/>
                          <a:sym typeface="Raleway"/>
                        </a:rPr>
                        <a:t>Ceres </a:t>
                      </a:r>
                      <a:endParaRPr>
                        <a:solidFill>
                          <a:schemeClr val="dk1"/>
                        </a:solidFill>
                        <a:latin typeface="Raleway"/>
                        <a:ea typeface="Raleway"/>
                        <a:cs typeface="Raleway"/>
                        <a:sym typeface="Raleway"/>
                      </a:endParaRPr>
                    </a:p>
                    <a:p>
                      <a:pPr marL="457200" lvl="0" indent="-317500" algn="l" rtl="0">
                        <a:spcBef>
                          <a:spcPts val="0"/>
                        </a:spcBef>
                        <a:spcAft>
                          <a:spcPts val="0"/>
                        </a:spcAft>
                        <a:buClr>
                          <a:schemeClr val="dk1"/>
                        </a:buClr>
                        <a:buSzPts val="1400"/>
                        <a:buFont typeface="Raleway"/>
                        <a:buChar char="●"/>
                      </a:pPr>
                      <a:r>
                        <a:rPr lang="en">
                          <a:solidFill>
                            <a:schemeClr val="dk1"/>
                          </a:solidFill>
                          <a:latin typeface="Raleway"/>
                          <a:ea typeface="Raleway"/>
                          <a:cs typeface="Raleway"/>
                          <a:sym typeface="Raleway"/>
                        </a:rPr>
                        <a:t>Neptune</a:t>
                      </a:r>
                      <a:endParaRPr>
                        <a:solidFill>
                          <a:schemeClr val="dk1"/>
                        </a:solidFill>
                        <a:latin typeface="Raleway"/>
                        <a:ea typeface="Raleway"/>
                        <a:cs typeface="Raleway"/>
                        <a:sym typeface="Ralew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alpha val="0"/>
                        </a:scheme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59"/>
        <p:cNvGrpSpPr/>
        <p:nvPr/>
      </p:nvGrpSpPr>
      <p:grpSpPr>
        <a:xfrm>
          <a:off x="0" y="0"/>
          <a:ext cx="0" cy="0"/>
          <a:chOff x="0" y="0"/>
          <a:chExt cx="0" cy="0"/>
        </a:xfrm>
      </p:grpSpPr>
      <p:sp>
        <p:nvSpPr>
          <p:cNvPr id="560" name="Google Shape;560;p52"/>
          <p:cNvSpPr txBox="1">
            <a:spLocks noGrp="1"/>
          </p:cNvSpPr>
          <p:nvPr>
            <p:ph type="body" idx="1"/>
          </p:nvPr>
        </p:nvSpPr>
        <p:spPr>
          <a:xfrm>
            <a:off x="720000" y="4025400"/>
            <a:ext cx="7704000" cy="578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a:t>
            </a:r>
            <a:r>
              <a:rPr lang="en">
                <a:solidFill>
                  <a:schemeClr val="dk2"/>
                </a:solidFill>
              </a:rPr>
              <a:t>words</a:t>
            </a:r>
            <a:endParaRPr>
              <a:solidFill>
                <a:schemeClr val="dk2"/>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64"/>
        <p:cNvGrpSpPr/>
        <p:nvPr/>
      </p:nvGrpSpPr>
      <p:grpSpPr>
        <a:xfrm>
          <a:off x="0" y="0"/>
          <a:ext cx="0" cy="0"/>
          <a:chOff x="0" y="0"/>
          <a:chExt cx="0" cy="0"/>
        </a:xfrm>
      </p:grpSpPr>
      <p:pic>
        <p:nvPicPr>
          <p:cNvPr id="565" name="Google Shape;565;p53"/>
          <p:cNvPicPr preferRelativeResize="0"/>
          <p:nvPr/>
        </p:nvPicPr>
        <p:blipFill rotWithShape="1">
          <a:blip r:embed="rId3">
            <a:alphaModFix amt="70000"/>
          </a:blip>
          <a:srcRect t="42" r="58849" b="14487"/>
          <a:stretch/>
        </p:blipFill>
        <p:spPr>
          <a:xfrm rot="10800000" flipH="1">
            <a:off x="8323125" y="0"/>
            <a:ext cx="841649" cy="1720825"/>
          </a:xfrm>
          <a:prstGeom prst="rect">
            <a:avLst/>
          </a:prstGeom>
          <a:noFill/>
          <a:ln>
            <a:noFill/>
          </a:ln>
        </p:spPr>
      </p:pic>
      <p:pic>
        <p:nvPicPr>
          <p:cNvPr id="566" name="Google Shape;566;p53"/>
          <p:cNvPicPr preferRelativeResize="0"/>
          <p:nvPr/>
        </p:nvPicPr>
        <p:blipFill rotWithShape="1">
          <a:blip r:embed="rId4">
            <a:alphaModFix amt="70000"/>
          </a:blip>
          <a:srcRect l="16658" t="-545" r="298" b="60154"/>
          <a:stretch/>
        </p:blipFill>
        <p:spPr>
          <a:xfrm rot="5399984">
            <a:off x="-718475" y="697705"/>
            <a:ext cx="2164800" cy="769391"/>
          </a:xfrm>
          <a:prstGeom prst="rect">
            <a:avLst/>
          </a:prstGeom>
          <a:noFill/>
          <a:ln>
            <a:noFill/>
          </a:ln>
        </p:spPr>
      </p:pic>
      <p:sp>
        <p:nvSpPr>
          <p:cNvPr id="567" name="Google Shape;567;p53"/>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 of the tourist </a:t>
            </a:r>
            <a:r>
              <a:rPr lang="en">
                <a:solidFill>
                  <a:schemeClr val="dk2"/>
                </a:solidFill>
              </a:rPr>
              <a:t>packages</a:t>
            </a:r>
            <a:endParaRPr>
              <a:solidFill>
                <a:schemeClr val="dk2"/>
              </a:solidFill>
            </a:endParaRPr>
          </a:p>
        </p:txBody>
      </p:sp>
      <p:sp>
        <p:nvSpPr>
          <p:cNvPr id="568" name="Google Shape;568;p53"/>
          <p:cNvSpPr txBox="1"/>
          <p:nvPr/>
        </p:nvSpPr>
        <p:spPr>
          <a:xfrm>
            <a:off x="718875" y="3292711"/>
            <a:ext cx="2316600" cy="72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It’s the closest planet to the Sun and the smallest in the Solar System</a:t>
            </a:r>
            <a:endParaRPr>
              <a:solidFill>
                <a:schemeClr val="dk1"/>
              </a:solidFill>
              <a:latin typeface="Raleway"/>
              <a:ea typeface="Raleway"/>
              <a:cs typeface="Raleway"/>
              <a:sym typeface="Raleway"/>
            </a:endParaRPr>
          </a:p>
        </p:txBody>
      </p:sp>
      <p:sp>
        <p:nvSpPr>
          <p:cNvPr id="569" name="Google Shape;569;p53"/>
          <p:cNvSpPr txBox="1"/>
          <p:nvPr/>
        </p:nvSpPr>
        <p:spPr>
          <a:xfrm>
            <a:off x="3418222" y="3292711"/>
            <a:ext cx="2316600" cy="72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Venus has a beautiful name and is the second planet from the Sun </a:t>
            </a:r>
            <a:endParaRPr>
              <a:solidFill>
                <a:schemeClr val="dk1"/>
              </a:solidFill>
              <a:latin typeface="Raleway"/>
              <a:ea typeface="Raleway"/>
              <a:cs typeface="Raleway"/>
              <a:sym typeface="Raleway"/>
            </a:endParaRPr>
          </a:p>
        </p:txBody>
      </p:sp>
      <p:sp>
        <p:nvSpPr>
          <p:cNvPr id="570" name="Google Shape;570;p53"/>
          <p:cNvSpPr txBox="1"/>
          <p:nvPr/>
        </p:nvSpPr>
        <p:spPr>
          <a:xfrm>
            <a:off x="6117549" y="3292711"/>
            <a:ext cx="2316600" cy="725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Despite being red, Mars is actually a cold place. It’s full of iron oxide dust</a:t>
            </a:r>
            <a:endParaRPr>
              <a:solidFill>
                <a:schemeClr val="dk1"/>
              </a:solidFill>
              <a:latin typeface="Raleway"/>
              <a:ea typeface="Raleway"/>
              <a:cs typeface="Raleway"/>
              <a:sym typeface="Raleway"/>
            </a:endParaRPr>
          </a:p>
        </p:txBody>
      </p:sp>
      <p:sp>
        <p:nvSpPr>
          <p:cNvPr id="571" name="Google Shape;571;p53"/>
          <p:cNvSpPr txBox="1"/>
          <p:nvPr/>
        </p:nvSpPr>
        <p:spPr>
          <a:xfrm>
            <a:off x="718875" y="3008486"/>
            <a:ext cx="2316600" cy="380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dk1"/>
                </a:solidFill>
                <a:latin typeface="Playfair Display"/>
                <a:ea typeface="Playfair Display"/>
                <a:cs typeface="Playfair Display"/>
                <a:sym typeface="Playfair Display"/>
              </a:rPr>
              <a:t>Mercury</a:t>
            </a:r>
            <a:endParaRPr sz="2200" b="1">
              <a:solidFill>
                <a:schemeClr val="dk1"/>
              </a:solidFill>
              <a:latin typeface="Playfair Display"/>
              <a:ea typeface="Playfair Display"/>
              <a:cs typeface="Playfair Display"/>
              <a:sym typeface="Playfair Display"/>
            </a:endParaRPr>
          </a:p>
        </p:txBody>
      </p:sp>
      <p:sp>
        <p:nvSpPr>
          <p:cNvPr id="572" name="Google Shape;572;p53"/>
          <p:cNvSpPr txBox="1"/>
          <p:nvPr/>
        </p:nvSpPr>
        <p:spPr>
          <a:xfrm>
            <a:off x="3418216" y="3008486"/>
            <a:ext cx="2316600" cy="380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dk1"/>
                </a:solidFill>
                <a:latin typeface="Playfair Display"/>
                <a:ea typeface="Playfair Display"/>
                <a:cs typeface="Playfair Display"/>
                <a:sym typeface="Playfair Display"/>
              </a:rPr>
              <a:t>Venus</a:t>
            </a:r>
            <a:endParaRPr sz="2200" b="1">
              <a:solidFill>
                <a:schemeClr val="dk1"/>
              </a:solidFill>
              <a:latin typeface="Playfair Display"/>
              <a:ea typeface="Playfair Display"/>
              <a:cs typeface="Playfair Display"/>
              <a:sym typeface="Playfair Display"/>
            </a:endParaRPr>
          </a:p>
        </p:txBody>
      </p:sp>
      <p:sp>
        <p:nvSpPr>
          <p:cNvPr id="573" name="Google Shape;573;p53"/>
          <p:cNvSpPr txBox="1"/>
          <p:nvPr/>
        </p:nvSpPr>
        <p:spPr>
          <a:xfrm>
            <a:off x="6109330" y="3008486"/>
            <a:ext cx="2316600" cy="380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dk1"/>
                </a:solidFill>
                <a:latin typeface="Playfair Display"/>
                <a:ea typeface="Playfair Display"/>
                <a:cs typeface="Playfair Display"/>
                <a:sym typeface="Playfair Display"/>
              </a:rPr>
              <a:t>Mars</a:t>
            </a:r>
            <a:endParaRPr sz="2200" b="1">
              <a:solidFill>
                <a:schemeClr val="dk1"/>
              </a:solidFill>
              <a:latin typeface="Playfair Display"/>
              <a:ea typeface="Playfair Display"/>
              <a:cs typeface="Playfair Display"/>
              <a:sym typeface="Playfair Display"/>
            </a:endParaRPr>
          </a:p>
        </p:txBody>
      </p:sp>
      <p:sp>
        <p:nvSpPr>
          <p:cNvPr id="574" name="Google Shape;574;p53"/>
          <p:cNvSpPr txBox="1"/>
          <p:nvPr/>
        </p:nvSpPr>
        <p:spPr>
          <a:xfrm>
            <a:off x="718875" y="2343150"/>
            <a:ext cx="2316600" cy="380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Step 01</a:t>
            </a:r>
            <a:endParaRPr sz="2200" b="1">
              <a:solidFill>
                <a:schemeClr val="dk2"/>
              </a:solidFill>
              <a:latin typeface="Playfair Display"/>
              <a:ea typeface="Playfair Display"/>
              <a:cs typeface="Playfair Display"/>
              <a:sym typeface="Playfair Display"/>
            </a:endParaRPr>
          </a:p>
        </p:txBody>
      </p:sp>
      <p:sp>
        <p:nvSpPr>
          <p:cNvPr id="575" name="Google Shape;575;p53"/>
          <p:cNvSpPr txBox="1"/>
          <p:nvPr/>
        </p:nvSpPr>
        <p:spPr>
          <a:xfrm>
            <a:off x="3418216" y="2343150"/>
            <a:ext cx="2316600" cy="380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Step 02</a:t>
            </a:r>
            <a:endParaRPr sz="2200" b="1">
              <a:solidFill>
                <a:schemeClr val="dk2"/>
              </a:solidFill>
              <a:latin typeface="Playfair Display"/>
              <a:ea typeface="Playfair Display"/>
              <a:cs typeface="Playfair Display"/>
              <a:sym typeface="Playfair Display"/>
            </a:endParaRPr>
          </a:p>
        </p:txBody>
      </p:sp>
      <p:sp>
        <p:nvSpPr>
          <p:cNvPr id="576" name="Google Shape;576;p53"/>
          <p:cNvSpPr txBox="1"/>
          <p:nvPr/>
        </p:nvSpPr>
        <p:spPr>
          <a:xfrm>
            <a:off x="6109330" y="2343150"/>
            <a:ext cx="2316600" cy="380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Step 03</a:t>
            </a:r>
            <a:endParaRPr sz="2200" b="1">
              <a:solidFill>
                <a:schemeClr val="dk2"/>
              </a:solidFill>
              <a:latin typeface="Playfair Display"/>
              <a:ea typeface="Playfair Display"/>
              <a:cs typeface="Playfair Display"/>
              <a:sym typeface="Playfair Display"/>
            </a:endParaRPr>
          </a:p>
        </p:txBody>
      </p:sp>
      <p:sp>
        <p:nvSpPr>
          <p:cNvPr id="577" name="Google Shape;577;p53"/>
          <p:cNvSpPr txBox="1"/>
          <p:nvPr/>
        </p:nvSpPr>
        <p:spPr>
          <a:xfrm>
            <a:off x="3418225" y="1578225"/>
            <a:ext cx="2316600" cy="50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Raleway"/>
                <a:ea typeface="Raleway"/>
                <a:cs typeface="Raleway"/>
                <a:sym typeface="Raleway"/>
              </a:rPr>
              <a:t>Jupiter is the biggest planet of them all  </a:t>
            </a:r>
            <a:endParaRPr>
              <a:solidFill>
                <a:schemeClr val="dk1"/>
              </a:solidFill>
              <a:latin typeface="Raleway"/>
              <a:ea typeface="Raleway"/>
              <a:cs typeface="Raleway"/>
              <a:sym typeface="Raleway"/>
            </a:endParaRPr>
          </a:p>
        </p:txBody>
      </p:sp>
      <p:sp>
        <p:nvSpPr>
          <p:cNvPr id="578" name="Google Shape;578;p53"/>
          <p:cNvSpPr txBox="1"/>
          <p:nvPr/>
        </p:nvSpPr>
        <p:spPr>
          <a:xfrm>
            <a:off x="3418216" y="1197825"/>
            <a:ext cx="23166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dk1"/>
                </a:solidFill>
                <a:latin typeface="Playfair Display"/>
                <a:ea typeface="Playfair Display"/>
                <a:cs typeface="Playfair Display"/>
                <a:sym typeface="Playfair Display"/>
              </a:rPr>
              <a:t>Jupiter</a:t>
            </a:r>
            <a:endParaRPr sz="2200" b="1">
              <a:solidFill>
                <a:schemeClr val="dk1"/>
              </a:solidFill>
              <a:latin typeface="Playfair Display"/>
              <a:ea typeface="Playfair Display"/>
              <a:cs typeface="Playfair Display"/>
              <a:sym typeface="Playfair Display"/>
            </a:endParaRPr>
          </a:p>
        </p:txBody>
      </p:sp>
      <p:cxnSp>
        <p:nvCxnSpPr>
          <p:cNvPr id="579" name="Google Shape;579;p53"/>
          <p:cNvCxnSpPr>
            <a:stCxn id="574" idx="0"/>
            <a:endCxn id="577" idx="2"/>
          </p:cNvCxnSpPr>
          <p:nvPr/>
        </p:nvCxnSpPr>
        <p:spPr>
          <a:xfrm rot="-5400000">
            <a:off x="3097875" y="864450"/>
            <a:ext cx="258000" cy="2699400"/>
          </a:xfrm>
          <a:prstGeom prst="bentConnector3">
            <a:avLst>
              <a:gd name="adj1" fmla="val 49985"/>
            </a:avLst>
          </a:prstGeom>
          <a:noFill/>
          <a:ln w="9525" cap="flat" cmpd="sng">
            <a:solidFill>
              <a:schemeClr val="dk1"/>
            </a:solidFill>
            <a:prstDash val="solid"/>
            <a:round/>
            <a:headEnd type="none" w="med" len="med"/>
            <a:tailEnd type="none" w="med" len="med"/>
          </a:ln>
        </p:spPr>
      </p:cxnSp>
      <p:cxnSp>
        <p:nvCxnSpPr>
          <p:cNvPr id="580" name="Google Shape;580;p53"/>
          <p:cNvCxnSpPr>
            <a:stCxn id="576" idx="0"/>
            <a:endCxn id="577" idx="2"/>
          </p:cNvCxnSpPr>
          <p:nvPr/>
        </p:nvCxnSpPr>
        <p:spPr>
          <a:xfrm rot="5400000" flipH="1">
            <a:off x="5793130" y="868650"/>
            <a:ext cx="258000" cy="2691000"/>
          </a:xfrm>
          <a:prstGeom prst="bentConnector3">
            <a:avLst>
              <a:gd name="adj1" fmla="val 49985"/>
            </a:avLst>
          </a:prstGeom>
          <a:noFill/>
          <a:ln w="9525" cap="flat" cmpd="sng">
            <a:solidFill>
              <a:schemeClr val="dk1"/>
            </a:solidFill>
            <a:prstDash val="solid"/>
            <a:round/>
            <a:headEnd type="none" w="med" len="med"/>
            <a:tailEnd type="none" w="med" len="med"/>
          </a:ln>
        </p:spPr>
      </p:cxnSp>
      <p:cxnSp>
        <p:nvCxnSpPr>
          <p:cNvPr id="581" name="Google Shape;581;p53"/>
          <p:cNvCxnSpPr>
            <a:stCxn id="575" idx="0"/>
            <a:endCxn id="577" idx="2"/>
          </p:cNvCxnSpPr>
          <p:nvPr/>
        </p:nvCxnSpPr>
        <p:spPr>
          <a:xfrm rot="10800000">
            <a:off x="4576516" y="2085150"/>
            <a:ext cx="0" cy="258000"/>
          </a:xfrm>
          <a:prstGeom prst="straightConnector1">
            <a:avLst/>
          </a:prstGeom>
          <a:noFill/>
          <a:ln w="9525" cap="flat" cmpd="sng">
            <a:solidFill>
              <a:schemeClr val="dk1"/>
            </a:solidFill>
            <a:prstDash val="solid"/>
            <a:round/>
            <a:headEnd type="none" w="med" len="med"/>
            <a:tailEnd type="none" w="med" len="med"/>
          </a:ln>
        </p:spPr>
      </p:cxnSp>
      <p:cxnSp>
        <p:nvCxnSpPr>
          <p:cNvPr id="582" name="Google Shape;582;p53"/>
          <p:cNvCxnSpPr>
            <a:stCxn id="571" idx="0"/>
            <a:endCxn id="574" idx="2"/>
          </p:cNvCxnSpPr>
          <p:nvPr/>
        </p:nvCxnSpPr>
        <p:spPr>
          <a:xfrm rot="10800000">
            <a:off x="1877175" y="2723486"/>
            <a:ext cx="0" cy="285000"/>
          </a:xfrm>
          <a:prstGeom prst="straightConnector1">
            <a:avLst/>
          </a:prstGeom>
          <a:noFill/>
          <a:ln w="9525" cap="flat" cmpd="sng">
            <a:solidFill>
              <a:schemeClr val="dk1"/>
            </a:solidFill>
            <a:prstDash val="solid"/>
            <a:round/>
            <a:headEnd type="none" w="med" len="med"/>
            <a:tailEnd type="none" w="med" len="med"/>
          </a:ln>
        </p:spPr>
      </p:cxnSp>
      <p:cxnSp>
        <p:nvCxnSpPr>
          <p:cNvPr id="583" name="Google Shape;583;p53"/>
          <p:cNvCxnSpPr>
            <a:stCxn id="572" idx="0"/>
            <a:endCxn id="575" idx="2"/>
          </p:cNvCxnSpPr>
          <p:nvPr/>
        </p:nvCxnSpPr>
        <p:spPr>
          <a:xfrm rot="10800000">
            <a:off x="4576516" y="2723486"/>
            <a:ext cx="0" cy="285000"/>
          </a:xfrm>
          <a:prstGeom prst="straightConnector1">
            <a:avLst/>
          </a:prstGeom>
          <a:noFill/>
          <a:ln w="9525" cap="flat" cmpd="sng">
            <a:solidFill>
              <a:schemeClr val="dk1"/>
            </a:solidFill>
            <a:prstDash val="solid"/>
            <a:round/>
            <a:headEnd type="none" w="med" len="med"/>
            <a:tailEnd type="none" w="med" len="med"/>
          </a:ln>
        </p:spPr>
      </p:cxnSp>
      <p:cxnSp>
        <p:nvCxnSpPr>
          <p:cNvPr id="584" name="Google Shape;584;p53"/>
          <p:cNvCxnSpPr>
            <a:stCxn id="573" idx="0"/>
            <a:endCxn id="576" idx="2"/>
          </p:cNvCxnSpPr>
          <p:nvPr/>
        </p:nvCxnSpPr>
        <p:spPr>
          <a:xfrm rot="10800000">
            <a:off x="7267630" y="2723486"/>
            <a:ext cx="0" cy="285000"/>
          </a:xfrm>
          <a:prstGeom prst="straightConnector1">
            <a:avLst/>
          </a:prstGeom>
          <a:noFill/>
          <a:ln w="9525" cap="flat" cmpd="sng">
            <a:solidFill>
              <a:schemeClr val="dk1"/>
            </a:solidFill>
            <a:prstDash val="solid"/>
            <a:round/>
            <a:headEnd type="none" w="med" len="med"/>
            <a:tailEnd type="none" w="med" len="med"/>
          </a:ln>
        </p:spPr>
      </p:cxnSp>
      <p:sp>
        <p:nvSpPr>
          <p:cNvPr id="585" name="Google Shape;585;p53"/>
          <p:cNvSpPr txBox="1"/>
          <p:nvPr/>
        </p:nvSpPr>
        <p:spPr>
          <a:xfrm>
            <a:off x="718875" y="4232548"/>
            <a:ext cx="2316600" cy="380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Neptune</a:t>
            </a:r>
            <a:endParaRPr sz="2200" b="1">
              <a:solidFill>
                <a:schemeClr val="dk2"/>
              </a:solidFill>
              <a:latin typeface="Playfair Display"/>
              <a:ea typeface="Playfair Display"/>
              <a:cs typeface="Playfair Display"/>
              <a:sym typeface="Playfair Display"/>
            </a:endParaRPr>
          </a:p>
        </p:txBody>
      </p:sp>
      <p:sp>
        <p:nvSpPr>
          <p:cNvPr id="586" name="Google Shape;586;p53"/>
          <p:cNvSpPr txBox="1"/>
          <p:nvPr/>
        </p:nvSpPr>
        <p:spPr>
          <a:xfrm>
            <a:off x="3418216" y="4232548"/>
            <a:ext cx="2316600" cy="380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Saturn</a:t>
            </a:r>
            <a:endParaRPr sz="2200" b="1">
              <a:solidFill>
                <a:schemeClr val="dk2"/>
              </a:solidFill>
              <a:latin typeface="Playfair Display"/>
              <a:ea typeface="Playfair Display"/>
              <a:cs typeface="Playfair Display"/>
              <a:sym typeface="Playfair Display"/>
            </a:endParaRPr>
          </a:p>
        </p:txBody>
      </p:sp>
      <p:sp>
        <p:nvSpPr>
          <p:cNvPr id="587" name="Google Shape;587;p53"/>
          <p:cNvSpPr txBox="1"/>
          <p:nvPr/>
        </p:nvSpPr>
        <p:spPr>
          <a:xfrm>
            <a:off x="6117580" y="4232548"/>
            <a:ext cx="2316600" cy="380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2"/>
                </a:solidFill>
                <a:latin typeface="Playfair Display"/>
                <a:ea typeface="Playfair Display"/>
                <a:cs typeface="Playfair Display"/>
                <a:sym typeface="Playfair Display"/>
              </a:rPr>
              <a:t>Earth</a:t>
            </a:r>
            <a:endParaRPr sz="2200" b="1">
              <a:solidFill>
                <a:schemeClr val="dk2"/>
              </a:solidFill>
              <a:latin typeface="Playfair Display"/>
              <a:ea typeface="Playfair Display"/>
              <a:cs typeface="Playfair Display"/>
              <a:sym typeface="Playfair Display"/>
            </a:endParaRPr>
          </a:p>
        </p:txBody>
      </p:sp>
      <p:cxnSp>
        <p:nvCxnSpPr>
          <p:cNvPr id="588" name="Google Shape;588;p53"/>
          <p:cNvCxnSpPr>
            <a:stCxn id="585" idx="0"/>
            <a:endCxn id="568" idx="2"/>
          </p:cNvCxnSpPr>
          <p:nvPr/>
        </p:nvCxnSpPr>
        <p:spPr>
          <a:xfrm rot="10800000">
            <a:off x="1877175" y="4017748"/>
            <a:ext cx="0" cy="214800"/>
          </a:xfrm>
          <a:prstGeom prst="straightConnector1">
            <a:avLst/>
          </a:prstGeom>
          <a:noFill/>
          <a:ln w="9525" cap="flat" cmpd="sng">
            <a:solidFill>
              <a:schemeClr val="dk1"/>
            </a:solidFill>
            <a:prstDash val="solid"/>
            <a:round/>
            <a:headEnd type="none" w="med" len="med"/>
            <a:tailEnd type="none" w="med" len="med"/>
          </a:ln>
        </p:spPr>
      </p:cxnSp>
      <p:cxnSp>
        <p:nvCxnSpPr>
          <p:cNvPr id="589" name="Google Shape;589;p53"/>
          <p:cNvCxnSpPr>
            <a:stCxn id="586" idx="0"/>
            <a:endCxn id="569" idx="2"/>
          </p:cNvCxnSpPr>
          <p:nvPr/>
        </p:nvCxnSpPr>
        <p:spPr>
          <a:xfrm rot="10800000">
            <a:off x="4576516" y="4017748"/>
            <a:ext cx="0" cy="214800"/>
          </a:xfrm>
          <a:prstGeom prst="straightConnector1">
            <a:avLst/>
          </a:prstGeom>
          <a:noFill/>
          <a:ln w="9525" cap="flat" cmpd="sng">
            <a:solidFill>
              <a:schemeClr val="dk1"/>
            </a:solidFill>
            <a:prstDash val="solid"/>
            <a:round/>
            <a:headEnd type="none" w="med" len="med"/>
            <a:tailEnd type="none" w="med" len="med"/>
          </a:ln>
        </p:spPr>
      </p:cxnSp>
      <p:cxnSp>
        <p:nvCxnSpPr>
          <p:cNvPr id="590" name="Google Shape;590;p53"/>
          <p:cNvCxnSpPr>
            <a:stCxn id="587" idx="0"/>
            <a:endCxn id="570" idx="2"/>
          </p:cNvCxnSpPr>
          <p:nvPr/>
        </p:nvCxnSpPr>
        <p:spPr>
          <a:xfrm rot="10800000">
            <a:off x="7275880" y="4017748"/>
            <a:ext cx="0" cy="2148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94"/>
        <p:cNvGrpSpPr/>
        <p:nvPr/>
      </p:nvGrpSpPr>
      <p:grpSpPr>
        <a:xfrm>
          <a:off x="0" y="0"/>
          <a:ext cx="0" cy="0"/>
          <a:chOff x="0" y="0"/>
          <a:chExt cx="0" cy="0"/>
        </a:xfrm>
      </p:grpSpPr>
      <p:pic>
        <p:nvPicPr>
          <p:cNvPr id="595" name="Google Shape;595;p54"/>
          <p:cNvPicPr preferRelativeResize="0"/>
          <p:nvPr/>
        </p:nvPicPr>
        <p:blipFill rotWithShape="1">
          <a:blip r:embed="rId3">
            <a:alphaModFix/>
          </a:blip>
          <a:srcRect l="33980" t="40982"/>
          <a:stretch/>
        </p:blipFill>
        <p:spPr>
          <a:xfrm>
            <a:off x="-92500" y="0"/>
            <a:ext cx="2334973" cy="1383600"/>
          </a:xfrm>
          <a:prstGeom prst="rect">
            <a:avLst/>
          </a:prstGeom>
          <a:noFill/>
          <a:ln>
            <a:noFill/>
          </a:ln>
        </p:spPr>
      </p:pic>
      <p:pic>
        <p:nvPicPr>
          <p:cNvPr id="596" name="Google Shape;596;p54"/>
          <p:cNvPicPr preferRelativeResize="0"/>
          <p:nvPr/>
        </p:nvPicPr>
        <p:blipFill rotWithShape="1">
          <a:blip r:embed="rId4">
            <a:alphaModFix/>
          </a:blip>
          <a:srcRect t="16569"/>
          <a:stretch/>
        </p:blipFill>
        <p:spPr>
          <a:xfrm>
            <a:off x="6809025" y="0"/>
            <a:ext cx="2334975" cy="1534400"/>
          </a:xfrm>
          <a:prstGeom prst="rect">
            <a:avLst/>
          </a:prstGeom>
          <a:noFill/>
          <a:ln>
            <a:noFill/>
          </a:ln>
        </p:spPr>
      </p:pic>
      <p:pic>
        <p:nvPicPr>
          <p:cNvPr id="597" name="Google Shape;597;p54"/>
          <p:cNvPicPr preferRelativeResize="0"/>
          <p:nvPr/>
        </p:nvPicPr>
        <p:blipFill rotWithShape="1">
          <a:blip r:embed="rId5">
            <a:alphaModFix/>
          </a:blip>
          <a:srcRect t="35987" r="49474"/>
          <a:stretch/>
        </p:blipFill>
        <p:spPr>
          <a:xfrm rot="-10799940" flipH="1">
            <a:off x="7581925" y="3823864"/>
            <a:ext cx="1572476" cy="1340397"/>
          </a:xfrm>
          <a:prstGeom prst="rect">
            <a:avLst/>
          </a:prstGeom>
          <a:noFill/>
          <a:ln>
            <a:noFill/>
          </a:ln>
        </p:spPr>
      </p:pic>
      <p:pic>
        <p:nvPicPr>
          <p:cNvPr id="598" name="Google Shape;598;p54"/>
          <p:cNvPicPr preferRelativeResize="0"/>
          <p:nvPr/>
        </p:nvPicPr>
        <p:blipFill>
          <a:blip r:embed="rId6">
            <a:alphaModFix/>
          </a:blip>
          <a:stretch>
            <a:fillRect/>
          </a:stretch>
        </p:blipFill>
        <p:spPr>
          <a:xfrm rot="-9900005">
            <a:off x="-614102" y="3955297"/>
            <a:ext cx="2430879" cy="1356257"/>
          </a:xfrm>
          <a:prstGeom prst="rect">
            <a:avLst/>
          </a:prstGeom>
          <a:noFill/>
          <a:ln>
            <a:noFill/>
          </a:ln>
        </p:spPr>
      </p:pic>
      <p:sp>
        <p:nvSpPr>
          <p:cNvPr id="599" name="Google Shape;599;p54"/>
          <p:cNvSpPr txBox="1">
            <a:spLocks noGrp="1"/>
          </p:cNvSpPr>
          <p:nvPr>
            <p:ph type="title"/>
          </p:nvPr>
        </p:nvSpPr>
        <p:spPr>
          <a:xfrm>
            <a:off x="2290050" y="2997600"/>
            <a:ext cx="4563900"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a:t>
            </a:r>
            <a:r>
              <a:rPr lang="en">
                <a:solidFill>
                  <a:schemeClr val="dk2"/>
                </a:solidFill>
              </a:rPr>
              <a:t>Famous</a:t>
            </a:r>
            <a:endParaRPr>
              <a:solidFill>
                <a:schemeClr val="dk2"/>
              </a:solidFill>
            </a:endParaRPr>
          </a:p>
        </p:txBody>
      </p:sp>
      <p:sp>
        <p:nvSpPr>
          <p:cNvPr id="600" name="Google Shape;600;p54"/>
          <p:cNvSpPr txBox="1">
            <a:spLocks noGrp="1"/>
          </p:cNvSpPr>
          <p:nvPr>
            <p:ph type="subTitle" idx="1"/>
          </p:nvPr>
        </p:nvSpPr>
        <p:spPr>
          <a:xfrm>
            <a:off x="1458150" y="1614000"/>
            <a:ext cx="6227700" cy="138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04"/>
        <p:cNvGrpSpPr/>
        <p:nvPr/>
      </p:nvGrpSpPr>
      <p:grpSpPr>
        <a:xfrm>
          <a:off x="0" y="0"/>
          <a:ext cx="0" cy="0"/>
          <a:chOff x="0" y="0"/>
          <a:chExt cx="0" cy="0"/>
        </a:xfrm>
      </p:grpSpPr>
      <p:pic>
        <p:nvPicPr>
          <p:cNvPr id="605" name="Google Shape;605;p55"/>
          <p:cNvPicPr preferRelativeResize="0"/>
          <p:nvPr/>
        </p:nvPicPr>
        <p:blipFill rotWithShape="1">
          <a:blip r:embed="rId3">
            <a:alphaModFix/>
          </a:blip>
          <a:srcRect b="19"/>
          <a:stretch/>
        </p:blipFill>
        <p:spPr>
          <a:xfrm rot="900004">
            <a:off x="-201949" y="4162330"/>
            <a:ext cx="2065422" cy="1508815"/>
          </a:xfrm>
          <a:prstGeom prst="rect">
            <a:avLst/>
          </a:prstGeom>
          <a:noFill/>
          <a:ln>
            <a:noFill/>
          </a:ln>
        </p:spPr>
      </p:pic>
      <p:pic>
        <p:nvPicPr>
          <p:cNvPr id="606" name="Google Shape;606;p55"/>
          <p:cNvPicPr preferRelativeResize="0"/>
          <p:nvPr/>
        </p:nvPicPr>
        <p:blipFill rotWithShape="1">
          <a:blip r:embed="rId3">
            <a:alphaModFix/>
          </a:blip>
          <a:srcRect b="19"/>
          <a:stretch/>
        </p:blipFill>
        <p:spPr>
          <a:xfrm rot="-900004" flipH="1">
            <a:off x="7280526" y="4162330"/>
            <a:ext cx="2065422" cy="1508815"/>
          </a:xfrm>
          <a:prstGeom prst="rect">
            <a:avLst/>
          </a:prstGeom>
          <a:noFill/>
          <a:ln>
            <a:noFill/>
          </a:ln>
        </p:spPr>
      </p:pic>
      <p:pic>
        <p:nvPicPr>
          <p:cNvPr id="607" name="Google Shape;607;p55"/>
          <p:cNvPicPr preferRelativeResize="0"/>
          <p:nvPr/>
        </p:nvPicPr>
        <p:blipFill rotWithShape="1">
          <a:blip r:embed="rId4">
            <a:alphaModFix/>
          </a:blip>
          <a:srcRect/>
          <a:stretch/>
        </p:blipFill>
        <p:spPr>
          <a:xfrm rot="1350462">
            <a:off x="5522849" y="4385358"/>
            <a:ext cx="2512957" cy="1449586"/>
          </a:xfrm>
          <a:prstGeom prst="rect">
            <a:avLst/>
          </a:prstGeom>
          <a:noFill/>
          <a:ln>
            <a:noFill/>
          </a:ln>
        </p:spPr>
      </p:pic>
      <p:sp>
        <p:nvSpPr>
          <p:cNvPr id="608" name="Google Shape;608;p55"/>
          <p:cNvSpPr txBox="1">
            <a:spLocks noGrp="1"/>
          </p:cNvSpPr>
          <p:nvPr>
            <p:ph type="title"/>
          </p:nvPr>
        </p:nvSpPr>
        <p:spPr>
          <a:xfrm>
            <a:off x="1388100" y="1401000"/>
            <a:ext cx="6367800" cy="234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Awesome </a:t>
            </a:r>
            <a:r>
              <a:rPr lang="en">
                <a:solidFill>
                  <a:schemeClr val="dk2"/>
                </a:solidFill>
              </a:rPr>
              <a:t>words</a:t>
            </a:r>
            <a:endParaRPr>
              <a:solidFill>
                <a:schemeClr val="dk2"/>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12"/>
        <p:cNvGrpSpPr/>
        <p:nvPr/>
      </p:nvGrpSpPr>
      <p:grpSpPr>
        <a:xfrm>
          <a:off x="0" y="0"/>
          <a:ext cx="0" cy="0"/>
          <a:chOff x="0" y="0"/>
          <a:chExt cx="0" cy="0"/>
        </a:xfrm>
      </p:grpSpPr>
      <p:pic>
        <p:nvPicPr>
          <p:cNvPr id="613" name="Google Shape;613;p56"/>
          <p:cNvPicPr preferRelativeResize="0"/>
          <p:nvPr/>
        </p:nvPicPr>
        <p:blipFill rotWithShape="1">
          <a:blip r:embed="rId3">
            <a:alphaModFix amt="70000"/>
          </a:blip>
          <a:srcRect l="22245" b="33997"/>
          <a:stretch/>
        </p:blipFill>
        <p:spPr>
          <a:xfrm>
            <a:off x="0" y="3878956"/>
            <a:ext cx="2009865" cy="1246552"/>
          </a:xfrm>
          <a:prstGeom prst="rect">
            <a:avLst/>
          </a:prstGeom>
          <a:noFill/>
          <a:ln>
            <a:noFill/>
          </a:ln>
        </p:spPr>
      </p:pic>
      <p:pic>
        <p:nvPicPr>
          <p:cNvPr id="614" name="Google Shape;614;p56"/>
          <p:cNvPicPr preferRelativeResize="0"/>
          <p:nvPr/>
        </p:nvPicPr>
        <p:blipFill rotWithShape="1">
          <a:blip r:embed="rId4">
            <a:alphaModFix amt="70000"/>
          </a:blip>
          <a:srcRect l="-80" r="38465" b="37938"/>
          <a:stretch/>
        </p:blipFill>
        <p:spPr>
          <a:xfrm rot="10800000" flipH="1">
            <a:off x="7655075" y="-10400"/>
            <a:ext cx="1509701" cy="1497075"/>
          </a:xfrm>
          <a:prstGeom prst="rect">
            <a:avLst/>
          </a:prstGeom>
          <a:noFill/>
          <a:ln>
            <a:noFill/>
          </a:ln>
        </p:spPr>
      </p:pic>
      <p:pic>
        <p:nvPicPr>
          <p:cNvPr id="615" name="Google Shape;615;p56"/>
          <p:cNvPicPr preferRelativeResize="0"/>
          <p:nvPr/>
        </p:nvPicPr>
        <p:blipFill rotWithShape="1">
          <a:blip r:embed="rId5">
            <a:alphaModFix amt="70000"/>
          </a:blip>
          <a:srcRect l="1644" r="1634"/>
          <a:stretch/>
        </p:blipFill>
        <p:spPr>
          <a:xfrm rot="1800030">
            <a:off x="1222237" y="4031950"/>
            <a:ext cx="2370437" cy="1367378"/>
          </a:xfrm>
          <a:prstGeom prst="rect">
            <a:avLst/>
          </a:prstGeom>
          <a:noFill/>
          <a:ln>
            <a:noFill/>
          </a:ln>
        </p:spPr>
      </p:pic>
      <p:sp>
        <p:nvSpPr>
          <p:cNvPr id="616" name="Google Shape;616;p56"/>
          <p:cNvSpPr txBox="1">
            <a:spLocks noGrp="1"/>
          </p:cNvSpPr>
          <p:nvPr>
            <p:ph type="title"/>
          </p:nvPr>
        </p:nvSpPr>
        <p:spPr>
          <a:xfrm>
            <a:off x="716650" y="1799550"/>
            <a:ext cx="3550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My </a:t>
            </a:r>
            <a:r>
              <a:rPr lang="en">
                <a:solidFill>
                  <a:schemeClr val="dk2"/>
                </a:solidFill>
              </a:rPr>
              <a:t>website</a:t>
            </a:r>
            <a:endParaRPr>
              <a:solidFill>
                <a:schemeClr val="dk2"/>
              </a:solidFill>
            </a:endParaRPr>
          </a:p>
        </p:txBody>
      </p:sp>
      <p:sp>
        <p:nvSpPr>
          <p:cNvPr id="617" name="Google Shape;617;p56"/>
          <p:cNvSpPr txBox="1">
            <a:spLocks noGrp="1"/>
          </p:cNvSpPr>
          <p:nvPr>
            <p:ph type="subTitle" idx="1"/>
          </p:nvPr>
        </p:nvSpPr>
        <p:spPr>
          <a:xfrm>
            <a:off x="720000" y="2372250"/>
            <a:ext cx="3550800" cy="97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618" name="Google Shape;618;p56"/>
          <p:cNvGrpSpPr/>
          <p:nvPr/>
        </p:nvGrpSpPr>
        <p:grpSpPr>
          <a:xfrm>
            <a:off x="4724362" y="1217918"/>
            <a:ext cx="3851924" cy="2707666"/>
            <a:chOff x="2301650" y="1369600"/>
            <a:chExt cx="4540757" cy="3191873"/>
          </a:xfrm>
        </p:grpSpPr>
        <p:sp>
          <p:nvSpPr>
            <p:cNvPr id="619" name="Google Shape;619;p56"/>
            <p:cNvSpPr/>
            <p:nvPr/>
          </p:nvSpPr>
          <p:spPr>
            <a:xfrm>
              <a:off x="4025993" y="4003436"/>
              <a:ext cx="1184651" cy="558027"/>
            </a:xfrm>
            <a:custGeom>
              <a:avLst/>
              <a:gdLst/>
              <a:ahLst/>
              <a:cxnLst/>
              <a:rect l="l" t="t" r="r" b="b"/>
              <a:pathLst>
                <a:path w="14652" h="6902" extrusionOk="0">
                  <a:moveTo>
                    <a:pt x="1570" y="1"/>
                  </a:moveTo>
                  <a:lnTo>
                    <a:pt x="1258" y="1372"/>
                  </a:lnTo>
                  <a:lnTo>
                    <a:pt x="0" y="6902"/>
                  </a:lnTo>
                  <a:lnTo>
                    <a:pt x="14651" y="6902"/>
                  </a:lnTo>
                  <a:lnTo>
                    <a:pt x="13394" y="1372"/>
                  </a:lnTo>
                  <a:lnTo>
                    <a:pt x="1308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6"/>
            <p:cNvSpPr/>
            <p:nvPr/>
          </p:nvSpPr>
          <p:spPr>
            <a:xfrm>
              <a:off x="4130925" y="4008750"/>
              <a:ext cx="977150" cy="119625"/>
            </a:xfrm>
            <a:custGeom>
              <a:avLst/>
              <a:gdLst/>
              <a:ahLst/>
              <a:cxnLst/>
              <a:rect l="l" t="t" r="r" b="b"/>
              <a:pathLst>
                <a:path w="12137" h="1372" extrusionOk="0">
                  <a:moveTo>
                    <a:pt x="313" y="1"/>
                  </a:moveTo>
                  <a:lnTo>
                    <a:pt x="1" y="1372"/>
                  </a:lnTo>
                  <a:lnTo>
                    <a:pt x="12137" y="1372"/>
                  </a:lnTo>
                  <a:lnTo>
                    <a:pt x="11824" y="1"/>
                  </a:lnTo>
                  <a:close/>
                </a:path>
              </a:pathLst>
            </a:custGeom>
            <a:solidFill>
              <a:srgbClr val="1A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6"/>
            <p:cNvSpPr/>
            <p:nvPr/>
          </p:nvSpPr>
          <p:spPr>
            <a:xfrm>
              <a:off x="3699430" y="4402279"/>
              <a:ext cx="1837696" cy="159194"/>
            </a:xfrm>
            <a:custGeom>
              <a:avLst/>
              <a:gdLst/>
              <a:ahLst/>
              <a:cxnLst/>
              <a:rect l="l" t="t" r="r" b="b"/>
              <a:pathLst>
                <a:path w="22729" h="1969" extrusionOk="0">
                  <a:moveTo>
                    <a:pt x="10" y="0"/>
                  </a:moveTo>
                  <a:cubicBezTo>
                    <a:pt x="5" y="0"/>
                    <a:pt x="1" y="4"/>
                    <a:pt x="1" y="10"/>
                  </a:cubicBezTo>
                  <a:lnTo>
                    <a:pt x="1" y="1961"/>
                  </a:lnTo>
                  <a:cubicBezTo>
                    <a:pt x="1" y="1965"/>
                    <a:pt x="5" y="1969"/>
                    <a:pt x="10" y="1969"/>
                  </a:cubicBezTo>
                  <a:lnTo>
                    <a:pt x="22719" y="1969"/>
                  </a:lnTo>
                  <a:cubicBezTo>
                    <a:pt x="22725" y="1969"/>
                    <a:pt x="22729" y="1965"/>
                    <a:pt x="22729" y="1961"/>
                  </a:cubicBezTo>
                  <a:lnTo>
                    <a:pt x="22729" y="10"/>
                  </a:lnTo>
                  <a:cubicBezTo>
                    <a:pt x="22728" y="4"/>
                    <a:pt x="22725" y="0"/>
                    <a:pt x="2271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6"/>
            <p:cNvSpPr/>
            <p:nvPr/>
          </p:nvSpPr>
          <p:spPr>
            <a:xfrm>
              <a:off x="3699430" y="4402279"/>
              <a:ext cx="1837696" cy="124832"/>
            </a:xfrm>
            <a:custGeom>
              <a:avLst/>
              <a:gdLst/>
              <a:ahLst/>
              <a:cxnLst/>
              <a:rect l="l" t="t" r="r" b="b"/>
              <a:pathLst>
                <a:path w="22729" h="1544" extrusionOk="0">
                  <a:moveTo>
                    <a:pt x="10" y="0"/>
                  </a:moveTo>
                  <a:cubicBezTo>
                    <a:pt x="5" y="0"/>
                    <a:pt x="1" y="4"/>
                    <a:pt x="1" y="10"/>
                  </a:cubicBezTo>
                  <a:lnTo>
                    <a:pt x="1" y="1535"/>
                  </a:lnTo>
                  <a:cubicBezTo>
                    <a:pt x="1" y="1540"/>
                    <a:pt x="5" y="1543"/>
                    <a:pt x="10" y="1543"/>
                  </a:cubicBezTo>
                  <a:lnTo>
                    <a:pt x="22719" y="1543"/>
                  </a:lnTo>
                  <a:cubicBezTo>
                    <a:pt x="22725" y="1543"/>
                    <a:pt x="22729" y="1540"/>
                    <a:pt x="22729" y="1535"/>
                  </a:cubicBezTo>
                  <a:lnTo>
                    <a:pt x="22729" y="10"/>
                  </a:lnTo>
                  <a:cubicBezTo>
                    <a:pt x="22728" y="4"/>
                    <a:pt x="22725" y="0"/>
                    <a:pt x="22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6"/>
            <p:cNvSpPr/>
            <p:nvPr/>
          </p:nvSpPr>
          <p:spPr>
            <a:xfrm>
              <a:off x="2301650" y="1369600"/>
              <a:ext cx="4540757" cy="2670071"/>
            </a:xfrm>
            <a:custGeom>
              <a:avLst/>
              <a:gdLst/>
              <a:ahLst/>
              <a:cxnLst/>
              <a:rect l="l" t="t" r="r" b="b"/>
              <a:pathLst>
                <a:path w="56161" h="33025" extrusionOk="0">
                  <a:moveTo>
                    <a:pt x="1905" y="0"/>
                  </a:moveTo>
                  <a:cubicBezTo>
                    <a:pt x="854" y="0"/>
                    <a:pt x="1" y="854"/>
                    <a:pt x="1" y="1906"/>
                  </a:cubicBezTo>
                  <a:lnTo>
                    <a:pt x="1" y="31120"/>
                  </a:lnTo>
                  <a:cubicBezTo>
                    <a:pt x="1" y="32171"/>
                    <a:pt x="854" y="33025"/>
                    <a:pt x="1905" y="33025"/>
                  </a:cubicBezTo>
                  <a:lnTo>
                    <a:pt x="54255" y="33025"/>
                  </a:lnTo>
                  <a:cubicBezTo>
                    <a:pt x="55306" y="33025"/>
                    <a:pt x="56161" y="32171"/>
                    <a:pt x="56161" y="31120"/>
                  </a:cubicBezTo>
                  <a:lnTo>
                    <a:pt x="56161" y="1906"/>
                  </a:lnTo>
                  <a:cubicBezTo>
                    <a:pt x="56161" y="854"/>
                    <a:pt x="55306" y="0"/>
                    <a:pt x="54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24" name="Google Shape;624;p56"/>
          <p:cNvPicPr preferRelativeResize="0"/>
          <p:nvPr/>
        </p:nvPicPr>
        <p:blipFill rotWithShape="1">
          <a:blip r:embed="rId6">
            <a:alphaModFix/>
          </a:blip>
          <a:srcRect t="7213" b="7213"/>
          <a:stretch/>
        </p:blipFill>
        <p:spPr>
          <a:xfrm>
            <a:off x="4791200" y="1326250"/>
            <a:ext cx="3734326" cy="1797425"/>
          </a:xfrm>
          <a:prstGeom prst="rect">
            <a:avLst/>
          </a:prstGeom>
          <a:noFill/>
          <a:ln>
            <a:noFill/>
          </a:ln>
        </p:spPr>
      </p:pic>
      <p:grpSp>
        <p:nvGrpSpPr>
          <p:cNvPr id="625" name="Google Shape;625;p56"/>
          <p:cNvGrpSpPr/>
          <p:nvPr/>
        </p:nvGrpSpPr>
        <p:grpSpPr>
          <a:xfrm>
            <a:off x="4419842" y="1789340"/>
            <a:ext cx="1478165" cy="2136250"/>
            <a:chOff x="3354895" y="1172935"/>
            <a:chExt cx="2390693" cy="3455038"/>
          </a:xfrm>
        </p:grpSpPr>
        <p:sp>
          <p:nvSpPr>
            <p:cNvPr id="626" name="Google Shape;626;p56"/>
            <p:cNvSpPr/>
            <p:nvPr/>
          </p:nvSpPr>
          <p:spPr>
            <a:xfrm>
              <a:off x="3354895" y="1172935"/>
              <a:ext cx="2390693" cy="3455038"/>
            </a:xfrm>
            <a:custGeom>
              <a:avLst/>
              <a:gdLst/>
              <a:ahLst/>
              <a:cxnLst/>
              <a:rect l="l" t="t" r="r" b="b"/>
              <a:pathLst>
                <a:path w="29564" h="42726" extrusionOk="0">
                  <a:moveTo>
                    <a:pt x="29562" y="41404"/>
                  </a:moveTo>
                  <a:cubicBezTo>
                    <a:pt x="29562" y="42133"/>
                    <a:pt x="28972" y="42725"/>
                    <a:pt x="28241" y="42725"/>
                  </a:cubicBezTo>
                  <a:lnTo>
                    <a:pt x="1321" y="42725"/>
                  </a:lnTo>
                  <a:cubicBezTo>
                    <a:pt x="591" y="42725"/>
                    <a:pt x="0" y="42134"/>
                    <a:pt x="0" y="41404"/>
                  </a:cubicBezTo>
                  <a:lnTo>
                    <a:pt x="0" y="1322"/>
                  </a:lnTo>
                  <a:cubicBezTo>
                    <a:pt x="0" y="593"/>
                    <a:pt x="590" y="1"/>
                    <a:pt x="1321" y="1"/>
                  </a:cubicBezTo>
                  <a:lnTo>
                    <a:pt x="28242" y="1"/>
                  </a:lnTo>
                  <a:cubicBezTo>
                    <a:pt x="28972" y="1"/>
                    <a:pt x="29563" y="591"/>
                    <a:pt x="29563" y="1322"/>
                  </a:cubicBezTo>
                  <a:lnTo>
                    <a:pt x="29563" y="4140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6"/>
            <p:cNvSpPr/>
            <p:nvPr/>
          </p:nvSpPr>
          <p:spPr>
            <a:xfrm>
              <a:off x="4532268" y="1302398"/>
              <a:ext cx="35823" cy="35823"/>
            </a:xfrm>
            <a:custGeom>
              <a:avLst/>
              <a:gdLst/>
              <a:ahLst/>
              <a:cxnLst/>
              <a:rect l="l" t="t" r="r" b="b"/>
              <a:pathLst>
                <a:path w="443" h="443" extrusionOk="0">
                  <a:moveTo>
                    <a:pt x="0" y="221"/>
                  </a:moveTo>
                  <a:cubicBezTo>
                    <a:pt x="0" y="343"/>
                    <a:pt x="98" y="442"/>
                    <a:pt x="221" y="442"/>
                  </a:cubicBezTo>
                  <a:cubicBezTo>
                    <a:pt x="343" y="442"/>
                    <a:pt x="442" y="344"/>
                    <a:pt x="442" y="221"/>
                  </a:cubicBezTo>
                  <a:cubicBezTo>
                    <a:pt x="442" y="98"/>
                    <a:pt x="344" y="0"/>
                    <a:pt x="221" y="0"/>
                  </a:cubicBezTo>
                  <a:cubicBezTo>
                    <a:pt x="99" y="0"/>
                    <a:pt x="0" y="98"/>
                    <a:pt x="0" y="22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6"/>
            <p:cNvSpPr/>
            <p:nvPr/>
          </p:nvSpPr>
          <p:spPr>
            <a:xfrm>
              <a:off x="4537201" y="1307331"/>
              <a:ext cx="25877" cy="25877"/>
            </a:xfrm>
            <a:custGeom>
              <a:avLst/>
              <a:gdLst/>
              <a:ahLst/>
              <a:cxnLst/>
              <a:rect l="l" t="t" r="r" b="b"/>
              <a:pathLst>
                <a:path w="320" h="320" extrusionOk="0">
                  <a:moveTo>
                    <a:pt x="0" y="160"/>
                  </a:moveTo>
                  <a:cubicBezTo>
                    <a:pt x="0" y="248"/>
                    <a:pt x="72" y="320"/>
                    <a:pt x="160" y="320"/>
                  </a:cubicBezTo>
                  <a:cubicBezTo>
                    <a:pt x="248" y="320"/>
                    <a:pt x="320" y="248"/>
                    <a:pt x="320" y="160"/>
                  </a:cubicBezTo>
                  <a:cubicBezTo>
                    <a:pt x="320" y="72"/>
                    <a:pt x="248" y="1"/>
                    <a:pt x="160" y="1"/>
                  </a:cubicBezTo>
                  <a:cubicBezTo>
                    <a:pt x="72" y="1"/>
                    <a:pt x="0" y="72"/>
                    <a:pt x="0" y="160"/>
                  </a:cubicBezTo>
                  <a:close/>
                </a:path>
              </a:pathLst>
            </a:custGeom>
            <a:solidFill>
              <a:srgbClr val="3535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6"/>
            <p:cNvSpPr/>
            <p:nvPr/>
          </p:nvSpPr>
          <p:spPr>
            <a:xfrm>
              <a:off x="4539384" y="1316469"/>
              <a:ext cx="8895" cy="8895"/>
            </a:xfrm>
            <a:custGeom>
              <a:avLst/>
              <a:gdLst/>
              <a:ahLst/>
              <a:cxnLst/>
              <a:rect l="l" t="t" r="r" b="b"/>
              <a:pathLst>
                <a:path w="110" h="110" extrusionOk="0">
                  <a:moveTo>
                    <a:pt x="0" y="54"/>
                  </a:moveTo>
                  <a:cubicBezTo>
                    <a:pt x="0" y="24"/>
                    <a:pt x="25" y="0"/>
                    <a:pt x="55" y="0"/>
                  </a:cubicBezTo>
                  <a:cubicBezTo>
                    <a:pt x="86" y="0"/>
                    <a:pt x="109" y="24"/>
                    <a:pt x="109" y="54"/>
                  </a:cubicBezTo>
                  <a:cubicBezTo>
                    <a:pt x="109" y="85"/>
                    <a:pt x="86" y="110"/>
                    <a:pt x="55" y="110"/>
                  </a:cubicBezTo>
                  <a:cubicBezTo>
                    <a:pt x="25" y="110"/>
                    <a:pt x="0" y="84"/>
                    <a:pt x="0" y="5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6"/>
            <p:cNvSpPr/>
            <p:nvPr/>
          </p:nvSpPr>
          <p:spPr>
            <a:xfrm>
              <a:off x="4545611" y="1309919"/>
              <a:ext cx="7116" cy="7035"/>
            </a:xfrm>
            <a:custGeom>
              <a:avLst/>
              <a:gdLst/>
              <a:ahLst/>
              <a:cxnLst/>
              <a:rect l="l" t="t" r="r" b="b"/>
              <a:pathLst>
                <a:path w="88" h="87" extrusionOk="0">
                  <a:moveTo>
                    <a:pt x="16" y="16"/>
                  </a:moveTo>
                  <a:cubicBezTo>
                    <a:pt x="31" y="0"/>
                    <a:pt x="57" y="0"/>
                    <a:pt x="72" y="16"/>
                  </a:cubicBezTo>
                  <a:cubicBezTo>
                    <a:pt x="88" y="31"/>
                    <a:pt x="88" y="56"/>
                    <a:pt x="72" y="71"/>
                  </a:cubicBezTo>
                  <a:cubicBezTo>
                    <a:pt x="57" y="86"/>
                    <a:pt x="32" y="86"/>
                    <a:pt x="16" y="71"/>
                  </a:cubicBezTo>
                  <a:cubicBezTo>
                    <a:pt x="1" y="57"/>
                    <a:pt x="1" y="31"/>
                    <a:pt x="16" y="1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6"/>
            <p:cNvSpPr/>
            <p:nvPr/>
          </p:nvSpPr>
          <p:spPr>
            <a:xfrm>
              <a:off x="4469033" y="4426827"/>
              <a:ext cx="162215" cy="162296"/>
            </a:xfrm>
            <a:custGeom>
              <a:avLst/>
              <a:gdLst/>
              <a:ahLst/>
              <a:cxnLst/>
              <a:rect l="l" t="t" r="r" b="b"/>
              <a:pathLst>
                <a:path w="2006" h="2007" extrusionOk="0">
                  <a:moveTo>
                    <a:pt x="1003" y="1"/>
                  </a:moveTo>
                  <a:cubicBezTo>
                    <a:pt x="449" y="1"/>
                    <a:pt x="0" y="450"/>
                    <a:pt x="0" y="1004"/>
                  </a:cubicBezTo>
                  <a:cubicBezTo>
                    <a:pt x="0" y="1557"/>
                    <a:pt x="449" y="2006"/>
                    <a:pt x="1003" y="2006"/>
                  </a:cubicBezTo>
                  <a:cubicBezTo>
                    <a:pt x="1557" y="2006"/>
                    <a:pt x="2006" y="1557"/>
                    <a:pt x="2006" y="1004"/>
                  </a:cubicBezTo>
                  <a:cubicBezTo>
                    <a:pt x="2006" y="449"/>
                    <a:pt x="1557" y="1"/>
                    <a:pt x="1003" y="1"/>
                  </a:cubicBezTo>
                  <a:close/>
                  <a:moveTo>
                    <a:pt x="1003" y="1840"/>
                  </a:moveTo>
                  <a:cubicBezTo>
                    <a:pt x="542" y="1840"/>
                    <a:pt x="168" y="1464"/>
                    <a:pt x="168" y="1004"/>
                  </a:cubicBezTo>
                  <a:cubicBezTo>
                    <a:pt x="168" y="542"/>
                    <a:pt x="542" y="169"/>
                    <a:pt x="1003" y="169"/>
                  </a:cubicBezTo>
                  <a:cubicBezTo>
                    <a:pt x="1464" y="169"/>
                    <a:pt x="1839" y="543"/>
                    <a:pt x="1839" y="1004"/>
                  </a:cubicBezTo>
                  <a:cubicBezTo>
                    <a:pt x="1839" y="1464"/>
                    <a:pt x="1464" y="1840"/>
                    <a:pt x="1003" y="1840"/>
                  </a:cubicBezTo>
                  <a:close/>
                </a:path>
              </a:pathLst>
            </a:cu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6"/>
            <p:cNvSpPr/>
            <p:nvPr/>
          </p:nvSpPr>
          <p:spPr>
            <a:xfrm>
              <a:off x="4478090" y="4435884"/>
              <a:ext cx="144101" cy="144101"/>
            </a:xfrm>
            <a:custGeom>
              <a:avLst/>
              <a:gdLst/>
              <a:ahLst/>
              <a:cxnLst/>
              <a:rect l="l" t="t" r="r" b="b"/>
              <a:pathLst>
                <a:path w="1782" h="1782" extrusionOk="0">
                  <a:moveTo>
                    <a:pt x="1" y="891"/>
                  </a:moveTo>
                  <a:cubicBezTo>
                    <a:pt x="1" y="398"/>
                    <a:pt x="400" y="0"/>
                    <a:pt x="891" y="0"/>
                  </a:cubicBezTo>
                  <a:cubicBezTo>
                    <a:pt x="1383" y="0"/>
                    <a:pt x="1781" y="399"/>
                    <a:pt x="1781" y="891"/>
                  </a:cubicBezTo>
                  <a:cubicBezTo>
                    <a:pt x="1781" y="1383"/>
                    <a:pt x="1382" y="1782"/>
                    <a:pt x="891" y="1782"/>
                  </a:cubicBezTo>
                  <a:cubicBezTo>
                    <a:pt x="400" y="1782"/>
                    <a:pt x="1" y="1383"/>
                    <a:pt x="1" y="891"/>
                  </a:cubicBezTo>
                  <a:close/>
                </a:path>
              </a:pathLst>
            </a:custGeom>
            <a:solidFill>
              <a:srgbClr val="13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33" name="Google Shape;633;p56"/>
          <p:cNvPicPr preferRelativeResize="0"/>
          <p:nvPr/>
        </p:nvPicPr>
        <p:blipFill rotWithShape="1">
          <a:blip r:embed="rId7">
            <a:alphaModFix/>
          </a:blip>
          <a:srcRect l="50506" r="7599"/>
          <a:stretch/>
        </p:blipFill>
        <p:spPr>
          <a:xfrm>
            <a:off x="4497625" y="1958775"/>
            <a:ext cx="1338701" cy="1797425"/>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pic>
        <p:nvPicPr>
          <p:cNvPr id="638" name="Google Shape;638;p57"/>
          <p:cNvPicPr preferRelativeResize="0"/>
          <p:nvPr/>
        </p:nvPicPr>
        <p:blipFill>
          <a:blip r:embed="rId3">
            <a:alphaModFix/>
          </a:blip>
          <a:stretch>
            <a:fillRect/>
          </a:stretch>
        </p:blipFill>
        <p:spPr>
          <a:xfrm flipH="1">
            <a:off x="-535793" y="-269050"/>
            <a:ext cx="2129943" cy="1677724"/>
          </a:xfrm>
          <a:prstGeom prst="rect">
            <a:avLst/>
          </a:prstGeom>
          <a:noFill/>
          <a:ln>
            <a:noFill/>
          </a:ln>
        </p:spPr>
      </p:pic>
      <p:pic>
        <p:nvPicPr>
          <p:cNvPr id="639" name="Google Shape;639;p57"/>
          <p:cNvPicPr preferRelativeResize="0"/>
          <p:nvPr/>
        </p:nvPicPr>
        <p:blipFill>
          <a:blip r:embed="rId4">
            <a:alphaModFix/>
          </a:blip>
          <a:stretch>
            <a:fillRect/>
          </a:stretch>
        </p:blipFill>
        <p:spPr>
          <a:xfrm>
            <a:off x="4572076" y="1189274"/>
            <a:ext cx="3847201" cy="3103726"/>
          </a:xfrm>
          <a:prstGeom prst="rect">
            <a:avLst/>
          </a:prstGeom>
          <a:noFill/>
          <a:ln>
            <a:noFill/>
          </a:ln>
        </p:spPr>
      </p:pic>
      <p:sp>
        <p:nvSpPr>
          <p:cNvPr id="640" name="Google Shape;640;p57"/>
          <p:cNvSpPr txBox="1">
            <a:spLocks noGrp="1"/>
          </p:cNvSpPr>
          <p:nvPr>
            <p:ph type="ctrTitle"/>
          </p:nvPr>
        </p:nvSpPr>
        <p:spPr>
          <a:xfrm>
            <a:off x="724875" y="566800"/>
            <a:ext cx="3847200" cy="99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641" name="Google Shape;641;p57"/>
          <p:cNvSpPr txBox="1">
            <a:spLocks noGrp="1"/>
          </p:cNvSpPr>
          <p:nvPr>
            <p:ph type="subTitle" idx="1"/>
          </p:nvPr>
        </p:nvSpPr>
        <p:spPr>
          <a:xfrm>
            <a:off x="720000" y="1677725"/>
            <a:ext cx="3847200" cy="117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600" b="1"/>
              <a:t>Do you have any questions? </a:t>
            </a:r>
            <a:r>
              <a:rPr lang="en" sz="1500"/>
              <a:t>youremail@freepik.com </a:t>
            </a:r>
            <a:endParaRPr sz="1500"/>
          </a:p>
          <a:p>
            <a:pPr marL="0" lvl="0" indent="0" algn="l" rtl="0">
              <a:spcBef>
                <a:spcPts val="0"/>
              </a:spcBef>
              <a:spcAft>
                <a:spcPts val="0"/>
              </a:spcAft>
              <a:buNone/>
            </a:pPr>
            <a:r>
              <a:rPr lang="en" sz="1500"/>
              <a:t>+91 620 421 838</a:t>
            </a:r>
            <a:endParaRPr sz="1500"/>
          </a:p>
          <a:p>
            <a:pPr marL="0" lvl="0" indent="0" algn="l" rtl="0">
              <a:spcBef>
                <a:spcPts val="0"/>
              </a:spcBef>
              <a:spcAft>
                <a:spcPts val="0"/>
              </a:spcAft>
              <a:buNone/>
            </a:pPr>
            <a:r>
              <a:rPr lang="en" sz="1500"/>
              <a:t> yourwebsite.com</a:t>
            </a:r>
            <a:endParaRPr sz="1900"/>
          </a:p>
        </p:txBody>
      </p:sp>
      <p:sp>
        <p:nvSpPr>
          <p:cNvPr id="642" name="Google Shape;642;p57"/>
          <p:cNvSpPr txBox="1"/>
          <p:nvPr/>
        </p:nvSpPr>
        <p:spPr>
          <a:xfrm>
            <a:off x="720001" y="4305178"/>
            <a:ext cx="3847200" cy="271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200">
                <a:solidFill>
                  <a:schemeClr val="dk1"/>
                </a:solidFill>
                <a:latin typeface="Raleway"/>
                <a:ea typeface="Raleway"/>
                <a:cs typeface="Raleway"/>
                <a:sym typeface="Raleway"/>
              </a:rPr>
              <a:t>Please keep this slide for attribution</a:t>
            </a:r>
            <a:endParaRPr sz="1200">
              <a:solidFill>
                <a:schemeClr val="dk1"/>
              </a:solidFill>
              <a:latin typeface="Raleway"/>
              <a:ea typeface="Raleway"/>
              <a:cs typeface="Raleway"/>
              <a:sym typeface="Raleway"/>
            </a:endParaRPr>
          </a:p>
        </p:txBody>
      </p:sp>
      <p:sp>
        <p:nvSpPr>
          <p:cNvPr id="643" name="Google Shape;643;p57"/>
          <p:cNvSpPr/>
          <p:nvPr/>
        </p:nvSpPr>
        <p:spPr>
          <a:xfrm>
            <a:off x="800100" y="2905049"/>
            <a:ext cx="560700" cy="5607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7"/>
          <p:cNvSpPr/>
          <p:nvPr/>
        </p:nvSpPr>
        <p:spPr>
          <a:xfrm>
            <a:off x="1548309" y="2905049"/>
            <a:ext cx="560700" cy="5607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7"/>
          <p:cNvSpPr/>
          <p:nvPr/>
        </p:nvSpPr>
        <p:spPr>
          <a:xfrm>
            <a:off x="2296518" y="2905049"/>
            <a:ext cx="560700" cy="5607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7"/>
          <p:cNvSpPr/>
          <p:nvPr/>
        </p:nvSpPr>
        <p:spPr>
          <a:xfrm>
            <a:off x="3044727" y="2905049"/>
            <a:ext cx="560700" cy="5607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7" name="Google Shape;647;p57"/>
          <p:cNvPicPr preferRelativeResize="0"/>
          <p:nvPr/>
        </p:nvPicPr>
        <p:blipFill rotWithShape="1">
          <a:blip r:embed="rId5">
            <a:alphaModFix/>
          </a:blip>
          <a:srcRect l="26513" t="37717"/>
          <a:stretch/>
        </p:blipFill>
        <p:spPr>
          <a:xfrm flipH="1">
            <a:off x="7168574" y="-14925"/>
            <a:ext cx="1975426" cy="1109849"/>
          </a:xfrm>
          <a:prstGeom prst="rect">
            <a:avLst/>
          </a:prstGeom>
          <a:noFill/>
          <a:ln>
            <a:noFill/>
          </a:ln>
        </p:spPr>
      </p:pic>
      <p:pic>
        <p:nvPicPr>
          <p:cNvPr id="648" name="Google Shape;648;p57"/>
          <p:cNvPicPr preferRelativeResize="0"/>
          <p:nvPr/>
        </p:nvPicPr>
        <p:blipFill rotWithShape="1">
          <a:blip r:embed="rId6">
            <a:alphaModFix/>
          </a:blip>
          <a:srcRect b="50869"/>
          <a:stretch/>
        </p:blipFill>
        <p:spPr>
          <a:xfrm>
            <a:off x="3169375" y="4419069"/>
            <a:ext cx="2369124" cy="850499"/>
          </a:xfrm>
          <a:prstGeom prst="rect">
            <a:avLst/>
          </a:prstGeom>
          <a:noFill/>
          <a:ln>
            <a:noFill/>
          </a:ln>
        </p:spPr>
      </p:pic>
      <p:grpSp>
        <p:nvGrpSpPr>
          <p:cNvPr id="649" name="Google Shape;649;p57"/>
          <p:cNvGrpSpPr/>
          <p:nvPr/>
        </p:nvGrpSpPr>
        <p:grpSpPr>
          <a:xfrm>
            <a:off x="3121392" y="2981686"/>
            <a:ext cx="407391" cy="407391"/>
            <a:chOff x="5012603" y="2571753"/>
            <a:chExt cx="417024" cy="417024"/>
          </a:xfrm>
        </p:grpSpPr>
        <p:sp>
          <p:nvSpPr>
            <p:cNvPr id="650" name="Google Shape;650;p57"/>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7"/>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 name="Google Shape;652;p57"/>
          <p:cNvSpPr/>
          <p:nvPr/>
        </p:nvSpPr>
        <p:spPr>
          <a:xfrm>
            <a:off x="876761" y="298170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57"/>
          <p:cNvGrpSpPr/>
          <p:nvPr/>
        </p:nvGrpSpPr>
        <p:grpSpPr>
          <a:xfrm>
            <a:off x="2373139" y="2981690"/>
            <a:ext cx="407432" cy="407391"/>
            <a:chOff x="812101" y="2571761"/>
            <a:chExt cx="417066" cy="417024"/>
          </a:xfrm>
        </p:grpSpPr>
        <p:sp>
          <p:nvSpPr>
            <p:cNvPr id="654" name="Google Shape;654;p5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 name="Google Shape;658;p57"/>
          <p:cNvGrpSpPr/>
          <p:nvPr/>
        </p:nvGrpSpPr>
        <p:grpSpPr>
          <a:xfrm>
            <a:off x="1624970" y="2981690"/>
            <a:ext cx="407391" cy="407391"/>
            <a:chOff x="1323129" y="2571761"/>
            <a:chExt cx="417024" cy="417024"/>
          </a:xfrm>
        </p:grpSpPr>
        <p:sp>
          <p:nvSpPr>
            <p:cNvPr id="659" name="Google Shape;659;p5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pic>
        <p:nvPicPr>
          <p:cNvPr id="667" name="Google Shape;667;p58"/>
          <p:cNvPicPr preferRelativeResize="0"/>
          <p:nvPr/>
        </p:nvPicPr>
        <p:blipFill rotWithShape="1">
          <a:blip r:embed="rId3">
            <a:alphaModFix amt="70000"/>
          </a:blip>
          <a:srcRect t="31394" r="5580"/>
          <a:stretch/>
        </p:blipFill>
        <p:spPr>
          <a:xfrm flipH="1">
            <a:off x="0" y="0"/>
            <a:ext cx="1781201" cy="1228125"/>
          </a:xfrm>
          <a:prstGeom prst="rect">
            <a:avLst/>
          </a:prstGeom>
          <a:noFill/>
          <a:ln>
            <a:noFill/>
          </a:ln>
        </p:spPr>
      </p:pic>
      <p:pic>
        <p:nvPicPr>
          <p:cNvPr id="668" name="Google Shape;668;p58"/>
          <p:cNvPicPr preferRelativeResize="0"/>
          <p:nvPr/>
        </p:nvPicPr>
        <p:blipFill rotWithShape="1">
          <a:blip r:embed="rId4">
            <a:alphaModFix amt="70000"/>
          </a:blip>
          <a:srcRect t="22257" r="17532"/>
          <a:stretch/>
        </p:blipFill>
        <p:spPr>
          <a:xfrm>
            <a:off x="6993075" y="0"/>
            <a:ext cx="2150925" cy="1597151"/>
          </a:xfrm>
          <a:prstGeom prst="rect">
            <a:avLst/>
          </a:prstGeom>
          <a:noFill/>
          <a:ln>
            <a:noFill/>
          </a:ln>
        </p:spPr>
      </p:pic>
      <p:sp>
        <p:nvSpPr>
          <p:cNvPr id="669" name="Google Shape;669;p58"/>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t>Icon </a:t>
            </a:r>
            <a:r>
              <a:rPr lang="en" b="1">
                <a:solidFill>
                  <a:schemeClr val="dk2"/>
                </a:solidFill>
              </a:rPr>
              <a:t>pack</a:t>
            </a:r>
            <a:endParaRPr b="1">
              <a:solidFill>
                <a:schemeClr val="dk2"/>
              </a:solidFill>
            </a:endParaRPr>
          </a:p>
        </p:txBody>
      </p:sp>
      <p:grpSp>
        <p:nvGrpSpPr>
          <p:cNvPr id="670" name="Google Shape;670;p58"/>
          <p:cNvGrpSpPr/>
          <p:nvPr/>
        </p:nvGrpSpPr>
        <p:grpSpPr>
          <a:xfrm>
            <a:off x="1004038" y="1350225"/>
            <a:ext cx="464975" cy="465025"/>
            <a:chOff x="1004038" y="1350225"/>
            <a:chExt cx="464975" cy="465025"/>
          </a:xfrm>
        </p:grpSpPr>
        <p:sp>
          <p:nvSpPr>
            <p:cNvPr id="671" name="Google Shape;671;p58"/>
            <p:cNvSpPr/>
            <p:nvPr/>
          </p:nvSpPr>
          <p:spPr>
            <a:xfrm>
              <a:off x="1004038" y="1350225"/>
              <a:ext cx="464975" cy="465025"/>
            </a:xfrm>
            <a:custGeom>
              <a:avLst/>
              <a:gdLst/>
              <a:ahLst/>
              <a:cxnLst/>
              <a:rect l="l" t="t" r="r" b="b"/>
              <a:pathLst>
                <a:path w="18599" h="18601" extrusionOk="0">
                  <a:moveTo>
                    <a:pt x="9027" y="551"/>
                  </a:moveTo>
                  <a:lnTo>
                    <a:pt x="9027" y="1873"/>
                  </a:lnTo>
                  <a:cubicBezTo>
                    <a:pt x="7903" y="1913"/>
                    <a:pt x="6806" y="2210"/>
                    <a:pt x="5821" y="2731"/>
                  </a:cubicBezTo>
                  <a:lnTo>
                    <a:pt x="5162" y="1589"/>
                  </a:lnTo>
                  <a:cubicBezTo>
                    <a:pt x="6319" y="964"/>
                    <a:pt x="7632" y="594"/>
                    <a:pt x="9027" y="551"/>
                  </a:cubicBezTo>
                  <a:close/>
                  <a:moveTo>
                    <a:pt x="9572" y="551"/>
                  </a:moveTo>
                  <a:cubicBezTo>
                    <a:pt x="10966" y="594"/>
                    <a:pt x="12280" y="964"/>
                    <a:pt x="13438" y="1589"/>
                  </a:cubicBezTo>
                  <a:lnTo>
                    <a:pt x="12778" y="2732"/>
                  </a:lnTo>
                  <a:cubicBezTo>
                    <a:pt x="11815" y="2221"/>
                    <a:pt x="10726" y="1915"/>
                    <a:pt x="9572" y="1873"/>
                  </a:cubicBezTo>
                  <a:lnTo>
                    <a:pt x="9572" y="551"/>
                  </a:lnTo>
                  <a:close/>
                  <a:moveTo>
                    <a:pt x="13909" y="1862"/>
                  </a:moveTo>
                  <a:cubicBezTo>
                    <a:pt x="15055" y="2575"/>
                    <a:pt x="16026" y="3545"/>
                    <a:pt x="16739" y="4691"/>
                  </a:cubicBezTo>
                  <a:lnTo>
                    <a:pt x="15595" y="5352"/>
                  </a:lnTo>
                  <a:cubicBezTo>
                    <a:pt x="14999" y="4405"/>
                    <a:pt x="14196" y="3602"/>
                    <a:pt x="13249" y="3005"/>
                  </a:cubicBezTo>
                  <a:lnTo>
                    <a:pt x="13909" y="1862"/>
                  </a:lnTo>
                  <a:close/>
                  <a:moveTo>
                    <a:pt x="1586" y="5162"/>
                  </a:moveTo>
                  <a:lnTo>
                    <a:pt x="2730" y="5823"/>
                  </a:lnTo>
                  <a:cubicBezTo>
                    <a:pt x="2209" y="6808"/>
                    <a:pt x="1912" y="7905"/>
                    <a:pt x="1871" y="9029"/>
                  </a:cubicBezTo>
                  <a:lnTo>
                    <a:pt x="550" y="9029"/>
                  </a:lnTo>
                  <a:cubicBezTo>
                    <a:pt x="593" y="7634"/>
                    <a:pt x="963" y="6321"/>
                    <a:pt x="1586" y="5162"/>
                  </a:cubicBezTo>
                  <a:close/>
                  <a:moveTo>
                    <a:pt x="17012" y="5162"/>
                  </a:moveTo>
                  <a:cubicBezTo>
                    <a:pt x="17636" y="6321"/>
                    <a:pt x="18007" y="7634"/>
                    <a:pt x="18049" y="9029"/>
                  </a:cubicBezTo>
                  <a:lnTo>
                    <a:pt x="16728" y="9029"/>
                  </a:lnTo>
                  <a:cubicBezTo>
                    <a:pt x="16686" y="7874"/>
                    <a:pt x="16380" y="6786"/>
                    <a:pt x="15868" y="5823"/>
                  </a:cubicBezTo>
                  <a:lnTo>
                    <a:pt x="17012" y="5162"/>
                  </a:lnTo>
                  <a:close/>
                  <a:moveTo>
                    <a:pt x="1871" y="9574"/>
                  </a:moveTo>
                  <a:cubicBezTo>
                    <a:pt x="1912" y="10702"/>
                    <a:pt x="2208" y="11796"/>
                    <a:pt x="2729" y="12780"/>
                  </a:cubicBezTo>
                  <a:lnTo>
                    <a:pt x="1586" y="13439"/>
                  </a:lnTo>
                  <a:cubicBezTo>
                    <a:pt x="963" y="12282"/>
                    <a:pt x="593" y="10968"/>
                    <a:pt x="550" y="9574"/>
                  </a:cubicBezTo>
                  <a:close/>
                  <a:moveTo>
                    <a:pt x="18049" y="9574"/>
                  </a:moveTo>
                  <a:cubicBezTo>
                    <a:pt x="18007" y="10941"/>
                    <a:pt x="17652" y="12260"/>
                    <a:pt x="17016" y="13442"/>
                  </a:cubicBezTo>
                  <a:lnTo>
                    <a:pt x="15868" y="12779"/>
                  </a:lnTo>
                  <a:cubicBezTo>
                    <a:pt x="16380" y="11816"/>
                    <a:pt x="16686" y="10727"/>
                    <a:pt x="16728" y="9574"/>
                  </a:cubicBezTo>
                  <a:close/>
                  <a:moveTo>
                    <a:pt x="4689" y="1862"/>
                  </a:moveTo>
                  <a:lnTo>
                    <a:pt x="5350" y="3004"/>
                  </a:lnTo>
                  <a:cubicBezTo>
                    <a:pt x="5052" y="3190"/>
                    <a:pt x="4768" y="3398"/>
                    <a:pt x="4497" y="3626"/>
                  </a:cubicBezTo>
                  <a:cubicBezTo>
                    <a:pt x="4383" y="3724"/>
                    <a:pt x="4368" y="3896"/>
                    <a:pt x="4465" y="4010"/>
                  </a:cubicBezTo>
                  <a:cubicBezTo>
                    <a:pt x="4520" y="4074"/>
                    <a:pt x="4597" y="4106"/>
                    <a:pt x="4674" y="4106"/>
                  </a:cubicBezTo>
                  <a:cubicBezTo>
                    <a:pt x="4737" y="4106"/>
                    <a:pt x="4799" y="4085"/>
                    <a:pt x="4850" y="4042"/>
                  </a:cubicBezTo>
                  <a:cubicBezTo>
                    <a:pt x="6091" y="2991"/>
                    <a:pt x="7672" y="2411"/>
                    <a:pt x="9300" y="2411"/>
                  </a:cubicBezTo>
                  <a:cubicBezTo>
                    <a:pt x="13099" y="2411"/>
                    <a:pt x="16189" y="5502"/>
                    <a:pt x="16189" y="9301"/>
                  </a:cubicBezTo>
                  <a:cubicBezTo>
                    <a:pt x="16189" y="13100"/>
                    <a:pt x="13099" y="16190"/>
                    <a:pt x="9300" y="16190"/>
                  </a:cubicBezTo>
                  <a:cubicBezTo>
                    <a:pt x="7738" y="16190"/>
                    <a:pt x="6266" y="15681"/>
                    <a:pt x="5042" y="14718"/>
                  </a:cubicBezTo>
                  <a:cubicBezTo>
                    <a:pt x="4992" y="14678"/>
                    <a:pt x="4933" y="14659"/>
                    <a:pt x="4874" y="14659"/>
                  </a:cubicBezTo>
                  <a:cubicBezTo>
                    <a:pt x="4793" y="14659"/>
                    <a:pt x="4714" y="14695"/>
                    <a:pt x="4660" y="14764"/>
                  </a:cubicBezTo>
                  <a:cubicBezTo>
                    <a:pt x="4566" y="14882"/>
                    <a:pt x="4587" y="15053"/>
                    <a:pt x="4705" y="15146"/>
                  </a:cubicBezTo>
                  <a:cubicBezTo>
                    <a:pt x="4913" y="15310"/>
                    <a:pt x="5127" y="15461"/>
                    <a:pt x="5348" y="15600"/>
                  </a:cubicBezTo>
                  <a:lnTo>
                    <a:pt x="4689" y="16740"/>
                  </a:lnTo>
                  <a:cubicBezTo>
                    <a:pt x="3543" y="16028"/>
                    <a:pt x="2573" y="15057"/>
                    <a:pt x="1861" y="13910"/>
                  </a:cubicBezTo>
                  <a:lnTo>
                    <a:pt x="3002" y="13251"/>
                  </a:lnTo>
                  <a:cubicBezTo>
                    <a:pt x="3226" y="13608"/>
                    <a:pt x="3480" y="13947"/>
                    <a:pt x="3764" y="14264"/>
                  </a:cubicBezTo>
                  <a:cubicBezTo>
                    <a:pt x="3819" y="14323"/>
                    <a:pt x="3894" y="14354"/>
                    <a:pt x="3967" y="14354"/>
                  </a:cubicBezTo>
                  <a:cubicBezTo>
                    <a:pt x="4033" y="14354"/>
                    <a:pt x="4098" y="14331"/>
                    <a:pt x="4149" y="14285"/>
                  </a:cubicBezTo>
                  <a:cubicBezTo>
                    <a:pt x="4261" y="14184"/>
                    <a:pt x="4271" y="14012"/>
                    <a:pt x="4170" y="13900"/>
                  </a:cubicBezTo>
                  <a:cubicBezTo>
                    <a:pt x="3035" y="12635"/>
                    <a:pt x="2410" y="11002"/>
                    <a:pt x="2410" y="9301"/>
                  </a:cubicBezTo>
                  <a:cubicBezTo>
                    <a:pt x="2410" y="7691"/>
                    <a:pt x="2977" y="6124"/>
                    <a:pt x="4008" y="4889"/>
                  </a:cubicBezTo>
                  <a:cubicBezTo>
                    <a:pt x="4105" y="4774"/>
                    <a:pt x="4089" y="4602"/>
                    <a:pt x="3974" y="4506"/>
                  </a:cubicBezTo>
                  <a:cubicBezTo>
                    <a:pt x="3922" y="4463"/>
                    <a:pt x="3860" y="4443"/>
                    <a:pt x="3799" y="4443"/>
                  </a:cubicBezTo>
                  <a:cubicBezTo>
                    <a:pt x="3721" y="4443"/>
                    <a:pt x="3643" y="4476"/>
                    <a:pt x="3590" y="4540"/>
                  </a:cubicBezTo>
                  <a:cubicBezTo>
                    <a:pt x="3375" y="4797"/>
                    <a:pt x="3179" y="5069"/>
                    <a:pt x="3002" y="5351"/>
                  </a:cubicBezTo>
                  <a:lnTo>
                    <a:pt x="1861" y="4691"/>
                  </a:lnTo>
                  <a:cubicBezTo>
                    <a:pt x="2573" y="3545"/>
                    <a:pt x="3543" y="2575"/>
                    <a:pt x="4689" y="1862"/>
                  </a:cubicBezTo>
                  <a:close/>
                  <a:moveTo>
                    <a:pt x="5819" y="15873"/>
                  </a:moveTo>
                  <a:cubicBezTo>
                    <a:pt x="6805" y="16398"/>
                    <a:pt x="7892" y="16689"/>
                    <a:pt x="9027" y="16730"/>
                  </a:cubicBezTo>
                  <a:lnTo>
                    <a:pt x="9027" y="18051"/>
                  </a:lnTo>
                  <a:cubicBezTo>
                    <a:pt x="7632" y="18008"/>
                    <a:pt x="6319" y="17638"/>
                    <a:pt x="5162" y="17014"/>
                  </a:cubicBezTo>
                  <a:lnTo>
                    <a:pt x="5819" y="15873"/>
                  </a:lnTo>
                  <a:close/>
                  <a:moveTo>
                    <a:pt x="12778" y="15869"/>
                  </a:moveTo>
                  <a:lnTo>
                    <a:pt x="13441" y="17018"/>
                  </a:lnTo>
                  <a:cubicBezTo>
                    <a:pt x="12255" y="17657"/>
                    <a:pt x="10943" y="18010"/>
                    <a:pt x="9572" y="18051"/>
                  </a:cubicBezTo>
                  <a:lnTo>
                    <a:pt x="9572" y="16730"/>
                  </a:lnTo>
                  <a:cubicBezTo>
                    <a:pt x="10726" y="16688"/>
                    <a:pt x="11815" y="16382"/>
                    <a:pt x="12778" y="15869"/>
                  </a:cubicBezTo>
                  <a:close/>
                  <a:moveTo>
                    <a:pt x="9300" y="1"/>
                  </a:moveTo>
                  <a:cubicBezTo>
                    <a:pt x="6816" y="1"/>
                    <a:pt x="4480" y="969"/>
                    <a:pt x="2724" y="2725"/>
                  </a:cubicBezTo>
                  <a:cubicBezTo>
                    <a:pt x="968" y="4481"/>
                    <a:pt x="0" y="6817"/>
                    <a:pt x="0" y="9301"/>
                  </a:cubicBezTo>
                  <a:cubicBezTo>
                    <a:pt x="0" y="11785"/>
                    <a:pt x="968" y="14120"/>
                    <a:pt x="2724" y="15877"/>
                  </a:cubicBezTo>
                  <a:cubicBezTo>
                    <a:pt x="4480" y="17633"/>
                    <a:pt x="6816" y="18601"/>
                    <a:pt x="9300" y="18601"/>
                  </a:cubicBezTo>
                  <a:cubicBezTo>
                    <a:pt x="11393" y="18601"/>
                    <a:pt x="13371" y="17920"/>
                    <a:pt x="15019" y="16634"/>
                  </a:cubicBezTo>
                  <a:cubicBezTo>
                    <a:pt x="15137" y="16542"/>
                    <a:pt x="15157" y="16371"/>
                    <a:pt x="15065" y="16252"/>
                  </a:cubicBezTo>
                  <a:cubicBezTo>
                    <a:pt x="15012" y="16183"/>
                    <a:pt x="14931" y="16147"/>
                    <a:pt x="14850" y="16147"/>
                  </a:cubicBezTo>
                  <a:cubicBezTo>
                    <a:pt x="14792" y="16147"/>
                    <a:pt x="14732" y="16166"/>
                    <a:pt x="14683" y="16205"/>
                  </a:cubicBezTo>
                  <a:cubicBezTo>
                    <a:pt x="14433" y="16399"/>
                    <a:pt x="14176" y="16579"/>
                    <a:pt x="13912" y="16745"/>
                  </a:cubicBezTo>
                  <a:lnTo>
                    <a:pt x="13249" y="15596"/>
                  </a:lnTo>
                  <a:cubicBezTo>
                    <a:pt x="14196" y="15001"/>
                    <a:pt x="14999" y="14197"/>
                    <a:pt x="15595" y="13250"/>
                  </a:cubicBezTo>
                  <a:lnTo>
                    <a:pt x="16743" y="13913"/>
                  </a:lnTo>
                  <a:cubicBezTo>
                    <a:pt x="16413" y="14443"/>
                    <a:pt x="16024" y="14942"/>
                    <a:pt x="15579" y="15399"/>
                  </a:cubicBezTo>
                  <a:cubicBezTo>
                    <a:pt x="15475" y="15508"/>
                    <a:pt x="15477" y="15680"/>
                    <a:pt x="15585" y="15784"/>
                  </a:cubicBezTo>
                  <a:cubicBezTo>
                    <a:pt x="15639" y="15836"/>
                    <a:pt x="15707" y="15861"/>
                    <a:pt x="15776" y="15861"/>
                  </a:cubicBezTo>
                  <a:cubicBezTo>
                    <a:pt x="15847" y="15861"/>
                    <a:pt x="15917" y="15834"/>
                    <a:pt x="15970" y="15779"/>
                  </a:cubicBezTo>
                  <a:cubicBezTo>
                    <a:pt x="17665" y="14034"/>
                    <a:pt x="18598" y="11733"/>
                    <a:pt x="18598" y="9301"/>
                  </a:cubicBezTo>
                  <a:cubicBezTo>
                    <a:pt x="18598" y="6817"/>
                    <a:pt x="17632" y="4481"/>
                    <a:pt x="15876" y="2725"/>
                  </a:cubicBezTo>
                  <a:cubicBezTo>
                    <a:pt x="14118" y="969"/>
                    <a:pt x="11783" y="1"/>
                    <a:pt x="9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8"/>
            <p:cNvSpPr/>
            <p:nvPr/>
          </p:nvSpPr>
          <p:spPr>
            <a:xfrm>
              <a:off x="1194513" y="1498325"/>
              <a:ext cx="84000" cy="79100"/>
            </a:xfrm>
            <a:custGeom>
              <a:avLst/>
              <a:gdLst/>
              <a:ahLst/>
              <a:cxnLst/>
              <a:rect l="l" t="t" r="r" b="b"/>
              <a:pathLst>
                <a:path w="3360" h="3164" extrusionOk="0">
                  <a:moveTo>
                    <a:pt x="2409" y="761"/>
                  </a:moveTo>
                  <a:cubicBezTo>
                    <a:pt x="2655" y="950"/>
                    <a:pt x="2815" y="1248"/>
                    <a:pt x="2815" y="1584"/>
                  </a:cubicBezTo>
                  <a:cubicBezTo>
                    <a:pt x="2815" y="1919"/>
                    <a:pt x="2656" y="2218"/>
                    <a:pt x="2409" y="2408"/>
                  </a:cubicBezTo>
                  <a:lnTo>
                    <a:pt x="2409" y="761"/>
                  </a:lnTo>
                  <a:close/>
                  <a:moveTo>
                    <a:pt x="894" y="546"/>
                  </a:moveTo>
                  <a:lnTo>
                    <a:pt x="894" y="2618"/>
                  </a:lnTo>
                  <a:lnTo>
                    <a:pt x="546" y="2618"/>
                  </a:lnTo>
                  <a:lnTo>
                    <a:pt x="546" y="546"/>
                  </a:lnTo>
                  <a:close/>
                  <a:moveTo>
                    <a:pt x="1778" y="546"/>
                  </a:moveTo>
                  <a:cubicBezTo>
                    <a:pt x="1806" y="546"/>
                    <a:pt x="1836" y="547"/>
                    <a:pt x="1864" y="549"/>
                  </a:cubicBezTo>
                  <a:lnTo>
                    <a:pt x="1864" y="2617"/>
                  </a:lnTo>
                  <a:cubicBezTo>
                    <a:pt x="1852" y="2618"/>
                    <a:pt x="1840" y="2619"/>
                    <a:pt x="1826" y="2619"/>
                  </a:cubicBezTo>
                  <a:lnTo>
                    <a:pt x="1819" y="2619"/>
                  </a:lnTo>
                  <a:cubicBezTo>
                    <a:pt x="1805" y="2618"/>
                    <a:pt x="1792" y="2618"/>
                    <a:pt x="1778" y="2618"/>
                  </a:cubicBezTo>
                  <a:lnTo>
                    <a:pt x="1439" y="2618"/>
                  </a:lnTo>
                  <a:lnTo>
                    <a:pt x="1439" y="546"/>
                  </a:lnTo>
                  <a:close/>
                  <a:moveTo>
                    <a:pt x="274" y="1"/>
                  </a:moveTo>
                  <a:cubicBezTo>
                    <a:pt x="123" y="1"/>
                    <a:pt x="1" y="123"/>
                    <a:pt x="1" y="274"/>
                  </a:cubicBezTo>
                  <a:lnTo>
                    <a:pt x="1" y="2891"/>
                  </a:lnTo>
                  <a:cubicBezTo>
                    <a:pt x="1" y="3041"/>
                    <a:pt x="123" y="3163"/>
                    <a:pt x="274" y="3163"/>
                  </a:cubicBezTo>
                  <a:lnTo>
                    <a:pt x="1778" y="3163"/>
                  </a:lnTo>
                  <a:cubicBezTo>
                    <a:pt x="1785" y="3163"/>
                    <a:pt x="1793" y="3163"/>
                    <a:pt x="1800" y="3164"/>
                  </a:cubicBezTo>
                  <a:lnTo>
                    <a:pt x="1838" y="3164"/>
                  </a:lnTo>
                  <a:cubicBezTo>
                    <a:pt x="2692" y="3131"/>
                    <a:pt x="3360" y="2437"/>
                    <a:pt x="3360" y="1584"/>
                  </a:cubicBezTo>
                  <a:cubicBezTo>
                    <a:pt x="3360" y="711"/>
                    <a:pt x="2650" y="1"/>
                    <a:pt x="17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8"/>
            <p:cNvSpPr/>
            <p:nvPr/>
          </p:nvSpPr>
          <p:spPr>
            <a:xfrm>
              <a:off x="1170263" y="1435625"/>
              <a:ext cx="132500" cy="294250"/>
            </a:xfrm>
            <a:custGeom>
              <a:avLst/>
              <a:gdLst/>
              <a:ahLst/>
              <a:cxnLst/>
              <a:rect l="l" t="t" r="r" b="b"/>
              <a:pathLst>
                <a:path w="5300" h="11770" extrusionOk="0">
                  <a:moveTo>
                    <a:pt x="2621" y="545"/>
                  </a:moveTo>
                  <a:cubicBezTo>
                    <a:pt x="2738" y="545"/>
                    <a:pt x="2834" y="641"/>
                    <a:pt x="2834" y="758"/>
                  </a:cubicBezTo>
                  <a:lnTo>
                    <a:pt x="2834" y="1541"/>
                  </a:lnTo>
                  <a:cubicBezTo>
                    <a:pt x="2805" y="1540"/>
                    <a:pt x="2776" y="1539"/>
                    <a:pt x="2748" y="1539"/>
                  </a:cubicBezTo>
                  <a:lnTo>
                    <a:pt x="2409" y="1539"/>
                  </a:lnTo>
                  <a:lnTo>
                    <a:pt x="2409" y="758"/>
                  </a:lnTo>
                  <a:cubicBezTo>
                    <a:pt x="2409" y="641"/>
                    <a:pt x="2503" y="545"/>
                    <a:pt x="2621" y="545"/>
                  </a:cubicBezTo>
                  <a:close/>
                  <a:moveTo>
                    <a:pt x="2748" y="2083"/>
                  </a:moveTo>
                  <a:cubicBezTo>
                    <a:pt x="3855" y="2083"/>
                    <a:pt x="4755" y="2985"/>
                    <a:pt x="4755" y="4092"/>
                  </a:cubicBezTo>
                  <a:cubicBezTo>
                    <a:pt x="4755" y="4710"/>
                    <a:pt x="4475" y="5286"/>
                    <a:pt x="3984" y="5671"/>
                  </a:cubicBezTo>
                  <a:cubicBezTo>
                    <a:pt x="3919" y="5722"/>
                    <a:pt x="3881" y="5801"/>
                    <a:pt x="3881" y="5885"/>
                  </a:cubicBezTo>
                  <a:cubicBezTo>
                    <a:pt x="3881" y="5968"/>
                    <a:pt x="3919" y="6047"/>
                    <a:pt x="3984" y="6099"/>
                  </a:cubicBezTo>
                  <a:cubicBezTo>
                    <a:pt x="4475" y="6484"/>
                    <a:pt x="4755" y="7059"/>
                    <a:pt x="4755" y="7679"/>
                  </a:cubicBezTo>
                  <a:cubicBezTo>
                    <a:pt x="4755" y="8786"/>
                    <a:pt x="3855" y="9686"/>
                    <a:pt x="2748" y="9686"/>
                  </a:cubicBezTo>
                  <a:lnTo>
                    <a:pt x="758" y="9686"/>
                  </a:lnTo>
                  <a:cubicBezTo>
                    <a:pt x="641" y="9686"/>
                    <a:pt x="545" y="9591"/>
                    <a:pt x="545" y="9473"/>
                  </a:cubicBezTo>
                  <a:lnTo>
                    <a:pt x="545" y="2296"/>
                  </a:lnTo>
                  <a:cubicBezTo>
                    <a:pt x="545" y="2179"/>
                    <a:pt x="641" y="2083"/>
                    <a:pt x="758" y="2083"/>
                  </a:cubicBezTo>
                  <a:close/>
                  <a:moveTo>
                    <a:pt x="2834" y="10228"/>
                  </a:moveTo>
                  <a:lnTo>
                    <a:pt x="2834" y="11012"/>
                  </a:lnTo>
                  <a:cubicBezTo>
                    <a:pt x="2834" y="11130"/>
                    <a:pt x="2738" y="11225"/>
                    <a:pt x="2621" y="11225"/>
                  </a:cubicBezTo>
                  <a:cubicBezTo>
                    <a:pt x="2503" y="11225"/>
                    <a:pt x="2409" y="11130"/>
                    <a:pt x="2409" y="11012"/>
                  </a:cubicBezTo>
                  <a:lnTo>
                    <a:pt x="2409" y="10231"/>
                  </a:lnTo>
                  <a:lnTo>
                    <a:pt x="2748" y="10231"/>
                  </a:lnTo>
                  <a:cubicBezTo>
                    <a:pt x="2776" y="10231"/>
                    <a:pt x="2805" y="10230"/>
                    <a:pt x="2834" y="10228"/>
                  </a:cubicBezTo>
                  <a:close/>
                  <a:moveTo>
                    <a:pt x="2621" y="0"/>
                  </a:moveTo>
                  <a:cubicBezTo>
                    <a:pt x="2203" y="0"/>
                    <a:pt x="1864" y="341"/>
                    <a:pt x="1864" y="758"/>
                  </a:cubicBezTo>
                  <a:lnTo>
                    <a:pt x="1864" y="1539"/>
                  </a:lnTo>
                  <a:lnTo>
                    <a:pt x="758" y="1539"/>
                  </a:lnTo>
                  <a:cubicBezTo>
                    <a:pt x="340" y="1539"/>
                    <a:pt x="1" y="1879"/>
                    <a:pt x="1" y="2296"/>
                  </a:cubicBezTo>
                  <a:lnTo>
                    <a:pt x="1" y="9473"/>
                  </a:lnTo>
                  <a:cubicBezTo>
                    <a:pt x="1" y="9891"/>
                    <a:pt x="340" y="10231"/>
                    <a:pt x="758" y="10231"/>
                  </a:cubicBezTo>
                  <a:lnTo>
                    <a:pt x="1864" y="10231"/>
                  </a:lnTo>
                  <a:lnTo>
                    <a:pt x="1864" y="11012"/>
                  </a:lnTo>
                  <a:cubicBezTo>
                    <a:pt x="1864" y="11430"/>
                    <a:pt x="2203" y="11769"/>
                    <a:pt x="2621" y="11769"/>
                  </a:cubicBezTo>
                  <a:cubicBezTo>
                    <a:pt x="3038" y="11769"/>
                    <a:pt x="3379" y="11430"/>
                    <a:pt x="3379" y="11012"/>
                  </a:cubicBezTo>
                  <a:lnTo>
                    <a:pt x="3379" y="10152"/>
                  </a:lnTo>
                  <a:cubicBezTo>
                    <a:pt x="4482" y="9871"/>
                    <a:pt x="5300" y="8868"/>
                    <a:pt x="5300" y="7679"/>
                  </a:cubicBezTo>
                  <a:cubicBezTo>
                    <a:pt x="5300" y="6999"/>
                    <a:pt x="5034" y="6361"/>
                    <a:pt x="4562" y="5885"/>
                  </a:cubicBezTo>
                  <a:cubicBezTo>
                    <a:pt x="5034" y="5409"/>
                    <a:pt x="5300" y="4771"/>
                    <a:pt x="5300" y="4092"/>
                  </a:cubicBezTo>
                  <a:cubicBezTo>
                    <a:pt x="5300" y="2901"/>
                    <a:pt x="4482" y="1899"/>
                    <a:pt x="3379" y="1617"/>
                  </a:cubicBezTo>
                  <a:lnTo>
                    <a:pt x="3379" y="758"/>
                  </a:lnTo>
                  <a:cubicBezTo>
                    <a:pt x="3379" y="341"/>
                    <a:pt x="3038" y="0"/>
                    <a:pt x="26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8"/>
            <p:cNvSpPr/>
            <p:nvPr/>
          </p:nvSpPr>
          <p:spPr>
            <a:xfrm>
              <a:off x="1194513" y="1588050"/>
              <a:ext cx="84000" cy="79100"/>
            </a:xfrm>
            <a:custGeom>
              <a:avLst/>
              <a:gdLst/>
              <a:ahLst/>
              <a:cxnLst/>
              <a:rect l="l" t="t" r="r" b="b"/>
              <a:pathLst>
                <a:path w="3360" h="3164" extrusionOk="0">
                  <a:moveTo>
                    <a:pt x="2409" y="757"/>
                  </a:moveTo>
                  <a:cubicBezTo>
                    <a:pt x="2656" y="946"/>
                    <a:pt x="2815" y="1245"/>
                    <a:pt x="2815" y="1582"/>
                  </a:cubicBezTo>
                  <a:cubicBezTo>
                    <a:pt x="2815" y="1917"/>
                    <a:pt x="2655" y="2214"/>
                    <a:pt x="2409" y="2405"/>
                  </a:cubicBezTo>
                  <a:lnTo>
                    <a:pt x="2409" y="757"/>
                  </a:lnTo>
                  <a:close/>
                  <a:moveTo>
                    <a:pt x="894" y="547"/>
                  </a:moveTo>
                  <a:lnTo>
                    <a:pt x="894" y="2619"/>
                  </a:lnTo>
                  <a:lnTo>
                    <a:pt x="546" y="2619"/>
                  </a:lnTo>
                  <a:lnTo>
                    <a:pt x="546" y="547"/>
                  </a:lnTo>
                  <a:close/>
                  <a:moveTo>
                    <a:pt x="1826" y="545"/>
                  </a:moveTo>
                  <a:cubicBezTo>
                    <a:pt x="1840" y="547"/>
                    <a:pt x="1852" y="548"/>
                    <a:pt x="1864" y="548"/>
                  </a:cubicBezTo>
                  <a:lnTo>
                    <a:pt x="1864" y="2615"/>
                  </a:lnTo>
                  <a:cubicBezTo>
                    <a:pt x="1836" y="2618"/>
                    <a:pt x="1806" y="2619"/>
                    <a:pt x="1778" y="2619"/>
                  </a:cubicBezTo>
                  <a:lnTo>
                    <a:pt x="1439" y="2619"/>
                  </a:lnTo>
                  <a:lnTo>
                    <a:pt x="1439" y="547"/>
                  </a:lnTo>
                  <a:lnTo>
                    <a:pt x="1778" y="547"/>
                  </a:lnTo>
                  <a:cubicBezTo>
                    <a:pt x="1792" y="547"/>
                    <a:pt x="1805" y="547"/>
                    <a:pt x="1820" y="545"/>
                  </a:cubicBezTo>
                  <a:close/>
                  <a:moveTo>
                    <a:pt x="1822" y="1"/>
                  </a:moveTo>
                  <a:lnTo>
                    <a:pt x="1801" y="2"/>
                  </a:lnTo>
                  <a:lnTo>
                    <a:pt x="274" y="2"/>
                  </a:lnTo>
                  <a:cubicBezTo>
                    <a:pt x="123" y="2"/>
                    <a:pt x="1" y="123"/>
                    <a:pt x="1" y="275"/>
                  </a:cubicBezTo>
                  <a:lnTo>
                    <a:pt x="1" y="2892"/>
                  </a:lnTo>
                  <a:cubicBezTo>
                    <a:pt x="1" y="3042"/>
                    <a:pt x="123" y="3164"/>
                    <a:pt x="274" y="3164"/>
                  </a:cubicBezTo>
                  <a:lnTo>
                    <a:pt x="1778" y="3164"/>
                  </a:lnTo>
                  <a:cubicBezTo>
                    <a:pt x="2650" y="3164"/>
                    <a:pt x="3360" y="2454"/>
                    <a:pt x="3360" y="1582"/>
                  </a:cubicBezTo>
                  <a:cubicBezTo>
                    <a:pt x="3360" y="727"/>
                    <a:pt x="2692" y="34"/>
                    <a:pt x="1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 name="Google Shape;675;p58"/>
          <p:cNvGrpSpPr/>
          <p:nvPr/>
        </p:nvGrpSpPr>
        <p:grpSpPr>
          <a:xfrm>
            <a:off x="7720588" y="4138525"/>
            <a:ext cx="386025" cy="464975"/>
            <a:chOff x="7720588" y="4138525"/>
            <a:chExt cx="386025" cy="464975"/>
          </a:xfrm>
        </p:grpSpPr>
        <p:sp>
          <p:nvSpPr>
            <p:cNvPr id="676" name="Google Shape;676;p58"/>
            <p:cNvSpPr/>
            <p:nvPr/>
          </p:nvSpPr>
          <p:spPr>
            <a:xfrm>
              <a:off x="7985788" y="4293450"/>
              <a:ext cx="13675" cy="108825"/>
            </a:xfrm>
            <a:custGeom>
              <a:avLst/>
              <a:gdLst/>
              <a:ahLst/>
              <a:cxnLst/>
              <a:rect l="l" t="t" r="r" b="b"/>
              <a:pathLst>
                <a:path w="547" h="4353" extrusionOk="0">
                  <a:moveTo>
                    <a:pt x="273" y="0"/>
                  </a:moveTo>
                  <a:cubicBezTo>
                    <a:pt x="122" y="0"/>
                    <a:pt x="0" y="122"/>
                    <a:pt x="0" y="272"/>
                  </a:cubicBezTo>
                  <a:lnTo>
                    <a:pt x="0" y="4081"/>
                  </a:lnTo>
                  <a:cubicBezTo>
                    <a:pt x="0" y="4231"/>
                    <a:pt x="122" y="4352"/>
                    <a:pt x="273" y="4352"/>
                  </a:cubicBezTo>
                  <a:cubicBezTo>
                    <a:pt x="423" y="4352"/>
                    <a:pt x="546" y="4231"/>
                    <a:pt x="546" y="4081"/>
                  </a:cubicBezTo>
                  <a:lnTo>
                    <a:pt x="546" y="272"/>
                  </a:lnTo>
                  <a:cubicBezTo>
                    <a:pt x="546" y="122"/>
                    <a:pt x="423"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8"/>
            <p:cNvSpPr/>
            <p:nvPr/>
          </p:nvSpPr>
          <p:spPr>
            <a:xfrm>
              <a:off x="7890538" y="4301000"/>
              <a:ext cx="76050" cy="76100"/>
            </a:xfrm>
            <a:custGeom>
              <a:avLst/>
              <a:gdLst/>
              <a:ahLst/>
              <a:cxnLst/>
              <a:rect l="l" t="t" r="r" b="b"/>
              <a:pathLst>
                <a:path w="3042" h="3044" extrusionOk="0">
                  <a:moveTo>
                    <a:pt x="1232" y="545"/>
                  </a:moveTo>
                  <a:cubicBezTo>
                    <a:pt x="1240" y="545"/>
                    <a:pt x="1248" y="553"/>
                    <a:pt x="1248" y="563"/>
                  </a:cubicBezTo>
                  <a:lnTo>
                    <a:pt x="1248" y="1232"/>
                  </a:lnTo>
                  <a:cubicBezTo>
                    <a:pt x="1248" y="1241"/>
                    <a:pt x="1240" y="1249"/>
                    <a:pt x="1232" y="1249"/>
                  </a:cubicBezTo>
                  <a:lnTo>
                    <a:pt x="562" y="1249"/>
                  </a:lnTo>
                  <a:cubicBezTo>
                    <a:pt x="554" y="1249"/>
                    <a:pt x="545" y="1241"/>
                    <a:pt x="545" y="1232"/>
                  </a:cubicBezTo>
                  <a:lnTo>
                    <a:pt x="545" y="563"/>
                  </a:lnTo>
                  <a:cubicBezTo>
                    <a:pt x="545" y="553"/>
                    <a:pt x="554" y="545"/>
                    <a:pt x="562" y="545"/>
                  </a:cubicBezTo>
                  <a:close/>
                  <a:moveTo>
                    <a:pt x="2481" y="1794"/>
                  </a:moveTo>
                  <a:cubicBezTo>
                    <a:pt x="2491" y="1794"/>
                    <a:pt x="2499" y="1802"/>
                    <a:pt x="2499" y="1812"/>
                  </a:cubicBezTo>
                  <a:lnTo>
                    <a:pt x="2499" y="2480"/>
                  </a:lnTo>
                  <a:cubicBezTo>
                    <a:pt x="2499" y="2490"/>
                    <a:pt x="2491" y="2498"/>
                    <a:pt x="2481" y="2498"/>
                  </a:cubicBezTo>
                  <a:lnTo>
                    <a:pt x="1812" y="2498"/>
                  </a:lnTo>
                  <a:cubicBezTo>
                    <a:pt x="1802" y="2498"/>
                    <a:pt x="1793" y="2490"/>
                    <a:pt x="1793" y="2480"/>
                  </a:cubicBezTo>
                  <a:lnTo>
                    <a:pt x="1793" y="1812"/>
                  </a:lnTo>
                  <a:cubicBezTo>
                    <a:pt x="1793" y="1802"/>
                    <a:pt x="1802" y="1794"/>
                    <a:pt x="1812" y="1794"/>
                  </a:cubicBezTo>
                  <a:close/>
                  <a:moveTo>
                    <a:pt x="562" y="1"/>
                  </a:moveTo>
                  <a:cubicBezTo>
                    <a:pt x="252" y="1"/>
                    <a:pt x="0" y="253"/>
                    <a:pt x="0" y="563"/>
                  </a:cubicBezTo>
                  <a:lnTo>
                    <a:pt x="0" y="1232"/>
                  </a:lnTo>
                  <a:cubicBezTo>
                    <a:pt x="0" y="1542"/>
                    <a:pt x="252" y="1794"/>
                    <a:pt x="562" y="1794"/>
                  </a:cubicBezTo>
                  <a:lnTo>
                    <a:pt x="1251" y="1794"/>
                  </a:lnTo>
                  <a:cubicBezTo>
                    <a:pt x="1251" y="1800"/>
                    <a:pt x="1248" y="1806"/>
                    <a:pt x="1248" y="1812"/>
                  </a:cubicBezTo>
                  <a:lnTo>
                    <a:pt x="1248" y="2480"/>
                  </a:lnTo>
                  <a:cubicBezTo>
                    <a:pt x="1248" y="2791"/>
                    <a:pt x="1501" y="3043"/>
                    <a:pt x="1812" y="3043"/>
                  </a:cubicBezTo>
                  <a:lnTo>
                    <a:pt x="2481" y="3043"/>
                  </a:lnTo>
                  <a:cubicBezTo>
                    <a:pt x="2789" y="3043"/>
                    <a:pt x="3041" y="2791"/>
                    <a:pt x="3041" y="2480"/>
                  </a:cubicBezTo>
                  <a:lnTo>
                    <a:pt x="3041" y="1812"/>
                  </a:lnTo>
                  <a:cubicBezTo>
                    <a:pt x="3041" y="1501"/>
                    <a:pt x="2789" y="1249"/>
                    <a:pt x="2481" y="1249"/>
                  </a:cubicBezTo>
                  <a:lnTo>
                    <a:pt x="1812" y="1249"/>
                  </a:lnTo>
                  <a:cubicBezTo>
                    <a:pt x="1806" y="1249"/>
                    <a:pt x="1799" y="1250"/>
                    <a:pt x="1793" y="1250"/>
                  </a:cubicBezTo>
                  <a:lnTo>
                    <a:pt x="1793" y="1232"/>
                  </a:lnTo>
                  <a:lnTo>
                    <a:pt x="1793" y="563"/>
                  </a:lnTo>
                  <a:cubicBezTo>
                    <a:pt x="1793" y="253"/>
                    <a:pt x="1541" y="1"/>
                    <a:pt x="1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8"/>
            <p:cNvSpPr/>
            <p:nvPr/>
          </p:nvSpPr>
          <p:spPr>
            <a:xfrm>
              <a:off x="7720588" y="4138525"/>
              <a:ext cx="386025" cy="464975"/>
            </a:xfrm>
            <a:custGeom>
              <a:avLst/>
              <a:gdLst/>
              <a:ahLst/>
              <a:cxnLst/>
              <a:rect l="l" t="t" r="r" b="b"/>
              <a:pathLst>
                <a:path w="15441" h="18599" extrusionOk="0">
                  <a:moveTo>
                    <a:pt x="9110" y="4141"/>
                  </a:moveTo>
                  <a:cubicBezTo>
                    <a:pt x="9120" y="4141"/>
                    <a:pt x="9129" y="4149"/>
                    <a:pt x="9129" y="4159"/>
                  </a:cubicBezTo>
                  <a:lnTo>
                    <a:pt x="9129" y="4827"/>
                  </a:lnTo>
                  <a:cubicBezTo>
                    <a:pt x="9129" y="4837"/>
                    <a:pt x="9120" y="4845"/>
                    <a:pt x="9110" y="4845"/>
                  </a:cubicBezTo>
                  <a:lnTo>
                    <a:pt x="8442" y="4845"/>
                  </a:lnTo>
                  <a:cubicBezTo>
                    <a:pt x="8431" y="4845"/>
                    <a:pt x="8424" y="4837"/>
                    <a:pt x="8424" y="4827"/>
                  </a:cubicBezTo>
                  <a:lnTo>
                    <a:pt x="8424" y="4159"/>
                  </a:lnTo>
                  <a:cubicBezTo>
                    <a:pt x="8424" y="4149"/>
                    <a:pt x="8431" y="4141"/>
                    <a:pt x="8442" y="4141"/>
                  </a:cubicBezTo>
                  <a:close/>
                  <a:moveTo>
                    <a:pt x="8105" y="12028"/>
                  </a:moveTo>
                  <a:cubicBezTo>
                    <a:pt x="8117" y="12028"/>
                    <a:pt x="8124" y="12036"/>
                    <a:pt x="8124" y="12046"/>
                  </a:cubicBezTo>
                  <a:lnTo>
                    <a:pt x="8124" y="12714"/>
                  </a:lnTo>
                  <a:cubicBezTo>
                    <a:pt x="8124" y="12724"/>
                    <a:pt x="8117" y="12732"/>
                    <a:pt x="8105" y="12732"/>
                  </a:cubicBezTo>
                  <a:lnTo>
                    <a:pt x="7438" y="12732"/>
                  </a:lnTo>
                  <a:cubicBezTo>
                    <a:pt x="7428" y="12732"/>
                    <a:pt x="7419" y="12724"/>
                    <a:pt x="7419" y="12714"/>
                  </a:cubicBezTo>
                  <a:lnTo>
                    <a:pt x="7419" y="12046"/>
                  </a:lnTo>
                  <a:cubicBezTo>
                    <a:pt x="7419" y="12036"/>
                    <a:pt x="7428" y="12028"/>
                    <a:pt x="7438" y="12028"/>
                  </a:cubicBezTo>
                  <a:close/>
                  <a:moveTo>
                    <a:pt x="9627" y="15333"/>
                  </a:moveTo>
                  <a:lnTo>
                    <a:pt x="9627" y="15865"/>
                  </a:lnTo>
                  <a:lnTo>
                    <a:pt x="5736" y="15865"/>
                  </a:lnTo>
                  <a:lnTo>
                    <a:pt x="5736" y="15333"/>
                  </a:lnTo>
                  <a:close/>
                  <a:moveTo>
                    <a:pt x="10608" y="14477"/>
                  </a:moveTo>
                  <a:lnTo>
                    <a:pt x="10608" y="15846"/>
                  </a:lnTo>
                  <a:cubicBezTo>
                    <a:pt x="10608" y="15856"/>
                    <a:pt x="10601" y="15865"/>
                    <a:pt x="10590" y="15865"/>
                  </a:cubicBezTo>
                  <a:lnTo>
                    <a:pt x="10172" y="15865"/>
                  </a:lnTo>
                  <a:lnTo>
                    <a:pt x="10172" y="15061"/>
                  </a:lnTo>
                  <a:cubicBezTo>
                    <a:pt x="10172" y="14910"/>
                    <a:pt x="10049" y="14788"/>
                    <a:pt x="9900" y="14788"/>
                  </a:cubicBezTo>
                  <a:lnTo>
                    <a:pt x="5461" y="14788"/>
                  </a:lnTo>
                  <a:cubicBezTo>
                    <a:pt x="5313" y="14788"/>
                    <a:pt x="5191" y="14910"/>
                    <a:pt x="5191" y="15061"/>
                  </a:cubicBezTo>
                  <a:lnTo>
                    <a:pt x="5191" y="15865"/>
                  </a:lnTo>
                  <a:lnTo>
                    <a:pt x="4771" y="15865"/>
                  </a:lnTo>
                  <a:cubicBezTo>
                    <a:pt x="4760" y="15865"/>
                    <a:pt x="4753" y="15856"/>
                    <a:pt x="4753" y="15846"/>
                  </a:cubicBezTo>
                  <a:lnTo>
                    <a:pt x="4753" y="14477"/>
                  </a:lnTo>
                  <a:close/>
                  <a:moveTo>
                    <a:pt x="7595" y="0"/>
                  </a:moveTo>
                  <a:cubicBezTo>
                    <a:pt x="7502" y="0"/>
                    <a:pt x="7409" y="23"/>
                    <a:pt x="7325" y="69"/>
                  </a:cubicBezTo>
                  <a:cubicBezTo>
                    <a:pt x="7145" y="169"/>
                    <a:pt x="7032" y="357"/>
                    <a:pt x="7032" y="562"/>
                  </a:cubicBezTo>
                  <a:lnTo>
                    <a:pt x="7032" y="2104"/>
                  </a:lnTo>
                  <a:cubicBezTo>
                    <a:pt x="7032" y="2414"/>
                    <a:pt x="7286" y="2666"/>
                    <a:pt x="7595" y="2666"/>
                  </a:cubicBezTo>
                  <a:lnTo>
                    <a:pt x="7862" y="2666"/>
                  </a:lnTo>
                  <a:cubicBezTo>
                    <a:pt x="7871" y="2666"/>
                    <a:pt x="7878" y="2674"/>
                    <a:pt x="7878" y="2683"/>
                  </a:cubicBezTo>
                  <a:lnTo>
                    <a:pt x="7878" y="3579"/>
                  </a:lnTo>
                  <a:cubicBezTo>
                    <a:pt x="7878" y="3589"/>
                    <a:pt x="7871" y="3596"/>
                    <a:pt x="7862" y="3596"/>
                  </a:cubicBezTo>
                  <a:lnTo>
                    <a:pt x="6466" y="3596"/>
                  </a:lnTo>
                  <a:cubicBezTo>
                    <a:pt x="6156" y="3596"/>
                    <a:pt x="5904" y="3848"/>
                    <a:pt x="5904" y="4159"/>
                  </a:cubicBezTo>
                  <a:lnTo>
                    <a:pt x="5904" y="4962"/>
                  </a:lnTo>
                  <a:cubicBezTo>
                    <a:pt x="5904" y="4972"/>
                    <a:pt x="5897" y="4980"/>
                    <a:pt x="5886" y="4980"/>
                  </a:cubicBezTo>
                  <a:lnTo>
                    <a:pt x="4771" y="4980"/>
                  </a:lnTo>
                  <a:cubicBezTo>
                    <a:pt x="4459" y="4980"/>
                    <a:pt x="4207" y="5232"/>
                    <a:pt x="4207" y="5542"/>
                  </a:cubicBezTo>
                  <a:lnTo>
                    <a:pt x="4207" y="9139"/>
                  </a:lnTo>
                  <a:cubicBezTo>
                    <a:pt x="4207" y="9449"/>
                    <a:pt x="4459" y="9701"/>
                    <a:pt x="4771" y="9701"/>
                  </a:cubicBezTo>
                  <a:lnTo>
                    <a:pt x="5897" y="9701"/>
                  </a:lnTo>
                  <a:cubicBezTo>
                    <a:pt x="5907" y="9701"/>
                    <a:pt x="5915" y="9709"/>
                    <a:pt x="5915" y="9719"/>
                  </a:cubicBezTo>
                  <a:lnTo>
                    <a:pt x="5915" y="10178"/>
                  </a:lnTo>
                  <a:cubicBezTo>
                    <a:pt x="5915" y="10489"/>
                    <a:pt x="6167" y="10741"/>
                    <a:pt x="6476" y="10741"/>
                  </a:cubicBezTo>
                  <a:lnTo>
                    <a:pt x="6857" y="10741"/>
                  </a:lnTo>
                  <a:cubicBezTo>
                    <a:pt x="6868" y="10741"/>
                    <a:pt x="6874" y="10749"/>
                    <a:pt x="6874" y="10758"/>
                  </a:cubicBezTo>
                  <a:lnTo>
                    <a:pt x="6874" y="11466"/>
                  </a:lnTo>
                  <a:cubicBezTo>
                    <a:pt x="6874" y="11475"/>
                    <a:pt x="6868" y="11483"/>
                    <a:pt x="6857" y="11483"/>
                  </a:cubicBezTo>
                  <a:lnTo>
                    <a:pt x="4771" y="11483"/>
                  </a:lnTo>
                  <a:cubicBezTo>
                    <a:pt x="4459" y="11483"/>
                    <a:pt x="4207" y="11735"/>
                    <a:pt x="4207" y="12045"/>
                  </a:cubicBezTo>
                  <a:lnTo>
                    <a:pt x="4207" y="15167"/>
                  </a:lnTo>
                  <a:cubicBezTo>
                    <a:pt x="3859" y="15213"/>
                    <a:pt x="3527" y="15264"/>
                    <a:pt x="3219" y="15322"/>
                  </a:cubicBezTo>
                  <a:cubicBezTo>
                    <a:pt x="3127" y="14787"/>
                    <a:pt x="2939" y="14139"/>
                    <a:pt x="2558" y="13489"/>
                  </a:cubicBezTo>
                  <a:lnTo>
                    <a:pt x="3641" y="12779"/>
                  </a:lnTo>
                  <a:cubicBezTo>
                    <a:pt x="3767" y="12697"/>
                    <a:pt x="3801" y="12528"/>
                    <a:pt x="3720" y="12403"/>
                  </a:cubicBezTo>
                  <a:cubicBezTo>
                    <a:pt x="3668" y="12322"/>
                    <a:pt x="3581" y="12279"/>
                    <a:pt x="3492" y="12279"/>
                  </a:cubicBezTo>
                  <a:cubicBezTo>
                    <a:pt x="3441" y="12279"/>
                    <a:pt x="3389" y="12294"/>
                    <a:pt x="3342" y="12324"/>
                  </a:cubicBezTo>
                  <a:lnTo>
                    <a:pt x="2500" y="12875"/>
                  </a:lnTo>
                  <a:lnTo>
                    <a:pt x="2500" y="12875"/>
                  </a:lnTo>
                  <a:lnTo>
                    <a:pt x="2761" y="11633"/>
                  </a:lnTo>
                  <a:cubicBezTo>
                    <a:pt x="2791" y="11485"/>
                    <a:pt x="2697" y="11341"/>
                    <a:pt x="2549" y="11311"/>
                  </a:cubicBezTo>
                  <a:cubicBezTo>
                    <a:pt x="2530" y="11307"/>
                    <a:pt x="2512" y="11305"/>
                    <a:pt x="2493" y="11305"/>
                  </a:cubicBezTo>
                  <a:cubicBezTo>
                    <a:pt x="2367" y="11305"/>
                    <a:pt x="2254" y="11393"/>
                    <a:pt x="2227" y="11522"/>
                  </a:cubicBezTo>
                  <a:lnTo>
                    <a:pt x="1981" y="12693"/>
                  </a:lnTo>
                  <a:lnTo>
                    <a:pt x="1172" y="11456"/>
                  </a:lnTo>
                  <a:cubicBezTo>
                    <a:pt x="1119" y="11376"/>
                    <a:pt x="1032" y="11333"/>
                    <a:pt x="943" y="11333"/>
                  </a:cubicBezTo>
                  <a:cubicBezTo>
                    <a:pt x="892" y="11333"/>
                    <a:pt x="840" y="11347"/>
                    <a:pt x="794" y="11377"/>
                  </a:cubicBezTo>
                  <a:cubicBezTo>
                    <a:pt x="668" y="11459"/>
                    <a:pt x="633" y="11628"/>
                    <a:pt x="714" y="11753"/>
                  </a:cubicBezTo>
                  <a:lnTo>
                    <a:pt x="1526" y="12992"/>
                  </a:lnTo>
                  <a:lnTo>
                    <a:pt x="354" y="12747"/>
                  </a:lnTo>
                  <a:cubicBezTo>
                    <a:pt x="336" y="12743"/>
                    <a:pt x="318" y="12742"/>
                    <a:pt x="300" y="12742"/>
                  </a:cubicBezTo>
                  <a:cubicBezTo>
                    <a:pt x="174" y="12742"/>
                    <a:pt x="59" y="12829"/>
                    <a:pt x="32" y="12959"/>
                  </a:cubicBezTo>
                  <a:cubicBezTo>
                    <a:pt x="1" y="13106"/>
                    <a:pt x="96" y="13250"/>
                    <a:pt x="243" y="13281"/>
                  </a:cubicBezTo>
                  <a:lnTo>
                    <a:pt x="1485" y="13540"/>
                  </a:lnTo>
                  <a:lnTo>
                    <a:pt x="690" y="14060"/>
                  </a:lnTo>
                  <a:cubicBezTo>
                    <a:pt x="565" y="14143"/>
                    <a:pt x="529" y="14311"/>
                    <a:pt x="612" y="14438"/>
                  </a:cubicBezTo>
                  <a:cubicBezTo>
                    <a:pt x="664" y="14518"/>
                    <a:pt x="751" y="14561"/>
                    <a:pt x="840" y="14561"/>
                  </a:cubicBezTo>
                  <a:cubicBezTo>
                    <a:pt x="891" y="14561"/>
                    <a:pt x="942" y="14546"/>
                    <a:pt x="990" y="14517"/>
                  </a:cubicBezTo>
                  <a:lnTo>
                    <a:pt x="2100" y="13789"/>
                  </a:lnTo>
                  <a:cubicBezTo>
                    <a:pt x="2436" y="14370"/>
                    <a:pt x="2602" y="14954"/>
                    <a:pt x="2682" y="15433"/>
                  </a:cubicBezTo>
                  <a:cubicBezTo>
                    <a:pt x="2306" y="15520"/>
                    <a:pt x="1971" y="15616"/>
                    <a:pt x="1688" y="15721"/>
                  </a:cubicBezTo>
                  <a:cubicBezTo>
                    <a:pt x="895" y="16013"/>
                    <a:pt x="510" y="16359"/>
                    <a:pt x="510" y="16780"/>
                  </a:cubicBezTo>
                  <a:cubicBezTo>
                    <a:pt x="510" y="17254"/>
                    <a:pt x="1006" y="17637"/>
                    <a:pt x="2023" y="17950"/>
                  </a:cubicBezTo>
                  <a:cubicBezTo>
                    <a:pt x="2887" y="18216"/>
                    <a:pt x="4070" y="18411"/>
                    <a:pt x="5443" y="18516"/>
                  </a:cubicBezTo>
                  <a:cubicBezTo>
                    <a:pt x="5452" y="18517"/>
                    <a:pt x="5458" y="18517"/>
                    <a:pt x="5466" y="18517"/>
                  </a:cubicBezTo>
                  <a:cubicBezTo>
                    <a:pt x="5608" y="18517"/>
                    <a:pt x="5726" y="18409"/>
                    <a:pt x="5737" y="18265"/>
                  </a:cubicBezTo>
                  <a:cubicBezTo>
                    <a:pt x="5749" y="18115"/>
                    <a:pt x="5636" y="17985"/>
                    <a:pt x="5486" y="17974"/>
                  </a:cubicBezTo>
                  <a:cubicBezTo>
                    <a:pt x="4170" y="17873"/>
                    <a:pt x="2998" y="17680"/>
                    <a:pt x="2183" y="17429"/>
                  </a:cubicBezTo>
                  <a:cubicBezTo>
                    <a:pt x="1291" y="17155"/>
                    <a:pt x="1055" y="16884"/>
                    <a:pt x="1055" y="16780"/>
                  </a:cubicBezTo>
                  <a:cubicBezTo>
                    <a:pt x="1055" y="16616"/>
                    <a:pt x="1500" y="16272"/>
                    <a:pt x="2743" y="15978"/>
                  </a:cubicBezTo>
                  <a:lnTo>
                    <a:pt x="2743" y="15978"/>
                  </a:lnTo>
                  <a:cubicBezTo>
                    <a:pt x="2764" y="16317"/>
                    <a:pt x="2742" y="16531"/>
                    <a:pt x="2740" y="16537"/>
                  </a:cubicBezTo>
                  <a:cubicBezTo>
                    <a:pt x="2724" y="16686"/>
                    <a:pt x="2830" y="16821"/>
                    <a:pt x="2980" y="16839"/>
                  </a:cubicBezTo>
                  <a:cubicBezTo>
                    <a:pt x="2989" y="16840"/>
                    <a:pt x="3002" y="16841"/>
                    <a:pt x="3013" y="16841"/>
                  </a:cubicBezTo>
                  <a:cubicBezTo>
                    <a:pt x="3148" y="16841"/>
                    <a:pt x="3266" y="16738"/>
                    <a:pt x="3283" y="16599"/>
                  </a:cubicBezTo>
                  <a:cubicBezTo>
                    <a:pt x="3285" y="16572"/>
                    <a:pt x="3315" y="16291"/>
                    <a:pt x="3285" y="15863"/>
                  </a:cubicBezTo>
                  <a:cubicBezTo>
                    <a:pt x="3561" y="15810"/>
                    <a:pt x="3868" y="15761"/>
                    <a:pt x="4207" y="15717"/>
                  </a:cubicBezTo>
                  <a:lnTo>
                    <a:pt x="4207" y="15846"/>
                  </a:lnTo>
                  <a:cubicBezTo>
                    <a:pt x="4207" y="16156"/>
                    <a:pt x="4459" y="16409"/>
                    <a:pt x="4771" y="16409"/>
                  </a:cubicBezTo>
                  <a:lnTo>
                    <a:pt x="10590" y="16409"/>
                  </a:lnTo>
                  <a:cubicBezTo>
                    <a:pt x="10902" y="16409"/>
                    <a:pt x="11154" y="16156"/>
                    <a:pt x="11154" y="15846"/>
                  </a:cubicBezTo>
                  <a:lnTo>
                    <a:pt x="11154" y="15717"/>
                  </a:lnTo>
                  <a:cubicBezTo>
                    <a:pt x="11521" y="15765"/>
                    <a:pt x="11850" y="15819"/>
                    <a:pt x="12145" y="15877"/>
                  </a:cubicBezTo>
                  <a:cubicBezTo>
                    <a:pt x="12136" y="16173"/>
                    <a:pt x="12156" y="16361"/>
                    <a:pt x="12158" y="16384"/>
                  </a:cubicBezTo>
                  <a:cubicBezTo>
                    <a:pt x="12175" y="16522"/>
                    <a:pt x="12293" y="16625"/>
                    <a:pt x="12428" y="16625"/>
                  </a:cubicBezTo>
                  <a:cubicBezTo>
                    <a:pt x="12439" y="16625"/>
                    <a:pt x="12452" y="16625"/>
                    <a:pt x="12461" y="16623"/>
                  </a:cubicBezTo>
                  <a:cubicBezTo>
                    <a:pt x="12611" y="16606"/>
                    <a:pt x="12717" y="16471"/>
                    <a:pt x="12701" y="16321"/>
                  </a:cubicBezTo>
                  <a:cubicBezTo>
                    <a:pt x="12699" y="16317"/>
                    <a:pt x="12687" y="16197"/>
                    <a:pt x="12689" y="15995"/>
                  </a:cubicBezTo>
                  <a:lnTo>
                    <a:pt x="12689" y="15995"/>
                  </a:lnTo>
                  <a:cubicBezTo>
                    <a:pt x="13878" y="16285"/>
                    <a:pt x="14306" y="16620"/>
                    <a:pt x="14306" y="16780"/>
                  </a:cubicBezTo>
                  <a:cubicBezTo>
                    <a:pt x="14306" y="16896"/>
                    <a:pt x="13983" y="17275"/>
                    <a:pt x="12498" y="17607"/>
                  </a:cubicBezTo>
                  <a:cubicBezTo>
                    <a:pt x="11216" y="17895"/>
                    <a:pt x="9504" y="18054"/>
                    <a:pt x="7680" y="18054"/>
                  </a:cubicBezTo>
                  <a:cubicBezTo>
                    <a:pt x="7360" y="18054"/>
                    <a:pt x="7034" y="18049"/>
                    <a:pt x="6716" y="18039"/>
                  </a:cubicBezTo>
                  <a:cubicBezTo>
                    <a:pt x="6713" y="18039"/>
                    <a:pt x="6710" y="18039"/>
                    <a:pt x="6707" y="18039"/>
                  </a:cubicBezTo>
                  <a:cubicBezTo>
                    <a:pt x="6559" y="18039"/>
                    <a:pt x="6439" y="18155"/>
                    <a:pt x="6433" y="18302"/>
                  </a:cubicBezTo>
                  <a:cubicBezTo>
                    <a:pt x="6429" y="18453"/>
                    <a:pt x="6549" y="18579"/>
                    <a:pt x="6697" y="18584"/>
                  </a:cubicBezTo>
                  <a:cubicBezTo>
                    <a:pt x="7023" y="18593"/>
                    <a:pt x="7354" y="18598"/>
                    <a:pt x="7681" y="18598"/>
                  </a:cubicBezTo>
                  <a:cubicBezTo>
                    <a:pt x="9543" y="18598"/>
                    <a:pt x="11296" y="18436"/>
                    <a:pt x="12618" y="18138"/>
                  </a:cubicBezTo>
                  <a:cubicBezTo>
                    <a:pt x="14100" y="17806"/>
                    <a:pt x="14851" y="17349"/>
                    <a:pt x="14851" y="16780"/>
                  </a:cubicBezTo>
                  <a:cubicBezTo>
                    <a:pt x="14851" y="16359"/>
                    <a:pt x="14466" y="16013"/>
                    <a:pt x="13673" y="15721"/>
                  </a:cubicBezTo>
                  <a:cubicBezTo>
                    <a:pt x="13400" y="15620"/>
                    <a:pt x="13083" y="15528"/>
                    <a:pt x="12726" y="15444"/>
                  </a:cubicBezTo>
                  <a:cubicBezTo>
                    <a:pt x="12787" y="14931"/>
                    <a:pt x="12950" y="14251"/>
                    <a:pt x="13341" y="13572"/>
                  </a:cubicBezTo>
                  <a:lnTo>
                    <a:pt x="14451" y="14300"/>
                  </a:lnTo>
                  <a:cubicBezTo>
                    <a:pt x="14499" y="14331"/>
                    <a:pt x="14550" y="14346"/>
                    <a:pt x="14601" y="14346"/>
                  </a:cubicBezTo>
                  <a:cubicBezTo>
                    <a:pt x="14690" y="14346"/>
                    <a:pt x="14777" y="14301"/>
                    <a:pt x="14829" y="14222"/>
                  </a:cubicBezTo>
                  <a:cubicBezTo>
                    <a:pt x="14912" y="14096"/>
                    <a:pt x="14876" y="13928"/>
                    <a:pt x="14751" y="13845"/>
                  </a:cubicBezTo>
                  <a:lnTo>
                    <a:pt x="13956" y="13324"/>
                  </a:lnTo>
                  <a:lnTo>
                    <a:pt x="15198" y="13066"/>
                  </a:lnTo>
                  <a:cubicBezTo>
                    <a:pt x="15345" y="13035"/>
                    <a:pt x="15440" y="12891"/>
                    <a:pt x="15409" y="12743"/>
                  </a:cubicBezTo>
                  <a:cubicBezTo>
                    <a:pt x="15382" y="12615"/>
                    <a:pt x="15269" y="12526"/>
                    <a:pt x="15143" y="12526"/>
                  </a:cubicBezTo>
                  <a:cubicBezTo>
                    <a:pt x="15125" y="12526"/>
                    <a:pt x="15106" y="12528"/>
                    <a:pt x="15087" y="12532"/>
                  </a:cubicBezTo>
                  <a:lnTo>
                    <a:pt x="13915" y="12777"/>
                  </a:lnTo>
                  <a:lnTo>
                    <a:pt x="14727" y="11538"/>
                  </a:lnTo>
                  <a:cubicBezTo>
                    <a:pt x="14808" y="11413"/>
                    <a:pt x="14774" y="11244"/>
                    <a:pt x="14647" y="11161"/>
                  </a:cubicBezTo>
                  <a:cubicBezTo>
                    <a:pt x="14601" y="11130"/>
                    <a:pt x="14549" y="11116"/>
                    <a:pt x="14498" y="11116"/>
                  </a:cubicBezTo>
                  <a:cubicBezTo>
                    <a:pt x="14409" y="11116"/>
                    <a:pt x="14322" y="11160"/>
                    <a:pt x="14269" y="11239"/>
                  </a:cubicBezTo>
                  <a:lnTo>
                    <a:pt x="13460" y="12478"/>
                  </a:lnTo>
                  <a:lnTo>
                    <a:pt x="13214" y="11306"/>
                  </a:lnTo>
                  <a:cubicBezTo>
                    <a:pt x="13187" y="11178"/>
                    <a:pt x="13074" y="11090"/>
                    <a:pt x="12948" y="11090"/>
                  </a:cubicBezTo>
                  <a:cubicBezTo>
                    <a:pt x="12929" y="11090"/>
                    <a:pt x="12911" y="11091"/>
                    <a:pt x="12892" y="11095"/>
                  </a:cubicBezTo>
                  <a:cubicBezTo>
                    <a:pt x="12744" y="11126"/>
                    <a:pt x="12650" y="11270"/>
                    <a:pt x="12680" y="11418"/>
                  </a:cubicBezTo>
                  <a:lnTo>
                    <a:pt x="12941" y="12660"/>
                  </a:lnTo>
                  <a:lnTo>
                    <a:pt x="12099" y="12107"/>
                  </a:lnTo>
                  <a:cubicBezTo>
                    <a:pt x="12053" y="12077"/>
                    <a:pt x="12001" y="12063"/>
                    <a:pt x="11950" y="12063"/>
                  </a:cubicBezTo>
                  <a:cubicBezTo>
                    <a:pt x="11861" y="12063"/>
                    <a:pt x="11773" y="12107"/>
                    <a:pt x="11721" y="12186"/>
                  </a:cubicBezTo>
                  <a:cubicBezTo>
                    <a:pt x="11640" y="12313"/>
                    <a:pt x="11674" y="12481"/>
                    <a:pt x="11800" y="12564"/>
                  </a:cubicBezTo>
                  <a:lnTo>
                    <a:pt x="12883" y="13273"/>
                  </a:lnTo>
                  <a:cubicBezTo>
                    <a:pt x="12449" y="14017"/>
                    <a:pt x="12262" y="14759"/>
                    <a:pt x="12188" y="15331"/>
                  </a:cubicBezTo>
                  <a:cubicBezTo>
                    <a:pt x="11867" y="15269"/>
                    <a:pt x="11521" y="15215"/>
                    <a:pt x="11154" y="15167"/>
                  </a:cubicBezTo>
                  <a:lnTo>
                    <a:pt x="11154" y="11518"/>
                  </a:lnTo>
                  <a:cubicBezTo>
                    <a:pt x="11154" y="11368"/>
                    <a:pt x="11031" y="11247"/>
                    <a:pt x="10881" y="11247"/>
                  </a:cubicBezTo>
                  <a:cubicBezTo>
                    <a:pt x="10730" y="11247"/>
                    <a:pt x="10608" y="11368"/>
                    <a:pt x="10608" y="11518"/>
                  </a:cubicBezTo>
                  <a:lnTo>
                    <a:pt x="10608" y="13933"/>
                  </a:lnTo>
                  <a:lnTo>
                    <a:pt x="4753" y="13933"/>
                  </a:lnTo>
                  <a:lnTo>
                    <a:pt x="4753" y="12046"/>
                  </a:lnTo>
                  <a:cubicBezTo>
                    <a:pt x="4753" y="12036"/>
                    <a:pt x="4760" y="12028"/>
                    <a:pt x="4771" y="12028"/>
                  </a:cubicBezTo>
                  <a:lnTo>
                    <a:pt x="6857" y="12028"/>
                  </a:lnTo>
                  <a:cubicBezTo>
                    <a:pt x="6863" y="12028"/>
                    <a:pt x="6869" y="12028"/>
                    <a:pt x="6876" y="12026"/>
                  </a:cubicBezTo>
                  <a:lnTo>
                    <a:pt x="6876" y="12026"/>
                  </a:lnTo>
                  <a:cubicBezTo>
                    <a:pt x="6876" y="12034"/>
                    <a:pt x="6874" y="12039"/>
                    <a:pt x="6874" y="12046"/>
                  </a:cubicBezTo>
                  <a:lnTo>
                    <a:pt x="6874" y="12714"/>
                  </a:lnTo>
                  <a:cubicBezTo>
                    <a:pt x="6874" y="13025"/>
                    <a:pt x="7127" y="13277"/>
                    <a:pt x="7438" y="13277"/>
                  </a:cubicBezTo>
                  <a:lnTo>
                    <a:pt x="8105" y="13277"/>
                  </a:lnTo>
                  <a:cubicBezTo>
                    <a:pt x="8415" y="13277"/>
                    <a:pt x="8670" y="13025"/>
                    <a:pt x="8670" y="12714"/>
                  </a:cubicBezTo>
                  <a:lnTo>
                    <a:pt x="8670" y="12046"/>
                  </a:lnTo>
                  <a:cubicBezTo>
                    <a:pt x="8670" y="11735"/>
                    <a:pt x="8415" y="11483"/>
                    <a:pt x="8105" y="11483"/>
                  </a:cubicBezTo>
                  <a:lnTo>
                    <a:pt x="7438" y="11483"/>
                  </a:lnTo>
                  <a:cubicBezTo>
                    <a:pt x="7432" y="11483"/>
                    <a:pt x="7425" y="11484"/>
                    <a:pt x="7419" y="11484"/>
                  </a:cubicBezTo>
                  <a:lnTo>
                    <a:pt x="7419" y="11466"/>
                  </a:lnTo>
                  <a:lnTo>
                    <a:pt x="7419" y="10758"/>
                  </a:lnTo>
                  <a:cubicBezTo>
                    <a:pt x="7419" y="10448"/>
                    <a:pt x="7167" y="10196"/>
                    <a:pt x="6857" y="10196"/>
                  </a:cubicBezTo>
                  <a:lnTo>
                    <a:pt x="6476" y="10196"/>
                  </a:lnTo>
                  <a:cubicBezTo>
                    <a:pt x="6466" y="10196"/>
                    <a:pt x="6460" y="10189"/>
                    <a:pt x="6460" y="10179"/>
                  </a:cubicBezTo>
                  <a:lnTo>
                    <a:pt x="6460" y="9719"/>
                  </a:lnTo>
                  <a:cubicBezTo>
                    <a:pt x="6460" y="9409"/>
                    <a:pt x="6205" y="9156"/>
                    <a:pt x="5897" y="9156"/>
                  </a:cubicBezTo>
                  <a:lnTo>
                    <a:pt x="4771" y="9156"/>
                  </a:lnTo>
                  <a:cubicBezTo>
                    <a:pt x="4760" y="9156"/>
                    <a:pt x="4753" y="9149"/>
                    <a:pt x="4753" y="9139"/>
                  </a:cubicBezTo>
                  <a:lnTo>
                    <a:pt x="4753" y="5543"/>
                  </a:lnTo>
                  <a:cubicBezTo>
                    <a:pt x="4753" y="5533"/>
                    <a:pt x="4760" y="5524"/>
                    <a:pt x="4771" y="5524"/>
                  </a:cubicBezTo>
                  <a:lnTo>
                    <a:pt x="5886" y="5524"/>
                  </a:lnTo>
                  <a:cubicBezTo>
                    <a:pt x="6196" y="5524"/>
                    <a:pt x="6448" y="5272"/>
                    <a:pt x="6448" y="4962"/>
                  </a:cubicBezTo>
                  <a:lnTo>
                    <a:pt x="6448" y="4159"/>
                  </a:lnTo>
                  <a:cubicBezTo>
                    <a:pt x="6448" y="4149"/>
                    <a:pt x="6456" y="4141"/>
                    <a:pt x="6466" y="4141"/>
                  </a:cubicBezTo>
                  <a:lnTo>
                    <a:pt x="7880" y="4141"/>
                  </a:lnTo>
                  <a:cubicBezTo>
                    <a:pt x="7880" y="4147"/>
                    <a:pt x="7878" y="4153"/>
                    <a:pt x="7878" y="4159"/>
                  </a:cubicBezTo>
                  <a:lnTo>
                    <a:pt x="7878" y="4828"/>
                  </a:lnTo>
                  <a:cubicBezTo>
                    <a:pt x="7878" y="5138"/>
                    <a:pt x="8130" y="5390"/>
                    <a:pt x="8442" y="5390"/>
                  </a:cubicBezTo>
                  <a:lnTo>
                    <a:pt x="9110" y="5390"/>
                  </a:lnTo>
                  <a:cubicBezTo>
                    <a:pt x="9420" y="5390"/>
                    <a:pt x="9672" y="5138"/>
                    <a:pt x="9672" y="4828"/>
                  </a:cubicBezTo>
                  <a:lnTo>
                    <a:pt x="9672" y="4159"/>
                  </a:lnTo>
                  <a:cubicBezTo>
                    <a:pt x="9672" y="3848"/>
                    <a:pt x="9420" y="3596"/>
                    <a:pt x="9110" y="3596"/>
                  </a:cubicBezTo>
                  <a:lnTo>
                    <a:pt x="8442" y="3596"/>
                  </a:lnTo>
                  <a:cubicBezTo>
                    <a:pt x="8436" y="3596"/>
                    <a:pt x="8430" y="3597"/>
                    <a:pt x="8424" y="3597"/>
                  </a:cubicBezTo>
                  <a:lnTo>
                    <a:pt x="8424" y="3579"/>
                  </a:lnTo>
                  <a:lnTo>
                    <a:pt x="8424" y="2683"/>
                  </a:lnTo>
                  <a:cubicBezTo>
                    <a:pt x="8424" y="2374"/>
                    <a:pt x="8172" y="2121"/>
                    <a:pt x="7862" y="2121"/>
                  </a:cubicBezTo>
                  <a:lnTo>
                    <a:pt x="7595" y="2121"/>
                  </a:lnTo>
                  <a:cubicBezTo>
                    <a:pt x="7585" y="2121"/>
                    <a:pt x="7577" y="2114"/>
                    <a:pt x="7577" y="2104"/>
                  </a:cubicBezTo>
                  <a:lnTo>
                    <a:pt x="7577" y="563"/>
                  </a:lnTo>
                  <a:cubicBezTo>
                    <a:pt x="7577" y="558"/>
                    <a:pt x="7577" y="552"/>
                    <a:pt x="7588" y="547"/>
                  </a:cubicBezTo>
                  <a:cubicBezTo>
                    <a:pt x="7591" y="545"/>
                    <a:pt x="7594" y="544"/>
                    <a:pt x="7596" y="544"/>
                  </a:cubicBezTo>
                  <a:cubicBezTo>
                    <a:pt x="7600" y="544"/>
                    <a:pt x="7602" y="546"/>
                    <a:pt x="7604" y="547"/>
                  </a:cubicBezTo>
                  <a:lnTo>
                    <a:pt x="10601" y="2466"/>
                  </a:lnTo>
                  <a:cubicBezTo>
                    <a:pt x="10604" y="2468"/>
                    <a:pt x="10608" y="2474"/>
                    <a:pt x="10608" y="2481"/>
                  </a:cubicBezTo>
                  <a:lnTo>
                    <a:pt x="10608" y="5228"/>
                  </a:lnTo>
                  <a:cubicBezTo>
                    <a:pt x="10608" y="5378"/>
                    <a:pt x="10730" y="5500"/>
                    <a:pt x="10881" y="5500"/>
                  </a:cubicBezTo>
                  <a:cubicBezTo>
                    <a:pt x="11031" y="5500"/>
                    <a:pt x="11154" y="5378"/>
                    <a:pt x="11154" y="5228"/>
                  </a:cubicBezTo>
                  <a:lnTo>
                    <a:pt x="11154" y="2481"/>
                  </a:lnTo>
                  <a:cubicBezTo>
                    <a:pt x="11154" y="2287"/>
                    <a:pt x="11056" y="2110"/>
                    <a:pt x="10893" y="2007"/>
                  </a:cubicBezTo>
                  <a:lnTo>
                    <a:pt x="7899" y="89"/>
                  </a:lnTo>
                  <a:cubicBezTo>
                    <a:pt x="7806" y="30"/>
                    <a:pt x="7700" y="0"/>
                    <a:pt x="7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58"/>
          <p:cNvGrpSpPr/>
          <p:nvPr/>
        </p:nvGrpSpPr>
        <p:grpSpPr>
          <a:xfrm>
            <a:off x="7803213" y="3414600"/>
            <a:ext cx="220775" cy="465000"/>
            <a:chOff x="7803213" y="3414600"/>
            <a:chExt cx="220775" cy="465000"/>
          </a:xfrm>
        </p:grpSpPr>
        <p:sp>
          <p:nvSpPr>
            <p:cNvPr id="680" name="Google Shape;680;p58"/>
            <p:cNvSpPr/>
            <p:nvPr/>
          </p:nvSpPr>
          <p:spPr>
            <a:xfrm>
              <a:off x="7803213" y="3414600"/>
              <a:ext cx="220775" cy="465000"/>
            </a:xfrm>
            <a:custGeom>
              <a:avLst/>
              <a:gdLst/>
              <a:ahLst/>
              <a:cxnLst/>
              <a:rect l="l" t="t" r="r" b="b"/>
              <a:pathLst>
                <a:path w="8831" h="18600" extrusionOk="0">
                  <a:moveTo>
                    <a:pt x="2190" y="3134"/>
                  </a:moveTo>
                  <a:cubicBezTo>
                    <a:pt x="2292" y="3236"/>
                    <a:pt x="2460" y="3445"/>
                    <a:pt x="2684" y="3837"/>
                  </a:cubicBezTo>
                  <a:cubicBezTo>
                    <a:pt x="2946" y="4295"/>
                    <a:pt x="3204" y="4864"/>
                    <a:pt x="3374" y="5360"/>
                  </a:cubicBezTo>
                  <a:cubicBezTo>
                    <a:pt x="3403" y="5444"/>
                    <a:pt x="3428" y="5519"/>
                    <a:pt x="3448" y="5592"/>
                  </a:cubicBezTo>
                  <a:cubicBezTo>
                    <a:pt x="3496" y="5753"/>
                    <a:pt x="3530" y="5899"/>
                    <a:pt x="3552" y="6029"/>
                  </a:cubicBezTo>
                  <a:lnTo>
                    <a:pt x="2780" y="6029"/>
                  </a:lnTo>
                  <a:cubicBezTo>
                    <a:pt x="2753" y="5971"/>
                    <a:pt x="2728" y="5910"/>
                    <a:pt x="2704" y="5847"/>
                  </a:cubicBezTo>
                  <a:cubicBezTo>
                    <a:pt x="2678" y="5778"/>
                    <a:pt x="2648" y="5703"/>
                    <a:pt x="2620" y="5618"/>
                  </a:cubicBezTo>
                  <a:cubicBezTo>
                    <a:pt x="2450" y="5122"/>
                    <a:pt x="2304" y="4515"/>
                    <a:pt x="2230" y="3992"/>
                  </a:cubicBezTo>
                  <a:cubicBezTo>
                    <a:pt x="2167" y="3546"/>
                    <a:pt x="2171" y="3276"/>
                    <a:pt x="2190" y="3134"/>
                  </a:cubicBezTo>
                  <a:close/>
                  <a:moveTo>
                    <a:pt x="6619" y="2220"/>
                  </a:moveTo>
                  <a:lnTo>
                    <a:pt x="6619" y="2220"/>
                  </a:lnTo>
                  <a:cubicBezTo>
                    <a:pt x="6654" y="2359"/>
                    <a:pt x="6682" y="2695"/>
                    <a:pt x="6595" y="3344"/>
                  </a:cubicBezTo>
                  <a:cubicBezTo>
                    <a:pt x="6504" y="3987"/>
                    <a:pt x="6325" y="4737"/>
                    <a:pt x="6115" y="5352"/>
                  </a:cubicBezTo>
                  <a:cubicBezTo>
                    <a:pt x="6079" y="5455"/>
                    <a:pt x="6047" y="5546"/>
                    <a:pt x="6012" y="5631"/>
                  </a:cubicBezTo>
                  <a:cubicBezTo>
                    <a:pt x="5956" y="5778"/>
                    <a:pt x="5900" y="5910"/>
                    <a:pt x="5840" y="6029"/>
                  </a:cubicBezTo>
                  <a:lnTo>
                    <a:pt x="4850" y="6029"/>
                  </a:lnTo>
                  <a:cubicBezTo>
                    <a:pt x="4867" y="5823"/>
                    <a:pt x="4920" y="5574"/>
                    <a:pt x="5006" y="5285"/>
                  </a:cubicBezTo>
                  <a:cubicBezTo>
                    <a:pt x="5030" y="5198"/>
                    <a:pt x="5061" y="5106"/>
                    <a:pt x="5096" y="5003"/>
                  </a:cubicBezTo>
                  <a:cubicBezTo>
                    <a:pt x="5307" y="4388"/>
                    <a:pt x="5627" y="3686"/>
                    <a:pt x="5950" y="3123"/>
                  </a:cubicBezTo>
                  <a:cubicBezTo>
                    <a:pt x="6276" y="2556"/>
                    <a:pt x="6506" y="2308"/>
                    <a:pt x="6619" y="2220"/>
                  </a:cubicBezTo>
                  <a:close/>
                  <a:moveTo>
                    <a:pt x="7148" y="8591"/>
                  </a:moveTo>
                  <a:lnTo>
                    <a:pt x="8286" y="9724"/>
                  </a:lnTo>
                  <a:lnTo>
                    <a:pt x="8286" y="11302"/>
                  </a:lnTo>
                  <a:lnTo>
                    <a:pt x="7340" y="10360"/>
                  </a:lnTo>
                  <a:cubicBezTo>
                    <a:pt x="7287" y="10307"/>
                    <a:pt x="7218" y="10281"/>
                    <a:pt x="7148" y="10281"/>
                  </a:cubicBezTo>
                  <a:cubicBezTo>
                    <a:pt x="7078" y="10281"/>
                    <a:pt x="7009" y="10307"/>
                    <a:pt x="6955" y="10360"/>
                  </a:cubicBezTo>
                  <a:lnTo>
                    <a:pt x="5778" y="11537"/>
                  </a:lnTo>
                  <a:lnTo>
                    <a:pt x="4615" y="10378"/>
                  </a:lnTo>
                  <a:cubicBezTo>
                    <a:pt x="4561" y="10325"/>
                    <a:pt x="4492" y="10299"/>
                    <a:pt x="4422" y="10299"/>
                  </a:cubicBezTo>
                  <a:cubicBezTo>
                    <a:pt x="4352" y="10299"/>
                    <a:pt x="4282" y="10325"/>
                    <a:pt x="4229" y="10378"/>
                  </a:cubicBezTo>
                  <a:lnTo>
                    <a:pt x="3053" y="11554"/>
                  </a:lnTo>
                  <a:lnTo>
                    <a:pt x="1894" y="10397"/>
                  </a:lnTo>
                  <a:cubicBezTo>
                    <a:pt x="1841" y="10343"/>
                    <a:pt x="1771" y="10316"/>
                    <a:pt x="1701" y="10316"/>
                  </a:cubicBezTo>
                  <a:cubicBezTo>
                    <a:pt x="1631" y="10316"/>
                    <a:pt x="1562" y="10343"/>
                    <a:pt x="1509" y="10396"/>
                  </a:cubicBezTo>
                  <a:lnTo>
                    <a:pt x="545" y="11356"/>
                  </a:lnTo>
                  <a:lnTo>
                    <a:pt x="545" y="9778"/>
                  </a:lnTo>
                  <a:lnTo>
                    <a:pt x="1701" y="8627"/>
                  </a:lnTo>
                  <a:lnTo>
                    <a:pt x="2860" y="9786"/>
                  </a:lnTo>
                  <a:cubicBezTo>
                    <a:pt x="2911" y="9837"/>
                    <a:pt x="2980" y="9866"/>
                    <a:pt x="3053" y="9866"/>
                  </a:cubicBezTo>
                  <a:cubicBezTo>
                    <a:pt x="3124" y="9866"/>
                    <a:pt x="3194" y="9837"/>
                    <a:pt x="3245" y="9786"/>
                  </a:cubicBezTo>
                  <a:lnTo>
                    <a:pt x="4422" y="8610"/>
                  </a:lnTo>
                  <a:lnTo>
                    <a:pt x="5586" y="9768"/>
                  </a:lnTo>
                  <a:cubicBezTo>
                    <a:pt x="5639" y="9821"/>
                    <a:pt x="5708" y="9848"/>
                    <a:pt x="5778" y="9848"/>
                  </a:cubicBezTo>
                  <a:cubicBezTo>
                    <a:pt x="5848" y="9848"/>
                    <a:pt x="5918" y="9821"/>
                    <a:pt x="5971" y="9767"/>
                  </a:cubicBezTo>
                  <a:lnTo>
                    <a:pt x="7148" y="8591"/>
                  </a:lnTo>
                  <a:close/>
                  <a:moveTo>
                    <a:pt x="7148" y="10938"/>
                  </a:moveTo>
                  <a:lnTo>
                    <a:pt x="8286" y="12071"/>
                  </a:lnTo>
                  <a:lnTo>
                    <a:pt x="8286" y="13648"/>
                  </a:lnTo>
                  <a:lnTo>
                    <a:pt x="7340" y="12706"/>
                  </a:lnTo>
                  <a:cubicBezTo>
                    <a:pt x="7287" y="12654"/>
                    <a:pt x="7218" y="12627"/>
                    <a:pt x="7149" y="12627"/>
                  </a:cubicBezTo>
                  <a:cubicBezTo>
                    <a:pt x="7079" y="12627"/>
                    <a:pt x="7009" y="12654"/>
                    <a:pt x="6955" y="12708"/>
                  </a:cubicBezTo>
                  <a:lnTo>
                    <a:pt x="5778" y="13883"/>
                  </a:lnTo>
                  <a:lnTo>
                    <a:pt x="4615" y="12725"/>
                  </a:lnTo>
                  <a:cubicBezTo>
                    <a:pt x="4561" y="12672"/>
                    <a:pt x="4491" y="12646"/>
                    <a:pt x="4422" y="12646"/>
                  </a:cubicBezTo>
                  <a:cubicBezTo>
                    <a:pt x="4352" y="12646"/>
                    <a:pt x="4282" y="12672"/>
                    <a:pt x="4229" y="12725"/>
                  </a:cubicBezTo>
                  <a:lnTo>
                    <a:pt x="3053" y="13902"/>
                  </a:lnTo>
                  <a:lnTo>
                    <a:pt x="1894" y="12743"/>
                  </a:lnTo>
                  <a:cubicBezTo>
                    <a:pt x="1841" y="12690"/>
                    <a:pt x="1770" y="12663"/>
                    <a:pt x="1700" y="12663"/>
                  </a:cubicBezTo>
                  <a:cubicBezTo>
                    <a:pt x="1631" y="12663"/>
                    <a:pt x="1562" y="12689"/>
                    <a:pt x="1509" y="12742"/>
                  </a:cubicBezTo>
                  <a:lnTo>
                    <a:pt x="545" y="13703"/>
                  </a:lnTo>
                  <a:lnTo>
                    <a:pt x="545" y="12125"/>
                  </a:lnTo>
                  <a:lnTo>
                    <a:pt x="1701" y="10974"/>
                  </a:lnTo>
                  <a:lnTo>
                    <a:pt x="2860" y="12132"/>
                  </a:lnTo>
                  <a:cubicBezTo>
                    <a:pt x="2913" y="12186"/>
                    <a:pt x="2983" y="12212"/>
                    <a:pt x="3053" y="12212"/>
                  </a:cubicBezTo>
                  <a:cubicBezTo>
                    <a:pt x="3122" y="12212"/>
                    <a:pt x="3192" y="12186"/>
                    <a:pt x="3245" y="12132"/>
                  </a:cubicBezTo>
                  <a:lnTo>
                    <a:pt x="4422" y="10956"/>
                  </a:lnTo>
                  <a:lnTo>
                    <a:pt x="5586" y="12115"/>
                  </a:lnTo>
                  <a:cubicBezTo>
                    <a:pt x="5639" y="12168"/>
                    <a:pt x="5709" y="12194"/>
                    <a:pt x="5778" y="12194"/>
                  </a:cubicBezTo>
                  <a:cubicBezTo>
                    <a:pt x="5848" y="12194"/>
                    <a:pt x="5918" y="12168"/>
                    <a:pt x="5971" y="12115"/>
                  </a:cubicBezTo>
                  <a:lnTo>
                    <a:pt x="7148" y="10938"/>
                  </a:lnTo>
                  <a:close/>
                  <a:moveTo>
                    <a:pt x="7148" y="13284"/>
                  </a:moveTo>
                  <a:lnTo>
                    <a:pt x="8286" y="14417"/>
                  </a:lnTo>
                  <a:lnTo>
                    <a:pt x="8286" y="15305"/>
                  </a:lnTo>
                  <a:cubicBezTo>
                    <a:pt x="8286" y="15518"/>
                    <a:pt x="8261" y="15724"/>
                    <a:pt x="8213" y="15924"/>
                  </a:cubicBezTo>
                  <a:lnTo>
                    <a:pt x="7340" y="15053"/>
                  </a:lnTo>
                  <a:cubicBezTo>
                    <a:pt x="7287" y="15000"/>
                    <a:pt x="7218" y="14974"/>
                    <a:pt x="7149" y="14974"/>
                  </a:cubicBezTo>
                  <a:cubicBezTo>
                    <a:pt x="7079" y="14974"/>
                    <a:pt x="7009" y="15000"/>
                    <a:pt x="6955" y="15054"/>
                  </a:cubicBezTo>
                  <a:lnTo>
                    <a:pt x="5778" y="16230"/>
                  </a:lnTo>
                  <a:lnTo>
                    <a:pt x="4615" y="15071"/>
                  </a:lnTo>
                  <a:cubicBezTo>
                    <a:pt x="4561" y="15018"/>
                    <a:pt x="4491" y="14992"/>
                    <a:pt x="4422" y="14992"/>
                  </a:cubicBezTo>
                  <a:cubicBezTo>
                    <a:pt x="4352" y="14992"/>
                    <a:pt x="4282" y="15018"/>
                    <a:pt x="4229" y="15071"/>
                  </a:cubicBezTo>
                  <a:lnTo>
                    <a:pt x="3053" y="16248"/>
                  </a:lnTo>
                  <a:lnTo>
                    <a:pt x="1894" y="15090"/>
                  </a:lnTo>
                  <a:cubicBezTo>
                    <a:pt x="1841" y="15037"/>
                    <a:pt x="1771" y="15010"/>
                    <a:pt x="1701" y="15010"/>
                  </a:cubicBezTo>
                  <a:cubicBezTo>
                    <a:pt x="1632" y="15010"/>
                    <a:pt x="1562" y="15037"/>
                    <a:pt x="1509" y="15090"/>
                  </a:cubicBezTo>
                  <a:lnTo>
                    <a:pt x="625" y="15969"/>
                  </a:lnTo>
                  <a:cubicBezTo>
                    <a:pt x="575" y="15756"/>
                    <a:pt x="545" y="15534"/>
                    <a:pt x="545" y="15305"/>
                  </a:cubicBezTo>
                  <a:lnTo>
                    <a:pt x="545" y="14471"/>
                  </a:lnTo>
                  <a:lnTo>
                    <a:pt x="1701" y="13320"/>
                  </a:lnTo>
                  <a:lnTo>
                    <a:pt x="2860" y="14480"/>
                  </a:lnTo>
                  <a:cubicBezTo>
                    <a:pt x="2913" y="14533"/>
                    <a:pt x="2983" y="14559"/>
                    <a:pt x="3053" y="14559"/>
                  </a:cubicBezTo>
                  <a:cubicBezTo>
                    <a:pt x="3122" y="14559"/>
                    <a:pt x="3192" y="14533"/>
                    <a:pt x="3245" y="14480"/>
                  </a:cubicBezTo>
                  <a:lnTo>
                    <a:pt x="4422" y="13303"/>
                  </a:lnTo>
                  <a:lnTo>
                    <a:pt x="5586" y="14461"/>
                  </a:lnTo>
                  <a:cubicBezTo>
                    <a:pt x="5639" y="14514"/>
                    <a:pt x="5709" y="14541"/>
                    <a:pt x="5778" y="14541"/>
                  </a:cubicBezTo>
                  <a:cubicBezTo>
                    <a:pt x="5848" y="14541"/>
                    <a:pt x="5918" y="14514"/>
                    <a:pt x="5971" y="14461"/>
                  </a:cubicBezTo>
                  <a:lnTo>
                    <a:pt x="7148" y="13284"/>
                  </a:lnTo>
                  <a:close/>
                  <a:moveTo>
                    <a:pt x="4186" y="0"/>
                  </a:moveTo>
                  <a:cubicBezTo>
                    <a:pt x="3733" y="0"/>
                    <a:pt x="3491" y="616"/>
                    <a:pt x="3349" y="1080"/>
                  </a:cubicBezTo>
                  <a:cubicBezTo>
                    <a:pt x="3305" y="1224"/>
                    <a:pt x="3385" y="1376"/>
                    <a:pt x="3530" y="1420"/>
                  </a:cubicBezTo>
                  <a:cubicBezTo>
                    <a:pt x="3557" y="1429"/>
                    <a:pt x="3584" y="1433"/>
                    <a:pt x="3610" y="1433"/>
                  </a:cubicBezTo>
                  <a:cubicBezTo>
                    <a:pt x="3726" y="1433"/>
                    <a:pt x="3834" y="1357"/>
                    <a:pt x="3871" y="1240"/>
                  </a:cubicBezTo>
                  <a:cubicBezTo>
                    <a:pt x="4016" y="766"/>
                    <a:pt x="4136" y="609"/>
                    <a:pt x="4186" y="560"/>
                  </a:cubicBezTo>
                  <a:cubicBezTo>
                    <a:pt x="4264" y="636"/>
                    <a:pt x="4438" y="920"/>
                    <a:pt x="4612" y="1648"/>
                  </a:cubicBezTo>
                  <a:cubicBezTo>
                    <a:pt x="4768" y="2295"/>
                    <a:pt x="4883" y="3126"/>
                    <a:pt x="4930" y="3931"/>
                  </a:cubicBezTo>
                  <a:lnTo>
                    <a:pt x="4930" y="3937"/>
                  </a:lnTo>
                  <a:cubicBezTo>
                    <a:pt x="4799" y="4236"/>
                    <a:pt x="4680" y="4537"/>
                    <a:pt x="4582" y="4826"/>
                  </a:cubicBezTo>
                  <a:cubicBezTo>
                    <a:pt x="4542" y="4936"/>
                    <a:pt x="4511" y="5036"/>
                    <a:pt x="4483" y="5130"/>
                  </a:cubicBezTo>
                  <a:cubicBezTo>
                    <a:pt x="4379" y="5478"/>
                    <a:pt x="4320" y="5774"/>
                    <a:pt x="4302" y="6029"/>
                  </a:cubicBezTo>
                  <a:lnTo>
                    <a:pt x="4104" y="6029"/>
                  </a:lnTo>
                  <a:cubicBezTo>
                    <a:pt x="4081" y="5853"/>
                    <a:pt x="4037" y="5657"/>
                    <a:pt x="3970" y="5437"/>
                  </a:cubicBezTo>
                  <a:cubicBezTo>
                    <a:pt x="3946" y="5358"/>
                    <a:pt x="3920" y="5275"/>
                    <a:pt x="3889" y="5182"/>
                  </a:cubicBezTo>
                  <a:cubicBezTo>
                    <a:pt x="3766" y="4826"/>
                    <a:pt x="3606" y="4445"/>
                    <a:pt x="3432" y="4085"/>
                  </a:cubicBezTo>
                  <a:cubicBezTo>
                    <a:pt x="3434" y="4076"/>
                    <a:pt x="3434" y="4065"/>
                    <a:pt x="3435" y="4053"/>
                  </a:cubicBezTo>
                  <a:cubicBezTo>
                    <a:pt x="3462" y="3519"/>
                    <a:pt x="3520" y="2963"/>
                    <a:pt x="3604" y="2445"/>
                  </a:cubicBezTo>
                  <a:cubicBezTo>
                    <a:pt x="3626" y="2296"/>
                    <a:pt x="3526" y="2156"/>
                    <a:pt x="3376" y="2133"/>
                  </a:cubicBezTo>
                  <a:cubicBezTo>
                    <a:pt x="3362" y="2130"/>
                    <a:pt x="3347" y="2129"/>
                    <a:pt x="3332" y="2129"/>
                  </a:cubicBezTo>
                  <a:cubicBezTo>
                    <a:pt x="3202" y="2129"/>
                    <a:pt x="3087" y="2225"/>
                    <a:pt x="3065" y="2358"/>
                  </a:cubicBezTo>
                  <a:cubicBezTo>
                    <a:pt x="3020" y="2640"/>
                    <a:pt x="2983" y="2933"/>
                    <a:pt x="2952" y="3230"/>
                  </a:cubicBezTo>
                  <a:cubicBezTo>
                    <a:pt x="2633" y="2741"/>
                    <a:pt x="2368" y="2513"/>
                    <a:pt x="2120" y="2513"/>
                  </a:cubicBezTo>
                  <a:cubicBezTo>
                    <a:pt x="2074" y="2513"/>
                    <a:pt x="2029" y="2521"/>
                    <a:pt x="1984" y="2536"/>
                  </a:cubicBezTo>
                  <a:cubicBezTo>
                    <a:pt x="1669" y="2644"/>
                    <a:pt x="1571" y="3063"/>
                    <a:pt x="1669" y="3896"/>
                  </a:cubicBezTo>
                  <a:cubicBezTo>
                    <a:pt x="1738" y="4493"/>
                    <a:pt x="1901" y="5202"/>
                    <a:pt x="2106" y="5794"/>
                  </a:cubicBezTo>
                  <a:cubicBezTo>
                    <a:pt x="2137" y="5887"/>
                    <a:pt x="2167" y="5970"/>
                    <a:pt x="2196" y="6045"/>
                  </a:cubicBezTo>
                  <a:cubicBezTo>
                    <a:pt x="2198" y="6047"/>
                    <a:pt x="2198" y="6051"/>
                    <a:pt x="2199" y="6054"/>
                  </a:cubicBezTo>
                  <a:cubicBezTo>
                    <a:pt x="960" y="6227"/>
                    <a:pt x="0" y="7294"/>
                    <a:pt x="0" y="8580"/>
                  </a:cubicBezTo>
                  <a:lnTo>
                    <a:pt x="0" y="15305"/>
                  </a:lnTo>
                  <a:cubicBezTo>
                    <a:pt x="0" y="16162"/>
                    <a:pt x="329" y="16975"/>
                    <a:pt x="925" y="17591"/>
                  </a:cubicBezTo>
                  <a:cubicBezTo>
                    <a:pt x="1517" y="18206"/>
                    <a:pt x="2315" y="18564"/>
                    <a:pt x="3167" y="18596"/>
                  </a:cubicBezTo>
                  <a:lnTo>
                    <a:pt x="3177" y="18596"/>
                  </a:lnTo>
                  <a:cubicBezTo>
                    <a:pt x="3323" y="18596"/>
                    <a:pt x="3444" y="18482"/>
                    <a:pt x="3450" y="18334"/>
                  </a:cubicBezTo>
                  <a:cubicBezTo>
                    <a:pt x="3454" y="18184"/>
                    <a:pt x="3337" y="18057"/>
                    <a:pt x="3188" y="18052"/>
                  </a:cubicBezTo>
                  <a:cubicBezTo>
                    <a:pt x="2147" y="18012"/>
                    <a:pt x="1265" y="17404"/>
                    <a:pt x="833" y="16532"/>
                  </a:cubicBezTo>
                  <a:lnTo>
                    <a:pt x="1701" y="15668"/>
                  </a:lnTo>
                  <a:lnTo>
                    <a:pt x="2860" y="16826"/>
                  </a:lnTo>
                  <a:cubicBezTo>
                    <a:pt x="2913" y="16879"/>
                    <a:pt x="2983" y="16906"/>
                    <a:pt x="3053" y="16906"/>
                  </a:cubicBezTo>
                  <a:cubicBezTo>
                    <a:pt x="3122" y="16906"/>
                    <a:pt x="3192" y="16879"/>
                    <a:pt x="3245" y="16826"/>
                  </a:cubicBezTo>
                  <a:lnTo>
                    <a:pt x="4422" y="15649"/>
                  </a:lnTo>
                  <a:lnTo>
                    <a:pt x="5586" y="16808"/>
                  </a:lnTo>
                  <a:cubicBezTo>
                    <a:pt x="5639" y="16861"/>
                    <a:pt x="5708" y="16888"/>
                    <a:pt x="5778" y="16888"/>
                  </a:cubicBezTo>
                  <a:cubicBezTo>
                    <a:pt x="5848" y="16888"/>
                    <a:pt x="5918" y="16861"/>
                    <a:pt x="5971" y="16808"/>
                  </a:cubicBezTo>
                  <a:lnTo>
                    <a:pt x="7148" y="15631"/>
                  </a:lnTo>
                  <a:lnTo>
                    <a:pt x="8015" y="16494"/>
                  </a:lnTo>
                  <a:cubicBezTo>
                    <a:pt x="7570" y="17417"/>
                    <a:pt x="6627" y="18055"/>
                    <a:pt x="5537" y="18055"/>
                  </a:cubicBezTo>
                  <a:lnTo>
                    <a:pt x="4419" y="18055"/>
                  </a:lnTo>
                  <a:cubicBezTo>
                    <a:pt x="4268" y="18055"/>
                    <a:pt x="4147" y="18177"/>
                    <a:pt x="4147" y="18327"/>
                  </a:cubicBezTo>
                  <a:cubicBezTo>
                    <a:pt x="4147" y="18477"/>
                    <a:pt x="4268" y="18600"/>
                    <a:pt x="4419" y="18600"/>
                  </a:cubicBezTo>
                  <a:lnTo>
                    <a:pt x="5537" y="18600"/>
                  </a:lnTo>
                  <a:cubicBezTo>
                    <a:pt x="7352" y="18600"/>
                    <a:pt x="8831" y="17121"/>
                    <a:pt x="8831" y="15305"/>
                  </a:cubicBezTo>
                  <a:lnTo>
                    <a:pt x="8831" y="8580"/>
                  </a:lnTo>
                  <a:cubicBezTo>
                    <a:pt x="8831" y="8036"/>
                    <a:pt x="8661" y="7515"/>
                    <a:pt x="8339" y="7076"/>
                  </a:cubicBezTo>
                  <a:cubicBezTo>
                    <a:pt x="8285" y="7003"/>
                    <a:pt x="8203" y="6965"/>
                    <a:pt x="8120" y="6965"/>
                  </a:cubicBezTo>
                  <a:cubicBezTo>
                    <a:pt x="8064" y="6965"/>
                    <a:pt x="8008" y="6982"/>
                    <a:pt x="7960" y="7017"/>
                  </a:cubicBezTo>
                  <a:cubicBezTo>
                    <a:pt x="7837" y="7106"/>
                    <a:pt x="7810" y="7277"/>
                    <a:pt x="7900" y="7397"/>
                  </a:cubicBezTo>
                  <a:cubicBezTo>
                    <a:pt x="8152" y="7743"/>
                    <a:pt x="8286" y="8152"/>
                    <a:pt x="8286" y="8580"/>
                  </a:cubicBezTo>
                  <a:lnTo>
                    <a:pt x="8286" y="8955"/>
                  </a:lnTo>
                  <a:lnTo>
                    <a:pt x="7340" y="8013"/>
                  </a:lnTo>
                  <a:cubicBezTo>
                    <a:pt x="7287" y="7961"/>
                    <a:pt x="7218" y="7934"/>
                    <a:pt x="7148" y="7934"/>
                  </a:cubicBezTo>
                  <a:cubicBezTo>
                    <a:pt x="7078" y="7934"/>
                    <a:pt x="7009" y="7961"/>
                    <a:pt x="6955" y="8013"/>
                  </a:cubicBezTo>
                  <a:lnTo>
                    <a:pt x="5778" y="9190"/>
                  </a:lnTo>
                  <a:lnTo>
                    <a:pt x="4615" y="8032"/>
                  </a:lnTo>
                  <a:cubicBezTo>
                    <a:pt x="4561" y="7979"/>
                    <a:pt x="4492" y="7952"/>
                    <a:pt x="4422" y="7952"/>
                  </a:cubicBezTo>
                  <a:cubicBezTo>
                    <a:pt x="4352" y="7952"/>
                    <a:pt x="4282" y="7979"/>
                    <a:pt x="4229" y="8032"/>
                  </a:cubicBezTo>
                  <a:lnTo>
                    <a:pt x="3053" y="9208"/>
                  </a:lnTo>
                  <a:lnTo>
                    <a:pt x="1894" y="8050"/>
                  </a:lnTo>
                  <a:cubicBezTo>
                    <a:pt x="1841" y="7997"/>
                    <a:pt x="1771" y="7970"/>
                    <a:pt x="1701" y="7970"/>
                  </a:cubicBezTo>
                  <a:cubicBezTo>
                    <a:pt x="1631" y="7970"/>
                    <a:pt x="1562" y="7996"/>
                    <a:pt x="1509" y="8049"/>
                  </a:cubicBezTo>
                  <a:lnTo>
                    <a:pt x="545" y="9008"/>
                  </a:lnTo>
                  <a:lnTo>
                    <a:pt x="545" y="8580"/>
                  </a:lnTo>
                  <a:cubicBezTo>
                    <a:pt x="545" y="7474"/>
                    <a:pt x="1446" y="6573"/>
                    <a:pt x="2552" y="6573"/>
                  </a:cubicBezTo>
                  <a:lnTo>
                    <a:pt x="6279" y="6573"/>
                  </a:lnTo>
                  <a:cubicBezTo>
                    <a:pt x="6537" y="6573"/>
                    <a:pt x="6792" y="6623"/>
                    <a:pt x="7031" y="6720"/>
                  </a:cubicBezTo>
                  <a:cubicBezTo>
                    <a:pt x="7065" y="6733"/>
                    <a:pt x="7099" y="6740"/>
                    <a:pt x="7133" y="6740"/>
                  </a:cubicBezTo>
                  <a:cubicBezTo>
                    <a:pt x="7240" y="6740"/>
                    <a:pt x="7342" y="6675"/>
                    <a:pt x="7386" y="6570"/>
                  </a:cubicBezTo>
                  <a:cubicBezTo>
                    <a:pt x="7441" y="6431"/>
                    <a:pt x="7376" y="6271"/>
                    <a:pt x="7235" y="6214"/>
                  </a:cubicBezTo>
                  <a:cubicBezTo>
                    <a:pt x="6980" y="6111"/>
                    <a:pt x="6712" y="6051"/>
                    <a:pt x="6436" y="6035"/>
                  </a:cubicBezTo>
                  <a:cubicBezTo>
                    <a:pt x="6466" y="5968"/>
                    <a:pt x="6494" y="5901"/>
                    <a:pt x="6521" y="5829"/>
                  </a:cubicBezTo>
                  <a:cubicBezTo>
                    <a:pt x="6558" y="5738"/>
                    <a:pt x="6592" y="5640"/>
                    <a:pt x="6632" y="5528"/>
                  </a:cubicBezTo>
                  <a:cubicBezTo>
                    <a:pt x="6875" y="4815"/>
                    <a:pt x="7072" y="3961"/>
                    <a:pt x="7156" y="3244"/>
                  </a:cubicBezTo>
                  <a:cubicBezTo>
                    <a:pt x="7271" y="2269"/>
                    <a:pt x="7164" y="1781"/>
                    <a:pt x="6811" y="1659"/>
                  </a:cubicBezTo>
                  <a:cubicBezTo>
                    <a:pt x="6764" y="1643"/>
                    <a:pt x="6716" y="1635"/>
                    <a:pt x="6667" y="1635"/>
                  </a:cubicBezTo>
                  <a:cubicBezTo>
                    <a:pt x="6353" y="1635"/>
                    <a:pt x="6005" y="1973"/>
                    <a:pt x="5568" y="2701"/>
                  </a:cubicBezTo>
                  <a:cubicBezTo>
                    <a:pt x="5510" y="2795"/>
                    <a:pt x="5452" y="2895"/>
                    <a:pt x="5396" y="2998"/>
                  </a:cubicBezTo>
                  <a:cubicBezTo>
                    <a:pt x="5326" y="2406"/>
                    <a:pt x="5227" y="1842"/>
                    <a:pt x="5107" y="1376"/>
                  </a:cubicBezTo>
                  <a:cubicBezTo>
                    <a:pt x="4864" y="438"/>
                    <a:pt x="4572" y="0"/>
                    <a:pt x="4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8"/>
            <p:cNvSpPr/>
            <p:nvPr/>
          </p:nvSpPr>
          <p:spPr>
            <a:xfrm>
              <a:off x="7872763" y="3787525"/>
              <a:ext cx="13575" cy="14250"/>
            </a:xfrm>
            <a:custGeom>
              <a:avLst/>
              <a:gdLst/>
              <a:ahLst/>
              <a:cxnLst/>
              <a:rect l="l" t="t" r="r" b="b"/>
              <a:pathLst>
                <a:path w="543" h="570" extrusionOk="0">
                  <a:moveTo>
                    <a:pt x="272" y="1"/>
                  </a:moveTo>
                  <a:cubicBezTo>
                    <a:pt x="121" y="1"/>
                    <a:pt x="0" y="122"/>
                    <a:pt x="0" y="272"/>
                  </a:cubicBezTo>
                  <a:lnTo>
                    <a:pt x="0" y="297"/>
                  </a:lnTo>
                  <a:cubicBezTo>
                    <a:pt x="0" y="447"/>
                    <a:pt x="121" y="570"/>
                    <a:pt x="272" y="570"/>
                  </a:cubicBezTo>
                  <a:cubicBezTo>
                    <a:pt x="422" y="570"/>
                    <a:pt x="543" y="447"/>
                    <a:pt x="543" y="297"/>
                  </a:cubicBezTo>
                  <a:lnTo>
                    <a:pt x="543" y="272"/>
                  </a:lnTo>
                  <a:cubicBezTo>
                    <a:pt x="543" y="122"/>
                    <a:pt x="422"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8"/>
            <p:cNvSpPr/>
            <p:nvPr/>
          </p:nvSpPr>
          <p:spPr>
            <a:xfrm>
              <a:off x="7940863" y="3787525"/>
              <a:ext cx="13575" cy="14250"/>
            </a:xfrm>
            <a:custGeom>
              <a:avLst/>
              <a:gdLst/>
              <a:ahLst/>
              <a:cxnLst/>
              <a:rect l="l" t="t" r="r" b="b"/>
              <a:pathLst>
                <a:path w="543" h="570" extrusionOk="0">
                  <a:moveTo>
                    <a:pt x="272" y="1"/>
                  </a:moveTo>
                  <a:cubicBezTo>
                    <a:pt x="121" y="1"/>
                    <a:pt x="0" y="122"/>
                    <a:pt x="0" y="272"/>
                  </a:cubicBezTo>
                  <a:lnTo>
                    <a:pt x="0" y="297"/>
                  </a:lnTo>
                  <a:cubicBezTo>
                    <a:pt x="0" y="447"/>
                    <a:pt x="121" y="570"/>
                    <a:pt x="272" y="570"/>
                  </a:cubicBezTo>
                  <a:cubicBezTo>
                    <a:pt x="422" y="570"/>
                    <a:pt x="543" y="447"/>
                    <a:pt x="543" y="297"/>
                  </a:cubicBezTo>
                  <a:lnTo>
                    <a:pt x="543" y="272"/>
                  </a:lnTo>
                  <a:cubicBezTo>
                    <a:pt x="543" y="122"/>
                    <a:pt x="422"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8"/>
            <p:cNvSpPr/>
            <p:nvPr/>
          </p:nvSpPr>
          <p:spPr>
            <a:xfrm>
              <a:off x="7872763" y="3729000"/>
              <a:ext cx="13575" cy="14250"/>
            </a:xfrm>
            <a:custGeom>
              <a:avLst/>
              <a:gdLst/>
              <a:ahLst/>
              <a:cxnLst/>
              <a:rect l="l" t="t" r="r" b="b"/>
              <a:pathLst>
                <a:path w="543" h="570" extrusionOk="0">
                  <a:moveTo>
                    <a:pt x="272" y="0"/>
                  </a:moveTo>
                  <a:cubicBezTo>
                    <a:pt x="121" y="0"/>
                    <a:pt x="0" y="122"/>
                    <a:pt x="0" y="272"/>
                  </a:cubicBezTo>
                  <a:lnTo>
                    <a:pt x="0" y="296"/>
                  </a:lnTo>
                  <a:cubicBezTo>
                    <a:pt x="0" y="448"/>
                    <a:pt x="121" y="569"/>
                    <a:pt x="272" y="569"/>
                  </a:cubicBezTo>
                  <a:cubicBezTo>
                    <a:pt x="422" y="569"/>
                    <a:pt x="543" y="448"/>
                    <a:pt x="543" y="296"/>
                  </a:cubicBezTo>
                  <a:lnTo>
                    <a:pt x="543" y="272"/>
                  </a:lnTo>
                  <a:cubicBezTo>
                    <a:pt x="543" y="122"/>
                    <a:pt x="422"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8"/>
            <p:cNvSpPr/>
            <p:nvPr/>
          </p:nvSpPr>
          <p:spPr>
            <a:xfrm>
              <a:off x="7940863" y="3729000"/>
              <a:ext cx="13575" cy="14250"/>
            </a:xfrm>
            <a:custGeom>
              <a:avLst/>
              <a:gdLst/>
              <a:ahLst/>
              <a:cxnLst/>
              <a:rect l="l" t="t" r="r" b="b"/>
              <a:pathLst>
                <a:path w="543" h="570" extrusionOk="0">
                  <a:moveTo>
                    <a:pt x="272" y="0"/>
                  </a:moveTo>
                  <a:cubicBezTo>
                    <a:pt x="121" y="0"/>
                    <a:pt x="0" y="122"/>
                    <a:pt x="0" y="272"/>
                  </a:cubicBezTo>
                  <a:lnTo>
                    <a:pt x="0" y="296"/>
                  </a:lnTo>
                  <a:cubicBezTo>
                    <a:pt x="0" y="448"/>
                    <a:pt x="121" y="569"/>
                    <a:pt x="272" y="569"/>
                  </a:cubicBezTo>
                  <a:cubicBezTo>
                    <a:pt x="422" y="569"/>
                    <a:pt x="543" y="448"/>
                    <a:pt x="543" y="296"/>
                  </a:cubicBezTo>
                  <a:lnTo>
                    <a:pt x="543" y="272"/>
                  </a:lnTo>
                  <a:cubicBezTo>
                    <a:pt x="543" y="122"/>
                    <a:pt x="422"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8"/>
            <p:cNvSpPr/>
            <p:nvPr/>
          </p:nvSpPr>
          <p:spPr>
            <a:xfrm>
              <a:off x="7872763" y="3670450"/>
              <a:ext cx="13575" cy="14250"/>
            </a:xfrm>
            <a:custGeom>
              <a:avLst/>
              <a:gdLst/>
              <a:ahLst/>
              <a:cxnLst/>
              <a:rect l="l" t="t" r="r" b="b"/>
              <a:pathLst>
                <a:path w="543" h="570" extrusionOk="0">
                  <a:moveTo>
                    <a:pt x="272" y="0"/>
                  </a:moveTo>
                  <a:cubicBezTo>
                    <a:pt x="121" y="0"/>
                    <a:pt x="0" y="122"/>
                    <a:pt x="0" y="274"/>
                  </a:cubicBezTo>
                  <a:lnTo>
                    <a:pt x="0" y="298"/>
                  </a:lnTo>
                  <a:cubicBezTo>
                    <a:pt x="0" y="448"/>
                    <a:pt x="121" y="570"/>
                    <a:pt x="272" y="570"/>
                  </a:cubicBezTo>
                  <a:cubicBezTo>
                    <a:pt x="422" y="570"/>
                    <a:pt x="543" y="448"/>
                    <a:pt x="543" y="298"/>
                  </a:cubicBezTo>
                  <a:lnTo>
                    <a:pt x="543" y="274"/>
                  </a:lnTo>
                  <a:cubicBezTo>
                    <a:pt x="543" y="122"/>
                    <a:pt x="422"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8"/>
            <p:cNvSpPr/>
            <p:nvPr/>
          </p:nvSpPr>
          <p:spPr>
            <a:xfrm>
              <a:off x="7940863" y="3670450"/>
              <a:ext cx="13575" cy="14250"/>
            </a:xfrm>
            <a:custGeom>
              <a:avLst/>
              <a:gdLst/>
              <a:ahLst/>
              <a:cxnLst/>
              <a:rect l="l" t="t" r="r" b="b"/>
              <a:pathLst>
                <a:path w="543" h="570" extrusionOk="0">
                  <a:moveTo>
                    <a:pt x="272" y="0"/>
                  </a:moveTo>
                  <a:cubicBezTo>
                    <a:pt x="121" y="0"/>
                    <a:pt x="0" y="122"/>
                    <a:pt x="0" y="274"/>
                  </a:cubicBezTo>
                  <a:lnTo>
                    <a:pt x="0" y="298"/>
                  </a:lnTo>
                  <a:cubicBezTo>
                    <a:pt x="0" y="448"/>
                    <a:pt x="121" y="570"/>
                    <a:pt x="272" y="570"/>
                  </a:cubicBezTo>
                  <a:cubicBezTo>
                    <a:pt x="422" y="570"/>
                    <a:pt x="543" y="448"/>
                    <a:pt x="543" y="298"/>
                  </a:cubicBezTo>
                  <a:lnTo>
                    <a:pt x="543" y="274"/>
                  </a:lnTo>
                  <a:cubicBezTo>
                    <a:pt x="543" y="122"/>
                    <a:pt x="422"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8"/>
            <p:cNvSpPr/>
            <p:nvPr/>
          </p:nvSpPr>
          <p:spPr>
            <a:xfrm>
              <a:off x="7838663" y="3648600"/>
              <a:ext cx="13675" cy="14250"/>
            </a:xfrm>
            <a:custGeom>
              <a:avLst/>
              <a:gdLst/>
              <a:ahLst/>
              <a:cxnLst/>
              <a:rect l="l" t="t" r="r" b="b"/>
              <a:pathLst>
                <a:path w="547" h="570" extrusionOk="0">
                  <a:moveTo>
                    <a:pt x="273" y="0"/>
                  </a:moveTo>
                  <a:cubicBezTo>
                    <a:pt x="123" y="0"/>
                    <a:pt x="0" y="122"/>
                    <a:pt x="0" y="272"/>
                  </a:cubicBezTo>
                  <a:lnTo>
                    <a:pt x="0" y="298"/>
                  </a:lnTo>
                  <a:cubicBezTo>
                    <a:pt x="0" y="448"/>
                    <a:pt x="123" y="570"/>
                    <a:pt x="273" y="570"/>
                  </a:cubicBezTo>
                  <a:cubicBezTo>
                    <a:pt x="424" y="570"/>
                    <a:pt x="546" y="448"/>
                    <a:pt x="546" y="298"/>
                  </a:cubicBezTo>
                  <a:lnTo>
                    <a:pt x="546" y="272"/>
                  </a:lnTo>
                  <a:cubicBezTo>
                    <a:pt x="546" y="122"/>
                    <a:pt x="424"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8"/>
            <p:cNvSpPr/>
            <p:nvPr/>
          </p:nvSpPr>
          <p:spPr>
            <a:xfrm>
              <a:off x="7906763" y="3648600"/>
              <a:ext cx="13675" cy="14250"/>
            </a:xfrm>
            <a:custGeom>
              <a:avLst/>
              <a:gdLst/>
              <a:ahLst/>
              <a:cxnLst/>
              <a:rect l="l" t="t" r="r" b="b"/>
              <a:pathLst>
                <a:path w="547" h="570" extrusionOk="0">
                  <a:moveTo>
                    <a:pt x="274" y="0"/>
                  </a:moveTo>
                  <a:cubicBezTo>
                    <a:pt x="123" y="0"/>
                    <a:pt x="0" y="122"/>
                    <a:pt x="0" y="272"/>
                  </a:cubicBezTo>
                  <a:lnTo>
                    <a:pt x="0" y="298"/>
                  </a:lnTo>
                  <a:cubicBezTo>
                    <a:pt x="0" y="448"/>
                    <a:pt x="123" y="570"/>
                    <a:pt x="274" y="570"/>
                  </a:cubicBezTo>
                  <a:cubicBezTo>
                    <a:pt x="424" y="570"/>
                    <a:pt x="547" y="448"/>
                    <a:pt x="547" y="298"/>
                  </a:cubicBezTo>
                  <a:lnTo>
                    <a:pt x="547" y="272"/>
                  </a:lnTo>
                  <a:cubicBezTo>
                    <a:pt x="547" y="122"/>
                    <a:pt x="424"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8"/>
            <p:cNvSpPr/>
            <p:nvPr/>
          </p:nvSpPr>
          <p:spPr>
            <a:xfrm>
              <a:off x="7974863" y="3648600"/>
              <a:ext cx="13675" cy="14250"/>
            </a:xfrm>
            <a:custGeom>
              <a:avLst/>
              <a:gdLst/>
              <a:ahLst/>
              <a:cxnLst/>
              <a:rect l="l" t="t" r="r" b="b"/>
              <a:pathLst>
                <a:path w="547" h="570" extrusionOk="0">
                  <a:moveTo>
                    <a:pt x="274" y="0"/>
                  </a:moveTo>
                  <a:cubicBezTo>
                    <a:pt x="124" y="0"/>
                    <a:pt x="1" y="122"/>
                    <a:pt x="1" y="272"/>
                  </a:cubicBezTo>
                  <a:lnTo>
                    <a:pt x="1" y="298"/>
                  </a:lnTo>
                  <a:cubicBezTo>
                    <a:pt x="1" y="448"/>
                    <a:pt x="124" y="570"/>
                    <a:pt x="274" y="570"/>
                  </a:cubicBezTo>
                  <a:cubicBezTo>
                    <a:pt x="425" y="570"/>
                    <a:pt x="547" y="448"/>
                    <a:pt x="547" y="298"/>
                  </a:cubicBezTo>
                  <a:lnTo>
                    <a:pt x="547" y="272"/>
                  </a:lnTo>
                  <a:cubicBezTo>
                    <a:pt x="547" y="122"/>
                    <a:pt x="425"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8"/>
            <p:cNvSpPr/>
            <p:nvPr/>
          </p:nvSpPr>
          <p:spPr>
            <a:xfrm>
              <a:off x="7838663" y="3707475"/>
              <a:ext cx="13675" cy="14250"/>
            </a:xfrm>
            <a:custGeom>
              <a:avLst/>
              <a:gdLst/>
              <a:ahLst/>
              <a:cxnLst/>
              <a:rect l="l" t="t" r="r" b="b"/>
              <a:pathLst>
                <a:path w="547" h="570" extrusionOk="0">
                  <a:moveTo>
                    <a:pt x="273" y="0"/>
                  </a:moveTo>
                  <a:cubicBezTo>
                    <a:pt x="123" y="0"/>
                    <a:pt x="0" y="122"/>
                    <a:pt x="0" y="273"/>
                  </a:cubicBezTo>
                  <a:lnTo>
                    <a:pt x="0" y="298"/>
                  </a:lnTo>
                  <a:cubicBezTo>
                    <a:pt x="0" y="448"/>
                    <a:pt x="123" y="570"/>
                    <a:pt x="273" y="570"/>
                  </a:cubicBezTo>
                  <a:cubicBezTo>
                    <a:pt x="424" y="570"/>
                    <a:pt x="546" y="448"/>
                    <a:pt x="546" y="298"/>
                  </a:cubicBezTo>
                  <a:lnTo>
                    <a:pt x="546" y="273"/>
                  </a:lnTo>
                  <a:cubicBezTo>
                    <a:pt x="546" y="122"/>
                    <a:pt x="424"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8"/>
            <p:cNvSpPr/>
            <p:nvPr/>
          </p:nvSpPr>
          <p:spPr>
            <a:xfrm>
              <a:off x="7906763" y="3707475"/>
              <a:ext cx="13675" cy="14250"/>
            </a:xfrm>
            <a:custGeom>
              <a:avLst/>
              <a:gdLst/>
              <a:ahLst/>
              <a:cxnLst/>
              <a:rect l="l" t="t" r="r" b="b"/>
              <a:pathLst>
                <a:path w="547" h="570" extrusionOk="0">
                  <a:moveTo>
                    <a:pt x="274" y="0"/>
                  </a:moveTo>
                  <a:cubicBezTo>
                    <a:pt x="123" y="0"/>
                    <a:pt x="0" y="122"/>
                    <a:pt x="0" y="273"/>
                  </a:cubicBezTo>
                  <a:lnTo>
                    <a:pt x="0" y="298"/>
                  </a:lnTo>
                  <a:cubicBezTo>
                    <a:pt x="0" y="448"/>
                    <a:pt x="123" y="570"/>
                    <a:pt x="274" y="570"/>
                  </a:cubicBezTo>
                  <a:cubicBezTo>
                    <a:pt x="424" y="570"/>
                    <a:pt x="547" y="448"/>
                    <a:pt x="547" y="298"/>
                  </a:cubicBezTo>
                  <a:lnTo>
                    <a:pt x="547" y="273"/>
                  </a:lnTo>
                  <a:cubicBezTo>
                    <a:pt x="547" y="122"/>
                    <a:pt x="424"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8"/>
            <p:cNvSpPr/>
            <p:nvPr/>
          </p:nvSpPr>
          <p:spPr>
            <a:xfrm>
              <a:off x="7974863" y="3707475"/>
              <a:ext cx="13675" cy="14250"/>
            </a:xfrm>
            <a:custGeom>
              <a:avLst/>
              <a:gdLst/>
              <a:ahLst/>
              <a:cxnLst/>
              <a:rect l="l" t="t" r="r" b="b"/>
              <a:pathLst>
                <a:path w="547" h="570" extrusionOk="0">
                  <a:moveTo>
                    <a:pt x="274" y="0"/>
                  </a:moveTo>
                  <a:cubicBezTo>
                    <a:pt x="124" y="0"/>
                    <a:pt x="1" y="122"/>
                    <a:pt x="1" y="273"/>
                  </a:cubicBezTo>
                  <a:lnTo>
                    <a:pt x="1" y="298"/>
                  </a:lnTo>
                  <a:cubicBezTo>
                    <a:pt x="1" y="448"/>
                    <a:pt x="124" y="570"/>
                    <a:pt x="274" y="570"/>
                  </a:cubicBezTo>
                  <a:cubicBezTo>
                    <a:pt x="425" y="570"/>
                    <a:pt x="547" y="448"/>
                    <a:pt x="547" y="298"/>
                  </a:cubicBezTo>
                  <a:lnTo>
                    <a:pt x="547" y="273"/>
                  </a:lnTo>
                  <a:cubicBezTo>
                    <a:pt x="547" y="122"/>
                    <a:pt x="425"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8"/>
            <p:cNvSpPr/>
            <p:nvPr/>
          </p:nvSpPr>
          <p:spPr>
            <a:xfrm>
              <a:off x="7838663" y="3766375"/>
              <a:ext cx="13675" cy="14225"/>
            </a:xfrm>
            <a:custGeom>
              <a:avLst/>
              <a:gdLst/>
              <a:ahLst/>
              <a:cxnLst/>
              <a:rect l="l" t="t" r="r" b="b"/>
              <a:pathLst>
                <a:path w="547" h="569" extrusionOk="0">
                  <a:moveTo>
                    <a:pt x="273" y="0"/>
                  </a:moveTo>
                  <a:cubicBezTo>
                    <a:pt x="123" y="0"/>
                    <a:pt x="0" y="122"/>
                    <a:pt x="0" y="272"/>
                  </a:cubicBezTo>
                  <a:lnTo>
                    <a:pt x="0" y="297"/>
                  </a:lnTo>
                  <a:cubicBezTo>
                    <a:pt x="0" y="447"/>
                    <a:pt x="123" y="569"/>
                    <a:pt x="273" y="569"/>
                  </a:cubicBezTo>
                  <a:cubicBezTo>
                    <a:pt x="424" y="569"/>
                    <a:pt x="546" y="447"/>
                    <a:pt x="546" y="297"/>
                  </a:cubicBezTo>
                  <a:lnTo>
                    <a:pt x="546" y="272"/>
                  </a:lnTo>
                  <a:cubicBezTo>
                    <a:pt x="546" y="122"/>
                    <a:pt x="424"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8"/>
            <p:cNvSpPr/>
            <p:nvPr/>
          </p:nvSpPr>
          <p:spPr>
            <a:xfrm>
              <a:off x="7906763" y="3766375"/>
              <a:ext cx="13675" cy="14225"/>
            </a:xfrm>
            <a:custGeom>
              <a:avLst/>
              <a:gdLst/>
              <a:ahLst/>
              <a:cxnLst/>
              <a:rect l="l" t="t" r="r" b="b"/>
              <a:pathLst>
                <a:path w="547" h="569" extrusionOk="0">
                  <a:moveTo>
                    <a:pt x="274" y="0"/>
                  </a:moveTo>
                  <a:cubicBezTo>
                    <a:pt x="123" y="0"/>
                    <a:pt x="0" y="122"/>
                    <a:pt x="0" y="272"/>
                  </a:cubicBezTo>
                  <a:lnTo>
                    <a:pt x="0" y="297"/>
                  </a:lnTo>
                  <a:cubicBezTo>
                    <a:pt x="0" y="447"/>
                    <a:pt x="123" y="569"/>
                    <a:pt x="274" y="569"/>
                  </a:cubicBezTo>
                  <a:cubicBezTo>
                    <a:pt x="424" y="569"/>
                    <a:pt x="547" y="447"/>
                    <a:pt x="547" y="297"/>
                  </a:cubicBezTo>
                  <a:lnTo>
                    <a:pt x="547" y="272"/>
                  </a:lnTo>
                  <a:cubicBezTo>
                    <a:pt x="547" y="122"/>
                    <a:pt x="424"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8"/>
            <p:cNvSpPr/>
            <p:nvPr/>
          </p:nvSpPr>
          <p:spPr>
            <a:xfrm>
              <a:off x="7974863" y="3766375"/>
              <a:ext cx="13675" cy="14225"/>
            </a:xfrm>
            <a:custGeom>
              <a:avLst/>
              <a:gdLst/>
              <a:ahLst/>
              <a:cxnLst/>
              <a:rect l="l" t="t" r="r" b="b"/>
              <a:pathLst>
                <a:path w="547" h="569" extrusionOk="0">
                  <a:moveTo>
                    <a:pt x="274" y="0"/>
                  </a:moveTo>
                  <a:cubicBezTo>
                    <a:pt x="124" y="0"/>
                    <a:pt x="1" y="122"/>
                    <a:pt x="1" y="272"/>
                  </a:cubicBezTo>
                  <a:lnTo>
                    <a:pt x="1" y="297"/>
                  </a:lnTo>
                  <a:cubicBezTo>
                    <a:pt x="1" y="447"/>
                    <a:pt x="124" y="569"/>
                    <a:pt x="274" y="569"/>
                  </a:cubicBezTo>
                  <a:cubicBezTo>
                    <a:pt x="425" y="569"/>
                    <a:pt x="547" y="447"/>
                    <a:pt x="547" y="297"/>
                  </a:cubicBezTo>
                  <a:lnTo>
                    <a:pt x="547" y="272"/>
                  </a:lnTo>
                  <a:cubicBezTo>
                    <a:pt x="547" y="122"/>
                    <a:pt x="425"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8"/>
            <p:cNvSpPr/>
            <p:nvPr/>
          </p:nvSpPr>
          <p:spPr>
            <a:xfrm>
              <a:off x="7838663" y="3822400"/>
              <a:ext cx="13675" cy="14250"/>
            </a:xfrm>
            <a:custGeom>
              <a:avLst/>
              <a:gdLst/>
              <a:ahLst/>
              <a:cxnLst/>
              <a:rect l="l" t="t" r="r" b="b"/>
              <a:pathLst>
                <a:path w="547" h="570" extrusionOk="0">
                  <a:moveTo>
                    <a:pt x="273" y="0"/>
                  </a:moveTo>
                  <a:cubicBezTo>
                    <a:pt x="123" y="0"/>
                    <a:pt x="0" y="122"/>
                    <a:pt x="0" y="272"/>
                  </a:cubicBezTo>
                  <a:lnTo>
                    <a:pt x="0" y="297"/>
                  </a:lnTo>
                  <a:cubicBezTo>
                    <a:pt x="0" y="448"/>
                    <a:pt x="123" y="570"/>
                    <a:pt x="273" y="570"/>
                  </a:cubicBezTo>
                  <a:cubicBezTo>
                    <a:pt x="424" y="570"/>
                    <a:pt x="546" y="448"/>
                    <a:pt x="546" y="297"/>
                  </a:cubicBezTo>
                  <a:lnTo>
                    <a:pt x="546" y="272"/>
                  </a:lnTo>
                  <a:cubicBezTo>
                    <a:pt x="546" y="122"/>
                    <a:pt x="424"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8"/>
            <p:cNvSpPr/>
            <p:nvPr/>
          </p:nvSpPr>
          <p:spPr>
            <a:xfrm>
              <a:off x="7906763" y="3822400"/>
              <a:ext cx="13675" cy="14250"/>
            </a:xfrm>
            <a:custGeom>
              <a:avLst/>
              <a:gdLst/>
              <a:ahLst/>
              <a:cxnLst/>
              <a:rect l="l" t="t" r="r" b="b"/>
              <a:pathLst>
                <a:path w="547" h="570" extrusionOk="0">
                  <a:moveTo>
                    <a:pt x="274" y="0"/>
                  </a:moveTo>
                  <a:cubicBezTo>
                    <a:pt x="123" y="0"/>
                    <a:pt x="0" y="122"/>
                    <a:pt x="0" y="272"/>
                  </a:cubicBezTo>
                  <a:lnTo>
                    <a:pt x="0" y="297"/>
                  </a:lnTo>
                  <a:cubicBezTo>
                    <a:pt x="0" y="448"/>
                    <a:pt x="123" y="570"/>
                    <a:pt x="274" y="570"/>
                  </a:cubicBezTo>
                  <a:cubicBezTo>
                    <a:pt x="424" y="570"/>
                    <a:pt x="547" y="448"/>
                    <a:pt x="547" y="297"/>
                  </a:cubicBezTo>
                  <a:lnTo>
                    <a:pt x="547" y="272"/>
                  </a:lnTo>
                  <a:cubicBezTo>
                    <a:pt x="547" y="122"/>
                    <a:pt x="424"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8"/>
            <p:cNvSpPr/>
            <p:nvPr/>
          </p:nvSpPr>
          <p:spPr>
            <a:xfrm>
              <a:off x="7974863" y="3822400"/>
              <a:ext cx="13675" cy="14250"/>
            </a:xfrm>
            <a:custGeom>
              <a:avLst/>
              <a:gdLst/>
              <a:ahLst/>
              <a:cxnLst/>
              <a:rect l="l" t="t" r="r" b="b"/>
              <a:pathLst>
                <a:path w="547" h="570" extrusionOk="0">
                  <a:moveTo>
                    <a:pt x="274" y="0"/>
                  </a:moveTo>
                  <a:cubicBezTo>
                    <a:pt x="124" y="0"/>
                    <a:pt x="1" y="122"/>
                    <a:pt x="1" y="272"/>
                  </a:cubicBezTo>
                  <a:lnTo>
                    <a:pt x="1" y="297"/>
                  </a:lnTo>
                  <a:cubicBezTo>
                    <a:pt x="1" y="448"/>
                    <a:pt x="124" y="570"/>
                    <a:pt x="274" y="570"/>
                  </a:cubicBezTo>
                  <a:cubicBezTo>
                    <a:pt x="425" y="570"/>
                    <a:pt x="547" y="448"/>
                    <a:pt x="547" y="297"/>
                  </a:cubicBezTo>
                  <a:lnTo>
                    <a:pt x="547" y="272"/>
                  </a:lnTo>
                  <a:cubicBezTo>
                    <a:pt x="547" y="122"/>
                    <a:pt x="425"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8"/>
            <p:cNvSpPr/>
            <p:nvPr/>
          </p:nvSpPr>
          <p:spPr>
            <a:xfrm>
              <a:off x="7872763" y="3612825"/>
              <a:ext cx="13575" cy="14275"/>
            </a:xfrm>
            <a:custGeom>
              <a:avLst/>
              <a:gdLst/>
              <a:ahLst/>
              <a:cxnLst/>
              <a:rect l="l" t="t" r="r" b="b"/>
              <a:pathLst>
                <a:path w="543" h="571" extrusionOk="0">
                  <a:moveTo>
                    <a:pt x="272" y="1"/>
                  </a:moveTo>
                  <a:cubicBezTo>
                    <a:pt x="121" y="1"/>
                    <a:pt x="0" y="123"/>
                    <a:pt x="0" y="274"/>
                  </a:cubicBezTo>
                  <a:lnTo>
                    <a:pt x="0" y="298"/>
                  </a:lnTo>
                  <a:cubicBezTo>
                    <a:pt x="0" y="448"/>
                    <a:pt x="121" y="570"/>
                    <a:pt x="272" y="570"/>
                  </a:cubicBezTo>
                  <a:cubicBezTo>
                    <a:pt x="422" y="570"/>
                    <a:pt x="543" y="448"/>
                    <a:pt x="543" y="298"/>
                  </a:cubicBezTo>
                  <a:lnTo>
                    <a:pt x="543" y="274"/>
                  </a:lnTo>
                  <a:cubicBezTo>
                    <a:pt x="543" y="123"/>
                    <a:pt x="422"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8"/>
            <p:cNvSpPr/>
            <p:nvPr/>
          </p:nvSpPr>
          <p:spPr>
            <a:xfrm>
              <a:off x="7940863" y="3612825"/>
              <a:ext cx="13575" cy="14275"/>
            </a:xfrm>
            <a:custGeom>
              <a:avLst/>
              <a:gdLst/>
              <a:ahLst/>
              <a:cxnLst/>
              <a:rect l="l" t="t" r="r" b="b"/>
              <a:pathLst>
                <a:path w="543" h="571" extrusionOk="0">
                  <a:moveTo>
                    <a:pt x="272" y="1"/>
                  </a:moveTo>
                  <a:cubicBezTo>
                    <a:pt x="121" y="1"/>
                    <a:pt x="0" y="123"/>
                    <a:pt x="0" y="274"/>
                  </a:cubicBezTo>
                  <a:lnTo>
                    <a:pt x="0" y="298"/>
                  </a:lnTo>
                  <a:cubicBezTo>
                    <a:pt x="0" y="448"/>
                    <a:pt x="121" y="570"/>
                    <a:pt x="272" y="570"/>
                  </a:cubicBezTo>
                  <a:cubicBezTo>
                    <a:pt x="422" y="570"/>
                    <a:pt x="543" y="448"/>
                    <a:pt x="543" y="298"/>
                  </a:cubicBezTo>
                  <a:lnTo>
                    <a:pt x="543" y="274"/>
                  </a:lnTo>
                  <a:cubicBezTo>
                    <a:pt x="543" y="123"/>
                    <a:pt x="422"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 name="Google Shape;701;p58"/>
          <p:cNvGrpSpPr/>
          <p:nvPr/>
        </p:nvGrpSpPr>
        <p:grpSpPr>
          <a:xfrm>
            <a:off x="7691913" y="2697250"/>
            <a:ext cx="443375" cy="465000"/>
            <a:chOff x="7691913" y="2697250"/>
            <a:chExt cx="443375" cy="465000"/>
          </a:xfrm>
        </p:grpSpPr>
        <p:sp>
          <p:nvSpPr>
            <p:cNvPr id="702" name="Google Shape;702;p58"/>
            <p:cNvSpPr/>
            <p:nvPr/>
          </p:nvSpPr>
          <p:spPr>
            <a:xfrm>
              <a:off x="7691913" y="2697250"/>
              <a:ext cx="443375" cy="465000"/>
            </a:xfrm>
            <a:custGeom>
              <a:avLst/>
              <a:gdLst/>
              <a:ahLst/>
              <a:cxnLst/>
              <a:rect l="l" t="t" r="r" b="b"/>
              <a:pathLst>
                <a:path w="17735" h="18600" extrusionOk="0">
                  <a:moveTo>
                    <a:pt x="13326" y="545"/>
                  </a:moveTo>
                  <a:cubicBezTo>
                    <a:pt x="13723" y="545"/>
                    <a:pt x="14078" y="750"/>
                    <a:pt x="14279" y="1073"/>
                  </a:cubicBezTo>
                  <a:lnTo>
                    <a:pt x="3456" y="1073"/>
                  </a:lnTo>
                  <a:cubicBezTo>
                    <a:pt x="3656" y="750"/>
                    <a:pt x="4012" y="545"/>
                    <a:pt x="4409" y="545"/>
                  </a:cubicBezTo>
                  <a:close/>
                  <a:moveTo>
                    <a:pt x="9455" y="4841"/>
                  </a:moveTo>
                  <a:lnTo>
                    <a:pt x="9455" y="5566"/>
                  </a:lnTo>
                  <a:cubicBezTo>
                    <a:pt x="9267" y="5516"/>
                    <a:pt x="9070" y="5489"/>
                    <a:pt x="8868" y="5489"/>
                  </a:cubicBezTo>
                  <a:cubicBezTo>
                    <a:pt x="8665" y="5489"/>
                    <a:pt x="8468" y="5516"/>
                    <a:pt x="8280" y="5566"/>
                  </a:cubicBezTo>
                  <a:lnTo>
                    <a:pt x="8280" y="4841"/>
                  </a:lnTo>
                  <a:close/>
                  <a:moveTo>
                    <a:pt x="6014" y="4871"/>
                  </a:moveTo>
                  <a:lnTo>
                    <a:pt x="6014" y="6919"/>
                  </a:lnTo>
                  <a:lnTo>
                    <a:pt x="5151" y="6919"/>
                  </a:lnTo>
                  <a:lnTo>
                    <a:pt x="5151" y="5965"/>
                  </a:lnTo>
                  <a:cubicBezTo>
                    <a:pt x="5151" y="5435"/>
                    <a:pt x="5520" y="4990"/>
                    <a:pt x="6014" y="4871"/>
                  </a:cubicBezTo>
                  <a:close/>
                  <a:moveTo>
                    <a:pt x="7736" y="4841"/>
                  </a:moveTo>
                  <a:lnTo>
                    <a:pt x="7736" y="5795"/>
                  </a:lnTo>
                  <a:cubicBezTo>
                    <a:pt x="7299" y="6050"/>
                    <a:pt x="6958" y="6446"/>
                    <a:pt x="6771" y="6919"/>
                  </a:cubicBezTo>
                  <a:lnTo>
                    <a:pt x="6559" y="6919"/>
                  </a:lnTo>
                  <a:lnTo>
                    <a:pt x="6559" y="4841"/>
                  </a:lnTo>
                  <a:close/>
                  <a:moveTo>
                    <a:pt x="11176" y="4841"/>
                  </a:moveTo>
                  <a:lnTo>
                    <a:pt x="11176" y="6919"/>
                  </a:lnTo>
                  <a:lnTo>
                    <a:pt x="10964" y="6919"/>
                  </a:lnTo>
                  <a:cubicBezTo>
                    <a:pt x="10777" y="6446"/>
                    <a:pt x="10436" y="6050"/>
                    <a:pt x="9999" y="5795"/>
                  </a:cubicBezTo>
                  <a:lnTo>
                    <a:pt x="9999" y="4841"/>
                  </a:lnTo>
                  <a:close/>
                  <a:moveTo>
                    <a:pt x="11721" y="4871"/>
                  </a:moveTo>
                  <a:cubicBezTo>
                    <a:pt x="12215" y="4990"/>
                    <a:pt x="12584" y="5435"/>
                    <a:pt x="12584" y="5965"/>
                  </a:cubicBezTo>
                  <a:lnTo>
                    <a:pt x="12584" y="6919"/>
                  </a:lnTo>
                  <a:lnTo>
                    <a:pt x="11721" y="6919"/>
                  </a:lnTo>
                  <a:lnTo>
                    <a:pt x="11721" y="4871"/>
                  </a:lnTo>
                  <a:close/>
                  <a:moveTo>
                    <a:pt x="14448" y="1617"/>
                  </a:moveTo>
                  <a:lnTo>
                    <a:pt x="14448" y="1669"/>
                  </a:lnTo>
                  <a:lnTo>
                    <a:pt x="14448" y="2320"/>
                  </a:lnTo>
                  <a:cubicBezTo>
                    <a:pt x="14448" y="2332"/>
                    <a:pt x="14439" y="2343"/>
                    <a:pt x="14426" y="2343"/>
                  </a:cubicBezTo>
                  <a:lnTo>
                    <a:pt x="6436" y="2343"/>
                  </a:lnTo>
                  <a:cubicBezTo>
                    <a:pt x="6287" y="2343"/>
                    <a:pt x="6164" y="2465"/>
                    <a:pt x="6164" y="2616"/>
                  </a:cubicBezTo>
                  <a:cubicBezTo>
                    <a:pt x="6164" y="2766"/>
                    <a:pt x="6287" y="2888"/>
                    <a:pt x="6436" y="2888"/>
                  </a:cubicBezTo>
                  <a:lnTo>
                    <a:pt x="13526" y="2888"/>
                  </a:lnTo>
                  <a:lnTo>
                    <a:pt x="13526" y="6919"/>
                  </a:lnTo>
                  <a:lnTo>
                    <a:pt x="13129" y="6919"/>
                  </a:lnTo>
                  <a:lnTo>
                    <a:pt x="13129" y="5965"/>
                  </a:lnTo>
                  <a:cubicBezTo>
                    <a:pt x="13129" y="5045"/>
                    <a:pt x="12381" y="4295"/>
                    <a:pt x="11459" y="4295"/>
                  </a:cubicBezTo>
                  <a:lnTo>
                    <a:pt x="6276" y="4295"/>
                  </a:lnTo>
                  <a:cubicBezTo>
                    <a:pt x="5354" y="4295"/>
                    <a:pt x="4606" y="5045"/>
                    <a:pt x="4606" y="5965"/>
                  </a:cubicBezTo>
                  <a:lnTo>
                    <a:pt x="4606" y="6919"/>
                  </a:lnTo>
                  <a:lnTo>
                    <a:pt x="4209" y="6919"/>
                  </a:lnTo>
                  <a:lnTo>
                    <a:pt x="4209" y="2888"/>
                  </a:lnTo>
                  <a:lnTo>
                    <a:pt x="5194" y="2888"/>
                  </a:lnTo>
                  <a:cubicBezTo>
                    <a:pt x="5347" y="2888"/>
                    <a:pt x="5467" y="2766"/>
                    <a:pt x="5467" y="2616"/>
                  </a:cubicBezTo>
                  <a:cubicBezTo>
                    <a:pt x="5467" y="2465"/>
                    <a:pt x="5347" y="2343"/>
                    <a:pt x="5194" y="2343"/>
                  </a:cubicBezTo>
                  <a:lnTo>
                    <a:pt x="3309" y="2343"/>
                  </a:lnTo>
                  <a:cubicBezTo>
                    <a:pt x="3296" y="2343"/>
                    <a:pt x="3287" y="2332"/>
                    <a:pt x="3287" y="2320"/>
                  </a:cubicBezTo>
                  <a:lnTo>
                    <a:pt x="3287" y="1669"/>
                  </a:lnTo>
                  <a:lnTo>
                    <a:pt x="3287" y="1617"/>
                  </a:lnTo>
                  <a:close/>
                  <a:moveTo>
                    <a:pt x="1495" y="4528"/>
                  </a:moveTo>
                  <a:cubicBezTo>
                    <a:pt x="1731" y="4528"/>
                    <a:pt x="1922" y="4720"/>
                    <a:pt x="1922" y="4956"/>
                  </a:cubicBezTo>
                  <a:lnTo>
                    <a:pt x="1922" y="6722"/>
                  </a:lnTo>
                  <a:cubicBezTo>
                    <a:pt x="1922" y="6957"/>
                    <a:pt x="1731" y="7149"/>
                    <a:pt x="1495" y="7149"/>
                  </a:cubicBezTo>
                  <a:lnTo>
                    <a:pt x="975" y="7149"/>
                  </a:lnTo>
                  <a:cubicBezTo>
                    <a:pt x="738" y="7149"/>
                    <a:pt x="545" y="6957"/>
                    <a:pt x="545" y="6722"/>
                  </a:cubicBezTo>
                  <a:lnTo>
                    <a:pt x="545" y="4956"/>
                  </a:lnTo>
                  <a:cubicBezTo>
                    <a:pt x="545" y="4720"/>
                    <a:pt x="738" y="4528"/>
                    <a:pt x="975" y="4528"/>
                  </a:cubicBezTo>
                  <a:close/>
                  <a:moveTo>
                    <a:pt x="8868" y="6034"/>
                  </a:moveTo>
                  <a:cubicBezTo>
                    <a:pt x="9808" y="6034"/>
                    <a:pt x="10574" y="6800"/>
                    <a:pt x="10574" y="7741"/>
                  </a:cubicBezTo>
                  <a:cubicBezTo>
                    <a:pt x="10574" y="8681"/>
                    <a:pt x="9808" y="9448"/>
                    <a:pt x="8868" y="9448"/>
                  </a:cubicBezTo>
                  <a:cubicBezTo>
                    <a:pt x="7927" y="9448"/>
                    <a:pt x="7161" y="8681"/>
                    <a:pt x="7161" y="7741"/>
                  </a:cubicBezTo>
                  <a:cubicBezTo>
                    <a:pt x="7161" y="6800"/>
                    <a:pt x="7927" y="6034"/>
                    <a:pt x="8868" y="6034"/>
                  </a:cubicBezTo>
                  <a:close/>
                  <a:moveTo>
                    <a:pt x="6072" y="12620"/>
                  </a:moveTo>
                  <a:cubicBezTo>
                    <a:pt x="5990" y="12758"/>
                    <a:pt x="5918" y="12901"/>
                    <a:pt x="5857" y="13050"/>
                  </a:cubicBezTo>
                  <a:lnTo>
                    <a:pt x="3263" y="13050"/>
                  </a:lnTo>
                  <a:lnTo>
                    <a:pt x="3263" y="12620"/>
                  </a:lnTo>
                  <a:close/>
                  <a:moveTo>
                    <a:pt x="14472" y="12620"/>
                  </a:moveTo>
                  <a:lnTo>
                    <a:pt x="14472" y="13050"/>
                  </a:lnTo>
                  <a:lnTo>
                    <a:pt x="11881" y="13050"/>
                  </a:lnTo>
                  <a:cubicBezTo>
                    <a:pt x="11819" y="12901"/>
                    <a:pt x="11745" y="12758"/>
                    <a:pt x="11663" y="12620"/>
                  </a:cubicBezTo>
                  <a:close/>
                  <a:moveTo>
                    <a:pt x="8103" y="11691"/>
                  </a:moveTo>
                  <a:lnTo>
                    <a:pt x="8103" y="14021"/>
                  </a:lnTo>
                  <a:lnTo>
                    <a:pt x="6461" y="14021"/>
                  </a:lnTo>
                  <a:cubicBezTo>
                    <a:pt x="6356" y="14021"/>
                    <a:pt x="6294" y="13962"/>
                    <a:pt x="6266" y="13928"/>
                  </a:cubicBezTo>
                  <a:cubicBezTo>
                    <a:pt x="6217" y="13868"/>
                    <a:pt x="6199" y="13790"/>
                    <a:pt x="6215" y="13715"/>
                  </a:cubicBezTo>
                  <a:cubicBezTo>
                    <a:pt x="6429" y="12735"/>
                    <a:pt x="7173" y="11967"/>
                    <a:pt x="8103" y="11691"/>
                  </a:cubicBezTo>
                  <a:close/>
                  <a:moveTo>
                    <a:pt x="8868" y="11579"/>
                  </a:moveTo>
                  <a:cubicBezTo>
                    <a:pt x="8941" y="11579"/>
                    <a:pt x="9015" y="11583"/>
                    <a:pt x="9086" y="11589"/>
                  </a:cubicBezTo>
                  <a:lnTo>
                    <a:pt x="9086" y="14021"/>
                  </a:lnTo>
                  <a:lnTo>
                    <a:pt x="8649" y="14021"/>
                  </a:lnTo>
                  <a:lnTo>
                    <a:pt x="8649" y="11589"/>
                  </a:lnTo>
                  <a:cubicBezTo>
                    <a:pt x="8720" y="11583"/>
                    <a:pt x="8794" y="11579"/>
                    <a:pt x="8868" y="11579"/>
                  </a:cubicBezTo>
                  <a:close/>
                  <a:moveTo>
                    <a:pt x="9632" y="11691"/>
                  </a:moveTo>
                  <a:cubicBezTo>
                    <a:pt x="10562" y="11967"/>
                    <a:pt x="11306" y="12735"/>
                    <a:pt x="11520" y="13715"/>
                  </a:cubicBezTo>
                  <a:cubicBezTo>
                    <a:pt x="11536" y="13790"/>
                    <a:pt x="11518" y="13868"/>
                    <a:pt x="11471" y="13928"/>
                  </a:cubicBezTo>
                  <a:cubicBezTo>
                    <a:pt x="11442" y="13962"/>
                    <a:pt x="11379" y="14021"/>
                    <a:pt x="11274" y="14021"/>
                  </a:cubicBezTo>
                  <a:lnTo>
                    <a:pt x="9632" y="14021"/>
                  </a:lnTo>
                  <a:lnTo>
                    <a:pt x="9632" y="11691"/>
                  </a:lnTo>
                  <a:close/>
                  <a:moveTo>
                    <a:pt x="5685" y="13594"/>
                  </a:moveTo>
                  <a:cubicBezTo>
                    <a:pt x="5685" y="13596"/>
                    <a:pt x="5682" y="13597"/>
                    <a:pt x="5682" y="13598"/>
                  </a:cubicBezTo>
                  <a:cubicBezTo>
                    <a:pt x="5631" y="13836"/>
                    <a:pt x="5688" y="14080"/>
                    <a:pt x="5842" y="14270"/>
                  </a:cubicBezTo>
                  <a:cubicBezTo>
                    <a:pt x="5993" y="14458"/>
                    <a:pt x="6220" y="14566"/>
                    <a:pt x="6461" y="14566"/>
                  </a:cubicBezTo>
                  <a:lnTo>
                    <a:pt x="7199" y="14566"/>
                  </a:lnTo>
                  <a:lnTo>
                    <a:pt x="7199" y="15314"/>
                  </a:lnTo>
                  <a:lnTo>
                    <a:pt x="3940" y="15314"/>
                  </a:lnTo>
                  <a:cubicBezTo>
                    <a:pt x="3567" y="15314"/>
                    <a:pt x="3263" y="15011"/>
                    <a:pt x="3263" y="14639"/>
                  </a:cubicBezTo>
                  <a:lnTo>
                    <a:pt x="3263" y="13594"/>
                  </a:lnTo>
                  <a:close/>
                  <a:moveTo>
                    <a:pt x="14472" y="13594"/>
                  </a:moveTo>
                  <a:lnTo>
                    <a:pt x="14472" y="14639"/>
                  </a:lnTo>
                  <a:cubicBezTo>
                    <a:pt x="14472" y="15011"/>
                    <a:pt x="14168" y="15314"/>
                    <a:pt x="13795" y="15314"/>
                  </a:cubicBezTo>
                  <a:lnTo>
                    <a:pt x="10536" y="15314"/>
                  </a:lnTo>
                  <a:lnTo>
                    <a:pt x="10536" y="14566"/>
                  </a:lnTo>
                  <a:lnTo>
                    <a:pt x="11274" y="14566"/>
                  </a:lnTo>
                  <a:cubicBezTo>
                    <a:pt x="11515" y="14566"/>
                    <a:pt x="11742" y="14458"/>
                    <a:pt x="11895" y="14270"/>
                  </a:cubicBezTo>
                  <a:cubicBezTo>
                    <a:pt x="12047" y="14080"/>
                    <a:pt x="12104" y="13836"/>
                    <a:pt x="12053" y="13598"/>
                  </a:cubicBezTo>
                  <a:cubicBezTo>
                    <a:pt x="12053" y="13597"/>
                    <a:pt x="12053" y="13596"/>
                    <a:pt x="12050" y="13594"/>
                  </a:cubicBezTo>
                  <a:close/>
                  <a:moveTo>
                    <a:pt x="5661" y="15859"/>
                  </a:moveTo>
                  <a:lnTo>
                    <a:pt x="5661" y="16161"/>
                  </a:lnTo>
                  <a:cubicBezTo>
                    <a:pt x="5661" y="16627"/>
                    <a:pt x="5283" y="17006"/>
                    <a:pt x="4815" y="17006"/>
                  </a:cubicBezTo>
                  <a:cubicBezTo>
                    <a:pt x="4350" y="17006"/>
                    <a:pt x="3970" y="16627"/>
                    <a:pt x="3970" y="16161"/>
                  </a:cubicBezTo>
                  <a:lnTo>
                    <a:pt x="3970" y="15859"/>
                  </a:lnTo>
                  <a:close/>
                  <a:moveTo>
                    <a:pt x="13765" y="15859"/>
                  </a:moveTo>
                  <a:lnTo>
                    <a:pt x="13765" y="16161"/>
                  </a:lnTo>
                  <a:cubicBezTo>
                    <a:pt x="13765" y="16627"/>
                    <a:pt x="13385" y="17006"/>
                    <a:pt x="12920" y="17006"/>
                  </a:cubicBezTo>
                  <a:cubicBezTo>
                    <a:pt x="12452" y="17006"/>
                    <a:pt x="12074" y="16627"/>
                    <a:pt x="12074" y="16161"/>
                  </a:cubicBezTo>
                  <a:lnTo>
                    <a:pt x="12074" y="15859"/>
                  </a:lnTo>
                  <a:close/>
                  <a:moveTo>
                    <a:pt x="8594" y="14566"/>
                  </a:moveTo>
                  <a:lnTo>
                    <a:pt x="8594" y="18021"/>
                  </a:lnTo>
                  <a:cubicBezTo>
                    <a:pt x="8107" y="17899"/>
                    <a:pt x="7745" y="17456"/>
                    <a:pt x="7745" y="16931"/>
                  </a:cubicBezTo>
                  <a:lnTo>
                    <a:pt x="7745" y="14566"/>
                  </a:lnTo>
                  <a:close/>
                  <a:moveTo>
                    <a:pt x="9993" y="14566"/>
                  </a:moveTo>
                  <a:lnTo>
                    <a:pt x="9993" y="16931"/>
                  </a:lnTo>
                  <a:cubicBezTo>
                    <a:pt x="9993" y="17456"/>
                    <a:pt x="9628" y="17899"/>
                    <a:pt x="9141" y="18021"/>
                  </a:cubicBezTo>
                  <a:lnTo>
                    <a:pt x="9141" y="14566"/>
                  </a:lnTo>
                  <a:close/>
                  <a:moveTo>
                    <a:pt x="4409" y="0"/>
                  </a:moveTo>
                  <a:cubicBezTo>
                    <a:pt x="3632" y="0"/>
                    <a:pt x="2964" y="528"/>
                    <a:pt x="2786" y="1282"/>
                  </a:cubicBezTo>
                  <a:lnTo>
                    <a:pt x="2786" y="1287"/>
                  </a:lnTo>
                  <a:cubicBezTo>
                    <a:pt x="2784" y="1289"/>
                    <a:pt x="2784" y="1292"/>
                    <a:pt x="2784" y="1294"/>
                  </a:cubicBezTo>
                  <a:cubicBezTo>
                    <a:pt x="2755" y="1416"/>
                    <a:pt x="2741" y="1541"/>
                    <a:pt x="2741" y="1669"/>
                  </a:cubicBezTo>
                  <a:lnTo>
                    <a:pt x="2741" y="2320"/>
                  </a:lnTo>
                  <a:cubicBezTo>
                    <a:pt x="2741" y="2633"/>
                    <a:pt x="2995" y="2888"/>
                    <a:pt x="3309" y="2888"/>
                  </a:cubicBezTo>
                  <a:lnTo>
                    <a:pt x="3663" y="2888"/>
                  </a:lnTo>
                  <a:lnTo>
                    <a:pt x="3663" y="6970"/>
                  </a:lnTo>
                  <a:cubicBezTo>
                    <a:pt x="3614" y="6983"/>
                    <a:pt x="3567" y="6999"/>
                    <a:pt x="3520" y="7017"/>
                  </a:cubicBezTo>
                  <a:lnTo>
                    <a:pt x="3520" y="6582"/>
                  </a:lnTo>
                  <a:cubicBezTo>
                    <a:pt x="3520" y="6023"/>
                    <a:pt x="3065" y="5566"/>
                    <a:pt x="2506" y="5566"/>
                  </a:cubicBezTo>
                  <a:lnTo>
                    <a:pt x="2466" y="5566"/>
                  </a:lnTo>
                  <a:lnTo>
                    <a:pt x="2466" y="4956"/>
                  </a:lnTo>
                  <a:cubicBezTo>
                    <a:pt x="2466" y="4420"/>
                    <a:pt x="2032" y="3984"/>
                    <a:pt x="1495" y="3984"/>
                  </a:cubicBezTo>
                  <a:lnTo>
                    <a:pt x="975" y="3984"/>
                  </a:lnTo>
                  <a:cubicBezTo>
                    <a:pt x="437" y="3984"/>
                    <a:pt x="1" y="4420"/>
                    <a:pt x="1" y="4956"/>
                  </a:cubicBezTo>
                  <a:lnTo>
                    <a:pt x="1" y="6722"/>
                  </a:lnTo>
                  <a:cubicBezTo>
                    <a:pt x="1" y="7257"/>
                    <a:pt x="437" y="7694"/>
                    <a:pt x="975" y="7694"/>
                  </a:cubicBezTo>
                  <a:lnTo>
                    <a:pt x="1495" y="7694"/>
                  </a:lnTo>
                  <a:cubicBezTo>
                    <a:pt x="2032" y="7694"/>
                    <a:pt x="2466" y="7257"/>
                    <a:pt x="2466" y="6722"/>
                  </a:cubicBezTo>
                  <a:lnTo>
                    <a:pt x="2466" y="6111"/>
                  </a:lnTo>
                  <a:lnTo>
                    <a:pt x="2506" y="6111"/>
                  </a:lnTo>
                  <a:cubicBezTo>
                    <a:pt x="2764" y="6111"/>
                    <a:pt x="2974" y="6323"/>
                    <a:pt x="2974" y="6582"/>
                  </a:cubicBezTo>
                  <a:lnTo>
                    <a:pt x="2974" y="7400"/>
                  </a:lnTo>
                  <a:cubicBezTo>
                    <a:pt x="2841" y="7552"/>
                    <a:pt x="2739" y="7736"/>
                    <a:pt x="2679" y="7939"/>
                  </a:cubicBezTo>
                  <a:lnTo>
                    <a:pt x="2405" y="8894"/>
                  </a:lnTo>
                  <a:cubicBezTo>
                    <a:pt x="2364" y="9039"/>
                    <a:pt x="2448" y="9191"/>
                    <a:pt x="2592" y="9231"/>
                  </a:cubicBezTo>
                  <a:cubicBezTo>
                    <a:pt x="2616" y="9239"/>
                    <a:pt x="2642" y="9242"/>
                    <a:pt x="2667" y="9242"/>
                  </a:cubicBezTo>
                  <a:cubicBezTo>
                    <a:pt x="2786" y="9242"/>
                    <a:pt x="2894" y="9165"/>
                    <a:pt x="2930" y="9045"/>
                  </a:cubicBezTo>
                  <a:lnTo>
                    <a:pt x="3204" y="8089"/>
                  </a:lnTo>
                  <a:cubicBezTo>
                    <a:pt x="3309" y="7721"/>
                    <a:pt x="3651" y="7464"/>
                    <a:pt x="4032" y="7464"/>
                  </a:cubicBezTo>
                  <a:lnTo>
                    <a:pt x="6633" y="7464"/>
                  </a:lnTo>
                  <a:cubicBezTo>
                    <a:pt x="6623" y="7555"/>
                    <a:pt x="6614" y="7647"/>
                    <a:pt x="6614" y="7741"/>
                  </a:cubicBezTo>
                  <a:cubicBezTo>
                    <a:pt x="6614" y="8981"/>
                    <a:pt x="7625" y="9992"/>
                    <a:pt x="8868" y="9992"/>
                  </a:cubicBezTo>
                  <a:cubicBezTo>
                    <a:pt x="10110" y="9992"/>
                    <a:pt x="11121" y="8981"/>
                    <a:pt x="11121" y="7741"/>
                  </a:cubicBezTo>
                  <a:cubicBezTo>
                    <a:pt x="11121" y="7647"/>
                    <a:pt x="11114" y="7555"/>
                    <a:pt x="11102" y="7464"/>
                  </a:cubicBezTo>
                  <a:lnTo>
                    <a:pt x="13703" y="7464"/>
                  </a:lnTo>
                  <a:cubicBezTo>
                    <a:pt x="14084" y="7464"/>
                    <a:pt x="14426" y="7721"/>
                    <a:pt x="14531" y="8089"/>
                  </a:cubicBezTo>
                  <a:lnTo>
                    <a:pt x="15392" y="11078"/>
                  </a:lnTo>
                  <a:cubicBezTo>
                    <a:pt x="15459" y="11317"/>
                    <a:pt x="15413" y="11567"/>
                    <a:pt x="15265" y="11765"/>
                  </a:cubicBezTo>
                  <a:cubicBezTo>
                    <a:pt x="15115" y="11961"/>
                    <a:pt x="14887" y="12076"/>
                    <a:pt x="14639" y="12076"/>
                  </a:cubicBezTo>
                  <a:lnTo>
                    <a:pt x="11253" y="12076"/>
                  </a:lnTo>
                  <a:cubicBezTo>
                    <a:pt x="11153" y="11965"/>
                    <a:pt x="11042" y="11862"/>
                    <a:pt x="10925" y="11767"/>
                  </a:cubicBezTo>
                  <a:cubicBezTo>
                    <a:pt x="10347" y="11295"/>
                    <a:pt x="9615" y="11034"/>
                    <a:pt x="8868" y="11034"/>
                  </a:cubicBezTo>
                  <a:cubicBezTo>
                    <a:pt x="8120" y="11034"/>
                    <a:pt x="7388" y="11295"/>
                    <a:pt x="6810" y="11767"/>
                  </a:cubicBezTo>
                  <a:cubicBezTo>
                    <a:pt x="6693" y="11862"/>
                    <a:pt x="6583" y="11965"/>
                    <a:pt x="6482" y="12076"/>
                  </a:cubicBezTo>
                  <a:lnTo>
                    <a:pt x="3096" y="12076"/>
                  </a:lnTo>
                  <a:cubicBezTo>
                    <a:pt x="2848" y="12076"/>
                    <a:pt x="2620" y="11961"/>
                    <a:pt x="2470" y="11765"/>
                  </a:cubicBezTo>
                  <a:cubicBezTo>
                    <a:pt x="2322" y="11567"/>
                    <a:pt x="2276" y="11317"/>
                    <a:pt x="2343" y="11078"/>
                  </a:cubicBezTo>
                  <a:lnTo>
                    <a:pt x="2573" y="10286"/>
                  </a:lnTo>
                  <a:cubicBezTo>
                    <a:pt x="2614" y="10142"/>
                    <a:pt x="2530" y="9991"/>
                    <a:pt x="2386" y="9949"/>
                  </a:cubicBezTo>
                  <a:cubicBezTo>
                    <a:pt x="2361" y="9942"/>
                    <a:pt x="2336" y="9939"/>
                    <a:pt x="2310" y="9939"/>
                  </a:cubicBezTo>
                  <a:cubicBezTo>
                    <a:pt x="2191" y="9939"/>
                    <a:pt x="2082" y="10016"/>
                    <a:pt x="2048" y="10136"/>
                  </a:cubicBezTo>
                  <a:lnTo>
                    <a:pt x="1821" y="10928"/>
                  </a:lnTo>
                  <a:cubicBezTo>
                    <a:pt x="1704" y="11332"/>
                    <a:pt x="1784" y="11756"/>
                    <a:pt x="2036" y="12092"/>
                  </a:cubicBezTo>
                  <a:cubicBezTo>
                    <a:pt x="2211" y="12324"/>
                    <a:pt x="2450" y="12488"/>
                    <a:pt x="2721" y="12566"/>
                  </a:cubicBezTo>
                  <a:lnTo>
                    <a:pt x="2721" y="14639"/>
                  </a:lnTo>
                  <a:cubicBezTo>
                    <a:pt x="2721" y="15128"/>
                    <a:pt x="3010" y="15550"/>
                    <a:pt x="3426" y="15745"/>
                  </a:cubicBezTo>
                  <a:lnTo>
                    <a:pt x="3426" y="16161"/>
                  </a:lnTo>
                  <a:cubicBezTo>
                    <a:pt x="3426" y="16927"/>
                    <a:pt x="4049" y="17551"/>
                    <a:pt x="4815" y="17551"/>
                  </a:cubicBezTo>
                  <a:cubicBezTo>
                    <a:pt x="5581" y="17551"/>
                    <a:pt x="6207" y="16927"/>
                    <a:pt x="6207" y="16161"/>
                  </a:cubicBezTo>
                  <a:lnTo>
                    <a:pt x="6207" y="15859"/>
                  </a:lnTo>
                  <a:lnTo>
                    <a:pt x="7199" y="15859"/>
                  </a:lnTo>
                  <a:lnTo>
                    <a:pt x="7199" y="16931"/>
                  </a:lnTo>
                  <a:cubicBezTo>
                    <a:pt x="7199" y="17851"/>
                    <a:pt x="7948" y="18600"/>
                    <a:pt x="8868" y="18600"/>
                  </a:cubicBezTo>
                  <a:cubicBezTo>
                    <a:pt x="9787" y="18600"/>
                    <a:pt x="10536" y="17851"/>
                    <a:pt x="10536" y="16931"/>
                  </a:cubicBezTo>
                  <a:lnTo>
                    <a:pt x="10536" y="15859"/>
                  </a:lnTo>
                  <a:lnTo>
                    <a:pt x="11528" y="15859"/>
                  </a:lnTo>
                  <a:lnTo>
                    <a:pt x="11528" y="16161"/>
                  </a:lnTo>
                  <a:cubicBezTo>
                    <a:pt x="11528" y="16927"/>
                    <a:pt x="12154" y="17551"/>
                    <a:pt x="12920" y="17551"/>
                  </a:cubicBezTo>
                  <a:cubicBezTo>
                    <a:pt x="13686" y="17551"/>
                    <a:pt x="14309" y="16927"/>
                    <a:pt x="14309" y="16161"/>
                  </a:cubicBezTo>
                  <a:lnTo>
                    <a:pt x="14309" y="15745"/>
                  </a:lnTo>
                  <a:cubicBezTo>
                    <a:pt x="14725" y="15550"/>
                    <a:pt x="15017" y="15128"/>
                    <a:pt x="15017" y="14639"/>
                  </a:cubicBezTo>
                  <a:lnTo>
                    <a:pt x="15017" y="12566"/>
                  </a:lnTo>
                  <a:cubicBezTo>
                    <a:pt x="15285" y="12488"/>
                    <a:pt x="15525" y="12324"/>
                    <a:pt x="15699" y="12092"/>
                  </a:cubicBezTo>
                  <a:cubicBezTo>
                    <a:pt x="15951" y="11756"/>
                    <a:pt x="16031" y="11332"/>
                    <a:pt x="15914" y="10928"/>
                  </a:cubicBezTo>
                  <a:lnTo>
                    <a:pt x="15056" y="7939"/>
                  </a:lnTo>
                  <a:cubicBezTo>
                    <a:pt x="14996" y="7736"/>
                    <a:pt x="14894" y="7552"/>
                    <a:pt x="14761" y="7400"/>
                  </a:cubicBezTo>
                  <a:lnTo>
                    <a:pt x="14761" y="6582"/>
                  </a:lnTo>
                  <a:cubicBezTo>
                    <a:pt x="14761" y="6323"/>
                    <a:pt x="14971" y="6111"/>
                    <a:pt x="15229" y="6111"/>
                  </a:cubicBezTo>
                  <a:lnTo>
                    <a:pt x="15269" y="6111"/>
                  </a:lnTo>
                  <a:lnTo>
                    <a:pt x="15269" y="6722"/>
                  </a:lnTo>
                  <a:cubicBezTo>
                    <a:pt x="15269" y="7257"/>
                    <a:pt x="15703" y="7694"/>
                    <a:pt x="16240" y="7694"/>
                  </a:cubicBezTo>
                  <a:lnTo>
                    <a:pt x="16760" y="7694"/>
                  </a:lnTo>
                  <a:cubicBezTo>
                    <a:pt x="17298" y="7694"/>
                    <a:pt x="17734" y="7257"/>
                    <a:pt x="17734" y="6722"/>
                  </a:cubicBezTo>
                  <a:lnTo>
                    <a:pt x="17734" y="6506"/>
                  </a:lnTo>
                  <a:cubicBezTo>
                    <a:pt x="17734" y="6356"/>
                    <a:pt x="17611" y="6234"/>
                    <a:pt x="17461" y="6234"/>
                  </a:cubicBezTo>
                  <a:cubicBezTo>
                    <a:pt x="17310" y="6234"/>
                    <a:pt x="17190" y="6356"/>
                    <a:pt x="17190" y="6506"/>
                  </a:cubicBezTo>
                  <a:lnTo>
                    <a:pt x="17190" y="6722"/>
                  </a:lnTo>
                  <a:cubicBezTo>
                    <a:pt x="17190" y="6957"/>
                    <a:pt x="16997" y="7149"/>
                    <a:pt x="16760" y="7149"/>
                  </a:cubicBezTo>
                  <a:lnTo>
                    <a:pt x="16240" y="7149"/>
                  </a:lnTo>
                  <a:cubicBezTo>
                    <a:pt x="16004" y="7149"/>
                    <a:pt x="15812" y="6957"/>
                    <a:pt x="15812" y="6722"/>
                  </a:cubicBezTo>
                  <a:lnTo>
                    <a:pt x="15812" y="4956"/>
                  </a:lnTo>
                  <a:cubicBezTo>
                    <a:pt x="15812" y="4720"/>
                    <a:pt x="16004" y="4528"/>
                    <a:pt x="16240" y="4528"/>
                  </a:cubicBezTo>
                  <a:lnTo>
                    <a:pt x="16760" y="4528"/>
                  </a:lnTo>
                  <a:cubicBezTo>
                    <a:pt x="16997" y="4528"/>
                    <a:pt x="17190" y="4720"/>
                    <a:pt x="17190" y="4956"/>
                  </a:cubicBezTo>
                  <a:lnTo>
                    <a:pt x="17190" y="5265"/>
                  </a:lnTo>
                  <a:cubicBezTo>
                    <a:pt x="17190" y="5415"/>
                    <a:pt x="17310" y="5537"/>
                    <a:pt x="17461" y="5537"/>
                  </a:cubicBezTo>
                  <a:cubicBezTo>
                    <a:pt x="17611" y="5537"/>
                    <a:pt x="17734" y="5415"/>
                    <a:pt x="17734" y="5265"/>
                  </a:cubicBezTo>
                  <a:lnTo>
                    <a:pt x="17734" y="4956"/>
                  </a:lnTo>
                  <a:cubicBezTo>
                    <a:pt x="17734" y="4420"/>
                    <a:pt x="17298" y="3984"/>
                    <a:pt x="16760" y="3984"/>
                  </a:cubicBezTo>
                  <a:lnTo>
                    <a:pt x="16240" y="3984"/>
                  </a:lnTo>
                  <a:cubicBezTo>
                    <a:pt x="15703" y="3984"/>
                    <a:pt x="15269" y="4420"/>
                    <a:pt x="15269" y="4956"/>
                  </a:cubicBezTo>
                  <a:lnTo>
                    <a:pt x="15269" y="5566"/>
                  </a:lnTo>
                  <a:lnTo>
                    <a:pt x="15229" y="5566"/>
                  </a:lnTo>
                  <a:cubicBezTo>
                    <a:pt x="14670" y="5566"/>
                    <a:pt x="14215" y="6023"/>
                    <a:pt x="14215" y="6582"/>
                  </a:cubicBezTo>
                  <a:lnTo>
                    <a:pt x="14215" y="7017"/>
                  </a:lnTo>
                  <a:cubicBezTo>
                    <a:pt x="14168" y="6999"/>
                    <a:pt x="14121" y="6983"/>
                    <a:pt x="14072" y="6970"/>
                  </a:cubicBezTo>
                  <a:lnTo>
                    <a:pt x="14072" y="2888"/>
                  </a:lnTo>
                  <a:lnTo>
                    <a:pt x="14426" y="2888"/>
                  </a:lnTo>
                  <a:cubicBezTo>
                    <a:pt x="14740" y="2888"/>
                    <a:pt x="14994" y="2633"/>
                    <a:pt x="14994" y="2320"/>
                  </a:cubicBezTo>
                  <a:lnTo>
                    <a:pt x="14994" y="1669"/>
                  </a:lnTo>
                  <a:cubicBezTo>
                    <a:pt x="14994" y="1541"/>
                    <a:pt x="14980" y="1414"/>
                    <a:pt x="14951" y="1294"/>
                  </a:cubicBezTo>
                  <a:cubicBezTo>
                    <a:pt x="14951" y="1292"/>
                    <a:pt x="14951" y="1289"/>
                    <a:pt x="14949" y="1287"/>
                  </a:cubicBezTo>
                  <a:lnTo>
                    <a:pt x="14949" y="1283"/>
                  </a:lnTo>
                  <a:cubicBezTo>
                    <a:pt x="14771" y="528"/>
                    <a:pt x="14103" y="0"/>
                    <a:pt x="13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8"/>
            <p:cNvSpPr/>
            <p:nvPr/>
          </p:nvSpPr>
          <p:spPr>
            <a:xfrm>
              <a:off x="7877513" y="2854700"/>
              <a:ext cx="72175" cy="72100"/>
            </a:xfrm>
            <a:custGeom>
              <a:avLst/>
              <a:gdLst/>
              <a:ahLst/>
              <a:cxnLst/>
              <a:rect l="l" t="t" r="r" b="b"/>
              <a:pathLst>
                <a:path w="2887" h="2884" extrusionOk="0">
                  <a:moveTo>
                    <a:pt x="1444" y="545"/>
                  </a:moveTo>
                  <a:cubicBezTo>
                    <a:pt x="1938" y="545"/>
                    <a:pt x="2341" y="947"/>
                    <a:pt x="2341" y="1443"/>
                  </a:cubicBezTo>
                  <a:cubicBezTo>
                    <a:pt x="2341" y="1937"/>
                    <a:pt x="1938" y="2339"/>
                    <a:pt x="1444" y="2339"/>
                  </a:cubicBezTo>
                  <a:cubicBezTo>
                    <a:pt x="949" y="2339"/>
                    <a:pt x="546" y="1937"/>
                    <a:pt x="546" y="1443"/>
                  </a:cubicBezTo>
                  <a:cubicBezTo>
                    <a:pt x="546" y="947"/>
                    <a:pt x="949" y="545"/>
                    <a:pt x="1444" y="545"/>
                  </a:cubicBezTo>
                  <a:close/>
                  <a:moveTo>
                    <a:pt x="1444" y="0"/>
                  </a:moveTo>
                  <a:cubicBezTo>
                    <a:pt x="648" y="0"/>
                    <a:pt x="1" y="647"/>
                    <a:pt x="1" y="1443"/>
                  </a:cubicBezTo>
                  <a:cubicBezTo>
                    <a:pt x="1" y="2237"/>
                    <a:pt x="648" y="2884"/>
                    <a:pt x="1444" y="2884"/>
                  </a:cubicBezTo>
                  <a:cubicBezTo>
                    <a:pt x="2239" y="2884"/>
                    <a:pt x="2886" y="2237"/>
                    <a:pt x="2886" y="1443"/>
                  </a:cubicBezTo>
                  <a:cubicBezTo>
                    <a:pt x="2886" y="647"/>
                    <a:pt x="2239" y="0"/>
                    <a:pt x="1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8"/>
            <p:cNvSpPr/>
            <p:nvPr/>
          </p:nvSpPr>
          <p:spPr>
            <a:xfrm>
              <a:off x="7987738" y="2916800"/>
              <a:ext cx="51225" cy="51250"/>
            </a:xfrm>
            <a:custGeom>
              <a:avLst/>
              <a:gdLst/>
              <a:ahLst/>
              <a:cxnLst/>
              <a:rect l="l" t="t" r="r" b="b"/>
              <a:pathLst>
                <a:path w="2049" h="2050" extrusionOk="0">
                  <a:moveTo>
                    <a:pt x="1023" y="545"/>
                  </a:moveTo>
                  <a:cubicBezTo>
                    <a:pt x="1287" y="545"/>
                    <a:pt x="1502" y="760"/>
                    <a:pt x="1502" y="1025"/>
                  </a:cubicBezTo>
                  <a:cubicBezTo>
                    <a:pt x="1502" y="1289"/>
                    <a:pt x="1287" y="1503"/>
                    <a:pt x="1023" y="1503"/>
                  </a:cubicBezTo>
                  <a:cubicBezTo>
                    <a:pt x="758" y="1503"/>
                    <a:pt x="543" y="1289"/>
                    <a:pt x="543" y="1025"/>
                  </a:cubicBezTo>
                  <a:cubicBezTo>
                    <a:pt x="543" y="760"/>
                    <a:pt x="758" y="545"/>
                    <a:pt x="1023" y="545"/>
                  </a:cubicBezTo>
                  <a:close/>
                  <a:moveTo>
                    <a:pt x="1023" y="0"/>
                  </a:moveTo>
                  <a:cubicBezTo>
                    <a:pt x="460" y="0"/>
                    <a:pt x="1" y="460"/>
                    <a:pt x="1" y="1025"/>
                  </a:cubicBezTo>
                  <a:cubicBezTo>
                    <a:pt x="1" y="1589"/>
                    <a:pt x="460" y="2049"/>
                    <a:pt x="1023" y="2049"/>
                  </a:cubicBezTo>
                  <a:cubicBezTo>
                    <a:pt x="1589" y="2049"/>
                    <a:pt x="2048" y="1589"/>
                    <a:pt x="2048" y="1025"/>
                  </a:cubicBezTo>
                  <a:cubicBezTo>
                    <a:pt x="2048" y="460"/>
                    <a:pt x="1589" y="0"/>
                    <a:pt x="10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8"/>
            <p:cNvSpPr/>
            <p:nvPr/>
          </p:nvSpPr>
          <p:spPr>
            <a:xfrm>
              <a:off x="7788238" y="2916800"/>
              <a:ext cx="51275" cy="51250"/>
            </a:xfrm>
            <a:custGeom>
              <a:avLst/>
              <a:gdLst/>
              <a:ahLst/>
              <a:cxnLst/>
              <a:rect l="l" t="t" r="r" b="b"/>
              <a:pathLst>
                <a:path w="2051" h="2050" extrusionOk="0">
                  <a:moveTo>
                    <a:pt x="1026" y="545"/>
                  </a:moveTo>
                  <a:cubicBezTo>
                    <a:pt x="1291" y="545"/>
                    <a:pt x="1506" y="760"/>
                    <a:pt x="1506" y="1025"/>
                  </a:cubicBezTo>
                  <a:cubicBezTo>
                    <a:pt x="1506" y="1289"/>
                    <a:pt x="1291" y="1503"/>
                    <a:pt x="1026" y="1503"/>
                  </a:cubicBezTo>
                  <a:cubicBezTo>
                    <a:pt x="762" y="1503"/>
                    <a:pt x="547" y="1289"/>
                    <a:pt x="547" y="1025"/>
                  </a:cubicBezTo>
                  <a:cubicBezTo>
                    <a:pt x="547" y="760"/>
                    <a:pt x="762" y="545"/>
                    <a:pt x="1026" y="545"/>
                  </a:cubicBezTo>
                  <a:close/>
                  <a:moveTo>
                    <a:pt x="1026" y="0"/>
                  </a:moveTo>
                  <a:cubicBezTo>
                    <a:pt x="461" y="0"/>
                    <a:pt x="1" y="460"/>
                    <a:pt x="1" y="1025"/>
                  </a:cubicBezTo>
                  <a:cubicBezTo>
                    <a:pt x="1" y="1589"/>
                    <a:pt x="461" y="2049"/>
                    <a:pt x="1026" y="2049"/>
                  </a:cubicBezTo>
                  <a:cubicBezTo>
                    <a:pt x="1589" y="2049"/>
                    <a:pt x="2051" y="1589"/>
                    <a:pt x="2051" y="1025"/>
                  </a:cubicBezTo>
                  <a:cubicBezTo>
                    <a:pt x="2048" y="460"/>
                    <a:pt x="1589" y="0"/>
                    <a:pt x="1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 name="Google Shape;706;p58"/>
          <p:cNvGrpSpPr/>
          <p:nvPr/>
        </p:nvGrpSpPr>
        <p:grpSpPr>
          <a:xfrm>
            <a:off x="7679863" y="2012975"/>
            <a:ext cx="466425" cy="465025"/>
            <a:chOff x="7679863" y="2012975"/>
            <a:chExt cx="466425" cy="465025"/>
          </a:xfrm>
        </p:grpSpPr>
        <p:sp>
          <p:nvSpPr>
            <p:cNvPr id="707" name="Google Shape;707;p58"/>
            <p:cNvSpPr/>
            <p:nvPr/>
          </p:nvSpPr>
          <p:spPr>
            <a:xfrm>
              <a:off x="7679863" y="2012975"/>
              <a:ext cx="466425" cy="465025"/>
            </a:xfrm>
            <a:custGeom>
              <a:avLst/>
              <a:gdLst/>
              <a:ahLst/>
              <a:cxnLst/>
              <a:rect l="l" t="t" r="r" b="b"/>
              <a:pathLst>
                <a:path w="18657" h="18601" extrusionOk="0">
                  <a:moveTo>
                    <a:pt x="11729" y="4411"/>
                  </a:moveTo>
                  <a:cubicBezTo>
                    <a:pt x="11920" y="5309"/>
                    <a:pt x="12074" y="6351"/>
                    <a:pt x="12188" y="7534"/>
                  </a:cubicBezTo>
                  <a:cubicBezTo>
                    <a:pt x="10321" y="9195"/>
                    <a:pt x="7816" y="9605"/>
                    <a:pt x="6303" y="9690"/>
                  </a:cubicBezTo>
                  <a:cubicBezTo>
                    <a:pt x="6336" y="9100"/>
                    <a:pt x="6377" y="8496"/>
                    <a:pt x="6431" y="7894"/>
                  </a:cubicBezTo>
                  <a:cubicBezTo>
                    <a:pt x="7812" y="7682"/>
                    <a:pt x="9038" y="7140"/>
                    <a:pt x="10079" y="6280"/>
                  </a:cubicBezTo>
                  <a:cubicBezTo>
                    <a:pt x="10711" y="5760"/>
                    <a:pt x="11264" y="5133"/>
                    <a:pt x="11729" y="4411"/>
                  </a:cubicBezTo>
                  <a:close/>
                  <a:moveTo>
                    <a:pt x="9325" y="1"/>
                  </a:moveTo>
                  <a:cubicBezTo>
                    <a:pt x="8544" y="1"/>
                    <a:pt x="7877" y="493"/>
                    <a:pt x="7347" y="1463"/>
                  </a:cubicBezTo>
                  <a:cubicBezTo>
                    <a:pt x="6914" y="2251"/>
                    <a:pt x="6558" y="3381"/>
                    <a:pt x="6290" y="4821"/>
                  </a:cubicBezTo>
                  <a:cubicBezTo>
                    <a:pt x="6173" y="5452"/>
                    <a:pt x="6076" y="6114"/>
                    <a:pt x="5998" y="6787"/>
                  </a:cubicBezTo>
                  <a:cubicBezTo>
                    <a:pt x="5404" y="6665"/>
                    <a:pt x="4962" y="6141"/>
                    <a:pt x="4962" y="5515"/>
                  </a:cubicBezTo>
                  <a:cubicBezTo>
                    <a:pt x="4962" y="4501"/>
                    <a:pt x="4135" y="3674"/>
                    <a:pt x="3121" y="3674"/>
                  </a:cubicBezTo>
                  <a:cubicBezTo>
                    <a:pt x="2103" y="3674"/>
                    <a:pt x="1278" y="4501"/>
                    <a:pt x="1278" y="5515"/>
                  </a:cubicBezTo>
                  <a:cubicBezTo>
                    <a:pt x="1278" y="6129"/>
                    <a:pt x="843" y="6664"/>
                    <a:pt x="243" y="6785"/>
                  </a:cubicBezTo>
                  <a:cubicBezTo>
                    <a:pt x="95" y="6816"/>
                    <a:pt x="0" y="6960"/>
                    <a:pt x="31" y="7108"/>
                  </a:cubicBezTo>
                  <a:cubicBezTo>
                    <a:pt x="57" y="7237"/>
                    <a:pt x="172" y="7326"/>
                    <a:pt x="299" y="7326"/>
                  </a:cubicBezTo>
                  <a:cubicBezTo>
                    <a:pt x="317" y="7326"/>
                    <a:pt x="335" y="7324"/>
                    <a:pt x="353" y="7320"/>
                  </a:cubicBezTo>
                  <a:cubicBezTo>
                    <a:pt x="1204" y="7146"/>
                    <a:pt x="1823" y="6387"/>
                    <a:pt x="1823" y="5516"/>
                  </a:cubicBezTo>
                  <a:cubicBezTo>
                    <a:pt x="1823" y="4801"/>
                    <a:pt x="2405" y="4219"/>
                    <a:pt x="3121" y="4219"/>
                  </a:cubicBezTo>
                  <a:cubicBezTo>
                    <a:pt x="3836" y="4219"/>
                    <a:pt x="4418" y="4801"/>
                    <a:pt x="4418" y="5516"/>
                  </a:cubicBezTo>
                  <a:cubicBezTo>
                    <a:pt x="4418" y="6421"/>
                    <a:pt x="5070" y="7178"/>
                    <a:pt x="5939" y="7329"/>
                  </a:cubicBezTo>
                  <a:cubicBezTo>
                    <a:pt x="5830" y="8388"/>
                    <a:pt x="5762" y="9462"/>
                    <a:pt x="5724" y="10476"/>
                  </a:cubicBezTo>
                  <a:cubicBezTo>
                    <a:pt x="5270" y="10268"/>
                    <a:pt x="4962" y="9807"/>
                    <a:pt x="4962" y="9296"/>
                  </a:cubicBezTo>
                  <a:cubicBezTo>
                    <a:pt x="4962" y="8280"/>
                    <a:pt x="4135" y="7453"/>
                    <a:pt x="3121" y="7453"/>
                  </a:cubicBezTo>
                  <a:cubicBezTo>
                    <a:pt x="2103" y="7453"/>
                    <a:pt x="1278" y="8280"/>
                    <a:pt x="1278" y="9296"/>
                  </a:cubicBezTo>
                  <a:cubicBezTo>
                    <a:pt x="1278" y="9909"/>
                    <a:pt x="843" y="10443"/>
                    <a:pt x="243" y="10566"/>
                  </a:cubicBezTo>
                  <a:cubicBezTo>
                    <a:pt x="95" y="10597"/>
                    <a:pt x="0" y="10741"/>
                    <a:pt x="31" y="10888"/>
                  </a:cubicBezTo>
                  <a:cubicBezTo>
                    <a:pt x="58" y="11016"/>
                    <a:pt x="171" y="11106"/>
                    <a:pt x="298" y="11106"/>
                  </a:cubicBezTo>
                  <a:cubicBezTo>
                    <a:pt x="317" y="11106"/>
                    <a:pt x="335" y="11103"/>
                    <a:pt x="353" y="11100"/>
                  </a:cubicBezTo>
                  <a:cubicBezTo>
                    <a:pt x="1204" y="10925"/>
                    <a:pt x="1823" y="10166"/>
                    <a:pt x="1823" y="9296"/>
                  </a:cubicBezTo>
                  <a:cubicBezTo>
                    <a:pt x="1823" y="8581"/>
                    <a:pt x="2405" y="7999"/>
                    <a:pt x="3121" y="7999"/>
                  </a:cubicBezTo>
                  <a:cubicBezTo>
                    <a:pt x="3836" y="7999"/>
                    <a:pt x="4418" y="8581"/>
                    <a:pt x="4418" y="9296"/>
                  </a:cubicBezTo>
                  <a:cubicBezTo>
                    <a:pt x="4418" y="10111"/>
                    <a:pt x="4938" y="10812"/>
                    <a:pt x="5703" y="11052"/>
                  </a:cubicBezTo>
                  <a:cubicBezTo>
                    <a:pt x="5679" y="11828"/>
                    <a:pt x="5670" y="12558"/>
                    <a:pt x="5670" y="13209"/>
                  </a:cubicBezTo>
                  <a:cubicBezTo>
                    <a:pt x="5670" y="13580"/>
                    <a:pt x="5679" y="13927"/>
                    <a:pt x="5695" y="14254"/>
                  </a:cubicBezTo>
                  <a:cubicBezTo>
                    <a:pt x="5257" y="14041"/>
                    <a:pt x="4962" y="13590"/>
                    <a:pt x="4962" y="13086"/>
                  </a:cubicBezTo>
                  <a:cubicBezTo>
                    <a:pt x="4962" y="12070"/>
                    <a:pt x="4135" y="11244"/>
                    <a:pt x="3121" y="11244"/>
                  </a:cubicBezTo>
                  <a:cubicBezTo>
                    <a:pt x="2103" y="11244"/>
                    <a:pt x="1278" y="12070"/>
                    <a:pt x="1278" y="13086"/>
                  </a:cubicBezTo>
                  <a:cubicBezTo>
                    <a:pt x="1278" y="13698"/>
                    <a:pt x="843" y="14233"/>
                    <a:pt x="243" y="14356"/>
                  </a:cubicBezTo>
                  <a:cubicBezTo>
                    <a:pt x="95" y="14386"/>
                    <a:pt x="0" y="14530"/>
                    <a:pt x="31" y="14677"/>
                  </a:cubicBezTo>
                  <a:cubicBezTo>
                    <a:pt x="57" y="14807"/>
                    <a:pt x="172" y="14895"/>
                    <a:pt x="299" y="14895"/>
                  </a:cubicBezTo>
                  <a:cubicBezTo>
                    <a:pt x="317" y="14895"/>
                    <a:pt x="335" y="14894"/>
                    <a:pt x="353" y="14890"/>
                  </a:cubicBezTo>
                  <a:cubicBezTo>
                    <a:pt x="1204" y="14715"/>
                    <a:pt x="1823" y="13956"/>
                    <a:pt x="1823" y="13086"/>
                  </a:cubicBezTo>
                  <a:cubicBezTo>
                    <a:pt x="1823" y="12370"/>
                    <a:pt x="2405" y="11788"/>
                    <a:pt x="3121" y="11788"/>
                  </a:cubicBezTo>
                  <a:cubicBezTo>
                    <a:pt x="3836" y="11788"/>
                    <a:pt x="4415" y="12370"/>
                    <a:pt x="4415" y="13086"/>
                  </a:cubicBezTo>
                  <a:cubicBezTo>
                    <a:pt x="4415" y="13905"/>
                    <a:pt x="4963" y="14624"/>
                    <a:pt x="5738" y="14852"/>
                  </a:cubicBezTo>
                  <a:cubicBezTo>
                    <a:pt x="5789" y="15418"/>
                    <a:pt x="5872" y="15908"/>
                    <a:pt x="5984" y="16330"/>
                  </a:cubicBezTo>
                  <a:cubicBezTo>
                    <a:pt x="6017" y="16452"/>
                    <a:pt x="6125" y="16533"/>
                    <a:pt x="6247" y="16533"/>
                  </a:cubicBezTo>
                  <a:cubicBezTo>
                    <a:pt x="6269" y="16533"/>
                    <a:pt x="6293" y="16529"/>
                    <a:pt x="6316" y="16523"/>
                  </a:cubicBezTo>
                  <a:cubicBezTo>
                    <a:pt x="6462" y="16485"/>
                    <a:pt x="6548" y="16335"/>
                    <a:pt x="6509" y="16190"/>
                  </a:cubicBezTo>
                  <a:cubicBezTo>
                    <a:pt x="6312" y="15448"/>
                    <a:pt x="6216" y="14473"/>
                    <a:pt x="6216" y="13209"/>
                  </a:cubicBezTo>
                  <a:cubicBezTo>
                    <a:pt x="6216" y="12803"/>
                    <a:pt x="6220" y="12365"/>
                    <a:pt x="6228" y="11905"/>
                  </a:cubicBezTo>
                  <a:cubicBezTo>
                    <a:pt x="6841" y="12007"/>
                    <a:pt x="7613" y="12097"/>
                    <a:pt x="8462" y="12097"/>
                  </a:cubicBezTo>
                  <a:cubicBezTo>
                    <a:pt x="9715" y="12097"/>
                    <a:pt x="11127" y="11903"/>
                    <a:pt x="12408" y="11273"/>
                  </a:cubicBezTo>
                  <a:cubicBezTo>
                    <a:pt x="12427" y="11904"/>
                    <a:pt x="12434" y="12551"/>
                    <a:pt x="12434" y="13209"/>
                  </a:cubicBezTo>
                  <a:cubicBezTo>
                    <a:pt x="12434" y="15402"/>
                    <a:pt x="12135" y="16790"/>
                    <a:pt x="11518" y="17452"/>
                  </a:cubicBezTo>
                  <a:cubicBezTo>
                    <a:pt x="10995" y="18011"/>
                    <a:pt x="10280" y="18055"/>
                    <a:pt x="9325" y="18055"/>
                  </a:cubicBezTo>
                  <a:cubicBezTo>
                    <a:pt x="8302" y="18055"/>
                    <a:pt x="7538" y="18001"/>
                    <a:pt x="7010" y="17305"/>
                  </a:cubicBezTo>
                  <a:cubicBezTo>
                    <a:pt x="6956" y="17234"/>
                    <a:pt x="6875" y="17197"/>
                    <a:pt x="6792" y="17197"/>
                  </a:cubicBezTo>
                  <a:cubicBezTo>
                    <a:pt x="6735" y="17197"/>
                    <a:pt x="6677" y="17215"/>
                    <a:pt x="6628" y="17252"/>
                  </a:cubicBezTo>
                  <a:cubicBezTo>
                    <a:pt x="6509" y="17342"/>
                    <a:pt x="6484" y="17513"/>
                    <a:pt x="6576" y="17634"/>
                  </a:cubicBezTo>
                  <a:cubicBezTo>
                    <a:pt x="7306" y="18600"/>
                    <a:pt x="8425" y="18600"/>
                    <a:pt x="9325" y="18600"/>
                  </a:cubicBezTo>
                  <a:cubicBezTo>
                    <a:pt x="10158" y="18600"/>
                    <a:pt x="11192" y="18600"/>
                    <a:pt x="11916" y="17823"/>
                  </a:cubicBezTo>
                  <a:cubicBezTo>
                    <a:pt x="12451" y="17249"/>
                    <a:pt x="12775" y="16299"/>
                    <a:pt x="12907" y="14889"/>
                  </a:cubicBezTo>
                  <a:cubicBezTo>
                    <a:pt x="13756" y="14715"/>
                    <a:pt x="14377" y="13969"/>
                    <a:pt x="14377" y="13086"/>
                  </a:cubicBezTo>
                  <a:cubicBezTo>
                    <a:pt x="14377" y="12370"/>
                    <a:pt x="14960" y="11788"/>
                    <a:pt x="15673" y="11788"/>
                  </a:cubicBezTo>
                  <a:cubicBezTo>
                    <a:pt x="16388" y="11788"/>
                    <a:pt x="16971" y="12370"/>
                    <a:pt x="16971" y="13086"/>
                  </a:cubicBezTo>
                  <a:cubicBezTo>
                    <a:pt x="16971" y="13900"/>
                    <a:pt x="17493" y="14608"/>
                    <a:pt x="18272" y="14847"/>
                  </a:cubicBezTo>
                  <a:cubicBezTo>
                    <a:pt x="18298" y="14855"/>
                    <a:pt x="18325" y="14859"/>
                    <a:pt x="18352" y="14859"/>
                  </a:cubicBezTo>
                  <a:cubicBezTo>
                    <a:pt x="18469" y="14859"/>
                    <a:pt x="18577" y="14783"/>
                    <a:pt x="18612" y="14666"/>
                  </a:cubicBezTo>
                  <a:cubicBezTo>
                    <a:pt x="18657" y="14522"/>
                    <a:pt x="18576" y="14370"/>
                    <a:pt x="18432" y="14325"/>
                  </a:cubicBezTo>
                  <a:cubicBezTo>
                    <a:pt x="17884" y="14158"/>
                    <a:pt x="17515" y="13659"/>
                    <a:pt x="17515" y="13086"/>
                  </a:cubicBezTo>
                  <a:cubicBezTo>
                    <a:pt x="17515" y="12070"/>
                    <a:pt x="16689" y="11244"/>
                    <a:pt x="15673" y="11244"/>
                  </a:cubicBezTo>
                  <a:cubicBezTo>
                    <a:pt x="14659" y="11244"/>
                    <a:pt x="13832" y="12070"/>
                    <a:pt x="13832" y="13086"/>
                  </a:cubicBezTo>
                  <a:cubicBezTo>
                    <a:pt x="13832" y="13653"/>
                    <a:pt x="13469" y="14141"/>
                    <a:pt x="12950" y="14314"/>
                  </a:cubicBezTo>
                  <a:cubicBezTo>
                    <a:pt x="12969" y="13970"/>
                    <a:pt x="12980" y="13602"/>
                    <a:pt x="12980" y="13209"/>
                  </a:cubicBezTo>
                  <a:cubicBezTo>
                    <a:pt x="12980" y="12488"/>
                    <a:pt x="12969" y="11780"/>
                    <a:pt x="12949" y="11091"/>
                  </a:cubicBezTo>
                  <a:cubicBezTo>
                    <a:pt x="13773" y="10900"/>
                    <a:pt x="14377" y="10156"/>
                    <a:pt x="14377" y="9296"/>
                  </a:cubicBezTo>
                  <a:cubicBezTo>
                    <a:pt x="14377" y="8581"/>
                    <a:pt x="14960" y="7999"/>
                    <a:pt x="15673" y="7999"/>
                  </a:cubicBezTo>
                  <a:cubicBezTo>
                    <a:pt x="16388" y="7999"/>
                    <a:pt x="16971" y="8581"/>
                    <a:pt x="16971" y="9296"/>
                  </a:cubicBezTo>
                  <a:cubicBezTo>
                    <a:pt x="16971" y="10111"/>
                    <a:pt x="17493" y="10818"/>
                    <a:pt x="18272" y="11057"/>
                  </a:cubicBezTo>
                  <a:cubicBezTo>
                    <a:pt x="18298" y="11065"/>
                    <a:pt x="18325" y="11069"/>
                    <a:pt x="18352" y="11069"/>
                  </a:cubicBezTo>
                  <a:cubicBezTo>
                    <a:pt x="18469" y="11069"/>
                    <a:pt x="18577" y="10993"/>
                    <a:pt x="18612" y="10876"/>
                  </a:cubicBezTo>
                  <a:cubicBezTo>
                    <a:pt x="18657" y="10732"/>
                    <a:pt x="18576" y="10579"/>
                    <a:pt x="18432" y="10536"/>
                  </a:cubicBezTo>
                  <a:cubicBezTo>
                    <a:pt x="17884" y="10368"/>
                    <a:pt x="17515" y="9870"/>
                    <a:pt x="17515" y="9296"/>
                  </a:cubicBezTo>
                  <a:cubicBezTo>
                    <a:pt x="17515" y="8280"/>
                    <a:pt x="16689" y="7455"/>
                    <a:pt x="15674" y="7455"/>
                  </a:cubicBezTo>
                  <a:cubicBezTo>
                    <a:pt x="14659" y="7455"/>
                    <a:pt x="13832" y="8280"/>
                    <a:pt x="13832" y="9296"/>
                  </a:cubicBezTo>
                  <a:cubicBezTo>
                    <a:pt x="13832" y="9865"/>
                    <a:pt x="13457" y="10363"/>
                    <a:pt x="12931" y="10531"/>
                  </a:cubicBezTo>
                  <a:cubicBezTo>
                    <a:pt x="12922" y="10333"/>
                    <a:pt x="12914" y="10138"/>
                    <a:pt x="12906" y="9945"/>
                  </a:cubicBezTo>
                  <a:cubicBezTo>
                    <a:pt x="12898" y="9799"/>
                    <a:pt x="12777" y="9685"/>
                    <a:pt x="12632" y="9685"/>
                  </a:cubicBezTo>
                  <a:cubicBezTo>
                    <a:pt x="12628" y="9685"/>
                    <a:pt x="12625" y="9685"/>
                    <a:pt x="12621" y="9685"/>
                  </a:cubicBezTo>
                  <a:cubicBezTo>
                    <a:pt x="12470" y="9693"/>
                    <a:pt x="12354" y="9821"/>
                    <a:pt x="12360" y="9971"/>
                  </a:cubicBezTo>
                  <a:cubicBezTo>
                    <a:pt x="12371" y="10201"/>
                    <a:pt x="12381" y="10433"/>
                    <a:pt x="12390" y="10669"/>
                  </a:cubicBezTo>
                  <a:cubicBezTo>
                    <a:pt x="11139" y="11347"/>
                    <a:pt x="9721" y="11552"/>
                    <a:pt x="8465" y="11552"/>
                  </a:cubicBezTo>
                  <a:cubicBezTo>
                    <a:pt x="7616" y="11552"/>
                    <a:pt x="6841" y="11459"/>
                    <a:pt x="6241" y="11354"/>
                  </a:cubicBezTo>
                  <a:cubicBezTo>
                    <a:pt x="6248" y="10991"/>
                    <a:pt x="6260" y="10619"/>
                    <a:pt x="6279" y="10238"/>
                  </a:cubicBezTo>
                  <a:cubicBezTo>
                    <a:pt x="7781" y="10160"/>
                    <a:pt x="10276" y="9771"/>
                    <a:pt x="12248" y="8197"/>
                  </a:cubicBezTo>
                  <a:cubicBezTo>
                    <a:pt x="12262" y="8374"/>
                    <a:pt x="12274" y="8553"/>
                    <a:pt x="12289" y="8736"/>
                  </a:cubicBezTo>
                  <a:cubicBezTo>
                    <a:pt x="12299" y="8879"/>
                    <a:pt x="12418" y="8989"/>
                    <a:pt x="12559" y="8989"/>
                  </a:cubicBezTo>
                  <a:cubicBezTo>
                    <a:pt x="12565" y="8989"/>
                    <a:pt x="12572" y="8988"/>
                    <a:pt x="12580" y="8988"/>
                  </a:cubicBezTo>
                  <a:cubicBezTo>
                    <a:pt x="12729" y="8977"/>
                    <a:pt x="12842" y="8847"/>
                    <a:pt x="12832" y="8697"/>
                  </a:cubicBezTo>
                  <a:cubicBezTo>
                    <a:pt x="12799" y="8229"/>
                    <a:pt x="12760" y="7780"/>
                    <a:pt x="12717" y="7349"/>
                  </a:cubicBezTo>
                  <a:cubicBezTo>
                    <a:pt x="13648" y="7257"/>
                    <a:pt x="14377" y="6471"/>
                    <a:pt x="14377" y="5516"/>
                  </a:cubicBezTo>
                  <a:cubicBezTo>
                    <a:pt x="14377" y="4801"/>
                    <a:pt x="14960" y="4219"/>
                    <a:pt x="15674" y="4219"/>
                  </a:cubicBezTo>
                  <a:cubicBezTo>
                    <a:pt x="16388" y="4219"/>
                    <a:pt x="16971" y="4801"/>
                    <a:pt x="16971" y="5516"/>
                  </a:cubicBezTo>
                  <a:cubicBezTo>
                    <a:pt x="16971" y="6330"/>
                    <a:pt x="17493" y="7039"/>
                    <a:pt x="18272" y="7277"/>
                  </a:cubicBezTo>
                  <a:cubicBezTo>
                    <a:pt x="18298" y="7286"/>
                    <a:pt x="18325" y="7290"/>
                    <a:pt x="18352" y="7290"/>
                  </a:cubicBezTo>
                  <a:cubicBezTo>
                    <a:pt x="18469" y="7290"/>
                    <a:pt x="18577" y="7214"/>
                    <a:pt x="18612" y="7097"/>
                  </a:cubicBezTo>
                  <a:cubicBezTo>
                    <a:pt x="18657" y="6953"/>
                    <a:pt x="18576" y="6800"/>
                    <a:pt x="18432" y="6756"/>
                  </a:cubicBezTo>
                  <a:cubicBezTo>
                    <a:pt x="17884" y="6588"/>
                    <a:pt x="17515" y="6089"/>
                    <a:pt x="17515" y="5516"/>
                  </a:cubicBezTo>
                  <a:cubicBezTo>
                    <a:pt x="17515" y="4501"/>
                    <a:pt x="16689" y="3674"/>
                    <a:pt x="15674" y="3674"/>
                  </a:cubicBezTo>
                  <a:cubicBezTo>
                    <a:pt x="14659" y="3674"/>
                    <a:pt x="13832" y="4501"/>
                    <a:pt x="13832" y="5516"/>
                  </a:cubicBezTo>
                  <a:cubicBezTo>
                    <a:pt x="13832" y="6189"/>
                    <a:pt x="13316" y="6744"/>
                    <a:pt x="12658" y="6806"/>
                  </a:cubicBezTo>
                  <a:cubicBezTo>
                    <a:pt x="12452" y="5008"/>
                    <a:pt x="12150" y="3552"/>
                    <a:pt x="11754" y="2464"/>
                  </a:cubicBezTo>
                  <a:cubicBezTo>
                    <a:pt x="11713" y="2353"/>
                    <a:pt x="11610" y="2284"/>
                    <a:pt x="11498" y="2284"/>
                  </a:cubicBezTo>
                  <a:cubicBezTo>
                    <a:pt x="11468" y="2284"/>
                    <a:pt x="11436" y="2289"/>
                    <a:pt x="11406" y="2300"/>
                  </a:cubicBezTo>
                  <a:cubicBezTo>
                    <a:pt x="11264" y="2352"/>
                    <a:pt x="11191" y="2508"/>
                    <a:pt x="11241" y="2650"/>
                  </a:cubicBezTo>
                  <a:cubicBezTo>
                    <a:pt x="11352" y="2953"/>
                    <a:pt x="11455" y="3288"/>
                    <a:pt x="11551" y="3652"/>
                  </a:cubicBezTo>
                  <a:cubicBezTo>
                    <a:pt x="10736" y="5111"/>
                    <a:pt x="9208" y="6867"/>
                    <a:pt x="6487" y="7333"/>
                  </a:cubicBezTo>
                  <a:cubicBezTo>
                    <a:pt x="6573" y="6506"/>
                    <a:pt x="6683" y="5690"/>
                    <a:pt x="6826" y="4921"/>
                  </a:cubicBezTo>
                  <a:cubicBezTo>
                    <a:pt x="7197" y="2925"/>
                    <a:pt x="7933" y="547"/>
                    <a:pt x="9325" y="547"/>
                  </a:cubicBezTo>
                  <a:cubicBezTo>
                    <a:pt x="9848" y="547"/>
                    <a:pt x="10299" y="860"/>
                    <a:pt x="10705" y="1508"/>
                  </a:cubicBezTo>
                  <a:cubicBezTo>
                    <a:pt x="10757" y="1591"/>
                    <a:pt x="10845" y="1636"/>
                    <a:pt x="10936" y="1636"/>
                  </a:cubicBezTo>
                  <a:cubicBezTo>
                    <a:pt x="10985" y="1636"/>
                    <a:pt x="11035" y="1623"/>
                    <a:pt x="11080" y="1594"/>
                  </a:cubicBezTo>
                  <a:cubicBezTo>
                    <a:pt x="11209" y="1515"/>
                    <a:pt x="11246" y="1346"/>
                    <a:pt x="11166" y="1218"/>
                  </a:cubicBezTo>
                  <a:cubicBezTo>
                    <a:pt x="10659" y="410"/>
                    <a:pt x="10041" y="1"/>
                    <a:pt x="9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8"/>
            <p:cNvSpPr/>
            <p:nvPr/>
          </p:nvSpPr>
          <p:spPr>
            <a:xfrm>
              <a:off x="8064938" y="2332950"/>
              <a:ext cx="13675" cy="14325"/>
            </a:xfrm>
            <a:custGeom>
              <a:avLst/>
              <a:gdLst/>
              <a:ahLst/>
              <a:cxnLst/>
              <a:rect l="l" t="t" r="r" b="b"/>
              <a:pathLst>
                <a:path w="547" h="573" extrusionOk="0">
                  <a:moveTo>
                    <a:pt x="274" y="0"/>
                  </a:moveTo>
                  <a:cubicBezTo>
                    <a:pt x="123" y="0"/>
                    <a:pt x="1" y="123"/>
                    <a:pt x="1" y="273"/>
                  </a:cubicBezTo>
                  <a:lnTo>
                    <a:pt x="1" y="299"/>
                  </a:lnTo>
                  <a:cubicBezTo>
                    <a:pt x="1" y="450"/>
                    <a:pt x="123" y="572"/>
                    <a:pt x="274" y="572"/>
                  </a:cubicBezTo>
                  <a:cubicBezTo>
                    <a:pt x="424" y="572"/>
                    <a:pt x="547" y="450"/>
                    <a:pt x="547" y="299"/>
                  </a:cubicBezTo>
                  <a:lnTo>
                    <a:pt x="547" y="273"/>
                  </a:lnTo>
                  <a:cubicBezTo>
                    <a:pt x="547" y="123"/>
                    <a:pt x="424"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8"/>
            <p:cNvSpPr/>
            <p:nvPr/>
          </p:nvSpPr>
          <p:spPr>
            <a:xfrm>
              <a:off x="8064938" y="2238225"/>
              <a:ext cx="13675" cy="14275"/>
            </a:xfrm>
            <a:custGeom>
              <a:avLst/>
              <a:gdLst/>
              <a:ahLst/>
              <a:cxnLst/>
              <a:rect l="l" t="t" r="r" b="b"/>
              <a:pathLst>
                <a:path w="547" h="571" extrusionOk="0">
                  <a:moveTo>
                    <a:pt x="274" y="0"/>
                  </a:moveTo>
                  <a:cubicBezTo>
                    <a:pt x="123" y="0"/>
                    <a:pt x="1" y="122"/>
                    <a:pt x="1" y="272"/>
                  </a:cubicBezTo>
                  <a:lnTo>
                    <a:pt x="1" y="299"/>
                  </a:lnTo>
                  <a:cubicBezTo>
                    <a:pt x="1" y="449"/>
                    <a:pt x="123" y="571"/>
                    <a:pt x="274" y="571"/>
                  </a:cubicBezTo>
                  <a:cubicBezTo>
                    <a:pt x="424" y="571"/>
                    <a:pt x="547" y="449"/>
                    <a:pt x="547" y="299"/>
                  </a:cubicBezTo>
                  <a:lnTo>
                    <a:pt x="547" y="272"/>
                  </a:lnTo>
                  <a:cubicBezTo>
                    <a:pt x="547" y="122"/>
                    <a:pt x="424"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8"/>
            <p:cNvSpPr/>
            <p:nvPr/>
          </p:nvSpPr>
          <p:spPr>
            <a:xfrm>
              <a:off x="8064938" y="2145325"/>
              <a:ext cx="13675" cy="14325"/>
            </a:xfrm>
            <a:custGeom>
              <a:avLst/>
              <a:gdLst/>
              <a:ahLst/>
              <a:cxnLst/>
              <a:rect l="l" t="t" r="r" b="b"/>
              <a:pathLst>
                <a:path w="547" h="573" extrusionOk="0">
                  <a:moveTo>
                    <a:pt x="274" y="1"/>
                  </a:moveTo>
                  <a:cubicBezTo>
                    <a:pt x="123" y="1"/>
                    <a:pt x="1" y="124"/>
                    <a:pt x="1" y="274"/>
                  </a:cubicBezTo>
                  <a:lnTo>
                    <a:pt x="1" y="300"/>
                  </a:lnTo>
                  <a:cubicBezTo>
                    <a:pt x="1" y="451"/>
                    <a:pt x="123" y="573"/>
                    <a:pt x="274" y="573"/>
                  </a:cubicBezTo>
                  <a:cubicBezTo>
                    <a:pt x="424" y="573"/>
                    <a:pt x="547" y="451"/>
                    <a:pt x="547" y="300"/>
                  </a:cubicBezTo>
                  <a:lnTo>
                    <a:pt x="547" y="274"/>
                  </a:lnTo>
                  <a:cubicBezTo>
                    <a:pt x="547" y="124"/>
                    <a:pt x="424"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8"/>
            <p:cNvSpPr/>
            <p:nvPr/>
          </p:nvSpPr>
          <p:spPr>
            <a:xfrm>
              <a:off x="7751013" y="2332950"/>
              <a:ext cx="13650" cy="14325"/>
            </a:xfrm>
            <a:custGeom>
              <a:avLst/>
              <a:gdLst/>
              <a:ahLst/>
              <a:cxnLst/>
              <a:rect l="l" t="t" r="r" b="b"/>
              <a:pathLst>
                <a:path w="546" h="573" extrusionOk="0">
                  <a:moveTo>
                    <a:pt x="272" y="0"/>
                  </a:moveTo>
                  <a:cubicBezTo>
                    <a:pt x="121" y="0"/>
                    <a:pt x="0" y="123"/>
                    <a:pt x="0" y="273"/>
                  </a:cubicBezTo>
                  <a:lnTo>
                    <a:pt x="0" y="299"/>
                  </a:lnTo>
                  <a:cubicBezTo>
                    <a:pt x="0" y="450"/>
                    <a:pt x="121" y="572"/>
                    <a:pt x="272" y="572"/>
                  </a:cubicBezTo>
                  <a:cubicBezTo>
                    <a:pt x="422" y="572"/>
                    <a:pt x="545" y="450"/>
                    <a:pt x="545" y="299"/>
                  </a:cubicBezTo>
                  <a:lnTo>
                    <a:pt x="545" y="273"/>
                  </a:lnTo>
                  <a:cubicBezTo>
                    <a:pt x="545" y="123"/>
                    <a:pt x="422"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8"/>
            <p:cNvSpPr/>
            <p:nvPr/>
          </p:nvSpPr>
          <p:spPr>
            <a:xfrm>
              <a:off x="7751013" y="2238225"/>
              <a:ext cx="13650" cy="14275"/>
            </a:xfrm>
            <a:custGeom>
              <a:avLst/>
              <a:gdLst/>
              <a:ahLst/>
              <a:cxnLst/>
              <a:rect l="l" t="t" r="r" b="b"/>
              <a:pathLst>
                <a:path w="546" h="571" extrusionOk="0">
                  <a:moveTo>
                    <a:pt x="272" y="0"/>
                  </a:moveTo>
                  <a:cubicBezTo>
                    <a:pt x="121" y="0"/>
                    <a:pt x="0" y="122"/>
                    <a:pt x="0" y="272"/>
                  </a:cubicBezTo>
                  <a:lnTo>
                    <a:pt x="0" y="299"/>
                  </a:lnTo>
                  <a:cubicBezTo>
                    <a:pt x="0" y="449"/>
                    <a:pt x="121" y="571"/>
                    <a:pt x="272" y="571"/>
                  </a:cubicBezTo>
                  <a:cubicBezTo>
                    <a:pt x="422" y="571"/>
                    <a:pt x="545" y="449"/>
                    <a:pt x="545" y="299"/>
                  </a:cubicBezTo>
                  <a:lnTo>
                    <a:pt x="545" y="272"/>
                  </a:lnTo>
                  <a:cubicBezTo>
                    <a:pt x="545" y="122"/>
                    <a:pt x="422"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8"/>
            <p:cNvSpPr/>
            <p:nvPr/>
          </p:nvSpPr>
          <p:spPr>
            <a:xfrm>
              <a:off x="7751013" y="2145325"/>
              <a:ext cx="13650" cy="14325"/>
            </a:xfrm>
            <a:custGeom>
              <a:avLst/>
              <a:gdLst/>
              <a:ahLst/>
              <a:cxnLst/>
              <a:rect l="l" t="t" r="r" b="b"/>
              <a:pathLst>
                <a:path w="546" h="573" extrusionOk="0">
                  <a:moveTo>
                    <a:pt x="272" y="1"/>
                  </a:moveTo>
                  <a:cubicBezTo>
                    <a:pt x="121" y="1"/>
                    <a:pt x="0" y="124"/>
                    <a:pt x="0" y="274"/>
                  </a:cubicBezTo>
                  <a:lnTo>
                    <a:pt x="0" y="300"/>
                  </a:lnTo>
                  <a:cubicBezTo>
                    <a:pt x="0" y="451"/>
                    <a:pt x="121" y="573"/>
                    <a:pt x="272" y="573"/>
                  </a:cubicBezTo>
                  <a:cubicBezTo>
                    <a:pt x="422" y="573"/>
                    <a:pt x="545" y="451"/>
                    <a:pt x="545" y="300"/>
                  </a:cubicBezTo>
                  <a:lnTo>
                    <a:pt x="545" y="274"/>
                  </a:lnTo>
                  <a:cubicBezTo>
                    <a:pt x="545" y="124"/>
                    <a:pt x="422"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8"/>
            <p:cNvSpPr/>
            <p:nvPr/>
          </p:nvSpPr>
          <p:spPr>
            <a:xfrm>
              <a:off x="7894588" y="2339925"/>
              <a:ext cx="36800" cy="101275"/>
            </a:xfrm>
            <a:custGeom>
              <a:avLst/>
              <a:gdLst/>
              <a:ahLst/>
              <a:cxnLst/>
              <a:rect l="l" t="t" r="r" b="b"/>
              <a:pathLst>
                <a:path w="1472" h="4051" extrusionOk="0">
                  <a:moveTo>
                    <a:pt x="736" y="545"/>
                  </a:moveTo>
                  <a:cubicBezTo>
                    <a:pt x="843" y="545"/>
                    <a:pt x="927" y="630"/>
                    <a:pt x="927" y="736"/>
                  </a:cubicBezTo>
                  <a:lnTo>
                    <a:pt x="927" y="3314"/>
                  </a:lnTo>
                  <a:cubicBezTo>
                    <a:pt x="927" y="3419"/>
                    <a:pt x="843" y="3504"/>
                    <a:pt x="736" y="3504"/>
                  </a:cubicBezTo>
                  <a:cubicBezTo>
                    <a:pt x="631" y="3504"/>
                    <a:pt x="545" y="3419"/>
                    <a:pt x="545" y="3314"/>
                  </a:cubicBezTo>
                  <a:lnTo>
                    <a:pt x="545" y="736"/>
                  </a:lnTo>
                  <a:cubicBezTo>
                    <a:pt x="545" y="630"/>
                    <a:pt x="631" y="545"/>
                    <a:pt x="736" y="545"/>
                  </a:cubicBezTo>
                  <a:close/>
                  <a:moveTo>
                    <a:pt x="736" y="0"/>
                  </a:moveTo>
                  <a:cubicBezTo>
                    <a:pt x="330" y="0"/>
                    <a:pt x="0" y="330"/>
                    <a:pt x="0" y="736"/>
                  </a:cubicBezTo>
                  <a:lnTo>
                    <a:pt x="0" y="3314"/>
                  </a:lnTo>
                  <a:cubicBezTo>
                    <a:pt x="0" y="3719"/>
                    <a:pt x="330" y="4050"/>
                    <a:pt x="736" y="4050"/>
                  </a:cubicBezTo>
                  <a:cubicBezTo>
                    <a:pt x="1142" y="4050"/>
                    <a:pt x="1471" y="3719"/>
                    <a:pt x="1471" y="3314"/>
                  </a:cubicBezTo>
                  <a:lnTo>
                    <a:pt x="1471" y="736"/>
                  </a:lnTo>
                  <a:cubicBezTo>
                    <a:pt x="1471" y="330"/>
                    <a:pt x="1142" y="0"/>
                    <a:pt x="7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8"/>
            <p:cNvSpPr/>
            <p:nvPr/>
          </p:nvSpPr>
          <p:spPr>
            <a:xfrm>
              <a:off x="7900913" y="2073975"/>
              <a:ext cx="24125" cy="13650"/>
            </a:xfrm>
            <a:custGeom>
              <a:avLst/>
              <a:gdLst/>
              <a:ahLst/>
              <a:cxnLst/>
              <a:rect l="l" t="t" r="r" b="b"/>
              <a:pathLst>
                <a:path w="965" h="546" extrusionOk="0">
                  <a:moveTo>
                    <a:pt x="274" y="1"/>
                  </a:moveTo>
                  <a:cubicBezTo>
                    <a:pt x="124" y="1"/>
                    <a:pt x="1" y="124"/>
                    <a:pt x="1" y="274"/>
                  </a:cubicBezTo>
                  <a:cubicBezTo>
                    <a:pt x="1" y="424"/>
                    <a:pt x="124" y="545"/>
                    <a:pt x="274" y="545"/>
                  </a:cubicBezTo>
                  <a:lnTo>
                    <a:pt x="692" y="545"/>
                  </a:lnTo>
                  <a:cubicBezTo>
                    <a:pt x="843" y="545"/>
                    <a:pt x="965" y="424"/>
                    <a:pt x="965" y="274"/>
                  </a:cubicBezTo>
                  <a:cubicBezTo>
                    <a:pt x="965" y="124"/>
                    <a:pt x="843" y="1"/>
                    <a:pt x="6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8"/>
            <p:cNvSpPr/>
            <p:nvPr/>
          </p:nvSpPr>
          <p:spPr>
            <a:xfrm>
              <a:off x="7900913" y="2093000"/>
              <a:ext cx="24125" cy="13650"/>
            </a:xfrm>
            <a:custGeom>
              <a:avLst/>
              <a:gdLst/>
              <a:ahLst/>
              <a:cxnLst/>
              <a:rect l="l" t="t" r="r" b="b"/>
              <a:pathLst>
                <a:path w="965" h="546" extrusionOk="0">
                  <a:moveTo>
                    <a:pt x="274" y="1"/>
                  </a:moveTo>
                  <a:cubicBezTo>
                    <a:pt x="124" y="1"/>
                    <a:pt x="1" y="123"/>
                    <a:pt x="1" y="274"/>
                  </a:cubicBezTo>
                  <a:cubicBezTo>
                    <a:pt x="1" y="424"/>
                    <a:pt x="124" y="546"/>
                    <a:pt x="274" y="546"/>
                  </a:cubicBezTo>
                  <a:lnTo>
                    <a:pt x="692" y="546"/>
                  </a:lnTo>
                  <a:cubicBezTo>
                    <a:pt x="843" y="546"/>
                    <a:pt x="965" y="424"/>
                    <a:pt x="965" y="274"/>
                  </a:cubicBezTo>
                  <a:cubicBezTo>
                    <a:pt x="965" y="123"/>
                    <a:pt x="843" y="1"/>
                    <a:pt x="6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 name="Google Shape;717;p58"/>
          <p:cNvGrpSpPr/>
          <p:nvPr/>
        </p:nvGrpSpPr>
        <p:grpSpPr>
          <a:xfrm>
            <a:off x="7681088" y="1379700"/>
            <a:ext cx="465675" cy="406125"/>
            <a:chOff x="7681088" y="1379700"/>
            <a:chExt cx="465675" cy="406125"/>
          </a:xfrm>
        </p:grpSpPr>
        <p:sp>
          <p:nvSpPr>
            <p:cNvPr id="718" name="Google Shape;718;p58"/>
            <p:cNvSpPr/>
            <p:nvPr/>
          </p:nvSpPr>
          <p:spPr>
            <a:xfrm>
              <a:off x="7681088" y="1379700"/>
              <a:ext cx="465675" cy="406125"/>
            </a:xfrm>
            <a:custGeom>
              <a:avLst/>
              <a:gdLst/>
              <a:ahLst/>
              <a:cxnLst/>
              <a:rect l="l" t="t" r="r" b="b"/>
              <a:pathLst>
                <a:path w="18627" h="16245" extrusionOk="0">
                  <a:moveTo>
                    <a:pt x="7029" y="934"/>
                  </a:moveTo>
                  <a:cubicBezTo>
                    <a:pt x="7837" y="934"/>
                    <a:pt x="8566" y="1407"/>
                    <a:pt x="8901" y="2129"/>
                  </a:cubicBezTo>
                  <a:cubicBezTo>
                    <a:pt x="8006" y="2435"/>
                    <a:pt x="7222" y="2979"/>
                    <a:pt x="6623" y="3682"/>
                  </a:cubicBezTo>
                  <a:cubicBezTo>
                    <a:pt x="6152" y="3510"/>
                    <a:pt x="5658" y="3423"/>
                    <a:pt x="5152" y="3423"/>
                  </a:cubicBezTo>
                  <a:cubicBezTo>
                    <a:pt x="5107" y="3423"/>
                    <a:pt x="5061" y="3424"/>
                    <a:pt x="5017" y="3425"/>
                  </a:cubicBezTo>
                  <a:cubicBezTo>
                    <a:pt x="4986" y="3284"/>
                    <a:pt x="4972" y="3140"/>
                    <a:pt x="4972" y="2993"/>
                  </a:cubicBezTo>
                  <a:cubicBezTo>
                    <a:pt x="4972" y="1858"/>
                    <a:pt x="5894" y="934"/>
                    <a:pt x="7029" y="934"/>
                  </a:cubicBezTo>
                  <a:close/>
                  <a:moveTo>
                    <a:pt x="5152" y="5144"/>
                  </a:moveTo>
                  <a:cubicBezTo>
                    <a:pt x="5344" y="5144"/>
                    <a:pt x="5535" y="5167"/>
                    <a:pt x="5719" y="5208"/>
                  </a:cubicBezTo>
                  <a:cubicBezTo>
                    <a:pt x="5639" y="5417"/>
                    <a:pt x="5574" y="5634"/>
                    <a:pt x="5521" y="5855"/>
                  </a:cubicBezTo>
                  <a:cubicBezTo>
                    <a:pt x="5400" y="5832"/>
                    <a:pt x="5277" y="5820"/>
                    <a:pt x="5152" y="5820"/>
                  </a:cubicBezTo>
                  <a:cubicBezTo>
                    <a:pt x="4199" y="5820"/>
                    <a:pt x="3410" y="6525"/>
                    <a:pt x="3277" y="7440"/>
                  </a:cubicBezTo>
                  <a:lnTo>
                    <a:pt x="2598" y="7440"/>
                  </a:lnTo>
                  <a:cubicBezTo>
                    <a:pt x="2733" y="6153"/>
                    <a:pt x="3828" y="5144"/>
                    <a:pt x="5152" y="5144"/>
                  </a:cubicBezTo>
                  <a:close/>
                  <a:moveTo>
                    <a:pt x="5152" y="6364"/>
                  </a:moveTo>
                  <a:cubicBezTo>
                    <a:pt x="5245" y="6364"/>
                    <a:pt x="5334" y="6374"/>
                    <a:pt x="5424" y="6393"/>
                  </a:cubicBezTo>
                  <a:cubicBezTo>
                    <a:pt x="5398" y="6608"/>
                    <a:pt x="5384" y="6828"/>
                    <a:pt x="5384" y="7051"/>
                  </a:cubicBezTo>
                  <a:cubicBezTo>
                    <a:pt x="5384" y="7181"/>
                    <a:pt x="5387" y="7311"/>
                    <a:pt x="5398" y="7440"/>
                  </a:cubicBezTo>
                  <a:lnTo>
                    <a:pt x="3830" y="7440"/>
                  </a:lnTo>
                  <a:cubicBezTo>
                    <a:pt x="3957" y="6827"/>
                    <a:pt x="4501" y="6364"/>
                    <a:pt x="5152" y="6364"/>
                  </a:cubicBezTo>
                  <a:close/>
                  <a:moveTo>
                    <a:pt x="10583" y="5334"/>
                  </a:moveTo>
                  <a:cubicBezTo>
                    <a:pt x="11530" y="5334"/>
                    <a:pt x="12301" y="6104"/>
                    <a:pt x="12301" y="7051"/>
                  </a:cubicBezTo>
                  <a:cubicBezTo>
                    <a:pt x="12301" y="7183"/>
                    <a:pt x="12285" y="7314"/>
                    <a:pt x="12256" y="7440"/>
                  </a:cubicBezTo>
                  <a:lnTo>
                    <a:pt x="8911" y="7440"/>
                  </a:lnTo>
                  <a:cubicBezTo>
                    <a:pt x="8882" y="7314"/>
                    <a:pt x="8866" y="7183"/>
                    <a:pt x="8866" y="7051"/>
                  </a:cubicBezTo>
                  <a:cubicBezTo>
                    <a:pt x="8866" y="6104"/>
                    <a:pt x="9636" y="5334"/>
                    <a:pt x="10583" y="5334"/>
                  </a:cubicBezTo>
                  <a:close/>
                  <a:moveTo>
                    <a:pt x="10583" y="3838"/>
                  </a:moveTo>
                  <a:cubicBezTo>
                    <a:pt x="12354" y="3838"/>
                    <a:pt x="13795" y="5280"/>
                    <a:pt x="13795" y="7051"/>
                  </a:cubicBezTo>
                  <a:cubicBezTo>
                    <a:pt x="13795" y="7182"/>
                    <a:pt x="13787" y="7313"/>
                    <a:pt x="13771" y="7440"/>
                  </a:cubicBezTo>
                  <a:lnTo>
                    <a:pt x="12812" y="7440"/>
                  </a:lnTo>
                  <a:cubicBezTo>
                    <a:pt x="12834" y="7313"/>
                    <a:pt x="12845" y="7182"/>
                    <a:pt x="12845" y="7051"/>
                  </a:cubicBezTo>
                  <a:cubicBezTo>
                    <a:pt x="12845" y="5804"/>
                    <a:pt x="11830" y="4789"/>
                    <a:pt x="10583" y="4789"/>
                  </a:cubicBezTo>
                  <a:cubicBezTo>
                    <a:pt x="9335" y="4789"/>
                    <a:pt x="8320" y="5804"/>
                    <a:pt x="8320" y="7051"/>
                  </a:cubicBezTo>
                  <a:cubicBezTo>
                    <a:pt x="8320" y="7182"/>
                    <a:pt x="8333" y="7313"/>
                    <a:pt x="8356" y="7440"/>
                  </a:cubicBezTo>
                  <a:lnTo>
                    <a:pt x="7397" y="7440"/>
                  </a:lnTo>
                  <a:cubicBezTo>
                    <a:pt x="7380" y="7313"/>
                    <a:pt x="7372" y="7182"/>
                    <a:pt x="7372" y="7051"/>
                  </a:cubicBezTo>
                  <a:cubicBezTo>
                    <a:pt x="7372" y="5280"/>
                    <a:pt x="8812" y="3838"/>
                    <a:pt x="10583" y="3838"/>
                  </a:cubicBezTo>
                  <a:close/>
                  <a:moveTo>
                    <a:pt x="5152" y="3967"/>
                  </a:moveTo>
                  <a:cubicBezTo>
                    <a:pt x="5537" y="3967"/>
                    <a:pt x="5915" y="4025"/>
                    <a:pt x="6275" y="4140"/>
                  </a:cubicBezTo>
                  <a:cubicBezTo>
                    <a:pt x="6155" y="4319"/>
                    <a:pt x="6044" y="4507"/>
                    <a:pt x="5946" y="4702"/>
                  </a:cubicBezTo>
                  <a:cubicBezTo>
                    <a:pt x="5687" y="4634"/>
                    <a:pt x="5420" y="4600"/>
                    <a:pt x="5152" y="4600"/>
                  </a:cubicBezTo>
                  <a:cubicBezTo>
                    <a:pt x="3527" y="4600"/>
                    <a:pt x="2190" y="5852"/>
                    <a:pt x="2051" y="7442"/>
                  </a:cubicBezTo>
                  <a:lnTo>
                    <a:pt x="1415" y="7442"/>
                  </a:lnTo>
                  <a:cubicBezTo>
                    <a:pt x="1556" y="5505"/>
                    <a:pt x="3185" y="3967"/>
                    <a:pt x="5152" y="3967"/>
                  </a:cubicBezTo>
                  <a:close/>
                  <a:moveTo>
                    <a:pt x="17471" y="4681"/>
                  </a:moveTo>
                  <a:cubicBezTo>
                    <a:pt x="17697" y="4681"/>
                    <a:pt x="17893" y="4684"/>
                    <a:pt x="18038" y="4687"/>
                  </a:cubicBezTo>
                  <a:cubicBezTo>
                    <a:pt x="18042" y="4687"/>
                    <a:pt x="18048" y="4687"/>
                    <a:pt x="18053" y="4694"/>
                  </a:cubicBezTo>
                  <a:cubicBezTo>
                    <a:pt x="18057" y="4703"/>
                    <a:pt x="18054" y="4708"/>
                    <a:pt x="18053" y="4712"/>
                  </a:cubicBezTo>
                  <a:cubicBezTo>
                    <a:pt x="17759" y="5314"/>
                    <a:pt x="17011" y="6784"/>
                    <a:pt x="16406" y="7442"/>
                  </a:cubicBezTo>
                  <a:lnTo>
                    <a:pt x="15769" y="7442"/>
                  </a:lnTo>
                  <a:cubicBezTo>
                    <a:pt x="15778" y="7311"/>
                    <a:pt x="15784" y="7181"/>
                    <a:pt x="15784" y="7051"/>
                  </a:cubicBezTo>
                  <a:cubicBezTo>
                    <a:pt x="15784" y="6838"/>
                    <a:pt x="15772" y="6626"/>
                    <a:pt x="15745" y="6418"/>
                  </a:cubicBezTo>
                  <a:cubicBezTo>
                    <a:pt x="15755" y="6414"/>
                    <a:pt x="15767" y="6409"/>
                    <a:pt x="15778" y="6402"/>
                  </a:cubicBezTo>
                  <a:lnTo>
                    <a:pt x="16171" y="6161"/>
                  </a:lnTo>
                  <a:cubicBezTo>
                    <a:pt x="16301" y="6083"/>
                    <a:pt x="16341" y="5915"/>
                    <a:pt x="16261" y="5786"/>
                  </a:cubicBezTo>
                  <a:cubicBezTo>
                    <a:pt x="16211" y="5703"/>
                    <a:pt x="16121" y="5656"/>
                    <a:pt x="16030" y="5656"/>
                  </a:cubicBezTo>
                  <a:cubicBezTo>
                    <a:pt x="15981" y="5656"/>
                    <a:pt x="15932" y="5669"/>
                    <a:pt x="15889" y="5697"/>
                  </a:cubicBezTo>
                  <a:lnTo>
                    <a:pt x="15643" y="5845"/>
                  </a:lnTo>
                  <a:cubicBezTo>
                    <a:pt x="15557" y="5488"/>
                    <a:pt x="15434" y="5141"/>
                    <a:pt x="15277" y="4814"/>
                  </a:cubicBezTo>
                  <a:cubicBezTo>
                    <a:pt x="15947" y="4704"/>
                    <a:pt x="16831" y="4681"/>
                    <a:pt x="17471" y="4681"/>
                  </a:cubicBezTo>
                  <a:close/>
                  <a:moveTo>
                    <a:pt x="17106" y="7986"/>
                  </a:moveTo>
                  <a:cubicBezTo>
                    <a:pt x="17143" y="7986"/>
                    <a:pt x="17174" y="8016"/>
                    <a:pt x="17174" y="8053"/>
                  </a:cubicBezTo>
                  <a:lnTo>
                    <a:pt x="17174" y="9416"/>
                  </a:lnTo>
                  <a:cubicBezTo>
                    <a:pt x="16811" y="9033"/>
                    <a:pt x="16296" y="8794"/>
                    <a:pt x="15729" y="8794"/>
                  </a:cubicBezTo>
                  <a:cubicBezTo>
                    <a:pt x="14997" y="8794"/>
                    <a:pt x="14358" y="9189"/>
                    <a:pt x="14011" y="9775"/>
                  </a:cubicBezTo>
                  <a:cubicBezTo>
                    <a:pt x="13666" y="9189"/>
                    <a:pt x="13024" y="8794"/>
                    <a:pt x="12293" y="8794"/>
                  </a:cubicBezTo>
                  <a:cubicBezTo>
                    <a:pt x="11563" y="8794"/>
                    <a:pt x="10921" y="9189"/>
                    <a:pt x="10577" y="9775"/>
                  </a:cubicBezTo>
                  <a:cubicBezTo>
                    <a:pt x="10231" y="9189"/>
                    <a:pt x="9592" y="8794"/>
                    <a:pt x="8860" y="8794"/>
                  </a:cubicBezTo>
                  <a:cubicBezTo>
                    <a:pt x="8129" y="8794"/>
                    <a:pt x="7489" y="9189"/>
                    <a:pt x="7142" y="9775"/>
                  </a:cubicBezTo>
                  <a:cubicBezTo>
                    <a:pt x="6795" y="9189"/>
                    <a:pt x="6156" y="8794"/>
                    <a:pt x="5424" y="8794"/>
                  </a:cubicBezTo>
                  <a:cubicBezTo>
                    <a:pt x="4695" y="8794"/>
                    <a:pt x="4053" y="9189"/>
                    <a:pt x="3709" y="9775"/>
                  </a:cubicBezTo>
                  <a:cubicBezTo>
                    <a:pt x="3363" y="9189"/>
                    <a:pt x="2721" y="8794"/>
                    <a:pt x="1992" y="8794"/>
                  </a:cubicBezTo>
                  <a:cubicBezTo>
                    <a:pt x="1421" y="8794"/>
                    <a:pt x="909" y="9033"/>
                    <a:pt x="547" y="9416"/>
                  </a:cubicBezTo>
                  <a:lnTo>
                    <a:pt x="547" y="8053"/>
                  </a:lnTo>
                  <a:cubicBezTo>
                    <a:pt x="547" y="8016"/>
                    <a:pt x="577" y="7986"/>
                    <a:pt x="614" y="7986"/>
                  </a:cubicBezTo>
                  <a:close/>
                  <a:moveTo>
                    <a:pt x="15729" y="9339"/>
                  </a:moveTo>
                  <a:cubicBezTo>
                    <a:pt x="16526" y="9339"/>
                    <a:pt x="17174" y="9984"/>
                    <a:pt x="17174" y="10774"/>
                  </a:cubicBezTo>
                  <a:lnTo>
                    <a:pt x="17174" y="10789"/>
                  </a:lnTo>
                  <a:cubicBezTo>
                    <a:pt x="17174" y="11059"/>
                    <a:pt x="17144" y="11322"/>
                    <a:pt x="17089" y="11575"/>
                  </a:cubicBezTo>
                  <a:lnTo>
                    <a:pt x="630" y="11575"/>
                  </a:lnTo>
                  <a:cubicBezTo>
                    <a:pt x="575" y="11322"/>
                    <a:pt x="547" y="11059"/>
                    <a:pt x="547" y="10789"/>
                  </a:cubicBezTo>
                  <a:lnTo>
                    <a:pt x="547" y="10774"/>
                  </a:lnTo>
                  <a:cubicBezTo>
                    <a:pt x="547" y="9984"/>
                    <a:pt x="1194" y="9339"/>
                    <a:pt x="1992" y="9339"/>
                  </a:cubicBezTo>
                  <a:cubicBezTo>
                    <a:pt x="2786" y="9339"/>
                    <a:pt x="3437" y="9984"/>
                    <a:pt x="3437" y="10774"/>
                  </a:cubicBezTo>
                  <a:cubicBezTo>
                    <a:pt x="3437" y="10924"/>
                    <a:pt x="3557" y="11046"/>
                    <a:pt x="3707" y="11046"/>
                  </a:cubicBezTo>
                  <a:cubicBezTo>
                    <a:pt x="3859" y="11046"/>
                    <a:pt x="3979" y="10924"/>
                    <a:pt x="3979" y="10774"/>
                  </a:cubicBezTo>
                  <a:cubicBezTo>
                    <a:pt x="3979" y="9984"/>
                    <a:pt x="4630" y="9339"/>
                    <a:pt x="5424" y="9339"/>
                  </a:cubicBezTo>
                  <a:cubicBezTo>
                    <a:pt x="6222" y="9339"/>
                    <a:pt x="6869" y="9984"/>
                    <a:pt x="6869" y="10774"/>
                  </a:cubicBezTo>
                  <a:cubicBezTo>
                    <a:pt x="6869" y="10924"/>
                    <a:pt x="6992" y="11046"/>
                    <a:pt x="7142" y="11046"/>
                  </a:cubicBezTo>
                  <a:cubicBezTo>
                    <a:pt x="7292" y="11046"/>
                    <a:pt x="7415" y="10924"/>
                    <a:pt x="7415" y="10774"/>
                  </a:cubicBezTo>
                  <a:cubicBezTo>
                    <a:pt x="7415" y="9984"/>
                    <a:pt x="8062" y="9339"/>
                    <a:pt x="8860" y="9339"/>
                  </a:cubicBezTo>
                  <a:cubicBezTo>
                    <a:pt x="9655" y="9339"/>
                    <a:pt x="10305" y="9984"/>
                    <a:pt x="10305" y="10774"/>
                  </a:cubicBezTo>
                  <a:cubicBezTo>
                    <a:pt x="10305" y="10924"/>
                    <a:pt x="10426" y="11046"/>
                    <a:pt x="10577" y="11046"/>
                  </a:cubicBezTo>
                  <a:cubicBezTo>
                    <a:pt x="10727" y="11046"/>
                    <a:pt x="10848" y="10924"/>
                    <a:pt x="10848" y="10774"/>
                  </a:cubicBezTo>
                  <a:cubicBezTo>
                    <a:pt x="10848" y="9984"/>
                    <a:pt x="11498" y="9339"/>
                    <a:pt x="12293" y="9339"/>
                  </a:cubicBezTo>
                  <a:cubicBezTo>
                    <a:pt x="13091" y="9339"/>
                    <a:pt x="13738" y="9984"/>
                    <a:pt x="13738" y="10774"/>
                  </a:cubicBezTo>
                  <a:cubicBezTo>
                    <a:pt x="13738" y="10924"/>
                    <a:pt x="13861" y="11046"/>
                    <a:pt x="14011" y="11046"/>
                  </a:cubicBezTo>
                  <a:cubicBezTo>
                    <a:pt x="14162" y="11046"/>
                    <a:pt x="14284" y="10924"/>
                    <a:pt x="14284" y="10774"/>
                  </a:cubicBezTo>
                  <a:cubicBezTo>
                    <a:pt x="14284" y="9984"/>
                    <a:pt x="14931" y="9339"/>
                    <a:pt x="15729" y="9339"/>
                  </a:cubicBezTo>
                  <a:close/>
                  <a:moveTo>
                    <a:pt x="16925" y="12120"/>
                  </a:moveTo>
                  <a:cubicBezTo>
                    <a:pt x="16802" y="12438"/>
                    <a:pt x="16636" y="12736"/>
                    <a:pt x="16436" y="13005"/>
                  </a:cubicBezTo>
                  <a:lnTo>
                    <a:pt x="1285" y="13005"/>
                  </a:lnTo>
                  <a:cubicBezTo>
                    <a:pt x="1083" y="12736"/>
                    <a:pt x="917" y="12438"/>
                    <a:pt x="794" y="12120"/>
                  </a:cubicBezTo>
                  <a:close/>
                  <a:moveTo>
                    <a:pt x="15933" y="13550"/>
                  </a:moveTo>
                  <a:cubicBezTo>
                    <a:pt x="15280" y="14134"/>
                    <a:pt x="14417" y="14491"/>
                    <a:pt x="13472" y="14491"/>
                  </a:cubicBezTo>
                  <a:lnTo>
                    <a:pt x="4248" y="14491"/>
                  </a:lnTo>
                  <a:cubicBezTo>
                    <a:pt x="3303" y="14491"/>
                    <a:pt x="2441" y="14134"/>
                    <a:pt x="1784" y="13550"/>
                  </a:cubicBezTo>
                  <a:close/>
                  <a:moveTo>
                    <a:pt x="15822" y="0"/>
                  </a:moveTo>
                  <a:cubicBezTo>
                    <a:pt x="15714" y="0"/>
                    <a:pt x="15606" y="32"/>
                    <a:pt x="15511" y="94"/>
                  </a:cubicBezTo>
                  <a:cubicBezTo>
                    <a:pt x="15253" y="266"/>
                    <a:pt x="15001" y="440"/>
                    <a:pt x="14757" y="614"/>
                  </a:cubicBezTo>
                  <a:cubicBezTo>
                    <a:pt x="14635" y="701"/>
                    <a:pt x="14607" y="871"/>
                    <a:pt x="14693" y="994"/>
                  </a:cubicBezTo>
                  <a:cubicBezTo>
                    <a:pt x="14747" y="1068"/>
                    <a:pt x="14831" y="1107"/>
                    <a:pt x="14916" y="1107"/>
                  </a:cubicBezTo>
                  <a:cubicBezTo>
                    <a:pt x="14971" y="1107"/>
                    <a:pt x="15026" y="1091"/>
                    <a:pt x="15074" y="1057"/>
                  </a:cubicBezTo>
                  <a:cubicBezTo>
                    <a:pt x="15312" y="887"/>
                    <a:pt x="15560" y="716"/>
                    <a:pt x="15812" y="547"/>
                  </a:cubicBezTo>
                  <a:cubicBezTo>
                    <a:pt x="15815" y="547"/>
                    <a:pt x="15818" y="545"/>
                    <a:pt x="15822" y="545"/>
                  </a:cubicBezTo>
                  <a:cubicBezTo>
                    <a:pt x="15824" y="545"/>
                    <a:pt x="15826" y="545"/>
                    <a:pt x="15828" y="546"/>
                  </a:cubicBezTo>
                  <a:cubicBezTo>
                    <a:pt x="15837" y="550"/>
                    <a:pt x="15839" y="556"/>
                    <a:pt x="15839" y="560"/>
                  </a:cubicBezTo>
                  <a:cubicBezTo>
                    <a:pt x="16114" y="2321"/>
                    <a:pt x="16159" y="3640"/>
                    <a:pt x="15962" y="4089"/>
                  </a:cubicBezTo>
                  <a:cubicBezTo>
                    <a:pt x="15945" y="4124"/>
                    <a:pt x="15929" y="4158"/>
                    <a:pt x="15913" y="4190"/>
                  </a:cubicBezTo>
                  <a:cubicBezTo>
                    <a:pt x="15587" y="4217"/>
                    <a:pt x="15275" y="4255"/>
                    <a:pt x="15001" y="4309"/>
                  </a:cubicBezTo>
                  <a:cubicBezTo>
                    <a:pt x="14900" y="4148"/>
                    <a:pt x="14792" y="3992"/>
                    <a:pt x="14675" y="3843"/>
                  </a:cubicBezTo>
                  <a:lnTo>
                    <a:pt x="15124" y="2825"/>
                  </a:lnTo>
                  <a:cubicBezTo>
                    <a:pt x="15183" y="2687"/>
                    <a:pt x="15121" y="2526"/>
                    <a:pt x="14985" y="2466"/>
                  </a:cubicBezTo>
                  <a:cubicBezTo>
                    <a:pt x="14949" y="2450"/>
                    <a:pt x="14911" y="2442"/>
                    <a:pt x="14874" y="2442"/>
                  </a:cubicBezTo>
                  <a:cubicBezTo>
                    <a:pt x="14769" y="2442"/>
                    <a:pt x="14669" y="2503"/>
                    <a:pt x="14626" y="2605"/>
                  </a:cubicBezTo>
                  <a:lnTo>
                    <a:pt x="14278" y="3392"/>
                  </a:lnTo>
                  <a:cubicBezTo>
                    <a:pt x="13980" y="3091"/>
                    <a:pt x="13644" y="2824"/>
                    <a:pt x="13277" y="2601"/>
                  </a:cubicBezTo>
                  <a:cubicBezTo>
                    <a:pt x="13414" y="2427"/>
                    <a:pt x="13658" y="2168"/>
                    <a:pt x="14094" y="1805"/>
                  </a:cubicBezTo>
                  <a:cubicBezTo>
                    <a:pt x="14211" y="1710"/>
                    <a:pt x="14226" y="1537"/>
                    <a:pt x="14130" y="1422"/>
                  </a:cubicBezTo>
                  <a:cubicBezTo>
                    <a:pt x="14076" y="1357"/>
                    <a:pt x="13998" y="1323"/>
                    <a:pt x="13920" y="1323"/>
                  </a:cubicBezTo>
                  <a:cubicBezTo>
                    <a:pt x="13859" y="1323"/>
                    <a:pt x="13798" y="1344"/>
                    <a:pt x="13746" y="1386"/>
                  </a:cubicBezTo>
                  <a:cubicBezTo>
                    <a:pt x="13297" y="1760"/>
                    <a:pt x="12984" y="2074"/>
                    <a:pt x="12791" y="2342"/>
                  </a:cubicBezTo>
                  <a:cubicBezTo>
                    <a:pt x="12409" y="2162"/>
                    <a:pt x="12000" y="2027"/>
                    <a:pt x="11572" y="1944"/>
                  </a:cubicBezTo>
                  <a:cubicBezTo>
                    <a:pt x="11555" y="1941"/>
                    <a:pt x="11538" y="1940"/>
                    <a:pt x="11521" y="1940"/>
                  </a:cubicBezTo>
                  <a:cubicBezTo>
                    <a:pt x="11392" y="1940"/>
                    <a:pt x="11277" y="2031"/>
                    <a:pt x="11252" y="2161"/>
                  </a:cubicBezTo>
                  <a:cubicBezTo>
                    <a:pt x="11223" y="2308"/>
                    <a:pt x="11320" y="2451"/>
                    <a:pt x="11469" y="2479"/>
                  </a:cubicBezTo>
                  <a:cubicBezTo>
                    <a:pt x="13654" y="2900"/>
                    <a:pt x="15238" y="4822"/>
                    <a:pt x="15238" y="7051"/>
                  </a:cubicBezTo>
                  <a:cubicBezTo>
                    <a:pt x="15238" y="7181"/>
                    <a:pt x="15232" y="7311"/>
                    <a:pt x="15222" y="7440"/>
                  </a:cubicBezTo>
                  <a:lnTo>
                    <a:pt x="14321" y="7440"/>
                  </a:lnTo>
                  <a:cubicBezTo>
                    <a:pt x="14334" y="7313"/>
                    <a:pt x="14340" y="7182"/>
                    <a:pt x="14340" y="7051"/>
                  </a:cubicBezTo>
                  <a:cubicBezTo>
                    <a:pt x="14340" y="4980"/>
                    <a:pt x="12655" y="3294"/>
                    <a:pt x="10583" y="3294"/>
                  </a:cubicBezTo>
                  <a:cubicBezTo>
                    <a:pt x="8511" y="3294"/>
                    <a:pt x="6826" y="4980"/>
                    <a:pt x="6826" y="7051"/>
                  </a:cubicBezTo>
                  <a:cubicBezTo>
                    <a:pt x="6826" y="7182"/>
                    <a:pt x="6832" y="7313"/>
                    <a:pt x="6847" y="7440"/>
                  </a:cubicBezTo>
                  <a:lnTo>
                    <a:pt x="5946" y="7440"/>
                  </a:lnTo>
                  <a:cubicBezTo>
                    <a:pt x="5933" y="7311"/>
                    <a:pt x="5927" y="7181"/>
                    <a:pt x="5927" y="7051"/>
                  </a:cubicBezTo>
                  <a:cubicBezTo>
                    <a:pt x="5927" y="4595"/>
                    <a:pt x="7846" y="2554"/>
                    <a:pt x="10294" y="2404"/>
                  </a:cubicBezTo>
                  <a:cubicBezTo>
                    <a:pt x="10444" y="2396"/>
                    <a:pt x="10559" y="2265"/>
                    <a:pt x="10551" y="2115"/>
                  </a:cubicBezTo>
                  <a:cubicBezTo>
                    <a:pt x="10541" y="1971"/>
                    <a:pt x="10420" y="1860"/>
                    <a:pt x="10278" y="1860"/>
                  </a:cubicBezTo>
                  <a:cubicBezTo>
                    <a:pt x="10273" y="1860"/>
                    <a:pt x="10268" y="1861"/>
                    <a:pt x="10262" y="1861"/>
                  </a:cubicBezTo>
                  <a:cubicBezTo>
                    <a:pt x="9977" y="1878"/>
                    <a:pt x="9700" y="1919"/>
                    <a:pt x="9430" y="1980"/>
                  </a:cubicBezTo>
                  <a:cubicBezTo>
                    <a:pt x="9024" y="1022"/>
                    <a:pt x="8079" y="389"/>
                    <a:pt x="7029" y="389"/>
                  </a:cubicBezTo>
                  <a:cubicBezTo>
                    <a:pt x="5595" y="389"/>
                    <a:pt x="4427" y="1557"/>
                    <a:pt x="4427" y="2993"/>
                  </a:cubicBezTo>
                  <a:cubicBezTo>
                    <a:pt x="4427" y="3156"/>
                    <a:pt x="4440" y="3318"/>
                    <a:pt x="4470" y="3477"/>
                  </a:cubicBezTo>
                  <a:cubicBezTo>
                    <a:pt x="3590" y="3617"/>
                    <a:pt x="2776" y="4027"/>
                    <a:pt x="2131" y="4667"/>
                  </a:cubicBezTo>
                  <a:cubicBezTo>
                    <a:pt x="1378" y="5414"/>
                    <a:pt x="935" y="6391"/>
                    <a:pt x="870" y="7442"/>
                  </a:cubicBezTo>
                  <a:lnTo>
                    <a:pt x="614" y="7442"/>
                  </a:lnTo>
                  <a:cubicBezTo>
                    <a:pt x="276" y="7442"/>
                    <a:pt x="1" y="7716"/>
                    <a:pt x="1" y="8053"/>
                  </a:cubicBezTo>
                  <a:lnTo>
                    <a:pt x="1" y="10789"/>
                  </a:lnTo>
                  <a:cubicBezTo>
                    <a:pt x="1" y="12933"/>
                    <a:pt x="1598" y="14711"/>
                    <a:pt x="3666" y="14995"/>
                  </a:cubicBezTo>
                  <a:lnTo>
                    <a:pt x="3666" y="15658"/>
                  </a:lnTo>
                  <a:cubicBezTo>
                    <a:pt x="3666" y="15981"/>
                    <a:pt x="3929" y="16245"/>
                    <a:pt x="4252" y="16245"/>
                  </a:cubicBezTo>
                  <a:lnTo>
                    <a:pt x="4865" y="16245"/>
                  </a:lnTo>
                  <a:cubicBezTo>
                    <a:pt x="5017" y="16245"/>
                    <a:pt x="5138" y="16123"/>
                    <a:pt x="5138" y="15972"/>
                  </a:cubicBezTo>
                  <a:cubicBezTo>
                    <a:pt x="5138" y="15822"/>
                    <a:pt x="5017" y="15700"/>
                    <a:pt x="4865" y="15700"/>
                  </a:cubicBezTo>
                  <a:lnTo>
                    <a:pt x="4252" y="15700"/>
                  </a:lnTo>
                  <a:cubicBezTo>
                    <a:pt x="4230" y="15700"/>
                    <a:pt x="4209" y="15680"/>
                    <a:pt x="4209" y="15658"/>
                  </a:cubicBezTo>
                  <a:lnTo>
                    <a:pt x="4209" y="15034"/>
                  </a:lnTo>
                  <a:cubicBezTo>
                    <a:pt x="4224" y="15034"/>
                    <a:pt x="13586" y="15034"/>
                    <a:pt x="13644" y="15032"/>
                  </a:cubicBezTo>
                  <a:lnTo>
                    <a:pt x="13644" y="15658"/>
                  </a:lnTo>
                  <a:cubicBezTo>
                    <a:pt x="13644" y="15680"/>
                    <a:pt x="13626" y="15700"/>
                    <a:pt x="13601" y="15700"/>
                  </a:cubicBezTo>
                  <a:lnTo>
                    <a:pt x="6107" y="15700"/>
                  </a:lnTo>
                  <a:cubicBezTo>
                    <a:pt x="5958" y="15700"/>
                    <a:pt x="5835" y="15822"/>
                    <a:pt x="5835" y="15972"/>
                  </a:cubicBezTo>
                  <a:cubicBezTo>
                    <a:pt x="5835" y="16123"/>
                    <a:pt x="5958" y="16245"/>
                    <a:pt x="6107" y="16245"/>
                  </a:cubicBezTo>
                  <a:lnTo>
                    <a:pt x="13601" y="16245"/>
                  </a:lnTo>
                  <a:cubicBezTo>
                    <a:pt x="13925" y="16245"/>
                    <a:pt x="14187" y="15981"/>
                    <a:pt x="14187" y="15658"/>
                  </a:cubicBezTo>
                  <a:lnTo>
                    <a:pt x="14187" y="14974"/>
                  </a:lnTo>
                  <a:cubicBezTo>
                    <a:pt x="16190" y="14634"/>
                    <a:pt x="17719" y="12886"/>
                    <a:pt x="17719" y="10789"/>
                  </a:cubicBezTo>
                  <a:lnTo>
                    <a:pt x="17719" y="8053"/>
                  </a:lnTo>
                  <a:cubicBezTo>
                    <a:pt x="17719" y="7717"/>
                    <a:pt x="17444" y="7443"/>
                    <a:pt x="17107" y="7442"/>
                  </a:cubicBezTo>
                  <a:cubicBezTo>
                    <a:pt x="17657" y="6703"/>
                    <a:pt x="18225" y="5604"/>
                    <a:pt x="18543" y="4950"/>
                  </a:cubicBezTo>
                  <a:cubicBezTo>
                    <a:pt x="18626" y="4777"/>
                    <a:pt x="18619" y="4575"/>
                    <a:pt x="18518" y="4410"/>
                  </a:cubicBezTo>
                  <a:cubicBezTo>
                    <a:pt x="18417" y="4247"/>
                    <a:pt x="18244" y="4146"/>
                    <a:pt x="18051" y="4142"/>
                  </a:cubicBezTo>
                  <a:cubicBezTo>
                    <a:pt x="17876" y="4138"/>
                    <a:pt x="17670" y="4135"/>
                    <a:pt x="17445" y="4135"/>
                  </a:cubicBezTo>
                  <a:cubicBezTo>
                    <a:pt x="17158" y="4135"/>
                    <a:pt x="16840" y="4140"/>
                    <a:pt x="16516" y="4153"/>
                  </a:cubicBezTo>
                  <a:cubicBezTo>
                    <a:pt x="16750" y="3364"/>
                    <a:pt x="16575" y="1740"/>
                    <a:pt x="16378" y="475"/>
                  </a:cubicBezTo>
                  <a:cubicBezTo>
                    <a:pt x="16347" y="285"/>
                    <a:pt x="16224" y="126"/>
                    <a:pt x="16049" y="48"/>
                  </a:cubicBezTo>
                  <a:cubicBezTo>
                    <a:pt x="15976" y="16"/>
                    <a:pt x="15899" y="0"/>
                    <a:pt x="15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8"/>
            <p:cNvSpPr/>
            <p:nvPr/>
          </p:nvSpPr>
          <p:spPr>
            <a:xfrm>
              <a:off x="8067163" y="1631525"/>
              <a:ext cx="13650" cy="14300"/>
            </a:xfrm>
            <a:custGeom>
              <a:avLst/>
              <a:gdLst/>
              <a:ahLst/>
              <a:cxnLst/>
              <a:rect l="l" t="t" r="r" b="b"/>
              <a:pathLst>
                <a:path w="546" h="572" extrusionOk="0">
                  <a:moveTo>
                    <a:pt x="273" y="0"/>
                  </a:moveTo>
                  <a:cubicBezTo>
                    <a:pt x="123" y="0"/>
                    <a:pt x="0" y="122"/>
                    <a:pt x="0" y="273"/>
                  </a:cubicBezTo>
                  <a:lnTo>
                    <a:pt x="0" y="299"/>
                  </a:lnTo>
                  <a:cubicBezTo>
                    <a:pt x="0" y="449"/>
                    <a:pt x="123" y="571"/>
                    <a:pt x="273" y="571"/>
                  </a:cubicBezTo>
                  <a:cubicBezTo>
                    <a:pt x="425" y="571"/>
                    <a:pt x="545" y="449"/>
                    <a:pt x="545" y="299"/>
                  </a:cubicBezTo>
                  <a:lnTo>
                    <a:pt x="545" y="273"/>
                  </a:lnTo>
                  <a:cubicBezTo>
                    <a:pt x="545" y="122"/>
                    <a:pt x="425"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8"/>
            <p:cNvSpPr/>
            <p:nvPr/>
          </p:nvSpPr>
          <p:spPr>
            <a:xfrm>
              <a:off x="7981988" y="1631525"/>
              <a:ext cx="13650" cy="14300"/>
            </a:xfrm>
            <a:custGeom>
              <a:avLst/>
              <a:gdLst/>
              <a:ahLst/>
              <a:cxnLst/>
              <a:rect l="l" t="t" r="r" b="b"/>
              <a:pathLst>
                <a:path w="546" h="572" extrusionOk="0">
                  <a:moveTo>
                    <a:pt x="274" y="0"/>
                  </a:moveTo>
                  <a:cubicBezTo>
                    <a:pt x="124" y="0"/>
                    <a:pt x="1" y="122"/>
                    <a:pt x="1" y="273"/>
                  </a:cubicBezTo>
                  <a:lnTo>
                    <a:pt x="1" y="299"/>
                  </a:lnTo>
                  <a:cubicBezTo>
                    <a:pt x="1" y="449"/>
                    <a:pt x="124" y="571"/>
                    <a:pt x="274" y="571"/>
                  </a:cubicBezTo>
                  <a:cubicBezTo>
                    <a:pt x="423" y="571"/>
                    <a:pt x="546" y="449"/>
                    <a:pt x="546" y="299"/>
                  </a:cubicBezTo>
                  <a:lnTo>
                    <a:pt x="546" y="273"/>
                  </a:lnTo>
                  <a:cubicBezTo>
                    <a:pt x="546" y="122"/>
                    <a:pt x="423"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8"/>
            <p:cNvSpPr/>
            <p:nvPr/>
          </p:nvSpPr>
          <p:spPr>
            <a:xfrm>
              <a:off x="7896838" y="1631525"/>
              <a:ext cx="13650" cy="14300"/>
            </a:xfrm>
            <a:custGeom>
              <a:avLst/>
              <a:gdLst/>
              <a:ahLst/>
              <a:cxnLst/>
              <a:rect l="l" t="t" r="r" b="b"/>
              <a:pathLst>
                <a:path w="546" h="572" extrusionOk="0">
                  <a:moveTo>
                    <a:pt x="273" y="0"/>
                  </a:moveTo>
                  <a:cubicBezTo>
                    <a:pt x="121" y="0"/>
                    <a:pt x="0" y="122"/>
                    <a:pt x="0" y="273"/>
                  </a:cubicBezTo>
                  <a:lnTo>
                    <a:pt x="0" y="299"/>
                  </a:lnTo>
                  <a:cubicBezTo>
                    <a:pt x="0" y="449"/>
                    <a:pt x="121" y="571"/>
                    <a:pt x="273" y="571"/>
                  </a:cubicBezTo>
                  <a:cubicBezTo>
                    <a:pt x="422" y="571"/>
                    <a:pt x="545" y="449"/>
                    <a:pt x="545" y="299"/>
                  </a:cubicBezTo>
                  <a:lnTo>
                    <a:pt x="545" y="273"/>
                  </a:lnTo>
                  <a:cubicBezTo>
                    <a:pt x="545" y="122"/>
                    <a:pt x="422"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8"/>
            <p:cNvSpPr/>
            <p:nvPr/>
          </p:nvSpPr>
          <p:spPr>
            <a:xfrm>
              <a:off x="7811663" y="1631525"/>
              <a:ext cx="13625" cy="14300"/>
            </a:xfrm>
            <a:custGeom>
              <a:avLst/>
              <a:gdLst/>
              <a:ahLst/>
              <a:cxnLst/>
              <a:rect l="l" t="t" r="r" b="b"/>
              <a:pathLst>
                <a:path w="545" h="572" extrusionOk="0">
                  <a:moveTo>
                    <a:pt x="274" y="0"/>
                  </a:moveTo>
                  <a:cubicBezTo>
                    <a:pt x="121" y="0"/>
                    <a:pt x="1" y="122"/>
                    <a:pt x="1" y="273"/>
                  </a:cubicBezTo>
                  <a:lnTo>
                    <a:pt x="1" y="299"/>
                  </a:lnTo>
                  <a:cubicBezTo>
                    <a:pt x="1" y="449"/>
                    <a:pt x="121" y="571"/>
                    <a:pt x="274" y="571"/>
                  </a:cubicBezTo>
                  <a:cubicBezTo>
                    <a:pt x="423" y="571"/>
                    <a:pt x="544" y="449"/>
                    <a:pt x="544" y="299"/>
                  </a:cubicBezTo>
                  <a:lnTo>
                    <a:pt x="544" y="273"/>
                  </a:lnTo>
                  <a:cubicBezTo>
                    <a:pt x="544" y="122"/>
                    <a:pt x="423"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8"/>
            <p:cNvSpPr/>
            <p:nvPr/>
          </p:nvSpPr>
          <p:spPr>
            <a:xfrm>
              <a:off x="7726438" y="1631525"/>
              <a:ext cx="13675" cy="14300"/>
            </a:xfrm>
            <a:custGeom>
              <a:avLst/>
              <a:gdLst/>
              <a:ahLst/>
              <a:cxnLst/>
              <a:rect l="l" t="t" r="r" b="b"/>
              <a:pathLst>
                <a:path w="547" h="572" extrusionOk="0">
                  <a:moveTo>
                    <a:pt x="274" y="0"/>
                  </a:moveTo>
                  <a:cubicBezTo>
                    <a:pt x="124" y="0"/>
                    <a:pt x="1" y="122"/>
                    <a:pt x="1" y="273"/>
                  </a:cubicBezTo>
                  <a:lnTo>
                    <a:pt x="1" y="299"/>
                  </a:lnTo>
                  <a:cubicBezTo>
                    <a:pt x="1" y="449"/>
                    <a:pt x="124" y="571"/>
                    <a:pt x="274" y="571"/>
                  </a:cubicBezTo>
                  <a:cubicBezTo>
                    <a:pt x="425" y="571"/>
                    <a:pt x="547" y="449"/>
                    <a:pt x="547" y="299"/>
                  </a:cubicBezTo>
                  <a:lnTo>
                    <a:pt x="547" y="273"/>
                  </a:lnTo>
                  <a:cubicBezTo>
                    <a:pt x="547" y="122"/>
                    <a:pt x="425"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 name="Google Shape;724;p58"/>
          <p:cNvGrpSpPr/>
          <p:nvPr/>
        </p:nvGrpSpPr>
        <p:grpSpPr>
          <a:xfrm>
            <a:off x="6957713" y="4231425"/>
            <a:ext cx="465000" cy="277950"/>
            <a:chOff x="6957713" y="4231425"/>
            <a:chExt cx="465000" cy="277950"/>
          </a:xfrm>
        </p:grpSpPr>
        <p:sp>
          <p:nvSpPr>
            <p:cNvPr id="725" name="Google Shape;725;p58"/>
            <p:cNvSpPr/>
            <p:nvPr/>
          </p:nvSpPr>
          <p:spPr>
            <a:xfrm>
              <a:off x="6957713" y="4231425"/>
              <a:ext cx="465000" cy="277950"/>
            </a:xfrm>
            <a:custGeom>
              <a:avLst/>
              <a:gdLst/>
              <a:ahLst/>
              <a:cxnLst/>
              <a:rect l="l" t="t" r="r" b="b"/>
              <a:pathLst>
                <a:path w="18600" h="11118" extrusionOk="0">
                  <a:moveTo>
                    <a:pt x="10634" y="1337"/>
                  </a:moveTo>
                  <a:cubicBezTo>
                    <a:pt x="10634" y="1337"/>
                    <a:pt x="10635" y="1337"/>
                    <a:pt x="10636" y="1337"/>
                  </a:cubicBezTo>
                  <a:cubicBezTo>
                    <a:pt x="10647" y="1339"/>
                    <a:pt x="10648" y="1343"/>
                    <a:pt x="10651" y="1347"/>
                  </a:cubicBezTo>
                  <a:cubicBezTo>
                    <a:pt x="10937" y="1934"/>
                    <a:pt x="11592" y="3319"/>
                    <a:pt x="11774" y="4206"/>
                  </a:cubicBezTo>
                  <a:cubicBezTo>
                    <a:pt x="11288" y="4318"/>
                    <a:pt x="10848" y="4573"/>
                    <a:pt x="10503" y="4944"/>
                  </a:cubicBezTo>
                  <a:lnTo>
                    <a:pt x="10641" y="3723"/>
                  </a:lnTo>
                  <a:cubicBezTo>
                    <a:pt x="10659" y="3573"/>
                    <a:pt x="10550" y="3438"/>
                    <a:pt x="10401" y="3422"/>
                  </a:cubicBezTo>
                  <a:cubicBezTo>
                    <a:pt x="10390" y="3420"/>
                    <a:pt x="10379" y="3420"/>
                    <a:pt x="10368" y="3420"/>
                  </a:cubicBezTo>
                  <a:cubicBezTo>
                    <a:pt x="10232" y="3420"/>
                    <a:pt x="10117" y="3523"/>
                    <a:pt x="10100" y="3662"/>
                  </a:cubicBezTo>
                  <a:lnTo>
                    <a:pt x="9972" y="4791"/>
                  </a:lnTo>
                  <a:cubicBezTo>
                    <a:pt x="9587" y="4607"/>
                    <a:pt x="9173" y="4461"/>
                    <a:pt x="8736" y="4357"/>
                  </a:cubicBezTo>
                  <a:cubicBezTo>
                    <a:pt x="8738" y="4348"/>
                    <a:pt x="8738" y="4341"/>
                    <a:pt x="8738" y="4333"/>
                  </a:cubicBezTo>
                  <a:cubicBezTo>
                    <a:pt x="8794" y="3845"/>
                    <a:pt x="9498" y="2727"/>
                    <a:pt x="10622" y="1343"/>
                  </a:cubicBezTo>
                  <a:cubicBezTo>
                    <a:pt x="10624" y="1341"/>
                    <a:pt x="10628" y="1337"/>
                    <a:pt x="10634" y="1337"/>
                  </a:cubicBezTo>
                  <a:close/>
                  <a:moveTo>
                    <a:pt x="2961" y="6507"/>
                  </a:moveTo>
                  <a:lnTo>
                    <a:pt x="2961" y="7730"/>
                  </a:lnTo>
                  <a:lnTo>
                    <a:pt x="2282" y="7730"/>
                  </a:lnTo>
                  <a:cubicBezTo>
                    <a:pt x="2420" y="7297"/>
                    <a:pt x="2648" y="6881"/>
                    <a:pt x="2961" y="6507"/>
                  </a:cubicBezTo>
                  <a:close/>
                  <a:moveTo>
                    <a:pt x="6888" y="4721"/>
                  </a:moveTo>
                  <a:lnTo>
                    <a:pt x="6888" y="7730"/>
                  </a:lnTo>
                  <a:lnTo>
                    <a:pt x="5470" y="7730"/>
                  </a:lnTo>
                  <a:lnTo>
                    <a:pt x="5470" y="4946"/>
                  </a:lnTo>
                  <a:cubicBezTo>
                    <a:pt x="5926" y="4816"/>
                    <a:pt x="6399" y="4741"/>
                    <a:pt x="6888" y="4721"/>
                  </a:cubicBezTo>
                  <a:close/>
                  <a:moveTo>
                    <a:pt x="7432" y="4722"/>
                  </a:moveTo>
                  <a:cubicBezTo>
                    <a:pt x="7927" y="4743"/>
                    <a:pt x="8404" y="4821"/>
                    <a:pt x="8853" y="4948"/>
                  </a:cubicBezTo>
                  <a:lnTo>
                    <a:pt x="8853" y="7730"/>
                  </a:lnTo>
                  <a:lnTo>
                    <a:pt x="7432" y="7730"/>
                  </a:lnTo>
                  <a:lnTo>
                    <a:pt x="7432" y="4722"/>
                  </a:lnTo>
                  <a:close/>
                  <a:moveTo>
                    <a:pt x="9396" y="5133"/>
                  </a:moveTo>
                  <a:cubicBezTo>
                    <a:pt x="9929" y="5343"/>
                    <a:pt x="10411" y="5626"/>
                    <a:pt x="10817" y="5968"/>
                  </a:cubicBezTo>
                  <a:lnTo>
                    <a:pt x="10817" y="5991"/>
                  </a:lnTo>
                  <a:lnTo>
                    <a:pt x="10817" y="7730"/>
                  </a:lnTo>
                  <a:lnTo>
                    <a:pt x="9396" y="7730"/>
                  </a:lnTo>
                  <a:lnTo>
                    <a:pt x="9396" y="5133"/>
                  </a:lnTo>
                  <a:close/>
                  <a:moveTo>
                    <a:pt x="11360" y="6512"/>
                  </a:moveTo>
                  <a:cubicBezTo>
                    <a:pt x="11663" y="6879"/>
                    <a:pt x="11893" y="7288"/>
                    <a:pt x="12031" y="7730"/>
                  </a:cubicBezTo>
                  <a:lnTo>
                    <a:pt x="11360" y="7730"/>
                  </a:lnTo>
                  <a:lnTo>
                    <a:pt x="11360" y="6512"/>
                  </a:lnTo>
                  <a:close/>
                  <a:moveTo>
                    <a:pt x="18036" y="8276"/>
                  </a:moveTo>
                  <a:cubicBezTo>
                    <a:pt x="18046" y="8276"/>
                    <a:pt x="18054" y="8283"/>
                    <a:pt x="18054" y="8293"/>
                  </a:cubicBezTo>
                  <a:lnTo>
                    <a:pt x="18054" y="9405"/>
                  </a:lnTo>
                  <a:cubicBezTo>
                    <a:pt x="18054" y="9415"/>
                    <a:pt x="18046" y="9422"/>
                    <a:pt x="18036" y="9422"/>
                  </a:cubicBezTo>
                  <a:lnTo>
                    <a:pt x="564" y="9422"/>
                  </a:lnTo>
                  <a:cubicBezTo>
                    <a:pt x="554" y="9422"/>
                    <a:pt x="545" y="9415"/>
                    <a:pt x="545" y="9405"/>
                  </a:cubicBezTo>
                  <a:lnTo>
                    <a:pt x="545" y="9122"/>
                  </a:lnTo>
                  <a:lnTo>
                    <a:pt x="7985" y="9122"/>
                  </a:lnTo>
                  <a:cubicBezTo>
                    <a:pt x="8133" y="9122"/>
                    <a:pt x="8256" y="8999"/>
                    <a:pt x="8256" y="8849"/>
                  </a:cubicBezTo>
                  <a:cubicBezTo>
                    <a:pt x="8256" y="8699"/>
                    <a:pt x="8133" y="8576"/>
                    <a:pt x="7985" y="8576"/>
                  </a:cubicBezTo>
                  <a:lnTo>
                    <a:pt x="545" y="8576"/>
                  </a:lnTo>
                  <a:lnTo>
                    <a:pt x="545" y="8293"/>
                  </a:lnTo>
                  <a:cubicBezTo>
                    <a:pt x="545" y="8283"/>
                    <a:pt x="554" y="8276"/>
                    <a:pt x="564" y="8276"/>
                  </a:cubicBezTo>
                  <a:close/>
                  <a:moveTo>
                    <a:pt x="3196" y="9968"/>
                  </a:moveTo>
                  <a:lnTo>
                    <a:pt x="3196" y="10555"/>
                  </a:lnTo>
                  <a:cubicBezTo>
                    <a:pt x="3196" y="10565"/>
                    <a:pt x="3188" y="10573"/>
                    <a:pt x="3177" y="10573"/>
                  </a:cubicBezTo>
                  <a:lnTo>
                    <a:pt x="1966" y="10573"/>
                  </a:lnTo>
                  <a:cubicBezTo>
                    <a:pt x="1956" y="10573"/>
                    <a:pt x="1947" y="10565"/>
                    <a:pt x="1947" y="10555"/>
                  </a:cubicBezTo>
                  <a:lnTo>
                    <a:pt x="1947" y="9968"/>
                  </a:lnTo>
                  <a:close/>
                  <a:moveTo>
                    <a:pt x="16652" y="9968"/>
                  </a:moveTo>
                  <a:lnTo>
                    <a:pt x="16652" y="10555"/>
                  </a:lnTo>
                  <a:cubicBezTo>
                    <a:pt x="16652" y="10565"/>
                    <a:pt x="16644" y="10573"/>
                    <a:pt x="16634" y="10573"/>
                  </a:cubicBezTo>
                  <a:lnTo>
                    <a:pt x="15422" y="10573"/>
                  </a:lnTo>
                  <a:cubicBezTo>
                    <a:pt x="15413" y="10573"/>
                    <a:pt x="15404" y="10565"/>
                    <a:pt x="15404" y="10555"/>
                  </a:cubicBezTo>
                  <a:lnTo>
                    <a:pt x="15404" y="9968"/>
                  </a:lnTo>
                  <a:close/>
                  <a:moveTo>
                    <a:pt x="6004" y="1"/>
                  </a:moveTo>
                  <a:cubicBezTo>
                    <a:pt x="5913" y="1"/>
                    <a:pt x="5821" y="23"/>
                    <a:pt x="5738" y="68"/>
                  </a:cubicBezTo>
                  <a:cubicBezTo>
                    <a:pt x="5569" y="160"/>
                    <a:pt x="5458" y="329"/>
                    <a:pt x="5445" y="521"/>
                  </a:cubicBezTo>
                  <a:cubicBezTo>
                    <a:pt x="5424" y="799"/>
                    <a:pt x="5397" y="1228"/>
                    <a:pt x="5383" y="1698"/>
                  </a:cubicBezTo>
                  <a:cubicBezTo>
                    <a:pt x="5379" y="1848"/>
                    <a:pt x="5498" y="1973"/>
                    <a:pt x="5649" y="1978"/>
                  </a:cubicBezTo>
                  <a:cubicBezTo>
                    <a:pt x="5651" y="1978"/>
                    <a:pt x="5654" y="1978"/>
                    <a:pt x="5656" y="1978"/>
                  </a:cubicBezTo>
                  <a:cubicBezTo>
                    <a:pt x="5803" y="1978"/>
                    <a:pt x="5925" y="1861"/>
                    <a:pt x="5928" y="1714"/>
                  </a:cubicBezTo>
                  <a:cubicBezTo>
                    <a:pt x="5941" y="1254"/>
                    <a:pt x="5969" y="833"/>
                    <a:pt x="5987" y="561"/>
                  </a:cubicBezTo>
                  <a:cubicBezTo>
                    <a:pt x="5990" y="559"/>
                    <a:pt x="5990" y="553"/>
                    <a:pt x="5998" y="548"/>
                  </a:cubicBezTo>
                  <a:cubicBezTo>
                    <a:pt x="6001" y="546"/>
                    <a:pt x="6004" y="546"/>
                    <a:pt x="6006" y="546"/>
                  </a:cubicBezTo>
                  <a:cubicBezTo>
                    <a:pt x="6009" y="546"/>
                    <a:pt x="6012" y="547"/>
                    <a:pt x="6014" y="548"/>
                  </a:cubicBezTo>
                  <a:cubicBezTo>
                    <a:pt x="7573" y="1412"/>
                    <a:pt x="8644" y="2186"/>
                    <a:pt x="8877" y="2618"/>
                  </a:cubicBezTo>
                  <a:cubicBezTo>
                    <a:pt x="8895" y="2650"/>
                    <a:pt x="8911" y="2683"/>
                    <a:pt x="8925" y="2716"/>
                  </a:cubicBezTo>
                  <a:cubicBezTo>
                    <a:pt x="8587" y="3235"/>
                    <a:pt x="8323" y="3727"/>
                    <a:pt x="8228" y="4104"/>
                  </a:cubicBezTo>
                  <a:lnTo>
                    <a:pt x="7363" y="2503"/>
                  </a:lnTo>
                  <a:cubicBezTo>
                    <a:pt x="7313" y="2412"/>
                    <a:pt x="7220" y="2360"/>
                    <a:pt x="7124" y="2360"/>
                  </a:cubicBezTo>
                  <a:cubicBezTo>
                    <a:pt x="7080" y="2360"/>
                    <a:pt x="7036" y="2370"/>
                    <a:pt x="6995" y="2393"/>
                  </a:cubicBezTo>
                  <a:cubicBezTo>
                    <a:pt x="6860" y="2465"/>
                    <a:pt x="6811" y="2630"/>
                    <a:pt x="6884" y="2763"/>
                  </a:cubicBezTo>
                  <a:lnTo>
                    <a:pt x="7654" y="4188"/>
                  </a:lnTo>
                  <a:cubicBezTo>
                    <a:pt x="7490" y="4177"/>
                    <a:pt x="7324" y="4171"/>
                    <a:pt x="7156" y="4171"/>
                  </a:cubicBezTo>
                  <a:cubicBezTo>
                    <a:pt x="6844" y="4171"/>
                    <a:pt x="6539" y="4190"/>
                    <a:pt x="6238" y="4231"/>
                  </a:cubicBezTo>
                  <a:cubicBezTo>
                    <a:pt x="6207" y="4186"/>
                    <a:pt x="6177" y="4139"/>
                    <a:pt x="6150" y="4091"/>
                  </a:cubicBezTo>
                  <a:cubicBezTo>
                    <a:pt x="6076" y="3952"/>
                    <a:pt x="5977" y="3640"/>
                    <a:pt x="5938" y="2932"/>
                  </a:cubicBezTo>
                  <a:cubicBezTo>
                    <a:pt x="5931" y="2786"/>
                    <a:pt x="5811" y="2675"/>
                    <a:pt x="5667" y="2675"/>
                  </a:cubicBezTo>
                  <a:cubicBezTo>
                    <a:pt x="5662" y="2675"/>
                    <a:pt x="5657" y="2675"/>
                    <a:pt x="5652" y="2675"/>
                  </a:cubicBezTo>
                  <a:cubicBezTo>
                    <a:pt x="5502" y="2684"/>
                    <a:pt x="5385" y="2812"/>
                    <a:pt x="5396" y="2962"/>
                  </a:cubicBezTo>
                  <a:cubicBezTo>
                    <a:pt x="5430" y="3609"/>
                    <a:pt x="5519" y="4058"/>
                    <a:pt x="5664" y="4334"/>
                  </a:cubicBezTo>
                  <a:cubicBezTo>
                    <a:pt x="5347" y="4406"/>
                    <a:pt x="5037" y="4500"/>
                    <a:pt x="4735" y="4617"/>
                  </a:cubicBezTo>
                  <a:cubicBezTo>
                    <a:pt x="4596" y="4673"/>
                    <a:pt x="4526" y="4830"/>
                    <a:pt x="4582" y="4970"/>
                  </a:cubicBezTo>
                  <a:cubicBezTo>
                    <a:pt x="4623" y="5078"/>
                    <a:pt x="4726" y="5144"/>
                    <a:pt x="4835" y="5144"/>
                  </a:cubicBezTo>
                  <a:cubicBezTo>
                    <a:pt x="4864" y="5144"/>
                    <a:pt x="4894" y="5139"/>
                    <a:pt x="4924" y="5129"/>
                  </a:cubicBezTo>
                  <a:lnTo>
                    <a:pt x="4924" y="7730"/>
                  </a:lnTo>
                  <a:lnTo>
                    <a:pt x="3506" y="7730"/>
                  </a:lnTo>
                  <a:lnTo>
                    <a:pt x="3506" y="5991"/>
                  </a:lnTo>
                  <a:lnTo>
                    <a:pt x="3506" y="5963"/>
                  </a:lnTo>
                  <a:cubicBezTo>
                    <a:pt x="3585" y="5896"/>
                    <a:pt x="3668" y="5830"/>
                    <a:pt x="3754" y="5767"/>
                  </a:cubicBezTo>
                  <a:cubicBezTo>
                    <a:pt x="3877" y="5679"/>
                    <a:pt x="3903" y="5508"/>
                    <a:pt x="3813" y="5386"/>
                  </a:cubicBezTo>
                  <a:cubicBezTo>
                    <a:pt x="3760" y="5313"/>
                    <a:pt x="3678" y="5274"/>
                    <a:pt x="3594" y="5274"/>
                  </a:cubicBezTo>
                  <a:cubicBezTo>
                    <a:pt x="3538" y="5274"/>
                    <a:pt x="3482" y="5291"/>
                    <a:pt x="3434" y="5327"/>
                  </a:cubicBezTo>
                  <a:cubicBezTo>
                    <a:pt x="2565" y="5960"/>
                    <a:pt x="1958" y="6810"/>
                    <a:pt x="1714" y="7730"/>
                  </a:cubicBezTo>
                  <a:lnTo>
                    <a:pt x="564" y="7730"/>
                  </a:lnTo>
                  <a:cubicBezTo>
                    <a:pt x="253" y="7730"/>
                    <a:pt x="1" y="7983"/>
                    <a:pt x="1" y="8293"/>
                  </a:cubicBezTo>
                  <a:lnTo>
                    <a:pt x="1" y="9405"/>
                  </a:lnTo>
                  <a:cubicBezTo>
                    <a:pt x="1" y="9715"/>
                    <a:pt x="253" y="9968"/>
                    <a:pt x="564" y="9968"/>
                  </a:cubicBezTo>
                  <a:lnTo>
                    <a:pt x="1403" y="9968"/>
                  </a:lnTo>
                  <a:lnTo>
                    <a:pt x="1403" y="10555"/>
                  </a:lnTo>
                  <a:cubicBezTo>
                    <a:pt x="1403" y="10865"/>
                    <a:pt x="1657" y="11118"/>
                    <a:pt x="1966" y="11118"/>
                  </a:cubicBezTo>
                  <a:lnTo>
                    <a:pt x="3177" y="11118"/>
                  </a:lnTo>
                  <a:cubicBezTo>
                    <a:pt x="3490" y="11118"/>
                    <a:pt x="3742" y="10865"/>
                    <a:pt x="3742" y="10555"/>
                  </a:cubicBezTo>
                  <a:lnTo>
                    <a:pt x="3742" y="9968"/>
                  </a:lnTo>
                  <a:lnTo>
                    <a:pt x="14859" y="9968"/>
                  </a:lnTo>
                  <a:lnTo>
                    <a:pt x="14859" y="10555"/>
                  </a:lnTo>
                  <a:cubicBezTo>
                    <a:pt x="14859" y="10865"/>
                    <a:pt x="15111" y="11118"/>
                    <a:pt x="15422" y="11118"/>
                  </a:cubicBezTo>
                  <a:lnTo>
                    <a:pt x="16634" y="11118"/>
                  </a:lnTo>
                  <a:cubicBezTo>
                    <a:pt x="16944" y="11118"/>
                    <a:pt x="17197" y="10865"/>
                    <a:pt x="17197" y="10555"/>
                  </a:cubicBezTo>
                  <a:lnTo>
                    <a:pt x="17197" y="9968"/>
                  </a:lnTo>
                  <a:lnTo>
                    <a:pt x="18036" y="9968"/>
                  </a:lnTo>
                  <a:cubicBezTo>
                    <a:pt x="18347" y="9968"/>
                    <a:pt x="18599" y="9715"/>
                    <a:pt x="18599" y="9405"/>
                  </a:cubicBezTo>
                  <a:lnTo>
                    <a:pt x="18599" y="8293"/>
                  </a:lnTo>
                  <a:cubicBezTo>
                    <a:pt x="18599" y="7983"/>
                    <a:pt x="18347" y="7730"/>
                    <a:pt x="18036" y="7730"/>
                  </a:cubicBezTo>
                  <a:lnTo>
                    <a:pt x="17197" y="7730"/>
                  </a:lnTo>
                  <a:lnTo>
                    <a:pt x="17197" y="6656"/>
                  </a:lnTo>
                  <a:cubicBezTo>
                    <a:pt x="17197" y="5436"/>
                    <a:pt x="16326" y="4396"/>
                    <a:pt x="15127" y="4182"/>
                  </a:cubicBezTo>
                  <a:cubicBezTo>
                    <a:pt x="15111" y="4179"/>
                    <a:pt x="15094" y="4177"/>
                    <a:pt x="15078" y="4177"/>
                  </a:cubicBezTo>
                  <a:cubicBezTo>
                    <a:pt x="14950" y="4177"/>
                    <a:pt x="14835" y="4270"/>
                    <a:pt x="14811" y="4402"/>
                  </a:cubicBezTo>
                  <a:cubicBezTo>
                    <a:pt x="14785" y="4550"/>
                    <a:pt x="14884" y="4691"/>
                    <a:pt x="15031" y="4718"/>
                  </a:cubicBezTo>
                  <a:cubicBezTo>
                    <a:pt x="15970" y="4885"/>
                    <a:pt x="16652" y="5701"/>
                    <a:pt x="16652" y="6656"/>
                  </a:cubicBezTo>
                  <a:lnTo>
                    <a:pt x="16652" y="7730"/>
                  </a:lnTo>
                  <a:lnTo>
                    <a:pt x="12598" y="7730"/>
                  </a:lnTo>
                  <a:cubicBezTo>
                    <a:pt x="12345" y="6780"/>
                    <a:pt x="11731" y="5952"/>
                    <a:pt x="10887" y="5333"/>
                  </a:cubicBezTo>
                  <a:cubicBezTo>
                    <a:pt x="11260" y="4921"/>
                    <a:pt x="11785" y="4686"/>
                    <a:pt x="12345" y="4686"/>
                  </a:cubicBezTo>
                  <a:lnTo>
                    <a:pt x="13838" y="4686"/>
                  </a:lnTo>
                  <a:cubicBezTo>
                    <a:pt x="13987" y="4686"/>
                    <a:pt x="14110" y="4564"/>
                    <a:pt x="14110" y="4414"/>
                  </a:cubicBezTo>
                  <a:cubicBezTo>
                    <a:pt x="14110" y="4263"/>
                    <a:pt x="13987" y="4141"/>
                    <a:pt x="13838" y="4141"/>
                  </a:cubicBezTo>
                  <a:lnTo>
                    <a:pt x="12345" y="4141"/>
                  </a:lnTo>
                  <a:cubicBezTo>
                    <a:pt x="12336" y="4141"/>
                    <a:pt x="12327" y="4141"/>
                    <a:pt x="12317" y="4143"/>
                  </a:cubicBezTo>
                  <a:cubicBezTo>
                    <a:pt x="12136" y="3224"/>
                    <a:pt x="11514" y="1866"/>
                    <a:pt x="11139" y="1106"/>
                  </a:cubicBezTo>
                  <a:cubicBezTo>
                    <a:pt x="11054" y="934"/>
                    <a:pt x="10891" y="817"/>
                    <a:pt x="10697" y="796"/>
                  </a:cubicBezTo>
                  <a:cubicBezTo>
                    <a:pt x="10676" y="794"/>
                    <a:pt x="10654" y="792"/>
                    <a:pt x="10633" y="792"/>
                  </a:cubicBezTo>
                  <a:cubicBezTo>
                    <a:pt x="10465" y="792"/>
                    <a:pt x="10307" y="867"/>
                    <a:pt x="10199" y="1000"/>
                  </a:cubicBezTo>
                  <a:cubicBezTo>
                    <a:pt x="9894" y="1375"/>
                    <a:pt x="9566" y="1796"/>
                    <a:pt x="9267" y="2218"/>
                  </a:cubicBezTo>
                  <a:cubicBezTo>
                    <a:pt x="8784" y="1548"/>
                    <a:pt x="7398" y="692"/>
                    <a:pt x="6279" y="72"/>
                  </a:cubicBezTo>
                  <a:cubicBezTo>
                    <a:pt x="6193" y="25"/>
                    <a:pt x="6099" y="1"/>
                    <a:pt x="6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8"/>
            <p:cNvSpPr/>
            <p:nvPr/>
          </p:nvSpPr>
          <p:spPr>
            <a:xfrm>
              <a:off x="7215138" y="4445800"/>
              <a:ext cx="64575" cy="13675"/>
            </a:xfrm>
            <a:custGeom>
              <a:avLst/>
              <a:gdLst/>
              <a:ahLst/>
              <a:cxnLst/>
              <a:rect l="l" t="t" r="r" b="b"/>
              <a:pathLst>
                <a:path w="2583" h="547" extrusionOk="0">
                  <a:moveTo>
                    <a:pt x="274" y="1"/>
                  </a:moveTo>
                  <a:cubicBezTo>
                    <a:pt x="124" y="1"/>
                    <a:pt x="1" y="124"/>
                    <a:pt x="1" y="274"/>
                  </a:cubicBezTo>
                  <a:cubicBezTo>
                    <a:pt x="1" y="424"/>
                    <a:pt x="124" y="547"/>
                    <a:pt x="274" y="547"/>
                  </a:cubicBezTo>
                  <a:lnTo>
                    <a:pt x="2309" y="547"/>
                  </a:lnTo>
                  <a:cubicBezTo>
                    <a:pt x="2459" y="547"/>
                    <a:pt x="2582" y="424"/>
                    <a:pt x="2582" y="274"/>
                  </a:cubicBezTo>
                  <a:cubicBezTo>
                    <a:pt x="2582" y="124"/>
                    <a:pt x="2459" y="1"/>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8"/>
            <p:cNvSpPr/>
            <p:nvPr/>
          </p:nvSpPr>
          <p:spPr>
            <a:xfrm>
              <a:off x="7328263" y="4445800"/>
              <a:ext cx="24400" cy="13675"/>
            </a:xfrm>
            <a:custGeom>
              <a:avLst/>
              <a:gdLst/>
              <a:ahLst/>
              <a:cxnLst/>
              <a:rect l="l" t="t" r="r" b="b"/>
              <a:pathLst>
                <a:path w="976" h="547" extrusionOk="0">
                  <a:moveTo>
                    <a:pt x="272" y="1"/>
                  </a:moveTo>
                  <a:cubicBezTo>
                    <a:pt x="121" y="1"/>
                    <a:pt x="0" y="124"/>
                    <a:pt x="0" y="274"/>
                  </a:cubicBezTo>
                  <a:cubicBezTo>
                    <a:pt x="0" y="424"/>
                    <a:pt x="121" y="547"/>
                    <a:pt x="272" y="547"/>
                  </a:cubicBezTo>
                  <a:lnTo>
                    <a:pt x="703" y="547"/>
                  </a:lnTo>
                  <a:cubicBezTo>
                    <a:pt x="855" y="547"/>
                    <a:pt x="976" y="424"/>
                    <a:pt x="976" y="274"/>
                  </a:cubicBezTo>
                  <a:cubicBezTo>
                    <a:pt x="976" y="124"/>
                    <a:pt x="85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 name="Google Shape;728;p58"/>
          <p:cNvSpPr/>
          <p:nvPr/>
        </p:nvSpPr>
        <p:spPr>
          <a:xfrm>
            <a:off x="6957713" y="3518875"/>
            <a:ext cx="465000" cy="256450"/>
          </a:xfrm>
          <a:custGeom>
            <a:avLst/>
            <a:gdLst/>
            <a:ahLst/>
            <a:cxnLst/>
            <a:rect l="l" t="t" r="r" b="b"/>
            <a:pathLst>
              <a:path w="18600" h="10258" extrusionOk="0">
                <a:moveTo>
                  <a:pt x="10776" y="1513"/>
                </a:moveTo>
                <a:lnTo>
                  <a:pt x="10776" y="1935"/>
                </a:lnTo>
                <a:lnTo>
                  <a:pt x="4947" y="1935"/>
                </a:lnTo>
                <a:lnTo>
                  <a:pt x="4947" y="1513"/>
                </a:lnTo>
                <a:close/>
                <a:moveTo>
                  <a:pt x="10144" y="2480"/>
                </a:moveTo>
                <a:cubicBezTo>
                  <a:pt x="10143" y="2498"/>
                  <a:pt x="10140" y="2517"/>
                  <a:pt x="10140" y="2535"/>
                </a:cubicBezTo>
                <a:lnTo>
                  <a:pt x="10140" y="2903"/>
                </a:lnTo>
                <a:lnTo>
                  <a:pt x="4947" y="2903"/>
                </a:lnTo>
                <a:lnTo>
                  <a:pt x="4947" y="2480"/>
                </a:lnTo>
                <a:close/>
                <a:moveTo>
                  <a:pt x="10140" y="3448"/>
                </a:moveTo>
                <a:lnTo>
                  <a:pt x="10140" y="3871"/>
                </a:lnTo>
                <a:lnTo>
                  <a:pt x="4946" y="3871"/>
                </a:lnTo>
                <a:lnTo>
                  <a:pt x="4946" y="3448"/>
                </a:lnTo>
                <a:close/>
                <a:moveTo>
                  <a:pt x="16517" y="3448"/>
                </a:moveTo>
                <a:lnTo>
                  <a:pt x="16517" y="3871"/>
                </a:lnTo>
                <a:lnTo>
                  <a:pt x="10686" y="3871"/>
                </a:lnTo>
                <a:lnTo>
                  <a:pt x="10686" y="3448"/>
                </a:lnTo>
                <a:close/>
                <a:moveTo>
                  <a:pt x="10140" y="4416"/>
                </a:moveTo>
                <a:lnTo>
                  <a:pt x="10140" y="4837"/>
                </a:lnTo>
                <a:lnTo>
                  <a:pt x="4946" y="4837"/>
                </a:lnTo>
                <a:lnTo>
                  <a:pt x="4946" y="4416"/>
                </a:lnTo>
                <a:close/>
                <a:moveTo>
                  <a:pt x="16517" y="4416"/>
                </a:moveTo>
                <a:lnTo>
                  <a:pt x="16517" y="4837"/>
                </a:lnTo>
                <a:lnTo>
                  <a:pt x="10686" y="4837"/>
                </a:lnTo>
                <a:lnTo>
                  <a:pt x="10686" y="4416"/>
                </a:lnTo>
                <a:close/>
                <a:moveTo>
                  <a:pt x="10140" y="5382"/>
                </a:moveTo>
                <a:lnTo>
                  <a:pt x="10140" y="5805"/>
                </a:lnTo>
                <a:lnTo>
                  <a:pt x="4946" y="5805"/>
                </a:lnTo>
                <a:lnTo>
                  <a:pt x="4946" y="5382"/>
                </a:lnTo>
                <a:close/>
                <a:moveTo>
                  <a:pt x="16517" y="5382"/>
                </a:moveTo>
                <a:lnTo>
                  <a:pt x="16517" y="5805"/>
                </a:lnTo>
                <a:lnTo>
                  <a:pt x="10686" y="5805"/>
                </a:lnTo>
                <a:lnTo>
                  <a:pt x="10686" y="5382"/>
                </a:lnTo>
                <a:close/>
                <a:moveTo>
                  <a:pt x="10140" y="6350"/>
                </a:moveTo>
                <a:lnTo>
                  <a:pt x="10140" y="6773"/>
                </a:lnTo>
                <a:lnTo>
                  <a:pt x="4946" y="6773"/>
                </a:lnTo>
                <a:lnTo>
                  <a:pt x="4946" y="6350"/>
                </a:lnTo>
                <a:close/>
                <a:moveTo>
                  <a:pt x="16517" y="6350"/>
                </a:moveTo>
                <a:lnTo>
                  <a:pt x="16517" y="6773"/>
                </a:lnTo>
                <a:lnTo>
                  <a:pt x="10686" y="6773"/>
                </a:lnTo>
                <a:lnTo>
                  <a:pt x="10686" y="6350"/>
                </a:lnTo>
                <a:close/>
                <a:moveTo>
                  <a:pt x="2345" y="4221"/>
                </a:moveTo>
                <a:cubicBezTo>
                  <a:pt x="2349" y="4221"/>
                  <a:pt x="2351" y="4222"/>
                  <a:pt x="2353" y="4224"/>
                </a:cubicBezTo>
                <a:cubicBezTo>
                  <a:pt x="2848" y="4552"/>
                  <a:pt x="3760" y="5182"/>
                  <a:pt x="4401" y="5768"/>
                </a:cubicBezTo>
                <a:lnTo>
                  <a:pt x="4401" y="6077"/>
                </a:lnTo>
                <a:lnTo>
                  <a:pt x="4401" y="6078"/>
                </a:lnTo>
                <a:lnTo>
                  <a:pt x="4401" y="7667"/>
                </a:lnTo>
                <a:lnTo>
                  <a:pt x="4151" y="7667"/>
                </a:lnTo>
                <a:lnTo>
                  <a:pt x="3540" y="6280"/>
                </a:lnTo>
                <a:cubicBezTo>
                  <a:pt x="3496" y="6179"/>
                  <a:pt x="3396" y="6118"/>
                  <a:pt x="3291" y="6118"/>
                </a:cubicBezTo>
                <a:cubicBezTo>
                  <a:pt x="3254" y="6118"/>
                  <a:pt x="3217" y="6125"/>
                  <a:pt x="3182" y="6141"/>
                </a:cubicBezTo>
                <a:cubicBezTo>
                  <a:pt x="3044" y="6201"/>
                  <a:pt x="2983" y="6362"/>
                  <a:pt x="3042" y="6500"/>
                </a:cubicBezTo>
                <a:lnTo>
                  <a:pt x="3557" y="7667"/>
                </a:lnTo>
                <a:lnTo>
                  <a:pt x="2169" y="7667"/>
                </a:lnTo>
                <a:cubicBezTo>
                  <a:pt x="2014" y="7143"/>
                  <a:pt x="2070" y="5881"/>
                  <a:pt x="2327" y="4235"/>
                </a:cubicBezTo>
                <a:cubicBezTo>
                  <a:pt x="2327" y="4231"/>
                  <a:pt x="2329" y="4226"/>
                  <a:pt x="2337" y="4222"/>
                </a:cubicBezTo>
                <a:cubicBezTo>
                  <a:pt x="2340" y="4221"/>
                  <a:pt x="2343" y="4221"/>
                  <a:pt x="2345" y="4221"/>
                </a:cubicBezTo>
                <a:close/>
                <a:moveTo>
                  <a:pt x="10140" y="7318"/>
                </a:moveTo>
                <a:lnTo>
                  <a:pt x="10140" y="7667"/>
                </a:lnTo>
                <a:lnTo>
                  <a:pt x="4946" y="7667"/>
                </a:lnTo>
                <a:lnTo>
                  <a:pt x="4946" y="7318"/>
                </a:lnTo>
                <a:close/>
                <a:moveTo>
                  <a:pt x="16517" y="7318"/>
                </a:moveTo>
                <a:lnTo>
                  <a:pt x="16517" y="7667"/>
                </a:lnTo>
                <a:lnTo>
                  <a:pt x="10686" y="7667"/>
                </a:lnTo>
                <a:lnTo>
                  <a:pt x="10686" y="7318"/>
                </a:lnTo>
                <a:close/>
                <a:moveTo>
                  <a:pt x="5000" y="1"/>
                </a:moveTo>
                <a:cubicBezTo>
                  <a:pt x="4670" y="1"/>
                  <a:pt x="4401" y="269"/>
                  <a:pt x="4401" y="599"/>
                </a:cubicBezTo>
                <a:lnTo>
                  <a:pt x="4401" y="1240"/>
                </a:lnTo>
                <a:lnTo>
                  <a:pt x="4401" y="2208"/>
                </a:lnTo>
                <a:lnTo>
                  <a:pt x="4401" y="3175"/>
                </a:lnTo>
                <a:lnTo>
                  <a:pt x="4401" y="3176"/>
                </a:lnTo>
                <a:lnTo>
                  <a:pt x="4401" y="4143"/>
                </a:lnTo>
                <a:lnTo>
                  <a:pt x="4401" y="4144"/>
                </a:lnTo>
                <a:lnTo>
                  <a:pt x="4401" y="5048"/>
                </a:lnTo>
                <a:cubicBezTo>
                  <a:pt x="3788" y="4540"/>
                  <a:pt x="3075" y="4049"/>
                  <a:pt x="2654" y="3770"/>
                </a:cubicBezTo>
                <a:cubicBezTo>
                  <a:pt x="2561" y="3707"/>
                  <a:pt x="2453" y="3675"/>
                  <a:pt x="2344" y="3675"/>
                </a:cubicBezTo>
                <a:cubicBezTo>
                  <a:pt x="2268" y="3675"/>
                  <a:pt x="2191" y="3691"/>
                  <a:pt x="2118" y="3723"/>
                </a:cubicBezTo>
                <a:cubicBezTo>
                  <a:pt x="1941" y="3801"/>
                  <a:pt x="1818" y="3961"/>
                  <a:pt x="1787" y="4151"/>
                </a:cubicBezTo>
                <a:cubicBezTo>
                  <a:pt x="1603" y="5334"/>
                  <a:pt x="1439" y="6831"/>
                  <a:pt x="1609" y="7667"/>
                </a:cubicBezTo>
                <a:lnTo>
                  <a:pt x="569" y="7667"/>
                </a:lnTo>
                <a:cubicBezTo>
                  <a:pt x="255" y="7667"/>
                  <a:pt x="1" y="7922"/>
                  <a:pt x="1" y="8235"/>
                </a:cubicBezTo>
                <a:lnTo>
                  <a:pt x="1" y="8721"/>
                </a:lnTo>
                <a:cubicBezTo>
                  <a:pt x="1" y="9568"/>
                  <a:pt x="689" y="10257"/>
                  <a:pt x="1538" y="10257"/>
                </a:cubicBezTo>
                <a:lnTo>
                  <a:pt x="5627" y="10257"/>
                </a:lnTo>
                <a:cubicBezTo>
                  <a:pt x="5778" y="10257"/>
                  <a:pt x="5900" y="10135"/>
                  <a:pt x="5900" y="9985"/>
                </a:cubicBezTo>
                <a:cubicBezTo>
                  <a:pt x="5900" y="9834"/>
                  <a:pt x="5778" y="9712"/>
                  <a:pt x="5627" y="9712"/>
                </a:cubicBezTo>
                <a:lnTo>
                  <a:pt x="1538" y="9712"/>
                </a:lnTo>
                <a:cubicBezTo>
                  <a:pt x="991" y="9712"/>
                  <a:pt x="545" y="9268"/>
                  <a:pt x="545" y="8721"/>
                </a:cubicBezTo>
                <a:lnTo>
                  <a:pt x="545" y="8235"/>
                </a:lnTo>
                <a:cubicBezTo>
                  <a:pt x="545" y="8223"/>
                  <a:pt x="556" y="8212"/>
                  <a:pt x="569" y="8212"/>
                </a:cubicBezTo>
                <a:lnTo>
                  <a:pt x="18054" y="8212"/>
                </a:lnTo>
                <a:lnTo>
                  <a:pt x="18054" y="8721"/>
                </a:lnTo>
                <a:cubicBezTo>
                  <a:pt x="18054" y="9268"/>
                  <a:pt x="17609" y="9712"/>
                  <a:pt x="17062" y="9712"/>
                </a:cubicBezTo>
                <a:lnTo>
                  <a:pt x="6869" y="9712"/>
                </a:lnTo>
                <a:cubicBezTo>
                  <a:pt x="6719" y="9712"/>
                  <a:pt x="6596" y="9834"/>
                  <a:pt x="6596" y="9985"/>
                </a:cubicBezTo>
                <a:cubicBezTo>
                  <a:pt x="6596" y="10135"/>
                  <a:pt x="6719" y="10257"/>
                  <a:pt x="6869" y="10257"/>
                </a:cubicBezTo>
                <a:lnTo>
                  <a:pt x="17062" y="10257"/>
                </a:lnTo>
                <a:cubicBezTo>
                  <a:pt x="17910" y="10257"/>
                  <a:pt x="18599" y="9568"/>
                  <a:pt x="18599" y="8721"/>
                </a:cubicBezTo>
                <a:lnTo>
                  <a:pt x="18599" y="7939"/>
                </a:lnTo>
                <a:cubicBezTo>
                  <a:pt x="18599" y="7789"/>
                  <a:pt x="18476" y="7667"/>
                  <a:pt x="18327" y="7667"/>
                </a:cubicBezTo>
                <a:lnTo>
                  <a:pt x="17061" y="7667"/>
                </a:lnTo>
                <a:lnTo>
                  <a:pt x="17061" y="2535"/>
                </a:lnTo>
                <a:cubicBezTo>
                  <a:pt x="17061" y="2204"/>
                  <a:pt x="16791" y="1935"/>
                  <a:pt x="16462" y="1935"/>
                </a:cubicBezTo>
                <a:lnTo>
                  <a:pt x="15727" y="1935"/>
                </a:lnTo>
                <a:cubicBezTo>
                  <a:pt x="15579" y="1935"/>
                  <a:pt x="15456" y="2057"/>
                  <a:pt x="15456" y="2208"/>
                </a:cubicBezTo>
                <a:cubicBezTo>
                  <a:pt x="15456" y="2358"/>
                  <a:pt x="15579" y="2480"/>
                  <a:pt x="15727" y="2480"/>
                </a:cubicBezTo>
                <a:lnTo>
                  <a:pt x="16462" y="2480"/>
                </a:lnTo>
                <a:cubicBezTo>
                  <a:pt x="16492" y="2480"/>
                  <a:pt x="16517" y="2504"/>
                  <a:pt x="16517" y="2535"/>
                </a:cubicBezTo>
                <a:lnTo>
                  <a:pt x="16517" y="2903"/>
                </a:lnTo>
                <a:lnTo>
                  <a:pt x="10685" y="2903"/>
                </a:lnTo>
                <a:lnTo>
                  <a:pt x="10685" y="2535"/>
                </a:lnTo>
                <a:cubicBezTo>
                  <a:pt x="10685" y="2504"/>
                  <a:pt x="10710" y="2480"/>
                  <a:pt x="10741" y="2480"/>
                </a:cubicBezTo>
                <a:lnTo>
                  <a:pt x="14491" y="2480"/>
                </a:lnTo>
                <a:cubicBezTo>
                  <a:pt x="14644" y="2480"/>
                  <a:pt x="14764" y="2358"/>
                  <a:pt x="14764" y="2208"/>
                </a:cubicBezTo>
                <a:cubicBezTo>
                  <a:pt x="14764" y="2057"/>
                  <a:pt x="14644" y="1935"/>
                  <a:pt x="14491" y="1935"/>
                </a:cubicBezTo>
                <a:lnTo>
                  <a:pt x="11321" y="1935"/>
                </a:lnTo>
                <a:lnTo>
                  <a:pt x="11321" y="389"/>
                </a:lnTo>
                <a:cubicBezTo>
                  <a:pt x="11321" y="174"/>
                  <a:pt x="11146" y="1"/>
                  <a:pt x="10934" y="1"/>
                </a:cubicBezTo>
                <a:lnTo>
                  <a:pt x="7050" y="1"/>
                </a:lnTo>
                <a:cubicBezTo>
                  <a:pt x="6897" y="1"/>
                  <a:pt x="6777" y="122"/>
                  <a:pt x="6777" y="272"/>
                </a:cubicBezTo>
                <a:cubicBezTo>
                  <a:pt x="6777" y="424"/>
                  <a:pt x="6897" y="545"/>
                  <a:pt x="7050" y="545"/>
                </a:cubicBezTo>
                <a:lnTo>
                  <a:pt x="10776" y="545"/>
                </a:lnTo>
                <a:lnTo>
                  <a:pt x="10776" y="968"/>
                </a:lnTo>
                <a:lnTo>
                  <a:pt x="4947" y="968"/>
                </a:lnTo>
                <a:lnTo>
                  <a:pt x="4947" y="599"/>
                </a:lnTo>
                <a:cubicBezTo>
                  <a:pt x="4947" y="570"/>
                  <a:pt x="4971" y="545"/>
                  <a:pt x="5000" y="545"/>
                </a:cubicBezTo>
                <a:lnTo>
                  <a:pt x="5809" y="545"/>
                </a:lnTo>
                <a:cubicBezTo>
                  <a:pt x="5961" y="545"/>
                  <a:pt x="6082" y="424"/>
                  <a:pt x="6082" y="272"/>
                </a:cubicBezTo>
                <a:cubicBezTo>
                  <a:pt x="6082" y="122"/>
                  <a:pt x="5961" y="1"/>
                  <a:pt x="5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 name="Google Shape;729;p58"/>
          <p:cNvGrpSpPr/>
          <p:nvPr/>
        </p:nvGrpSpPr>
        <p:grpSpPr>
          <a:xfrm>
            <a:off x="6205738" y="4146700"/>
            <a:ext cx="466625" cy="448650"/>
            <a:chOff x="6205738" y="4146700"/>
            <a:chExt cx="466625" cy="448650"/>
          </a:xfrm>
        </p:grpSpPr>
        <p:sp>
          <p:nvSpPr>
            <p:cNvPr id="730" name="Google Shape;730;p58"/>
            <p:cNvSpPr/>
            <p:nvPr/>
          </p:nvSpPr>
          <p:spPr>
            <a:xfrm>
              <a:off x="6303613" y="4173500"/>
              <a:ext cx="93725" cy="93750"/>
            </a:xfrm>
            <a:custGeom>
              <a:avLst/>
              <a:gdLst/>
              <a:ahLst/>
              <a:cxnLst/>
              <a:rect l="l" t="t" r="r" b="b"/>
              <a:pathLst>
                <a:path w="3749" h="3750" extrusionOk="0">
                  <a:moveTo>
                    <a:pt x="1876" y="545"/>
                  </a:moveTo>
                  <a:cubicBezTo>
                    <a:pt x="2607" y="545"/>
                    <a:pt x="3204" y="1142"/>
                    <a:pt x="3204" y="1875"/>
                  </a:cubicBezTo>
                  <a:cubicBezTo>
                    <a:pt x="3204" y="2608"/>
                    <a:pt x="2607" y="3204"/>
                    <a:pt x="1876" y="3204"/>
                  </a:cubicBezTo>
                  <a:cubicBezTo>
                    <a:pt x="1142" y="3204"/>
                    <a:pt x="545" y="2608"/>
                    <a:pt x="545" y="1875"/>
                  </a:cubicBezTo>
                  <a:cubicBezTo>
                    <a:pt x="545" y="1142"/>
                    <a:pt x="1142" y="545"/>
                    <a:pt x="1876" y="545"/>
                  </a:cubicBezTo>
                  <a:close/>
                  <a:moveTo>
                    <a:pt x="1876" y="1"/>
                  </a:moveTo>
                  <a:cubicBezTo>
                    <a:pt x="840" y="1"/>
                    <a:pt x="0" y="842"/>
                    <a:pt x="0" y="1875"/>
                  </a:cubicBezTo>
                  <a:cubicBezTo>
                    <a:pt x="0" y="2909"/>
                    <a:pt x="840" y="3749"/>
                    <a:pt x="1876" y="3749"/>
                  </a:cubicBezTo>
                  <a:cubicBezTo>
                    <a:pt x="2909" y="3749"/>
                    <a:pt x="3749" y="2909"/>
                    <a:pt x="3749" y="1875"/>
                  </a:cubicBezTo>
                  <a:cubicBezTo>
                    <a:pt x="3749" y="842"/>
                    <a:pt x="2909" y="1"/>
                    <a:pt x="1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8"/>
            <p:cNvSpPr/>
            <p:nvPr/>
          </p:nvSpPr>
          <p:spPr>
            <a:xfrm>
              <a:off x="6308988" y="4309100"/>
              <a:ext cx="82975" cy="13625"/>
            </a:xfrm>
            <a:custGeom>
              <a:avLst/>
              <a:gdLst/>
              <a:ahLst/>
              <a:cxnLst/>
              <a:rect l="l" t="t" r="r" b="b"/>
              <a:pathLst>
                <a:path w="3319" h="545" extrusionOk="0">
                  <a:moveTo>
                    <a:pt x="273" y="0"/>
                  </a:moveTo>
                  <a:cubicBezTo>
                    <a:pt x="121" y="0"/>
                    <a:pt x="0" y="122"/>
                    <a:pt x="0" y="272"/>
                  </a:cubicBezTo>
                  <a:cubicBezTo>
                    <a:pt x="0" y="423"/>
                    <a:pt x="121" y="545"/>
                    <a:pt x="273" y="545"/>
                  </a:cubicBezTo>
                  <a:lnTo>
                    <a:pt x="3047" y="545"/>
                  </a:lnTo>
                  <a:cubicBezTo>
                    <a:pt x="3198" y="545"/>
                    <a:pt x="3318" y="423"/>
                    <a:pt x="3318" y="272"/>
                  </a:cubicBezTo>
                  <a:cubicBezTo>
                    <a:pt x="3318" y="122"/>
                    <a:pt x="3198" y="0"/>
                    <a:pt x="3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8"/>
            <p:cNvSpPr/>
            <p:nvPr/>
          </p:nvSpPr>
          <p:spPr>
            <a:xfrm>
              <a:off x="6328288" y="4287500"/>
              <a:ext cx="44375" cy="13650"/>
            </a:xfrm>
            <a:custGeom>
              <a:avLst/>
              <a:gdLst/>
              <a:ahLst/>
              <a:cxnLst/>
              <a:rect l="l" t="t" r="r" b="b"/>
              <a:pathLst>
                <a:path w="1775" h="546" extrusionOk="0">
                  <a:moveTo>
                    <a:pt x="274" y="1"/>
                  </a:moveTo>
                  <a:cubicBezTo>
                    <a:pt x="123" y="1"/>
                    <a:pt x="1" y="122"/>
                    <a:pt x="1" y="272"/>
                  </a:cubicBezTo>
                  <a:cubicBezTo>
                    <a:pt x="1" y="423"/>
                    <a:pt x="123" y="546"/>
                    <a:pt x="274" y="546"/>
                  </a:cubicBezTo>
                  <a:lnTo>
                    <a:pt x="1501" y="546"/>
                  </a:lnTo>
                  <a:cubicBezTo>
                    <a:pt x="1654" y="546"/>
                    <a:pt x="1774" y="423"/>
                    <a:pt x="1774" y="272"/>
                  </a:cubicBezTo>
                  <a:cubicBezTo>
                    <a:pt x="1774" y="122"/>
                    <a:pt x="1654"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8"/>
            <p:cNvSpPr/>
            <p:nvPr/>
          </p:nvSpPr>
          <p:spPr>
            <a:xfrm>
              <a:off x="6205738" y="4146700"/>
              <a:ext cx="466625" cy="448650"/>
            </a:xfrm>
            <a:custGeom>
              <a:avLst/>
              <a:gdLst/>
              <a:ahLst/>
              <a:cxnLst/>
              <a:rect l="l" t="t" r="r" b="b"/>
              <a:pathLst>
                <a:path w="18665" h="17946" extrusionOk="0">
                  <a:moveTo>
                    <a:pt x="5791" y="8483"/>
                  </a:moveTo>
                  <a:cubicBezTo>
                    <a:pt x="6139" y="8483"/>
                    <a:pt x="6422" y="8767"/>
                    <a:pt x="6422" y="9117"/>
                  </a:cubicBezTo>
                  <a:lnTo>
                    <a:pt x="6422" y="14126"/>
                  </a:lnTo>
                  <a:cubicBezTo>
                    <a:pt x="6422" y="14475"/>
                    <a:pt x="6139" y="14758"/>
                    <a:pt x="5791" y="14758"/>
                  </a:cubicBezTo>
                  <a:cubicBezTo>
                    <a:pt x="5440" y="14758"/>
                    <a:pt x="5157" y="14475"/>
                    <a:pt x="5157" y="14126"/>
                  </a:cubicBezTo>
                  <a:lnTo>
                    <a:pt x="5157" y="9117"/>
                  </a:lnTo>
                  <a:cubicBezTo>
                    <a:pt x="5157" y="8767"/>
                    <a:pt x="5440" y="8483"/>
                    <a:pt x="5791" y="8483"/>
                  </a:cubicBezTo>
                  <a:close/>
                  <a:moveTo>
                    <a:pt x="5791" y="0"/>
                  </a:moveTo>
                  <a:cubicBezTo>
                    <a:pt x="5059" y="0"/>
                    <a:pt x="4343" y="252"/>
                    <a:pt x="3774" y="709"/>
                  </a:cubicBezTo>
                  <a:cubicBezTo>
                    <a:pt x="3206" y="1165"/>
                    <a:pt x="2805" y="1809"/>
                    <a:pt x="2645" y="2521"/>
                  </a:cubicBezTo>
                  <a:lnTo>
                    <a:pt x="1788" y="6367"/>
                  </a:lnTo>
                  <a:cubicBezTo>
                    <a:pt x="1754" y="6514"/>
                    <a:pt x="1849" y="6660"/>
                    <a:pt x="1994" y="6693"/>
                  </a:cubicBezTo>
                  <a:cubicBezTo>
                    <a:pt x="2014" y="6697"/>
                    <a:pt x="2034" y="6699"/>
                    <a:pt x="2053" y="6699"/>
                  </a:cubicBezTo>
                  <a:cubicBezTo>
                    <a:pt x="2179" y="6699"/>
                    <a:pt x="2292" y="6613"/>
                    <a:pt x="2320" y="6486"/>
                  </a:cubicBezTo>
                  <a:lnTo>
                    <a:pt x="3177" y="2639"/>
                  </a:lnTo>
                  <a:cubicBezTo>
                    <a:pt x="3452" y="1406"/>
                    <a:pt x="4526" y="545"/>
                    <a:pt x="5791" y="545"/>
                  </a:cubicBezTo>
                  <a:cubicBezTo>
                    <a:pt x="7054" y="545"/>
                    <a:pt x="8127" y="1406"/>
                    <a:pt x="8402" y="2639"/>
                  </a:cubicBezTo>
                  <a:lnTo>
                    <a:pt x="9335" y="6827"/>
                  </a:lnTo>
                  <a:cubicBezTo>
                    <a:pt x="9339" y="6844"/>
                    <a:pt x="9345" y="6859"/>
                    <a:pt x="9351" y="6874"/>
                  </a:cubicBezTo>
                  <a:lnTo>
                    <a:pt x="7838" y="13663"/>
                  </a:lnTo>
                  <a:cubicBezTo>
                    <a:pt x="7549" y="13618"/>
                    <a:pt x="7258" y="13582"/>
                    <a:pt x="6968" y="13556"/>
                  </a:cubicBezTo>
                  <a:lnTo>
                    <a:pt x="6968" y="9117"/>
                  </a:lnTo>
                  <a:cubicBezTo>
                    <a:pt x="6968" y="8467"/>
                    <a:pt x="6439" y="7939"/>
                    <a:pt x="5791" y="7939"/>
                  </a:cubicBezTo>
                  <a:cubicBezTo>
                    <a:pt x="5141" y="7939"/>
                    <a:pt x="4613" y="8467"/>
                    <a:pt x="4613" y="9117"/>
                  </a:cubicBezTo>
                  <a:lnTo>
                    <a:pt x="4613" y="13556"/>
                  </a:lnTo>
                  <a:cubicBezTo>
                    <a:pt x="3884" y="13622"/>
                    <a:pt x="3156" y="13748"/>
                    <a:pt x="2452" y="13935"/>
                  </a:cubicBezTo>
                  <a:lnTo>
                    <a:pt x="689" y="14399"/>
                  </a:lnTo>
                  <a:cubicBezTo>
                    <a:pt x="681" y="14401"/>
                    <a:pt x="672" y="14402"/>
                    <a:pt x="665" y="14402"/>
                  </a:cubicBezTo>
                  <a:cubicBezTo>
                    <a:pt x="636" y="14402"/>
                    <a:pt x="616" y="14388"/>
                    <a:pt x="605" y="14378"/>
                  </a:cubicBezTo>
                  <a:cubicBezTo>
                    <a:pt x="592" y="14366"/>
                    <a:pt x="570" y="14337"/>
                    <a:pt x="580" y="14295"/>
                  </a:cubicBezTo>
                  <a:lnTo>
                    <a:pt x="2043" y="7727"/>
                  </a:lnTo>
                  <a:cubicBezTo>
                    <a:pt x="2077" y="7581"/>
                    <a:pt x="1984" y="7434"/>
                    <a:pt x="1837" y="7402"/>
                  </a:cubicBezTo>
                  <a:cubicBezTo>
                    <a:pt x="1817" y="7398"/>
                    <a:pt x="1797" y="7396"/>
                    <a:pt x="1777" y="7396"/>
                  </a:cubicBezTo>
                  <a:cubicBezTo>
                    <a:pt x="1652" y="7396"/>
                    <a:pt x="1540" y="7483"/>
                    <a:pt x="1511" y="7609"/>
                  </a:cubicBezTo>
                  <a:lnTo>
                    <a:pt x="50" y="14177"/>
                  </a:lnTo>
                  <a:cubicBezTo>
                    <a:pt x="1" y="14394"/>
                    <a:pt x="68" y="14616"/>
                    <a:pt x="228" y="14770"/>
                  </a:cubicBezTo>
                  <a:cubicBezTo>
                    <a:pt x="346" y="14886"/>
                    <a:pt x="503" y="14947"/>
                    <a:pt x="665" y="14947"/>
                  </a:cubicBezTo>
                  <a:cubicBezTo>
                    <a:pt x="718" y="14947"/>
                    <a:pt x="773" y="14940"/>
                    <a:pt x="826" y="14926"/>
                  </a:cubicBezTo>
                  <a:lnTo>
                    <a:pt x="2591" y="14461"/>
                  </a:lnTo>
                  <a:cubicBezTo>
                    <a:pt x="3251" y="14287"/>
                    <a:pt x="3931" y="14168"/>
                    <a:pt x="4613" y="14102"/>
                  </a:cubicBezTo>
                  <a:lnTo>
                    <a:pt x="4613" y="14126"/>
                  </a:lnTo>
                  <a:cubicBezTo>
                    <a:pt x="4613" y="14775"/>
                    <a:pt x="5141" y="15304"/>
                    <a:pt x="5791" y="15304"/>
                  </a:cubicBezTo>
                  <a:cubicBezTo>
                    <a:pt x="6439" y="15304"/>
                    <a:pt x="6968" y="14775"/>
                    <a:pt x="6968" y="14126"/>
                  </a:cubicBezTo>
                  <a:lnTo>
                    <a:pt x="6968" y="14102"/>
                  </a:lnTo>
                  <a:cubicBezTo>
                    <a:pt x="7217" y="14127"/>
                    <a:pt x="7469" y="14158"/>
                    <a:pt x="7719" y="14197"/>
                  </a:cubicBezTo>
                  <a:lnTo>
                    <a:pt x="7135" y="16819"/>
                  </a:lnTo>
                  <a:cubicBezTo>
                    <a:pt x="7086" y="17037"/>
                    <a:pt x="7153" y="17258"/>
                    <a:pt x="7313" y="17412"/>
                  </a:cubicBezTo>
                  <a:cubicBezTo>
                    <a:pt x="7433" y="17527"/>
                    <a:pt x="7589" y="17589"/>
                    <a:pt x="7750" y="17589"/>
                  </a:cubicBezTo>
                  <a:cubicBezTo>
                    <a:pt x="7804" y="17589"/>
                    <a:pt x="7859" y="17583"/>
                    <a:pt x="7912" y="17568"/>
                  </a:cubicBezTo>
                  <a:lnTo>
                    <a:pt x="9677" y="17103"/>
                  </a:lnTo>
                  <a:cubicBezTo>
                    <a:pt x="10337" y="16928"/>
                    <a:pt x="11017" y="16809"/>
                    <a:pt x="11698" y="16744"/>
                  </a:cubicBezTo>
                  <a:lnTo>
                    <a:pt x="11698" y="16767"/>
                  </a:lnTo>
                  <a:cubicBezTo>
                    <a:pt x="11698" y="17417"/>
                    <a:pt x="12226" y="17946"/>
                    <a:pt x="12877" y="17946"/>
                  </a:cubicBezTo>
                  <a:cubicBezTo>
                    <a:pt x="13524" y="17946"/>
                    <a:pt x="14053" y="17417"/>
                    <a:pt x="14053" y="16767"/>
                  </a:cubicBezTo>
                  <a:lnTo>
                    <a:pt x="14053" y="16744"/>
                  </a:lnTo>
                  <a:cubicBezTo>
                    <a:pt x="14735" y="16809"/>
                    <a:pt x="15414" y="16928"/>
                    <a:pt x="16076" y="17103"/>
                  </a:cubicBezTo>
                  <a:lnTo>
                    <a:pt x="17839" y="17568"/>
                  </a:lnTo>
                  <a:cubicBezTo>
                    <a:pt x="17892" y="17583"/>
                    <a:pt x="17947" y="17589"/>
                    <a:pt x="18000" y="17589"/>
                  </a:cubicBezTo>
                  <a:cubicBezTo>
                    <a:pt x="18163" y="17589"/>
                    <a:pt x="18319" y="17527"/>
                    <a:pt x="18437" y="17412"/>
                  </a:cubicBezTo>
                  <a:cubicBezTo>
                    <a:pt x="18599" y="17258"/>
                    <a:pt x="18664" y="17037"/>
                    <a:pt x="18618" y="16819"/>
                  </a:cubicBezTo>
                  <a:lnTo>
                    <a:pt x="17551" y="12041"/>
                  </a:lnTo>
                  <a:cubicBezTo>
                    <a:pt x="17524" y="11913"/>
                    <a:pt x="17410" y="11827"/>
                    <a:pt x="17286" y="11827"/>
                  </a:cubicBezTo>
                  <a:cubicBezTo>
                    <a:pt x="17267" y="11827"/>
                    <a:pt x="17247" y="11829"/>
                    <a:pt x="17228" y="11833"/>
                  </a:cubicBezTo>
                  <a:cubicBezTo>
                    <a:pt x="17080" y="11867"/>
                    <a:pt x="16988" y="12012"/>
                    <a:pt x="17021" y="12159"/>
                  </a:cubicBezTo>
                  <a:lnTo>
                    <a:pt x="18085" y="16937"/>
                  </a:lnTo>
                  <a:cubicBezTo>
                    <a:pt x="18095" y="16979"/>
                    <a:pt x="18073" y="17007"/>
                    <a:pt x="18061" y="17019"/>
                  </a:cubicBezTo>
                  <a:cubicBezTo>
                    <a:pt x="18051" y="17029"/>
                    <a:pt x="18029" y="17044"/>
                    <a:pt x="17999" y="17044"/>
                  </a:cubicBezTo>
                  <a:cubicBezTo>
                    <a:pt x="17992" y="17044"/>
                    <a:pt x="17984" y="17043"/>
                    <a:pt x="17976" y="17042"/>
                  </a:cubicBezTo>
                  <a:lnTo>
                    <a:pt x="16213" y="16577"/>
                  </a:lnTo>
                  <a:cubicBezTo>
                    <a:pt x="15509" y="16390"/>
                    <a:pt x="14781" y="16263"/>
                    <a:pt x="14053" y="16198"/>
                  </a:cubicBezTo>
                  <a:lnTo>
                    <a:pt x="14053" y="14534"/>
                  </a:lnTo>
                  <a:cubicBezTo>
                    <a:pt x="14053" y="14383"/>
                    <a:pt x="13932" y="14261"/>
                    <a:pt x="13781" y="14261"/>
                  </a:cubicBezTo>
                  <a:cubicBezTo>
                    <a:pt x="13631" y="14261"/>
                    <a:pt x="13508" y="14383"/>
                    <a:pt x="13508" y="14534"/>
                  </a:cubicBezTo>
                  <a:lnTo>
                    <a:pt x="13508" y="16767"/>
                  </a:lnTo>
                  <a:cubicBezTo>
                    <a:pt x="13508" y="17117"/>
                    <a:pt x="13225" y="17401"/>
                    <a:pt x="12877" y="17401"/>
                  </a:cubicBezTo>
                  <a:cubicBezTo>
                    <a:pt x="12526" y="17401"/>
                    <a:pt x="12244" y="17117"/>
                    <a:pt x="12244" y="16767"/>
                  </a:cubicBezTo>
                  <a:lnTo>
                    <a:pt x="12244" y="11758"/>
                  </a:lnTo>
                  <a:cubicBezTo>
                    <a:pt x="12244" y="11409"/>
                    <a:pt x="12526" y="11125"/>
                    <a:pt x="12877" y="11125"/>
                  </a:cubicBezTo>
                  <a:cubicBezTo>
                    <a:pt x="13225" y="11125"/>
                    <a:pt x="13508" y="11409"/>
                    <a:pt x="13508" y="11758"/>
                  </a:cubicBezTo>
                  <a:lnTo>
                    <a:pt x="13508" y="13292"/>
                  </a:lnTo>
                  <a:cubicBezTo>
                    <a:pt x="13508" y="13443"/>
                    <a:pt x="13631" y="13565"/>
                    <a:pt x="13781" y="13565"/>
                  </a:cubicBezTo>
                  <a:cubicBezTo>
                    <a:pt x="13932" y="13565"/>
                    <a:pt x="14053" y="13443"/>
                    <a:pt x="14053" y="13292"/>
                  </a:cubicBezTo>
                  <a:lnTo>
                    <a:pt x="14053" y="11758"/>
                  </a:lnTo>
                  <a:cubicBezTo>
                    <a:pt x="14053" y="11109"/>
                    <a:pt x="13524" y="10580"/>
                    <a:pt x="12877" y="10580"/>
                  </a:cubicBezTo>
                  <a:cubicBezTo>
                    <a:pt x="12226" y="10580"/>
                    <a:pt x="11698" y="11109"/>
                    <a:pt x="11698" y="11758"/>
                  </a:cubicBezTo>
                  <a:lnTo>
                    <a:pt x="11698" y="16198"/>
                  </a:lnTo>
                  <a:cubicBezTo>
                    <a:pt x="10971" y="16263"/>
                    <a:pt x="10245" y="16390"/>
                    <a:pt x="9538" y="16577"/>
                  </a:cubicBezTo>
                  <a:lnTo>
                    <a:pt x="7774" y="17042"/>
                  </a:lnTo>
                  <a:cubicBezTo>
                    <a:pt x="7767" y="17043"/>
                    <a:pt x="7759" y="17044"/>
                    <a:pt x="7753" y="17044"/>
                  </a:cubicBezTo>
                  <a:cubicBezTo>
                    <a:pt x="7724" y="17044"/>
                    <a:pt x="7703" y="17029"/>
                    <a:pt x="7691" y="17019"/>
                  </a:cubicBezTo>
                  <a:cubicBezTo>
                    <a:pt x="7678" y="17007"/>
                    <a:pt x="7658" y="16979"/>
                    <a:pt x="7666" y="16937"/>
                  </a:cubicBezTo>
                  <a:lnTo>
                    <a:pt x="10264" y="5281"/>
                  </a:lnTo>
                  <a:cubicBezTo>
                    <a:pt x="10538" y="4049"/>
                    <a:pt x="11611" y="3187"/>
                    <a:pt x="12877" y="3187"/>
                  </a:cubicBezTo>
                  <a:cubicBezTo>
                    <a:pt x="14139" y="3187"/>
                    <a:pt x="15214" y="4049"/>
                    <a:pt x="15488" y="5281"/>
                  </a:cubicBezTo>
                  <a:lnTo>
                    <a:pt x="16745" y="10917"/>
                  </a:lnTo>
                  <a:cubicBezTo>
                    <a:pt x="16772" y="11044"/>
                    <a:pt x="16885" y="11131"/>
                    <a:pt x="17008" y="11131"/>
                  </a:cubicBezTo>
                  <a:cubicBezTo>
                    <a:pt x="17028" y="11131"/>
                    <a:pt x="17048" y="11128"/>
                    <a:pt x="17068" y="11124"/>
                  </a:cubicBezTo>
                  <a:cubicBezTo>
                    <a:pt x="17216" y="11092"/>
                    <a:pt x="17308" y="10945"/>
                    <a:pt x="17275" y="10799"/>
                  </a:cubicBezTo>
                  <a:lnTo>
                    <a:pt x="16020" y="5163"/>
                  </a:lnTo>
                  <a:cubicBezTo>
                    <a:pt x="15860" y="4451"/>
                    <a:pt x="15461" y="3806"/>
                    <a:pt x="14891" y="3350"/>
                  </a:cubicBezTo>
                  <a:cubicBezTo>
                    <a:pt x="14322" y="2894"/>
                    <a:pt x="13606" y="2642"/>
                    <a:pt x="12877" y="2642"/>
                  </a:cubicBezTo>
                  <a:cubicBezTo>
                    <a:pt x="12145" y="2642"/>
                    <a:pt x="11429" y="2894"/>
                    <a:pt x="10860" y="3350"/>
                  </a:cubicBezTo>
                  <a:cubicBezTo>
                    <a:pt x="10292" y="3806"/>
                    <a:pt x="9890" y="4451"/>
                    <a:pt x="9730" y="5163"/>
                  </a:cubicBezTo>
                  <a:lnTo>
                    <a:pt x="9628" y="5631"/>
                  </a:lnTo>
                  <a:lnTo>
                    <a:pt x="8935" y="2521"/>
                  </a:lnTo>
                  <a:cubicBezTo>
                    <a:pt x="8775" y="1809"/>
                    <a:pt x="8373" y="1165"/>
                    <a:pt x="7805" y="709"/>
                  </a:cubicBezTo>
                  <a:cubicBezTo>
                    <a:pt x="7236" y="252"/>
                    <a:pt x="6520" y="0"/>
                    <a:pt x="5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8"/>
            <p:cNvSpPr/>
            <p:nvPr/>
          </p:nvSpPr>
          <p:spPr>
            <a:xfrm>
              <a:off x="6480763" y="4239550"/>
              <a:ext cx="93725" cy="93750"/>
            </a:xfrm>
            <a:custGeom>
              <a:avLst/>
              <a:gdLst/>
              <a:ahLst/>
              <a:cxnLst/>
              <a:rect l="l" t="t" r="r" b="b"/>
              <a:pathLst>
                <a:path w="3749" h="3750" extrusionOk="0">
                  <a:moveTo>
                    <a:pt x="1876" y="545"/>
                  </a:moveTo>
                  <a:cubicBezTo>
                    <a:pt x="2608" y="545"/>
                    <a:pt x="3204" y="1141"/>
                    <a:pt x="3204" y="1874"/>
                  </a:cubicBezTo>
                  <a:cubicBezTo>
                    <a:pt x="3204" y="2609"/>
                    <a:pt x="2608" y="3205"/>
                    <a:pt x="1876" y="3205"/>
                  </a:cubicBezTo>
                  <a:cubicBezTo>
                    <a:pt x="1142" y="3205"/>
                    <a:pt x="545" y="2609"/>
                    <a:pt x="545" y="1874"/>
                  </a:cubicBezTo>
                  <a:cubicBezTo>
                    <a:pt x="545" y="1141"/>
                    <a:pt x="1142" y="545"/>
                    <a:pt x="1876" y="545"/>
                  </a:cubicBezTo>
                  <a:close/>
                  <a:moveTo>
                    <a:pt x="1876" y="0"/>
                  </a:moveTo>
                  <a:cubicBezTo>
                    <a:pt x="840" y="0"/>
                    <a:pt x="0" y="841"/>
                    <a:pt x="0" y="1874"/>
                  </a:cubicBezTo>
                  <a:cubicBezTo>
                    <a:pt x="0" y="2909"/>
                    <a:pt x="840" y="3750"/>
                    <a:pt x="1876" y="3750"/>
                  </a:cubicBezTo>
                  <a:cubicBezTo>
                    <a:pt x="2909" y="3750"/>
                    <a:pt x="3749" y="2909"/>
                    <a:pt x="3749" y="1874"/>
                  </a:cubicBezTo>
                  <a:cubicBezTo>
                    <a:pt x="3749" y="841"/>
                    <a:pt x="2909" y="0"/>
                    <a:pt x="1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8"/>
            <p:cNvSpPr/>
            <p:nvPr/>
          </p:nvSpPr>
          <p:spPr>
            <a:xfrm>
              <a:off x="6486138" y="4375125"/>
              <a:ext cx="82975" cy="13650"/>
            </a:xfrm>
            <a:custGeom>
              <a:avLst/>
              <a:gdLst/>
              <a:ahLst/>
              <a:cxnLst/>
              <a:rect l="l" t="t" r="r" b="b"/>
              <a:pathLst>
                <a:path w="3319" h="546" extrusionOk="0">
                  <a:moveTo>
                    <a:pt x="272" y="1"/>
                  </a:moveTo>
                  <a:cubicBezTo>
                    <a:pt x="121" y="1"/>
                    <a:pt x="1" y="122"/>
                    <a:pt x="1" y="272"/>
                  </a:cubicBezTo>
                  <a:cubicBezTo>
                    <a:pt x="1" y="424"/>
                    <a:pt x="121" y="545"/>
                    <a:pt x="272" y="545"/>
                  </a:cubicBezTo>
                  <a:lnTo>
                    <a:pt x="3046" y="545"/>
                  </a:lnTo>
                  <a:cubicBezTo>
                    <a:pt x="3198" y="545"/>
                    <a:pt x="3319" y="424"/>
                    <a:pt x="3319" y="272"/>
                  </a:cubicBezTo>
                  <a:cubicBezTo>
                    <a:pt x="3319" y="122"/>
                    <a:pt x="3198" y="1"/>
                    <a:pt x="3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8"/>
            <p:cNvSpPr/>
            <p:nvPr/>
          </p:nvSpPr>
          <p:spPr>
            <a:xfrm>
              <a:off x="6505438" y="4353550"/>
              <a:ext cx="44375" cy="13650"/>
            </a:xfrm>
            <a:custGeom>
              <a:avLst/>
              <a:gdLst/>
              <a:ahLst/>
              <a:cxnLst/>
              <a:rect l="l" t="t" r="r" b="b"/>
              <a:pathLst>
                <a:path w="1775" h="546" extrusionOk="0">
                  <a:moveTo>
                    <a:pt x="274" y="0"/>
                  </a:moveTo>
                  <a:cubicBezTo>
                    <a:pt x="124" y="0"/>
                    <a:pt x="1" y="122"/>
                    <a:pt x="1" y="272"/>
                  </a:cubicBezTo>
                  <a:cubicBezTo>
                    <a:pt x="1" y="422"/>
                    <a:pt x="124" y="545"/>
                    <a:pt x="274" y="545"/>
                  </a:cubicBezTo>
                  <a:lnTo>
                    <a:pt x="1501" y="545"/>
                  </a:lnTo>
                  <a:cubicBezTo>
                    <a:pt x="1653" y="545"/>
                    <a:pt x="1774" y="422"/>
                    <a:pt x="1774" y="272"/>
                  </a:cubicBezTo>
                  <a:cubicBezTo>
                    <a:pt x="1774" y="122"/>
                    <a:pt x="1653" y="0"/>
                    <a:pt x="1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 name="Google Shape;737;p58"/>
          <p:cNvSpPr/>
          <p:nvPr/>
        </p:nvSpPr>
        <p:spPr>
          <a:xfrm>
            <a:off x="6957713" y="2718975"/>
            <a:ext cx="465000" cy="422750"/>
          </a:xfrm>
          <a:custGeom>
            <a:avLst/>
            <a:gdLst/>
            <a:ahLst/>
            <a:cxnLst/>
            <a:rect l="l" t="t" r="r" b="b"/>
            <a:pathLst>
              <a:path w="18600" h="16910" extrusionOk="0">
                <a:moveTo>
                  <a:pt x="16710" y="3099"/>
                </a:moveTo>
                <a:lnTo>
                  <a:pt x="16710" y="3176"/>
                </a:lnTo>
                <a:cubicBezTo>
                  <a:pt x="16710" y="3416"/>
                  <a:pt x="16515" y="3611"/>
                  <a:pt x="16275" y="3611"/>
                </a:cubicBezTo>
                <a:lnTo>
                  <a:pt x="5741" y="3611"/>
                </a:lnTo>
                <a:cubicBezTo>
                  <a:pt x="5502" y="3611"/>
                  <a:pt x="5307" y="3416"/>
                  <a:pt x="5307" y="3176"/>
                </a:cubicBezTo>
                <a:lnTo>
                  <a:pt x="5307" y="3099"/>
                </a:lnTo>
                <a:close/>
                <a:moveTo>
                  <a:pt x="16064" y="4156"/>
                </a:moveTo>
                <a:lnTo>
                  <a:pt x="16064" y="6907"/>
                </a:lnTo>
                <a:lnTo>
                  <a:pt x="12234" y="6907"/>
                </a:lnTo>
                <a:cubicBezTo>
                  <a:pt x="12081" y="6907"/>
                  <a:pt x="11961" y="7029"/>
                  <a:pt x="11961" y="7180"/>
                </a:cubicBezTo>
                <a:lnTo>
                  <a:pt x="11961" y="8438"/>
                </a:lnTo>
                <a:lnTo>
                  <a:pt x="11651" y="8438"/>
                </a:lnTo>
                <a:lnTo>
                  <a:pt x="11651" y="6688"/>
                </a:lnTo>
                <a:cubicBezTo>
                  <a:pt x="11651" y="6255"/>
                  <a:pt x="11362" y="5889"/>
                  <a:pt x="10967" y="5772"/>
                </a:cubicBezTo>
                <a:lnTo>
                  <a:pt x="10967" y="4156"/>
                </a:lnTo>
                <a:close/>
                <a:moveTo>
                  <a:pt x="13137" y="7452"/>
                </a:moveTo>
                <a:lnTo>
                  <a:pt x="13137" y="8438"/>
                </a:lnTo>
                <a:lnTo>
                  <a:pt x="12504" y="8438"/>
                </a:lnTo>
                <a:lnTo>
                  <a:pt x="12504" y="7452"/>
                </a:lnTo>
                <a:close/>
                <a:moveTo>
                  <a:pt x="14441" y="7452"/>
                </a:moveTo>
                <a:lnTo>
                  <a:pt x="14441" y="8438"/>
                </a:lnTo>
                <a:lnTo>
                  <a:pt x="13682" y="8438"/>
                </a:lnTo>
                <a:lnTo>
                  <a:pt x="13682" y="7452"/>
                </a:lnTo>
                <a:close/>
                <a:moveTo>
                  <a:pt x="15745" y="7452"/>
                </a:moveTo>
                <a:lnTo>
                  <a:pt x="15745" y="8438"/>
                </a:lnTo>
                <a:lnTo>
                  <a:pt x="14986" y="8438"/>
                </a:lnTo>
                <a:lnTo>
                  <a:pt x="14986" y="7452"/>
                </a:lnTo>
                <a:close/>
                <a:moveTo>
                  <a:pt x="17005" y="7452"/>
                </a:moveTo>
                <a:lnTo>
                  <a:pt x="17005" y="8438"/>
                </a:lnTo>
                <a:lnTo>
                  <a:pt x="16289" y="8438"/>
                </a:lnTo>
                <a:lnTo>
                  <a:pt x="16289" y="7452"/>
                </a:lnTo>
                <a:close/>
                <a:moveTo>
                  <a:pt x="1749" y="6964"/>
                </a:moveTo>
                <a:cubicBezTo>
                  <a:pt x="2190" y="6964"/>
                  <a:pt x="2549" y="7323"/>
                  <a:pt x="2549" y="7763"/>
                </a:cubicBezTo>
                <a:cubicBezTo>
                  <a:pt x="2549" y="8205"/>
                  <a:pt x="2190" y="8564"/>
                  <a:pt x="1749" y="8564"/>
                </a:cubicBezTo>
                <a:lnTo>
                  <a:pt x="1454" y="8564"/>
                </a:lnTo>
                <a:lnTo>
                  <a:pt x="1454" y="6964"/>
                </a:lnTo>
                <a:close/>
                <a:moveTo>
                  <a:pt x="726" y="6623"/>
                </a:moveTo>
                <a:cubicBezTo>
                  <a:pt x="827" y="6623"/>
                  <a:pt x="908" y="6704"/>
                  <a:pt x="908" y="6805"/>
                </a:cubicBezTo>
                <a:lnTo>
                  <a:pt x="908" y="8722"/>
                </a:lnTo>
                <a:cubicBezTo>
                  <a:pt x="908" y="8823"/>
                  <a:pt x="827" y="8904"/>
                  <a:pt x="726" y="8904"/>
                </a:cubicBezTo>
                <a:cubicBezTo>
                  <a:pt x="628" y="8904"/>
                  <a:pt x="545" y="8823"/>
                  <a:pt x="545" y="8722"/>
                </a:cubicBezTo>
                <a:lnTo>
                  <a:pt x="545" y="6805"/>
                </a:lnTo>
                <a:cubicBezTo>
                  <a:pt x="545" y="6704"/>
                  <a:pt x="628" y="6623"/>
                  <a:pt x="726" y="6623"/>
                </a:cubicBezTo>
                <a:close/>
                <a:moveTo>
                  <a:pt x="17597" y="8984"/>
                </a:moveTo>
                <a:cubicBezTo>
                  <a:pt x="17849" y="8984"/>
                  <a:pt x="18054" y="9189"/>
                  <a:pt x="18054" y="9441"/>
                </a:cubicBezTo>
                <a:lnTo>
                  <a:pt x="18054" y="9963"/>
                </a:lnTo>
                <a:lnTo>
                  <a:pt x="17228" y="9398"/>
                </a:lnTo>
                <a:cubicBezTo>
                  <a:pt x="17182" y="9366"/>
                  <a:pt x="17129" y="9350"/>
                  <a:pt x="17075" y="9350"/>
                </a:cubicBezTo>
                <a:cubicBezTo>
                  <a:pt x="17025" y="9350"/>
                  <a:pt x="16976" y="9363"/>
                  <a:pt x="16931" y="9390"/>
                </a:cubicBezTo>
                <a:lnTo>
                  <a:pt x="15806" y="10086"/>
                </a:lnTo>
                <a:lnTo>
                  <a:pt x="14799" y="9398"/>
                </a:lnTo>
                <a:cubicBezTo>
                  <a:pt x="14752" y="9366"/>
                  <a:pt x="14698" y="9350"/>
                  <a:pt x="14644" y="9350"/>
                </a:cubicBezTo>
                <a:cubicBezTo>
                  <a:pt x="14595" y="9350"/>
                  <a:pt x="14546" y="9363"/>
                  <a:pt x="14503" y="9390"/>
                </a:cubicBezTo>
                <a:lnTo>
                  <a:pt x="13375" y="10086"/>
                </a:lnTo>
                <a:lnTo>
                  <a:pt x="12369" y="9398"/>
                </a:lnTo>
                <a:cubicBezTo>
                  <a:pt x="12321" y="9366"/>
                  <a:pt x="12268" y="9350"/>
                  <a:pt x="12214" y="9350"/>
                </a:cubicBezTo>
                <a:cubicBezTo>
                  <a:pt x="12165" y="9350"/>
                  <a:pt x="12115" y="9363"/>
                  <a:pt x="12071" y="9390"/>
                </a:cubicBezTo>
                <a:lnTo>
                  <a:pt x="11145" y="9963"/>
                </a:lnTo>
                <a:lnTo>
                  <a:pt x="11145" y="9441"/>
                </a:lnTo>
                <a:cubicBezTo>
                  <a:pt x="11145" y="9189"/>
                  <a:pt x="11349" y="8984"/>
                  <a:pt x="11601" y="8984"/>
                </a:cubicBezTo>
                <a:close/>
                <a:moveTo>
                  <a:pt x="5434" y="4106"/>
                </a:moveTo>
                <a:cubicBezTo>
                  <a:pt x="5531" y="4138"/>
                  <a:pt x="5633" y="4156"/>
                  <a:pt x="5741" y="4156"/>
                </a:cubicBezTo>
                <a:lnTo>
                  <a:pt x="10421" y="4156"/>
                </a:lnTo>
                <a:lnTo>
                  <a:pt x="10421" y="5772"/>
                </a:lnTo>
                <a:cubicBezTo>
                  <a:pt x="10027" y="5889"/>
                  <a:pt x="9738" y="6255"/>
                  <a:pt x="9738" y="6688"/>
                </a:cubicBezTo>
                <a:lnTo>
                  <a:pt x="9738" y="10164"/>
                </a:lnTo>
                <a:cubicBezTo>
                  <a:pt x="9723" y="10164"/>
                  <a:pt x="9708" y="10164"/>
                  <a:pt x="9692" y="10164"/>
                </a:cubicBezTo>
                <a:cubicBezTo>
                  <a:pt x="9447" y="10164"/>
                  <a:pt x="9105" y="10183"/>
                  <a:pt x="8745" y="10262"/>
                </a:cubicBezTo>
                <a:cubicBezTo>
                  <a:pt x="7857" y="10458"/>
                  <a:pt x="7296" y="10931"/>
                  <a:pt x="7115" y="11632"/>
                </a:cubicBezTo>
                <a:lnTo>
                  <a:pt x="5713" y="11632"/>
                </a:lnTo>
                <a:lnTo>
                  <a:pt x="5221" y="10721"/>
                </a:lnTo>
                <a:cubicBezTo>
                  <a:pt x="5922" y="10438"/>
                  <a:pt x="6402" y="9752"/>
                  <a:pt x="6402" y="8973"/>
                </a:cubicBezTo>
                <a:cubicBezTo>
                  <a:pt x="6402" y="8512"/>
                  <a:pt x="6233" y="8089"/>
                  <a:pt x="5959" y="7762"/>
                </a:cubicBezTo>
                <a:lnTo>
                  <a:pt x="6375" y="7345"/>
                </a:lnTo>
                <a:lnTo>
                  <a:pt x="6853" y="7821"/>
                </a:lnTo>
                <a:cubicBezTo>
                  <a:pt x="6906" y="7875"/>
                  <a:pt x="6976" y="7901"/>
                  <a:pt x="7045" y="7901"/>
                </a:cubicBezTo>
                <a:cubicBezTo>
                  <a:pt x="7115" y="7901"/>
                  <a:pt x="7185" y="7875"/>
                  <a:pt x="7238" y="7821"/>
                </a:cubicBezTo>
                <a:cubicBezTo>
                  <a:pt x="7345" y="7715"/>
                  <a:pt x="7345" y="7543"/>
                  <a:pt x="7238" y="7436"/>
                </a:cubicBezTo>
                <a:lnTo>
                  <a:pt x="5928" y="6126"/>
                </a:lnTo>
                <a:cubicBezTo>
                  <a:pt x="5875" y="6073"/>
                  <a:pt x="5805" y="6047"/>
                  <a:pt x="5735" y="6047"/>
                </a:cubicBezTo>
                <a:cubicBezTo>
                  <a:pt x="5666" y="6047"/>
                  <a:pt x="5596" y="6073"/>
                  <a:pt x="5543" y="6126"/>
                </a:cubicBezTo>
                <a:cubicBezTo>
                  <a:pt x="5436" y="6233"/>
                  <a:pt x="5436" y="6406"/>
                  <a:pt x="5543" y="6511"/>
                </a:cubicBezTo>
                <a:lnTo>
                  <a:pt x="5990" y="6959"/>
                </a:lnTo>
                <a:lnTo>
                  <a:pt x="5551" y="7399"/>
                </a:lnTo>
                <a:cubicBezTo>
                  <a:pt x="5254" y="7202"/>
                  <a:pt x="4899" y="7088"/>
                  <a:pt x="4516" y="7088"/>
                </a:cubicBezTo>
                <a:lnTo>
                  <a:pt x="3157" y="7088"/>
                </a:lnTo>
                <a:lnTo>
                  <a:pt x="5434" y="4106"/>
                </a:lnTo>
                <a:close/>
                <a:moveTo>
                  <a:pt x="10694" y="6276"/>
                </a:moveTo>
                <a:cubicBezTo>
                  <a:pt x="10921" y="6276"/>
                  <a:pt x="11106" y="6461"/>
                  <a:pt x="11106" y="6688"/>
                </a:cubicBezTo>
                <a:lnTo>
                  <a:pt x="11106" y="8571"/>
                </a:lnTo>
                <a:cubicBezTo>
                  <a:pt x="10804" y="8743"/>
                  <a:pt x="10599" y="9068"/>
                  <a:pt x="10599" y="9441"/>
                </a:cubicBezTo>
                <a:lnTo>
                  <a:pt x="10599" y="11632"/>
                </a:lnTo>
                <a:lnTo>
                  <a:pt x="7687" y="11632"/>
                </a:lnTo>
                <a:cubicBezTo>
                  <a:pt x="8014" y="10810"/>
                  <a:pt x="9159" y="10709"/>
                  <a:pt x="9698" y="10709"/>
                </a:cubicBezTo>
                <a:cubicBezTo>
                  <a:pt x="9869" y="10709"/>
                  <a:pt x="9979" y="10719"/>
                  <a:pt x="9984" y="10720"/>
                </a:cubicBezTo>
                <a:cubicBezTo>
                  <a:pt x="9993" y="10721"/>
                  <a:pt x="10002" y="10721"/>
                  <a:pt x="10011" y="10721"/>
                </a:cubicBezTo>
                <a:cubicBezTo>
                  <a:pt x="10078" y="10721"/>
                  <a:pt x="10143" y="10696"/>
                  <a:pt x="10193" y="10651"/>
                </a:cubicBezTo>
                <a:cubicBezTo>
                  <a:pt x="10251" y="10599"/>
                  <a:pt x="10284" y="10525"/>
                  <a:pt x="10284" y="10448"/>
                </a:cubicBezTo>
                <a:lnTo>
                  <a:pt x="10284" y="6688"/>
                </a:lnTo>
                <a:cubicBezTo>
                  <a:pt x="10284" y="6461"/>
                  <a:pt x="10469" y="6276"/>
                  <a:pt x="10694" y="6276"/>
                </a:cubicBezTo>
                <a:close/>
                <a:moveTo>
                  <a:pt x="4516" y="7633"/>
                </a:moveTo>
                <a:cubicBezTo>
                  <a:pt x="5256" y="7633"/>
                  <a:pt x="5857" y="8234"/>
                  <a:pt x="5857" y="8973"/>
                </a:cubicBezTo>
                <a:cubicBezTo>
                  <a:pt x="5857" y="9605"/>
                  <a:pt x="5412" y="10153"/>
                  <a:pt x="4794" y="10283"/>
                </a:cubicBezTo>
                <a:lnTo>
                  <a:pt x="3176" y="10283"/>
                </a:lnTo>
                <a:cubicBezTo>
                  <a:pt x="3023" y="10283"/>
                  <a:pt x="2903" y="10405"/>
                  <a:pt x="2903" y="10555"/>
                </a:cubicBezTo>
                <a:cubicBezTo>
                  <a:pt x="2903" y="10706"/>
                  <a:pt x="3023" y="10828"/>
                  <a:pt x="3176" y="10828"/>
                </a:cubicBezTo>
                <a:lnTo>
                  <a:pt x="4659" y="10828"/>
                </a:lnTo>
                <a:lnTo>
                  <a:pt x="5593" y="12557"/>
                </a:lnTo>
                <a:lnTo>
                  <a:pt x="3251" y="12557"/>
                </a:lnTo>
                <a:lnTo>
                  <a:pt x="2161" y="10532"/>
                </a:lnTo>
                <a:cubicBezTo>
                  <a:pt x="2155" y="10520"/>
                  <a:pt x="2153" y="10509"/>
                  <a:pt x="2153" y="10498"/>
                </a:cubicBezTo>
                <a:lnTo>
                  <a:pt x="2153" y="9047"/>
                </a:lnTo>
                <a:cubicBezTo>
                  <a:pt x="2698" y="8875"/>
                  <a:pt x="3094" y="8365"/>
                  <a:pt x="3094" y="7763"/>
                </a:cubicBezTo>
                <a:cubicBezTo>
                  <a:pt x="3094" y="7720"/>
                  <a:pt x="3091" y="7676"/>
                  <a:pt x="3087" y="7633"/>
                </a:cubicBezTo>
                <a:close/>
                <a:moveTo>
                  <a:pt x="17068" y="9946"/>
                </a:moveTo>
                <a:lnTo>
                  <a:pt x="18054" y="10624"/>
                </a:lnTo>
                <a:lnTo>
                  <a:pt x="18054" y="13247"/>
                </a:lnTo>
                <a:cubicBezTo>
                  <a:pt x="18054" y="13285"/>
                  <a:pt x="18024" y="13316"/>
                  <a:pt x="17984" y="13316"/>
                </a:cubicBezTo>
                <a:lnTo>
                  <a:pt x="17755" y="13316"/>
                </a:lnTo>
                <a:cubicBezTo>
                  <a:pt x="17642" y="12781"/>
                  <a:pt x="17386" y="12286"/>
                  <a:pt x="17009" y="11882"/>
                </a:cubicBezTo>
                <a:cubicBezTo>
                  <a:pt x="16956" y="11824"/>
                  <a:pt x="16883" y="11795"/>
                  <a:pt x="16810" y="11795"/>
                </a:cubicBezTo>
                <a:cubicBezTo>
                  <a:pt x="16744" y="11795"/>
                  <a:pt x="16677" y="11819"/>
                  <a:pt x="16625" y="11868"/>
                </a:cubicBezTo>
                <a:cubicBezTo>
                  <a:pt x="16515" y="11970"/>
                  <a:pt x="16508" y="12143"/>
                  <a:pt x="16612" y="12253"/>
                </a:cubicBezTo>
                <a:cubicBezTo>
                  <a:pt x="16947" y="12615"/>
                  <a:pt x="17166" y="13062"/>
                  <a:pt x="17245" y="13546"/>
                </a:cubicBezTo>
                <a:cubicBezTo>
                  <a:pt x="17251" y="13586"/>
                  <a:pt x="17233" y="13615"/>
                  <a:pt x="17220" y="13628"/>
                </a:cubicBezTo>
                <a:cubicBezTo>
                  <a:pt x="17208" y="13643"/>
                  <a:pt x="17181" y="13666"/>
                  <a:pt x="17138" y="13666"/>
                </a:cubicBezTo>
                <a:lnTo>
                  <a:pt x="12462" y="13666"/>
                </a:lnTo>
                <a:cubicBezTo>
                  <a:pt x="12419" y="13666"/>
                  <a:pt x="12393" y="13643"/>
                  <a:pt x="12381" y="13628"/>
                </a:cubicBezTo>
                <a:cubicBezTo>
                  <a:pt x="12369" y="13615"/>
                  <a:pt x="12350" y="13586"/>
                  <a:pt x="12358" y="13546"/>
                </a:cubicBezTo>
                <a:cubicBezTo>
                  <a:pt x="12548" y="12341"/>
                  <a:pt x="13578" y="11465"/>
                  <a:pt x="14801" y="11465"/>
                </a:cubicBezTo>
                <a:cubicBezTo>
                  <a:pt x="15097" y="11465"/>
                  <a:pt x="15388" y="11517"/>
                  <a:pt x="15662" y="11619"/>
                </a:cubicBezTo>
                <a:cubicBezTo>
                  <a:pt x="15694" y="11631"/>
                  <a:pt x="15726" y="11636"/>
                  <a:pt x="15758" y="11636"/>
                </a:cubicBezTo>
                <a:cubicBezTo>
                  <a:pt x="15869" y="11636"/>
                  <a:pt x="15973" y="11569"/>
                  <a:pt x="16013" y="11459"/>
                </a:cubicBezTo>
                <a:cubicBezTo>
                  <a:pt x="16066" y="11317"/>
                  <a:pt x="15994" y="11161"/>
                  <a:pt x="15853" y="11108"/>
                </a:cubicBezTo>
                <a:cubicBezTo>
                  <a:pt x="15517" y="10983"/>
                  <a:pt x="15162" y="10919"/>
                  <a:pt x="14801" y="10919"/>
                </a:cubicBezTo>
                <a:cubicBezTo>
                  <a:pt x="14078" y="10919"/>
                  <a:pt x="13378" y="11178"/>
                  <a:pt x="12831" y="11649"/>
                </a:cubicBezTo>
                <a:cubicBezTo>
                  <a:pt x="12754" y="11717"/>
                  <a:pt x="12680" y="11787"/>
                  <a:pt x="12610" y="11861"/>
                </a:cubicBezTo>
                <a:cubicBezTo>
                  <a:pt x="12498" y="11722"/>
                  <a:pt x="12323" y="11632"/>
                  <a:pt x="12129" y="11632"/>
                </a:cubicBezTo>
                <a:lnTo>
                  <a:pt x="11145" y="11632"/>
                </a:lnTo>
                <a:lnTo>
                  <a:pt x="11145" y="10604"/>
                </a:lnTo>
                <a:lnTo>
                  <a:pt x="12206" y="9947"/>
                </a:lnTo>
                <a:lnTo>
                  <a:pt x="13212" y="10636"/>
                </a:lnTo>
                <a:cubicBezTo>
                  <a:pt x="13259" y="10668"/>
                  <a:pt x="13312" y="10684"/>
                  <a:pt x="13366" y="10684"/>
                </a:cubicBezTo>
                <a:cubicBezTo>
                  <a:pt x="13416" y="10684"/>
                  <a:pt x="13466" y="10671"/>
                  <a:pt x="13510" y="10643"/>
                </a:cubicBezTo>
                <a:lnTo>
                  <a:pt x="14638" y="9946"/>
                </a:lnTo>
                <a:lnTo>
                  <a:pt x="15644" y="10636"/>
                </a:lnTo>
                <a:cubicBezTo>
                  <a:pt x="15690" y="10668"/>
                  <a:pt x="15744" y="10684"/>
                  <a:pt x="15798" y="10684"/>
                </a:cubicBezTo>
                <a:cubicBezTo>
                  <a:pt x="15847" y="10684"/>
                  <a:pt x="15897" y="10671"/>
                  <a:pt x="15941" y="10643"/>
                </a:cubicBezTo>
                <a:lnTo>
                  <a:pt x="17068" y="9946"/>
                </a:lnTo>
                <a:close/>
                <a:moveTo>
                  <a:pt x="5885" y="13102"/>
                </a:moveTo>
                <a:lnTo>
                  <a:pt x="6248" y="13775"/>
                </a:lnTo>
                <a:lnTo>
                  <a:pt x="3908" y="13775"/>
                </a:lnTo>
                <a:lnTo>
                  <a:pt x="3545" y="13102"/>
                </a:lnTo>
                <a:close/>
                <a:moveTo>
                  <a:pt x="2977" y="13396"/>
                </a:moveTo>
                <a:cubicBezTo>
                  <a:pt x="3016" y="13396"/>
                  <a:pt x="3053" y="13399"/>
                  <a:pt x="3090" y="13407"/>
                </a:cubicBezTo>
                <a:lnTo>
                  <a:pt x="3576" y="14307"/>
                </a:lnTo>
                <a:cubicBezTo>
                  <a:pt x="3471" y="14546"/>
                  <a:pt x="3237" y="14699"/>
                  <a:pt x="2977" y="14699"/>
                </a:cubicBezTo>
                <a:cubicBezTo>
                  <a:pt x="2618" y="14699"/>
                  <a:pt x="2325" y="14407"/>
                  <a:pt x="2325" y="14048"/>
                </a:cubicBezTo>
                <a:cubicBezTo>
                  <a:pt x="2325" y="13688"/>
                  <a:pt x="2618" y="13396"/>
                  <a:pt x="2977" y="13396"/>
                </a:cubicBezTo>
                <a:close/>
                <a:moveTo>
                  <a:pt x="15431" y="14211"/>
                </a:moveTo>
                <a:cubicBezTo>
                  <a:pt x="15358" y="14494"/>
                  <a:pt x="15100" y="14699"/>
                  <a:pt x="14801" y="14699"/>
                </a:cubicBezTo>
                <a:cubicBezTo>
                  <a:pt x="14503" y="14699"/>
                  <a:pt x="14244" y="14494"/>
                  <a:pt x="14170" y="14211"/>
                </a:cubicBezTo>
                <a:close/>
                <a:moveTo>
                  <a:pt x="2370" y="12071"/>
                </a:moveTo>
                <a:lnTo>
                  <a:pt x="2798" y="12864"/>
                </a:lnTo>
                <a:cubicBezTo>
                  <a:pt x="2223" y="12951"/>
                  <a:pt x="1780" y="13449"/>
                  <a:pt x="1780" y="14048"/>
                </a:cubicBezTo>
                <a:cubicBezTo>
                  <a:pt x="1780" y="14708"/>
                  <a:pt x="2316" y="15244"/>
                  <a:pt x="2977" y="15244"/>
                </a:cubicBezTo>
                <a:cubicBezTo>
                  <a:pt x="3324" y="15244"/>
                  <a:pt x="3643" y="15095"/>
                  <a:pt x="3866" y="14848"/>
                </a:cubicBezTo>
                <a:lnTo>
                  <a:pt x="4293" y="15640"/>
                </a:lnTo>
                <a:cubicBezTo>
                  <a:pt x="3924" y="15946"/>
                  <a:pt x="3459" y="16115"/>
                  <a:pt x="2977" y="16115"/>
                </a:cubicBezTo>
                <a:cubicBezTo>
                  <a:pt x="1837" y="16115"/>
                  <a:pt x="911" y="15188"/>
                  <a:pt x="911" y="14048"/>
                </a:cubicBezTo>
                <a:cubicBezTo>
                  <a:pt x="911" y="13137"/>
                  <a:pt x="1507" y="12336"/>
                  <a:pt x="2370" y="12071"/>
                </a:cubicBezTo>
                <a:close/>
                <a:moveTo>
                  <a:pt x="16859" y="14211"/>
                </a:moveTo>
                <a:cubicBezTo>
                  <a:pt x="16778" y="15275"/>
                  <a:pt x="15886" y="16115"/>
                  <a:pt x="14801" y="16115"/>
                </a:cubicBezTo>
                <a:cubicBezTo>
                  <a:pt x="13715" y="16115"/>
                  <a:pt x="12825" y="15275"/>
                  <a:pt x="12741" y="14211"/>
                </a:cubicBezTo>
                <a:lnTo>
                  <a:pt x="13615" y="14211"/>
                </a:lnTo>
                <a:cubicBezTo>
                  <a:pt x="13615" y="14212"/>
                  <a:pt x="13617" y="14215"/>
                  <a:pt x="13617" y="14216"/>
                </a:cubicBezTo>
                <a:cubicBezTo>
                  <a:pt x="13698" y="14803"/>
                  <a:pt x="14209" y="15244"/>
                  <a:pt x="14801" y="15244"/>
                </a:cubicBezTo>
                <a:cubicBezTo>
                  <a:pt x="15400" y="15244"/>
                  <a:pt x="15905" y="14801"/>
                  <a:pt x="15986" y="14211"/>
                </a:cubicBezTo>
                <a:close/>
                <a:moveTo>
                  <a:pt x="6541" y="14321"/>
                </a:moveTo>
                <a:lnTo>
                  <a:pt x="7376" y="15870"/>
                </a:lnTo>
                <a:cubicBezTo>
                  <a:pt x="7394" y="15903"/>
                  <a:pt x="7382" y="15945"/>
                  <a:pt x="7346" y="15964"/>
                </a:cubicBezTo>
                <a:lnTo>
                  <a:pt x="6940" y="16182"/>
                </a:lnTo>
                <a:cubicBezTo>
                  <a:pt x="6712" y="16307"/>
                  <a:pt x="6463" y="16364"/>
                  <a:pt x="6217" y="16364"/>
                </a:cubicBezTo>
                <a:cubicBezTo>
                  <a:pt x="5674" y="16364"/>
                  <a:pt x="5145" y="16073"/>
                  <a:pt x="4868" y="15561"/>
                </a:cubicBezTo>
                <a:lnTo>
                  <a:pt x="4200" y="14321"/>
                </a:lnTo>
                <a:close/>
                <a:moveTo>
                  <a:pt x="4910" y="1"/>
                </a:moveTo>
                <a:cubicBezTo>
                  <a:pt x="4572" y="1"/>
                  <a:pt x="4296" y="276"/>
                  <a:pt x="4296" y="616"/>
                </a:cubicBezTo>
                <a:lnTo>
                  <a:pt x="4296" y="2537"/>
                </a:lnTo>
                <a:cubicBezTo>
                  <a:pt x="4296" y="2813"/>
                  <a:pt x="4498" y="3043"/>
                  <a:pt x="4762" y="3090"/>
                </a:cubicBezTo>
                <a:lnTo>
                  <a:pt x="4762" y="3176"/>
                </a:lnTo>
                <a:cubicBezTo>
                  <a:pt x="4762" y="3412"/>
                  <a:pt x="4846" y="3629"/>
                  <a:pt x="4984" y="3797"/>
                </a:cubicBezTo>
                <a:lnTo>
                  <a:pt x="2690" y="6803"/>
                </a:lnTo>
                <a:cubicBezTo>
                  <a:pt x="2445" y="6565"/>
                  <a:pt x="2113" y="6419"/>
                  <a:pt x="1749" y="6419"/>
                </a:cubicBezTo>
                <a:lnTo>
                  <a:pt x="1341" y="6419"/>
                </a:lnTo>
                <a:cubicBezTo>
                  <a:pt x="1212" y="6215"/>
                  <a:pt x="987" y="6078"/>
                  <a:pt x="726" y="6078"/>
                </a:cubicBezTo>
                <a:cubicBezTo>
                  <a:pt x="326" y="6078"/>
                  <a:pt x="1" y="6404"/>
                  <a:pt x="1" y="6805"/>
                </a:cubicBezTo>
                <a:lnTo>
                  <a:pt x="1" y="8722"/>
                </a:lnTo>
                <a:cubicBezTo>
                  <a:pt x="1" y="9123"/>
                  <a:pt x="326" y="9449"/>
                  <a:pt x="726" y="9449"/>
                </a:cubicBezTo>
                <a:cubicBezTo>
                  <a:pt x="987" y="9449"/>
                  <a:pt x="1212" y="9313"/>
                  <a:pt x="1341" y="9109"/>
                </a:cubicBezTo>
                <a:lnTo>
                  <a:pt x="1608" y="9109"/>
                </a:lnTo>
                <a:lnTo>
                  <a:pt x="1608" y="10498"/>
                </a:lnTo>
                <a:cubicBezTo>
                  <a:pt x="1608" y="10599"/>
                  <a:pt x="1633" y="10700"/>
                  <a:pt x="1682" y="10790"/>
                </a:cubicBezTo>
                <a:lnTo>
                  <a:pt x="2110" y="11584"/>
                </a:lnTo>
                <a:cubicBezTo>
                  <a:pt x="1073" y="11948"/>
                  <a:pt x="366" y="12935"/>
                  <a:pt x="366" y="14048"/>
                </a:cubicBezTo>
                <a:cubicBezTo>
                  <a:pt x="366" y="15488"/>
                  <a:pt x="1535" y="16660"/>
                  <a:pt x="2977" y="16660"/>
                </a:cubicBezTo>
                <a:cubicBezTo>
                  <a:pt x="3558" y="16660"/>
                  <a:pt x="4123" y="16465"/>
                  <a:pt x="4579" y="16110"/>
                </a:cubicBezTo>
                <a:cubicBezTo>
                  <a:pt x="4978" y="16624"/>
                  <a:pt x="5590" y="16909"/>
                  <a:pt x="6220" y="16909"/>
                </a:cubicBezTo>
                <a:cubicBezTo>
                  <a:pt x="6552" y="16909"/>
                  <a:pt x="6888" y="16831"/>
                  <a:pt x="7199" y="16662"/>
                </a:cubicBezTo>
                <a:lnTo>
                  <a:pt x="7605" y="16443"/>
                </a:lnTo>
                <a:cubicBezTo>
                  <a:pt x="7905" y="16283"/>
                  <a:pt x="8015" y="15909"/>
                  <a:pt x="7855" y="15612"/>
                </a:cubicBezTo>
                <a:lnTo>
                  <a:pt x="7525" y="14999"/>
                </a:lnTo>
                <a:lnTo>
                  <a:pt x="8642" y="14999"/>
                </a:lnTo>
                <a:cubicBezTo>
                  <a:pt x="8794" y="14999"/>
                  <a:pt x="8914" y="14878"/>
                  <a:pt x="8914" y="14728"/>
                </a:cubicBezTo>
                <a:cubicBezTo>
                  <a:pt x="8914" y="14578"/>
                  <a:pt x="8794" y="14455"/>
                  <a:pt x="8642" y="14455"/>
                </a:cubicBezTo>
                <a:lnTo>
                  <a:pt x="7248" y="14455"/>
                </a:lnTo>
                <a:cubicBezTo>
                  <a:pt x="7242" y="14455"/>
                  <a:pt x="7238" y="14456"/>
                  <a:pt x="7232" y="14456"/>
                </a:cubicBezTo>
                <a:lnTo>
                  <a:pt x="6006" y="12177"/>
                </a:lnTo>
                <a:lnTo>
                  <a:pt x="12129" y="12177"/>
                </a:lnTo>
                <a:cubicBezTo>
                  <a:pt x="12172" y="12177"/>
                  <a:pt x="12204" y="12211"/>
                  <a:pt x="12204" y="12253"/>
                </a:cubicBezTo>
                <a:lnTo>
                  <a:pt x="12204" y="12360"/>
                </a:lnTo>
                <a:cubicBezTo>
                  <a:pt x="12204" y="12373"/>
                  <a:pt x="12206" y="12382"/>
                  <a:pt x="12206" y="12393"/>
                </a:cubicBezTo>
                <a:cubicBezTo>
                  <a:pt x="12013" y="12719"/>
                  <a:pt x="11881" y="13081"/>
                  <a:pt x="11819" y="13461"/>
                </a:cubicBezTo>
                <a:cubicBezTo>
                  <a:pt x="11792" y="13624"/>
                  <a:pt x="11831" y="13792"/>
                  <a:pt x="11924" y="13927"/>
                </a:cubicBezTo>
                <a:cubicBezTo>
                  <a:pt x="11669" y="14260"/>
                  <a:pt x="11278" y="14455"/>
                  <a:pt x="10851" y="14455"/>
                </a:cubicBezTo>
                <a:lnTo>
                  <a:pt x="9885" y="14455"/>
                </a:lnTo>
                <a:cubicBezTo>
                  <a:pt x="9735" y="14455"/>
                  <a:pt x="9612" y="14578"/>
                  <a:pt x="9612" y="14728"/>
                </a:cubicBezTo>
                <a:cubicBezTo>
                  <a:pt x="9612" y="14878"/>
                  <a:pt x="9735" y="14999"/>
                  <a:pt x="9885" y="14999"/>
                </a:cubicBezTo>
                <a:lnTo>
                  <a:pt x="10851" y="14999"/>
                </a:lnTo>
                <a:cubicBezTo>
                  <a:pt x="11376" y="14999"/>
                  <a:pt x="11862" y="14789"/>
                  <a:pt x="12216" y="14421"/>
                </a:cubicBezTo>
                <a:cubicBezTo>
                  <a:pt x="12400" y="15686"/>
                  <a:pt x="13488" y="16660"/>
                  <a:pt x="14801" y="16660"/>
                </a:cubicBezTo>
                <a:cubicBezTo>
                  <a:pt x="16206" y="16660"/>
                  <a:pt x="17356" y="15544"/>
                  <a:pt x="17411" y="14152"/>
                </a:cubicBezTo>
                <a:cubicBezTo>
                  <a:pt x="17495" y="14113"/>
                  <a:pt x="17572" y="14056"/>
                  <a:pt x="17634" y="13982"/>
                </a:cubicBezTo>
                <a:cubicBezTo>
                  <a:pt x="17667" y="13944"/>
                  <a:pt x="17694" y="13904"/>
                  <a:pt x="17716" y="13861"/>
                </a:cubicBezTo>
                <a:lnTo>
                  <a:pt x="17984" y="13861"/>
                </a:lnTo>
                <a:cubicBezTo>
                  <a:pt x="18325" y="13861"/>
                  <a:pt x="18599" y="13585"/>
                  <a:pt x="18599" y="13247"/>
                </a:cubicBezTo>
                <a:lnTo>
                  <a:pt x="18599" y="9441"/>
                </a:lnTo>
                <a:cubicBezTo>
                  <a:pt x="18599" y="8888"/>
                  <a:pt x="18150" y="8438"/>
                  <a:pt x="17597" y="8438"/>
                </a:cubicBezTo>
                <a:lnTo>
                  <a:pt x="17550" y="8438"/>
                </a:lnTo>
                <a:lnTo>
                  <a:pt x="17550" y="7180"/>
                </a:lnTo>
                <a:cubicBezTo>
                  <a:pt x="17550" y="7029"/>
                  <a:pt x="17427" y="6907"/>
                  <a:pt x="17277" y="6907"/>
                </a:cubicBezTo>
                <a:lnTo>
                  <a:pt x="16609" y="6907"/>
                </a:lnTo>
                <a:lnTo>
                  <a:pt x="16609" y="4097"/>
                </a:lnTo>
                <a:cubicBezTo>
                  <a:pt x="16987" y="3961"/>
                  <a:pt x="17255" y="3599"/>
                  <a:pt x="17255" y="3176"/>
                </a:cubicBezTo>
                <a:lnTo>
                  <a:pt x="17255" y="3090"/>
                </a:lnTo>
                <a:cubicBezTo>
                  <a:pt x="17519" y="3043"/>
                  <a:pt x="17720" y="2813"/>
                  <a:pt x="17720" y="2537"/>
                </a:cubicBezTo>
                <a:lnTo>
                  <a:pt x="17720" y="2037"/>
                </a:lnTo>
                <a:cubicBezTo>
                  <a:pt x="17720" y="914"/>
                  <a:pt x="16806" y="1"/>
                  <a:pt x="15684" y="1"/>
                </a:cubicBezTo>
                <a:lnTo>
                  <a:pt x="8505" y="1"/>
                </a:lnTo>
                <a:cubicBezTo>
                  <a:pt x="8353" y="1"/>
                  <a:pt x="8232" y="122"/>
                  <a:pt x="8232" y="274"/>
                </a:cubicBezTo>
                <a:cubicBezTo>
                  <a:pt x="8232" y="424"/>
                  <a:pt x="8353" y="545"/>
                  <a:pt x="8505" y="545"/>
                </a:cubicBezTo>
                <a:lnTo>
                  <a:pt x="15684" y="545"/>
                </a:lnTo>
                <a:cubicBezTo>
                  <a:pt x="16507" y="545"/>
                  <a:pt x="17175" y="1215"/>
                  <a:pt x="17175" y="2037"/>
                </a:cubicBezTo>
                <a:lnTo>
                  <a:pt x="17175" y="2537"/>
                </a:lnTo>
                <a:cubicBezTo>
                  <a:pt x="17175" y="2546"/>
                  <a:pt x="17166" y="2554"/>
                  <a:pt x="17156" y="2554"/>
                </a:cubicBezTo>
                <a:lnTo>
                  <a:pt x="4858" y="2554"/>
                </a:lnTo>
                <a:cubicBezTo>
                  <a:pt x="4848" y="2554"/>
                  <a:pt x="4840" y="2546"/>
                  <a:pt x="4840" y="2537"/>
                </a:cubicBezTo>
                <a:lnTo>
                  <a:pt x="4840" y="616"/>
                </a:lnTo>
                <a:cubicBezTo>
                  <a:pt x="4840" y="577"/>
                  <a:pt x="4873" y="545"/>
                  <a:pt x="4910" y="545"/>
                </a:cubicBezTo>
                <a:lnTo>
                  <a:pt x="7263" y="545"/>
                </a:lnTo>
                <a:cubicBezTo>
                  <a:pt x="7413" y="545"/>
                  <a:pt x="7536" y="424"/>
                  <a:pt x="7536" y="274"/>
                </a:cubicBezTo>
                <a:cubicBezTo>
                  <a:pt x="7536" y="122"/>
                  <a:pt x="7413" y="1"/>
                  <a:pt x="7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 name="Google Shape;738;p58"/>
          <p:cNvGrpSpPr/>
          <p:nvPr/>
        </p:nvGrpSpPr>
        <p:grpSpPr>
          <a:xfrm>
            <a:off x="7050813" y="2011775"/>
            <a:ext cx="278625" cy="465000"/>
            <a:chOff x="7050813" y="2011775"/>
            <a:chExt cx="278625" cy="465000"/>
          </a:xfrm>
        </p:grpSpPr>
        <p:sp>
          <p:nvSpPr>
            <p:cNvPr id="739" name="Google Shape;739;p58"/>
            <p:cNvSpPr/>
            <p:nvPr/>
          </p:nvSpPr>
          <p:spPr>
            <a:xfrm>
              <a:off x="7050813" y="2011775"/>
              <a:ext cx="214475" cy="287950"/>
            </a:xfrm>
            <a:custGeom>
              <a:avLst/>
              <a:gdLst/>
              <a:ahLst/>
              <a:cxnLst/>
              <a:rect l="l" t="t" r="r" b="b"/>
              <a:pathLst>
                <a:path w="8579" h="11518" extrusionOk="0">
                  <a:moveTo>
                    <a:pt x="5569" y="1"/>
                  </a:moveTo>
                  <a:cubicBezTo>
                    <a:pt x="5558" y="1"/>
                    <a:pt x="5546" y="1"/>
                    <a:pt x="5535" y="1"/>
                  </a:cubicBezTo>
                  <a:cubicBezTo>
                    <a:pt x="2497" y="23"/>
                    <a:pt x="18" y="2512"/>
                    <a:pt x="7" y="5550"/>
                  </a:cubicBezTo>
                  <a:cubicBezTo>
                    <a:pt x="0" y="7398"/>
                    <a:pt x="909" y="9125"/>
                    <a:pt x="2438" y="10169"/>
                  </a:cubicBezTo>
                  <a:cubicBezTo>
                    <a:pt x="2918" y="10498"/>
                    <a:pt x="3327" y="10910"/>
                    <a:pt x="3653" y="11396"/>
                  </a:cubicBezTo>
                  <a:cubicBezTo>
                    <a:pt x="3705" y="11475"/>
                    <a:pt x="3791" y="11518"/>
                    <a:pt x="3879" y="11518"/>
                  </a:cubicBezTo>
                  <a:cubicBezTo>
                    <a:pt x="3932" y="11518"/>
                    <a:pt x="3985" y="11503"/>
                    <a:pt x="4031" y="11471"/>
                  </a:cubicBezTo>
                  <a:cubicBezTo>
                    <a:pt x="4156" y="11387"/>
                    <a:pt x="4190" y="11218"/>
                    <a:pt x="4107" y="11094"/>
                  </a:cubicBezTo>
                  <a:cubicBezTo>
                    <a:pt x="3742" y="10550"/>
                    <a:pt x="3283" y="10088"/>
                    <a:pt x="2745" y="9720"/>
                  </a:cubicBezTo>
                  <a:cubicBezTo>
                    <a:pt x="1366" y="8778"/>
                    <a:pt x="546" y="7220"/>
                    <a:pt x="553" y="5552"/>
                  </a:cubicBezTo>
                  <a:cubicBezTo>
                    <a:pt x="562" y="2811"/>
                    <a:pt x="2798" y="565"/>
                    <a:pt x="5540" y="546"/>
                  </a:cubicBezTo>
                  <a:lnTo>
                    <a:pt x="5576" y="546"/>
                  </a:lnTo>
                  <a:cubicBezTo>
                    <a:pt x="6475" y="546"/>
                    <a:pt x="7360" y="787"/>
                    <a:pt x="8130" y="1243"/>
                  </a:cubicBezTo>
                  <a:cubicBezTo>
                    <a:pt x="8173" y="1268"/>
                    <a:pt x="8220" y="1281"/>
                    <a:pt x="8267" y="1281"/>
                  </a:cubicBezTo>
                  <a:cubicBezTo>
                    <a:pt x="8360" y="1281"/>
                    <a:pt x="8451" y="1233"/>
                    <a:pt x="8503" y="1147"/>
                  </a:cubicBezTo>
                  <a:cubicBezTo>
                    <a:pt x="8578" y="1017"/>
                    <a:pt x="8535" y="850"/>
                    <a:pt x="8406" y="773"/>
                  </a:cubicBezTo>
                  <a:cubicBezTo>
                    <a:pt x="7549" y="266"/>
                    <a:pt x="6570" y="1"/>
                    <a:pt x="5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8"/>
            <p:cNvSpPr/>
            <p:nvPr/>
          </p:nvSpPr>
          <p:spPr>
            <a:xfrm>
              <a:off x="7154588" y="2049150"/>
              <a:ext cx="174850" cy="427625"/>
            </a:xfrm>
            <a:custGeom>
              <a:avLst/>
              <a:gdLst/>
              <a:ahLst/>
              <a:cxnLst/>
              <a:rect l="l" t="t" r="r" b="b"/>
              <a:pathLst>
                <a:path w="6994" h="17105" extrusionOk="0">
                  <a:moveTo>
                    <a:pt x="5113" y="1"/>
                  </a:moveTo>
                  <a:cubicBezTo>
                    <a:pt x="5042" y="1"/>
                    <a:pt x="4971" y="28"/>
                    <a:pt x="4918" y="84"/>
                  </a:cubicBezTo>
                  <a:cubicBezTo>
                    <a:pt x="4811" y="192"/>
                    <a:pt x="4815" y="364"/>
                    <a:pt x="4922" y="468"/>
                  </a:cubicBezTo>
                  <a:cubicBezTo>
                    <a:pt x="5908" y="1424"/>
                    <a:pt x="6449" y="2704"/>
                    <a:pt x="6449" y="4074"/>
                  </a:cubicBezTo>
                  <a:cubicBezTo>
                    <a:pt x="6449" y="5734"/>
                    <a:pt x="5629" y="7285"/>
                    <a:pt x="4255" y="8224"/>
                  </a:cubicBezTo>
                  <a:cubicBezTo>
                    <a:pt x="2926" y="9134"/>
                    <a:pt x="2090" y="10659"/>
                    <a:pt x="2022" y="12303"/>
                  </a:cubicBezTo>
                  <a:lnTo>
                    <a:pt x="1862" y="16141"/>
                  </a:lnTo>
                  <a:cubicBezTo>
                    <a:pt x="1851" y="16376"/>
                    <a:pt x="1659" y="16559"/>
                    <a:pt x="1425" y="16559"/>
                  </a:cubicBezTo>
                  <a:cubicBezTo>
                    <a:pt x="1189" y="16559"/>
                    <a:pt x="999" y="16376"/>
                    <a:pt x="989" y="16141"/>
                  </a:cubicBezTo>
                  <a:lnTo>
                    <a:pt x="829" y="12275"/>
                  </a:lnTo>
                  <a:cubicBezTo>
                    <a:pt x="808" y="11788"/>
                    <a:pt x="720" y="11306"/>
                    <a:pt x="565" y="10842"/>
                  </a:cubicBezTo>
                  <a:cubicBezTo>
                    <a:pt x="526" y="10728"/>
                    <a:pt x="420" y="10656"/>
                    <a:pt x="307" y="10656"/>
                  </a:cubicBezTo>
                  <a:cubicBezTo>
                    <a:pt x="278" y="10656"/>
                    <a:pt x="249" y="10660"/>
                    <a:pt x="220" y="10670"/>
                  </a:cubicBezTo>
                  <a:cubicBezTo>
                    <a:pt x="76" y="10718"/>
                    <a:pt x="0" y="10871"/>
                    <a:pt x="48" y="11014"/>
                  </a:cubicBezTo>
                  <a:cubicBezTo>
                    <a:pt x="187" y="11430"/>
                    <a:pt x="264" y="11861"/>
                    <a:pt x="283" y="12297"/>
                  </a:cubicBezTo>
                  <a:lnTo>
                    <a:pt x="445" y="16164"/>
                  </a:lnTo>
                  <a:cubicBezTo>
                    <a:pt x="466" y="16692"/>
                    <a:pt x="897" y="17104"/>
                    <a:pt x="1425" y="17104"/>
                  </a:cubicBezTo>
                  <a:cubicBezTo>
                    <a:pt x="1952" y="17104"/>
                    <a:pt x="2385" y="16692"/>
                    <a:pt x="2404" y="16164"/>
                  </a:cubicBezTo>
                  <a:lnTo>
                    <a:pt x="2564" y="12326"/>
                  </a:lnTo>
                  <a:cubicBezTo>
                    <a:pt x="2626" y="10853"/>
                    <a:pt x="3375" y="9488"/>
                    <a:pt x="4563" y="8674"/>
                  </a:cubicBezTo>
                  <a:cubicBezTo>
                    <a:pt x="6086" y="7635"/>
                    <a:pt x="6994" y="5914"/>
                    <a:pt x="6994" y="4074"/>
                  </a:cubicBezTo>
                  <a:cubicBezTo>
                    <a:pt x="6994" y="2555"/>
                    <a:pt x="6394" y="1136"/>
                    <a:pt x="5303" y="77"/>
                  </a:cubicBezTo>
                  <a:cubicBezTo>
                    <a:pt x="5250" y="26"/>
                    <a:pt x="5182" y="1"/>
                    <a:pt x="5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8"/>
            <p:cNvSpPr/>
            <p:nvPr/>
          </p:nvSpPr>
          <p:spPr>
            <a:xfrm>
              <a:off x="7091088" y="2052925"/>
              <a:ext cx="197925" cy="198175"/>
            </a:xfrm>
            <a:custGeom>
              <a:avLst/>
              <a:gdLst/>
              <a:ahLst/>
              <a:cxnLst/>
              <a:rect l="l" t="t" r="r" b="b"/>
              <a:pathLst>
                <a:path w="7917" h="7927" extrusionOk="0">
                  <a:moveTo>
                    <a:pt x="3965" y="545"/>
                  </a:moveTo>
                  <a:cubicBezTo>
                    <a:pt x="4495" y="545"/>
                    <a:pt x="5012" y="669"/>
                    <a:pt x="5482" y="900"/>
                  </a:cubicBezTo>
                  <a:lnTo>
                    <a:pt x="2448" y="900"/>
                  </a:lnTo>
                  <a:cubicBezTo>
                    <a:pt x="2918" y="669"/>
                    <a:pt x="3434" y="545"/>
                    <a:pt x="3965" y="545"/>
                  </a:cubicBezTo>
                  <a:close/>
                  <a:moveTo>
                    <a:pt x="6277" y="1445"/>
                  </a:moveTo>
                  <a:cubicBezTo>
                    <a:pt x="6560" y="1705"/>
                    <a:pt x="6795" y="2011"/>
                    <a:pt x="6978" y="2348"/>
                  </a:cubicBezTo>
                  <a:lnTo>
                    <a:pt x="952" y="2348"/>
                  </a:lnTo>
                  <a:cubicBezTo>
                    <a:pt x="1134" y="2011"/>
                    <a:pt x="1372" y="1705"/>
                    <a:pt x="1653" y="1445"/>
                  </a:cubicBezTo>
                  <a:close/>
                  <a:moveTo>
                    <a:pt x="6978" y="5580"/>
                  </a:moveTo>
                  <a:cubicBezTo>
                    <a:pt x="6795" y="5916"/>
                    <a:pt x="6560" y="6222"/>
                    <a:pt x="6277" y="6481"/>
                  </a:cubicBezTo>
                  <a:lnTo>
                    <a:pt x="1653" y="6481"/>
                  </a:lnTo>
                  <a:cubicBezTo>
                    <a:pt x="1372" y="6222"/>
                    <a:pt x="1134" y="5916"/>
                    <a:pt x="952" y="5580"/>
                  </a:cubicBezTo>
                  <a:close/>
                  <a:moveTo>
                    <a:pt x="5482" y="7026"/>
                  </a:moveTo>
                  <a:cubicBezTo>
                    <a:pt x="5012" y="7258"/>
                    <a:pt x="4495" y="7381"/>
                    <a:pt x="3965" y="7381"/>
                  </a:cubicBezTo>
                  <a:cubicBezTo>
                    <a:pt x="3434" y="7381"/>
                    <a:pt x="2918" y="7258"/>
                    <a:pt x="2448" y="7026"/>
                  </a:cubicBezTo>
                  <a:close/>
                  <a:moveTo>
                    <a:pt x="3965" y="0"/>
                  </a:moveTo>
                  <a:cubicBezTo>
                    <a:pt x="3014" y="0"/>
                    <a:pt x="2096" y="342"/>
                    <a:pt x="1378" y="962"/>
                  </a:cubicBezTo>
                  <a:cubicBezTo>
                    <a:pt x="1377" y="962"/>
                    <a:pt x="1377" y="963"/>
                    <a:pt x="1374" y="964"/>
                  </a:cubicBezTo>
                  <a:cubicBezTo>
                    <a:pt x="1374" y="966"/>
                    <a:pt x="1372" y="966"/>
                    <a:pt x="1372" y="967"/>
                  </a:cubicBezTo>
                  <a:cubicBezTo>
                    <a:pt x="888" y="1386"/>
                    <a:pt x="510" y="1920"/>
                    <a:pt x="276" y="2513"/>
                  </a:cubicBezTo>
                  <a:lnTo>
                    <a:pt x="276" y="2516"/>
                  </a:lnTo>
                  <a:cubicBezTo>
                    <a:pt x="274" y="2518"/>
                    <a:pt x="274" y="2519"/>
                    <a:pt x="274" y="2521"/>
                  </a:cubicBezTo>
                  <a:cubicBezTo>
                    <a:pt x="93" y="2980"/>
                    <a:pt x="0" y="3466"/>
                    <a:pt x="0" y="3964"/>
                  </a:cubicBezTo>
                  <a:cubicBezTo>
                    <a:pt x="0" y="4461"/>
                    <a:pt x="93" y="4946"/>
                    <a:pt x="274" y="5406"/>
                  </a:cubicBezTo>
                  <a:cubicBezTo>
                    <a:pt x="274" y="5408"/>
                    <a:pt x="274" y="5409"/>
                    <a:pt x="276" y="5410"/>
                  </a:cubicBezTo>
                  <a:lnTo>
                    <a:pt x="276" y="5414"/>
                  </a:lnTo>
                  <a:cubicBezTo>
                    <a:pt x="510" y="6007"/>
                    <a:pt x="888" y="6542"/>
                    <a:pt x="1372" y="6960"/>
                  </a:cubicBezTo>
                  <a:cubicBezTo>
                    <a:pt x="1372" y="6961"/>
                    <a:pt x="1374" y="6962"/>
                    <a:pt x="1374" y="6963"/>
                  </a:cubicBezTo>
                  <a:cubicBezTo>
                    <a:pt x="1377" y="6963"/>
                    <a:pt x="1377" y="6965"/>
                    <a:pt x="1378" y="6966"/>
                  </a:cubicBezTo>
                  <a:cubicBezTo>
                    <a:pt x="2096" y="7586"/>
                    <a:pt x="3014" y="7926"/>
                    <a:pt x="3965" y="7926"/>
                  </a:cubicBezTo>
                  <a:cubicBezTo>
                    <a:pt x="4916" y="7926"/>
                    <a:pt x="5835" y="7586"/>
                    <a:pt x="6552" y="6966"/>
                  </a:cubicBezTo>
                  <a:cubicBezTo>
                    <a:pt x="6554" y="6965"/>
                    <a:pt x="6554" y="6963"/>
                    <a:pt x="6555" y="6963"/>
                  </a:cubicBezTo>
                  <a:cubicBezTo>
                    <a:pt x="6555" y="6962"/>
                    <a:pt x="6558" y="6961"/>
                    <a:pt x="6558" y="6960"/>
                  </a:cubicBezTo>
                  <a:cubicBezTo>
                    <a:pt x="7041" y="6542"/>
                    <a:pt x="7421" y="6007"/>
                    <a:pt x="7655" y="5414"/>
                  </a:cubicBezTo>
                  <a:cubicBezTo>
                    <a:pt x="7655" y="5413"/>
                    <a:pt x="7655" y="5411"/>
                    <a:pt x="7656" y="5410"/>
                  </a:cubicBezTo>
                  <a:lnTo>
                    <a:pt x="7656" y="5406"/>
                  </a:lnTo>
                  <a:cubicBezTo>
                    <a:pt x="7775" y="5103"/>
                    <a:pt x="7858" y="4783"/>
                    <a:pt x="7898" y="4458"/>
                  </a:cubicBezTo>
                  <a:cubicBezTo>
                    <a:pt x="7917" y="4308"/>
                    <a:pt x="7810" y="4173"/>
                    <a:pt x="7661" y="4154"/>
                  </a:cubicBezTo>
                  <a:cubicBezTo>
                    <a:pt x="7650" y="4153"/>
                    <a:pt x="7638" y="4152"/>
                    <a:pt x="7627" y="4152"/>
                  </a:cubicBezTo>
                  <a:cubicBezTo>
                    <a:pt x="7491" y="4152"/>
                    <a:pt x="7374" y="4253"/>
                    <a:pt x="7357" y="4391"/>
                  </a:cubicBezTo>
                  <a:cubicBezTo>
                    <a:pt x="7329" y="4609"/>
                    <a:pt x="7281" y="4826"/>
                    <a:pt x="7212" y="5034"/>
                  </a:cubicBezTo>
                  <a:lnTo>
                    <a:pt x="719" y="5034"/>
                  </a:lnTo>
                  <a:cubicBezTo>
                    <a:pt x="606" y="4691"/>
                    <a:pt x="547" y="4330"/>
                    <a:pt x="547" y="3964"/>
                  </a:cubicBezTo>
                  <a:cubicBezTo>
                    <a:pt x="547" y="3596"/>
                    <a:pt x="606" y="3237"/>
                    <a:pt x="719" y="2893"/>
                  </a:cubicBezTo>
                  <a:lnTo>
                    <a:pt x="7212" y="2893"/>
                  </a:lnTo>
                  <a:cubicBezTo>
                    <a:pt x="7249" y="3007"/>
                    <a:pt x="7281" y="3123"/>
                    <a:pt x="7306" y="3241"/>
                  </a:cubicBezTo>
                  <a:cubicBezTo>
                    <a:pt x="7334" y="3368"/>
                    <a:pt x="7447" y="3455"/>
                    <a:pt x="7572" y="3455"/>
                  </a:cubicBezTo>
                  <a:cubicBezTo>
                    <a:pt x="7591" y="3455"/>
                    <a:pt x="7611" y="3453"/>
                    <a:pt x="7630" y="3449"/>
                  </a:cubicBezTo>
                  <a:cubicBezTo>
                    <a:pt x="7778" y="3418"/>
                    <a:pt x="7871" y="3273"/>
                    <a:pt x="7839" y="3125"/>
                  </a:cubicBezTo>
                  <a:cubicBezTo>
                    <a:pt x="7796" y="2920"/>
                    <a:pt x="7735" y="2717"/>
                    <a:pt x="7656" y="2521"/>
                  </a:cubicBezTo>
                  <a:lnTo>
                    <a:pt x="7656" y="2516"/>
                  </a:lnTo>
                  <a:cubicBezTo>
                    <a:pt x="7655" y="2515"/>
                    <a:pt x="7655" y="2514"/>
                    <a:pt x="7655" y="2513"/>
                  </a:cubicBezTo>
                  <a:cubicBezTo>
                    <a:pt x="7421" y="1920"/>
                    <a:pt x="7041" y="1386"/>
                    <a:pt x="6558" y="967"/>
                  </a:cubicBezTo>
                  <a:cubicBezTo>
                    <a:pt x="6558" y="966"/>
                    <a:pt x="6555" y="966"/>
                    <a:pt x="6555" y="964"/>
                  </a:cubicBezTo>
                  <a:cubicBezTo>
                    <a:pt x="6554" y="963"/>
                    <a:pt x="6554" y="962"/>
                    <a:pt x="6552" y="962"/>
                  </a:cubicBezTo>
                  <a:cubicBezTo>
                    <a:pt x="5835" y="342"/>
                    <a:pt x="4916" y="0"/>
                    <a:pt x="3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58"/>
          <p:cNvGrpSpPr/>
          <p:nvPr/>
        </p:nvGrpSpPr>
        <p:grpSpPr>
          <a:xfrm>
            <a:off x="7036263" y="1350250"/>
            <a:ext cx="310800" cy="465000"/>
            <a:chOff x="7036263" y="1350250"/>
            <a:chExt cx="310800" cy="465000"/>
          </a:xfrm>
        </p:grpSpPr>
        <p:sp>
          <p:nvSpPr>
            <p:cNvPr id="743" name="Google Shape;743;p58"/>
            <p:cNvSpPr/>
            <p:nvPr/>
          </p:nvSpPr>
          <p:spPr>
            <a:xfrm>
              <a:off x="7036263" y="1350250"/>
              <a:ext cx="310800" cy="465000"/>
            </a:xfrm>
            <a:custGeom>
              <a:avLst/>
              <a:gdLst/>
              <a:ahLst/>
              <a:cxnLst/>
              <a:rect l="l" t="t" r="r" b="b"/>
              <a:pathLst>
                <a:path w="12432" h="18600" extrusionOk="0">
                  <a:moveTo>
                    <a:pt x="601" y="4608"/>
                  </a:moveTo>
                  <a:lnTo>
                    <a:pt x="601" y="4608"/>
                  </a:lnTo>
                  <a:cubicBezTo>
                    <a:pt x="1775" y="4861"/>
                    <a:pt x="2540" y="5781"/>
                    <a:pt x="2913" y="6349"/>
                  </a:cubicBezTo>
                  <a:cubicBezTo>
                    <a:pt x="2366" y="6680"/>
                    <a:pt x="1704" y="6759"/>
                    <a:pt x="1194" y="6759"/>
                  </a:cubicBezTo>
                  <a:cubicBezTo>
                    <a:pt x="1038" y="6759"/>
                    <a:pt x="895" y="6752"/>
                    <a:pt x="776" y="6742"/>
                  </a:cubicBezTo>
                  <a:cubicBezTo>
                    <a:pt x="702" y="6736"/>
                    <a:pt x="643" y="6677"/>
                    <a:pt x="634" y="6600"/>
                  </a:cubicBezTo>
                  <a:cubicBezTo>
                    <a:pt x="558" y="5853"/>
                    <a:pt x="554" y="5191"/>
                    <a:pt x="601" y="4608"/>
                  </a:cubicBezTo>
                  <a:close/>
                  <a:moveTo>
                    <a:pt x="11717" y="4608"/>
                  </a:moveTo>
                  <a:cubicBezTo>
                    <a:pt x="11766" y="5222"/>
                    <a:pt x="11754" y="5887"/>
                    <a:pt x="11682" y="6600"/>
                  </a:cubicBezTo>
                  <a:cubicBezTo>
                    <a:pt x="11674" y="6677"/>
                    <a:pt x="11614" y="6736"/>
                    <a:pt x="11539" y="6742"/>
                  </a:cubicBezTo>
                  <a:cubicBezTo>
                    <a:pt x="11419" y="6752"/>
                    <a:pt x="11277" y="6759"/>
                    <a:pt x="11120" y="6759"/>
                  </a:cubicBezTo>
                  <a:cubicBezTo>
                    <a:pt x="10611" y="6759"/>
                    <a:pt x="9950" y="6680"/>
                    <a:pt x="9403" y="6349"/>
                  </a:cubicBezTo>
                  <a:cubicBezTo>
                    <a:pt x="9774" y="5781"/>
                    <a:pt x="10540" y="4861"/>
                    <a:pt x="11717" y="4608"/>
                  </a:cubicBezTo>
                  <a:close/>
                  <a:moveTo>
                    <a:pt x="1670" y="7282"/>
                  </a:moveTo>
                  <a:lnTo>
                    <a:pt x="1596" y="7740"/>
                  </a:lnTo>
                  <a:cubicBezTo>
                    <a:pt x="1553" y="8016"/>
                    <a:pt x="1702" y="8283"/>
                    <a:pt x="1959" y="8390"/>
                  </a:cubicBezTo>
                  <a:lnTo>
                    <a:pt x="3614" y="9072"/>
                  </a:lnTo>
                  <a:cubicBezTo>
                    <a:pt x="3626" y="9076"/>
                    <a:pt x="3639" y="9080"/>
                    <a:pt x="3650" y="9083"/>
                  </a:cubicBezTo>
                  <a:cubicBezTo>
                    <a:pt x="3637" y="9196"/>
                    <a:pt x="3626" y="9312"/>
                    <a:pt x="3616" y="9430"/>
                  </a:cubicBezTo>
                  <a:lnTo>
                    <a:pt x="1833" y="8696"/>
                  </a:lnTo>
                  <a:cubicBezTo>
                    <a:pt x="1433" y="8530"/>
                    <a:pt x="1200" y="8117"/>
                    <a:pt x="1267" y="7689"/>
                  </a:cubicBezTo>
                  <a:lnTo>
                    <a:pt x="1329" y="7301"/>
                  </a:lnTo>
                  <a:cubicBezTo>
                    <a:pt x="1437" y="7299"/>
                    <a:pt x="1550" y="7293"/>
                    <a:pt x="1670" y="7282"/>
                  </a:cubicBezTo>
                  <a:close/>
                  <a:moveTo>
                    <a:pt x="10647" y="7282"/>
                  </a:moveTo>
                  <a:cubicBezTo>
                    <a:pt x="10764" y="7293"/>
                    <a:pt x="10875" y="7299"/>
                    <a:pt x="10981" y="7301"/>
                  </a:cubicBezTo>
                  <a:lnTo>
                    <a:pt x="10981" y="7305"/>
                  </a:lnTo>
                  <a:lnTo>
                    <a:pt x="11047" y="7690"/>
                  </a:lnTo>
                  <a:cubicBezTo>
                    <a:pt x="11115" y="8118"/>
                    <a:pt x="10882" y="8531"/>
                    <a:pt x="10482" y="8696"/>
                  </a:cubicBezTo>
                  <a:lnTo>
                    <a:pt x="8699" y="9430"/>
                  </a:lnTo>
                  <a:cubicBezTo>
                    <a:pt x="8689" y="9312"/>
                    <a:pt x="8680" y="9196"/>
                    <a:pt x="8667" y="9083"/>
                  </a:cubicBezTo>
                  <a:cubicBezTo>
                    <a:pt x="8677" y="9080"/>
                    <a:pt x="8689" y="9076"/>
                    <a:pt x="8699" y="9072"/>
                  </a:cubicBezTo>
                  <a:lnTo>
                    <a:pt x="10356" y="8390"/>
                  </a:lnTo>
                  <a:cubicBezTo>
                    <a:pt x="10614" y="8283"/>
                    <a:pt x="10764" y="8016"/>
                    <a:pt x="10721" y="7740"/>
                  </a:cubicBezTo>
                  <a:lnTo>
                    <a:pt x="10647" y="7282"/>
                  </a:lnTo>
                  <a:close/>
                  <a:moveTo>
                    <a:pt x="6976" y="5874"/>
                  </a:moveTo>
                  <a:cubicBezTo>
                    <a:pt x="7103" y="5874"/>
                    <a:pt x="7220" y="5941"/>
                    <a:pt x="7279" y="6051"/>
                  </a:cubicBezTo>
                  <a:cubicBezTo>
                    <a:pt x="7580" y="6588"/>
                    <a:pt x="8099" y="7833"/>
                    <a:pt x="8197" y="10122"/>
                  </a:cubicBezTo>
                  <a:cubicBezTo>
                    <a:pt x="8204" y="10258"/>
                    <a:pt x="8157" y="10387"/>
                    <a:pt x="8062" y="10484"/>
                  </a:cubicBezTo>
                  <a:cubicBezTo>
                    <a:pt x="7967" y="10582"/>
                    <a:pt x="7841" y="10637"/>
                    <a:pt x="7706" y="10637"/>
                  </a:cubicBezTo>
                  <a:cubicBezTo>
                    <a:pt x="7433" y="10637"/>
                    <a:pt x="7214" y="10415"/>
                    <a:pt x="7214" y="10143"/>
                  </a:cubicBezTo>
                  <a:lnTo>
                    <a:pt x="7214" y="9851"/>
                  </a:lnTo>
                  <a:cubicBezTo>
                    <a:pt x="7214" y="9279"/>
                    <a:pt x="6746" y="8813"/>
                    <a:pt x="6174" y="8813"/>
                  </a:cubicBezTo>
                  <a:lnTo>
                    <a:pt x="6140" y="8813"/>
                  </a:lnTo>
                  <a:cubicBezTo>
                    <a:pt x="5568" y="8813"/>
                    <a:pt x="5102" y="9279"/>
                    <a:pt x="5102" y="9851"/>
                  </a:cubicBezTo>
                  <a:lnTo>
                    <a:pt x="5102" y="10143"/>
                  </a:lnTo>
                  <a:cubicBezTo>
                    <a:pt x="5102" y="10415"/>
                    <a:pt x="4881" y="10637"/>
                    <a:pt x="4610" y="10637"/>
                  </a:cubicBezTo>
                  <a:cubicBezTo>
                    <a:pt x="4474" y="10637"/>
                    <a:pt x="4348" y="10582"/>
                    <a:pt x="4253" y="10484"/>
                  </a:cubicBezTo>
                  <a:cubicBezTo>
                    <a:pt x="4160" y="10387"/>
                    <a:pt x="4112" y="10258"/>
                    <a:pt x="4117" y="10122"/>
                  </a:cubicBezTo>
                  <a:cubicBezTo>
                    <a:pt x="4217" y="7833"/>
                    <a:pt x="4736" y="6588"/>
                    <a:pt x="5034" y="6051"/>
                  </a:cubicBezTo>
                  <a:cubicBezTo>
                    <a:pt x="5096" y="5941"/>
                    <a:pt x="5213" y="5874"/>
                    <a:pt x="5341" y="5874"/>
                  </a:cubicBezTo>
                  <a:close/>
                  <a:moveTo>
                    <a:pt x="3299" y="11231"/>
                  </a:moveTo>
                  <a:cubicBezTo>
                    <a:pt x="3303" y="11231"/>
                    <a:pt x="3306" y="11234"/>
                    <a:pt x="3306" y="11238"/>
                  </a:cubicBezTo>
                  <a:lnTo>
                    <a:pt x="3306" y="11873"/>
                  </a:lnTo>
                  <a:cubicBezTo>
                    <a:pt x="3306" y="11874"/>
                    <a:pt x="3306" y="11876"/>
                    <a:pt x="3303" y="11879"/>
                  </a:cubicBezTo>
                  <a:cubicBezTo>
                    <a:pt x="3302" y="11880"/>
                    <a:pt x="3301" y="11880"/>
                    <a:pt x="3300" y="11880"/>
                  </a:cubicBezTo>
                  <a:cubicBezTo>
                    <a:pt x="3299" y="11880"/>
                    <a:pt x="3298" y="11880"/>
                    <a:pt x="3297" y="11880"/>
                  </a:cubicBezTo>
                  <a:cubicBezTo>
                    <a:pt x="3288" y="11879"/>
                    <a:pt x="3282" y="11877"/>
                    <a:pt x="3274" y="11876"/>
                  </a:cubicBezTo>
                  <a:lnTo>
                    <a:pt x="1959" y="11697"/>
                  </a:lnTo>
                  <a:cubicBezTo>
                    <a:pt x="1956" y="11695"/>
                    <a:pt x="1954" y="11693"/>
                    <a:pt x="1954" y="11690"/>
                  </a:cubicBezTo>
                  <a:lnTo>
                    <a:pt x="1954" y="11238"/>
                  </a:lnTo>
                  <a:cubicBezTo>
                    <a:pt x="1954" y="11234"/>
                    <a:pt x="1959" y="11231"/>
                    <a:pt x="1962" y="11231"/>
                  </a:cubicBezTo>
                  <a:close/>
                  <a:moveTo>
                    <a:pt x="10353" y="11231"/>
                  </a:moveTo>
                  <a:cubicBezTo>
                    <a:pt x="10358" y="11231"/>
                    <a:pt x="10359" y="11234"/>
                    <a:pt x="10359" y="11238"/>
                  </a:cubicBezTo>
                  <a:lnTo>
                    <a:pt x="10359" y="11690"/>
                  </a:lnTo>
                  <a:cubicBezTo>
                    <a:pt x="10359" y="11693"/>
                    <a:pt x="10359" y="11695"/>
                    <a:pt x="10358" y="11697"/>
                  </a:cubicBezTo>
                  <a:lnTo>
                    <a:pt x="9040" y="11876"/>
                  </a:lnTo>
                  <a:cubicBezTo>
                    <a:pt x="9034" y="11877"/>
                    <a:pt x="9025" y="11879"/>
                    <a:pt x="9019" y="11880"/>
                  </a:cubicBezTo>
                  <a:cubicBezTo>
                    <a:pt x="9018" y="11880"/>
                    <a:pt x="9017" y="11880"/>
                    <a:pt x="9016" y="11880"/>
                  </a:cubicBezTo>
                  <a:cubicBezTo>
                    <a:pt x="9015" y="11880"/>
                    <a:pt x="9013" y="11880"/>
                    <a:pt x="9012" y="11879"/>
                  </a:cubicBezTo>
                  <a:cubicBezTo>
                    <a:pt x="9009" y="11876"/>
                    <a:pt x="9009" y="11874"/>
                    <a:pt x="9009" y="11873"/>
                  </a:cubicBezTo>
                  <a:lnTo>
                    <a:pt x="9009" y="11238"/>
                  </a:lnTo>
                  <a:cubicBezTo>
                    <a:pt x="9009" y="11234"/>
                    <a:pt x="9013" y="11231"/>
                    <a:pt x="9018" y="11231"/>
                  </a:cubicBezTo>
                  <a:close/>
                  <a:moveTo>
                    <a:pt x="3438" y="13070"/>
                  </a:moveTo>
                  <a:cubicBezTo>
                    <a:pt x="3442" y="13070"/>
                    <a:pt x="3447" y="13074"/>
                    <a:pt x="3447" y="13079"/>
                  </a:cubicBezTo>
                  <a:lnTo>
                    <a:pt x="3447" y="13712"/>
                  </a:lnTo>
                  <a:cubicBezTo>
                    <a:pt x="3447" y="13714"/>
                    <a:pt x="3447" y="13716"/>
                    <a:pt x="3444" y="13718"/>
                  </a:cubicBezTo>
                  <a:cubicBezTo>
                    <a:pt x="3442" y="13720"/>
                    <a:pt x="3440" y="13720"/>
                    <a:pt x="3439" y="13720"/>
                  </a:cubicBezTo>
                  <a:cubicBezTo>
                    <a:pt x="3438" y="13720"/>
                    <a:pt x="3437" y="13720"/>
                    <a:pt x="3436" y="13720"/>
                  </a:cubicBezTo>
                  <a:cubicBezTo>
                    <a:pt x="3429" y="13718"/>
                    <a:pt x="3422" y="13717"/>
                    <a:pt x="3416" y="13716"/>
                  </a:cubicBezTo>
                  <a:lnTo>
                    <a:pt x="2098" y="13538"/>
                  </a:lnTo>
                  <a:cubicBezTo>
                    <a:pt x="2095" y="13536"/>
                    <a:pt x="2095" y="13534"/>
                    <a:pt x="2095" y="13532"/>
                  </a:cubicBezTo>
                  <a:lnTo>
                    <a:pt x="2095" y="13079"/>
                  </a:lnTo>
                  <a:cubicBezTo>
                    <a:pt x="2095" y="13074"/>
                    <a:pt x="2098" y="13070"/>
                    <a:pt x="2101" y="13070"/>
                  </a:cubicBezTo>
                  <a:close/>
                  <a:moveTo>
                    <a:pt x="10212" y="13070"/>
                  </a:moveTo>
                  <a:cubicBezTo>
                    <a:pt x="10217" y="13070"/>
                    <a:pt x="10220" y="13074"/>
                    <a:pt x="10220" y="13079"/>
                  </a:cubicBezTo>
                  <a:lnTo>
                    <a:pt x="10220" y="13532"/>
                  </a:lnTo>
                  <a:cubicBezTo>
                    <a:pt x="10220" y="13534"/>
                    <a:pt x="10218" y="13536"/>
                    <a:pt x="10218" y="13538"/>
                  </a:cubicBezTo>
                  <a:lnTo>
                    <a:pt x="8901" y="13716"/>
                  </a:lnTo>
                  <a:cubicBezTo>
                    <a:pt x="8892" y="13717"/>
                    <a:pt x="8886" y="13718"/>
                    <a:pt x="8878" y="13720"/>
                  </a:cubicBezTo>
                  <a:cubicBezTo>
                    <a:pt x="8877" y="13720"/>
                    <a:pt x="8876" y="13720"/>
                    <a:pt x="8875" y="13720"/>
                  </a:cubicBezTo>
                  <a:cubicBezTo>
                    <a:pt x="8874" y="13720"/>
                    <a:pt x="8873" y="13720"/>
                    <a:pt x="8871" y="13718"/>
                  </a:cubicBezTo>
                  <a:cubicBezTo>
                    <a:pt x="8870" y="13716"/>
                    <a:pt x="8870" y="13714"/>
                    <a:pt x="8870" y="13712"/>
                  </a:cubicBezTo>
                  <a:lnTo>
                    <a:pt x="8870" y="13079"/>
                  </a:lnTo>
                  <a:lnTo>
                    <a:pt x="8868" y="13079"/>
                  </a:lnTo>
                  <a:cubicBezTo>
                    <a:pt x="8868" y="13074"/>
                    <a:pt x="8871" y="13070"/>
                    <a:pt x="8876" y="13070"/>
                  </a:cubicBezTo>
                  <a:close/>
                  <a:moveTo>
                    <a:pt x="6174" y="9359"/>
                  </a:moveTo>
                  <a:cubicBezTo>
                    <a:pt x="6447" y="9359"/>
                    <a:pt x="6669" y="9579"/>
                    <a:pt x="6669" y="9851"/>
                  </a:cubicBezTo>
                  <a:lnTo>
                    <a:pt x="6669" y="10143"/>
                  </a:lnTo>
                  <a:cubicBezTo>
                    <a:pt x="6669" y="10709"/>
                    <a:pt x="7121" y="11170"/>
                    <a:pt x="7685" y="11181"/>
                  </a:cubicBezTo>
                  <a:lnTo>
                    <a:pt x="7509" y="13683"/>
                  </a:lnTo>
                  <a:cubicBezTo>
                    <a:pt x="7509" y="13700"/>
                    <a:pt x="7494" y="13712"/>
                    <a:pt x="7478" y="13712"/>
                  </a:cubicBezTo>
                  <a:lnTo>
                    <a:pt x="6343" y="13712"/>
                  </a:lnTo>
                  <a:cubicBezTo>
                    <a:pt x="6190" y="13712"/>
                    <a:pt x="6070" y="13834"/>
                    <a:pt x="6070" y="13985"/>
                  </a:cubicBezTo>
                  <a:cubicBezTo>
                    <a:pt x="6070" y="14135"/>
                    <a:pt x="6190" y="14257"/>
                    <a:pt x="6343" y="14257"/>
                  </a:cubicBezTo>
                  <a:lnTo>
                    <a:pt x="7118" y="14257"/>
                  </a:lnTo>
                  <a:lnTo>
                    <a:pt x="7023" y="14972"/>
                  </a:lnTo>
                  <a:lnTo>
                    <a:pt x="5293" y="14972"/>
                  </a:lnTo>
                  <a:lnTo>
                    <a:pt x="5197" y="14241"/>
                  </a:lnTo>
                  <a:cubicBezTo>
                    <a:pt x="5301" y="14204"/>
                    <a:pt x="5377" y="14103"/>
                    <a:pt x="5377" y="13985"/>
                  </a:cubicBezTo>
                  <a:cubicBezTo>
                    <a:pt x="5377" y="13834"/>
                    <a:pt x="5255" y="13712"/>
                    <a:pt x="5104" y="13712"/>
                  </a:cubicBezTo>
                  <a:lnTo>
                    <a:pt x="4838" y="13712"/>
                  </a:lnTo>
                  <a:cubicBezTo>
                    <a:pt x="4822" y="13712"/>
                    <a:pt x="4807" y="13700"/>
                    <a:pt x="4806" y="13683"/>
                  </a:cubicBezTo>
                  <a:lnTo>
                    <a:pt x="4631" y="11181"/>
                  </a:lnTo>
                  <a:cubicBezTo>
                    <a:pt x="5193" y="11170"/>
                    <a:pt x="5648" y="10709"/>
                    <a:pt x="5648" y="10143"/>
                  </a:cubicBezTo>
                  <a:lnTo>
                    <a:pt x="5648" y="9851"/>
                  </a:lnTo>
                  <a:cubicBezTo>
                    <a:pt x="5648" y="9579"/>
                    <a:pt x="5869" y="9359"/>
                    <a:pt x="6140" y="9359"/>
                  </a:cubicBezTo>
                  <a:close/>
                  <a:moveTo>
                    <a:pt x="6952" y="15516"/>
                  </a:moveTo>
                  <a:lnTo>
                    <a:pt x="6848" y="16292"/>
                  </a:lnTo>
                  <a:cubicBezTo>
                    <a:pt x="6847" y="16308"/>
                    <a:pt x="6832" y="16321"/>
                    <a:pt x="6816" y="16321"/>
                  </a:cubicBezTo>
                  <a:lnTo>
                    <a:pt x="5498" y="16321"/>
                  </a:lnTo>
                  <a:cubicBezTo>
                    <a:pt x="5483" y="16321"/>
                    <a:pt x="5470" y="16308"/>
                    <a:pt x="5467" y="16292"/>
                  </a:cubicBezTo>
                  <a:lnTo>
                    <a:pt x="5365" y="15516"/>
                  </a:lnTo>
                  <a:close/>
                  <a:moveTo>
                    <a:pt x="7364" y="16473"/>
                  </a:moveTo>
                  <a:cubicBezTo>
                    <a:pt x="7407" y="16508"/>
                    <a:pt x="7450" y="16545"/>
                    <a:pt x="7488" y="16585"/>
                  </a:cubicBezTo>
                  <a:cubicBezTo>
                    <a:pt x="7696" y="16792"/>
                    <a:pt x="7826" y="17048"/>
                    <a:pt x="7857" y="17303"/>
                  </a:cubicBezTo>
                  <a:cubicBezTo>
                    <a:pt x="7884" y="17536"/>
                    <a:pt x="7825" y="17740"/>
                    <a:pt x="7687" y="17878"/>
                  </a:cubicBezTo>
                  <a:cubicBezTo>
                    <a:pt x="7571" y="17992"/>
                    <a:pt x="7409" y="18054"/>
                    <a:pt x="7222" y="18054"/>
                  </a:cubicBezTo>
                  <a:cubicBezTo>
                    <a:pt x="7186" y="18054"/>
                    <a:pt x="7150" y="18052"/>
                    <a:pt x="7113" y="18047"/>
                  </a:cubicBezTo>
                  <a:cubicBezTo>
                    <a:pt x="6857" y="18018"/>
                    <a:pt x="6601" y="17886"/>
                    <a:pt x="6393" y="17680"/>
                  </a:cubicBezTo>
                  <a:cubicBezTo>
                    <a:pt x="6381" y="17667"/>
                    <a:pt x="6369" y="17654"/>
                    <a:pt x="6356" y="17642"/>
                  </a:cubicBezTo>
                  <a:cubicBezTo>
                    <a:pt x="6306" y="17585"/>
                    <a:pt x="6233" y="17554"/>
                    <a:pt x="6158" y="17554"/>
                  </a:cubicBezTo>
                  <a:cubicBezTo>
                    <a:pt x="6082" y="17554"/>
                    <a:pt x="6011" y="17585"/>
                    <a:pt x="5957" y="17642"/>
                  </a:cubicBezTo>
                  <a:cubicBezTo>
                    <a:pt x="5947" y="17654"/>
                    <a:pt x="5935" y="17667"/>
                    <a:pt x="5920" y="17680"/>
                  </a:cubicBezTo>
                  <a:cubicBezTo>
                    <a:pt x="5713" y="17886"/>
                    <a:pt x="5459" y="18018"/>
                    <a:pt x="5203" y="18047"/>
                  </a:cubicBezTo>
                  <a:cubicBezTo>
                    <a:pt x="5166" y="18052"/>
                    <a:pt x="5129" y="18054"/>
                    <a:pt x="5093" y="18054"/>
                  </a:cubicBezTo>
                  <a:cubicBezTo>
                    <a:pt x="4906" y="18054"/>
                    <a:pt x="4744" y="17992"/>
                    <a:pt x="4629" y="17878"/>
                  </a:cubicBezTo>
                  <a:cubicBezTo>
                    <a:pt x="4492" y="17740"/>
                    <a:pt x="4431" y="17536"/>
                    <a:pt x="4459" y="17303"/>
                  </a:cubicBezTo>
                  <a:cubicBezTo>
                    <a:pt x="4487" y="17048"/>
                    <a:pt x="4619" y="16792"/>
                    <a:pt x="4825" y="16585"/>
                  </a:cubicBezTo>
                  <a:cubicBezTo>
                    <a:pt x="4867" y="16545"/>
                    <a:pt x="4910" y="16508"/>
                    <a:pt x="4953" y="16473"/>
                  </a:cubicBezTo>
                  <a:cubicBezTo>
                    <a:pt x="5031" y="16703"/>
                    <a:pt x="5248" y="16866"/>
                    <a:pt x="5498" y="16866"/>
                  </a:cubicBezTo>
                  <a:lnTo>
                    <a:pt x="6816" y="16866"/>
                  </a:lnTo>
                  <a:cubicBezTo>
                    <a:pt x="7066" y="16866"/>
                    <a:pt x="7285" y="16703"/>
                    <a:pt x="7364" y="16473"/>
                  </a:cubicBezTo>
                  <a:close/>
                  <a:moveTo>
                    <a:pt x="2711" y="1"/>
                  </a:moveTo>
                  <a:cubicBezTo>
                    <a:pt x="2618" y="1"/>
                    <a:pt x="2525" y="24"/>
                    <a:pt x="2439" y="71"/>
                  </a:cubicBezTo>
                  <a:cubicBezTo>
                    <a:pt x="1903" y="371"/>
                    <a:pt x="416" y="1449"/>
                    <a:pt x="91" y="4244"/>
                  </a:cubicBezTo>
                  <a:cubicBezTo>
                    <a:pt x="89" y="4249"/>
                    <a:pt x="89" y="4254"/>
                    <a:pt x="87" y="4260"/>
                  </a:cubicBezTo>
                  <a:lnTo>
                    <a:pt x="87" y="4280"/>
                  </a:lnTo>
                  <a:cubicBezTo>
                    <a:pt x="9" y="4965"/>
                    <a:pt x="1" y="5752"/>
                    <a:pt x="93" y="6656"/>
                  </a:cubicBezTo>
                  <a:cubicBezTo>
                    <a:pt x="126" y="6993"/>
                    <a:pt x="394" y="7257"/>
                    <a:pt x="730" y="7285"/>
                  </a:cubicBezTo>
                  <a:cubicBezTo>
                    <a:pt x="747" y="7287"/>
                    <a:pt x="763" y="7288"/>
                    <a:pt x="779" y="7289"/>
                  </a:cubicBezTo>
                  <a:lnTo>
                    <a:pt x="730" y="7603"/>
                  </a:lnTo>
                  <a:cubicBezTo>
                    <a:pt x="622" y="8281"/>
                    <a:pt x="991" y="8938"/>
                    <a:pt x="1627" y="9199"/>
                  </a:cubicBezTo>
                  <a:lnTo>
                    <a:pt x="3460" y="9956"/>
                  </a:lnTo>
                  <a:cubicBezTo>
                    <a:pt x="3496" y="9970"/>
                    <a:pt x="3530" y="9976"/>
                    <a:pt x="3565" y="9976"/>
                  </a:cubicBezTo>
                  <a:cubicBezTo>
                    <a:pt x="3570" y="9976"/>
                    <a:pt x="3573" y="9975"/>
                    <a:pt x="3579" y="9975"/>
                  </a:cubicBezTo>
                  <a:cubicBezTo>
                    <a:pt x="3577" y="10017"/>
                    <a:pt x="3576" y="10057"/>
                    <a:pt x="3573" y="10099"/>
                  </a:cubicBezTo>
                  <a:cubicBezTo>
                    <a:pt x="3561" y="10384"/>
                    <a:pt x="3662" y="10655"/>
                    <a:pt x="3860" y="10862"/>
                  </a:cubicBezTo>
                  <a:cubicBezTo>
                    <a:pt x="3928" y="10933"/>
                    <a:pt x="4006" y="10994"/>
                    <a:pt x="4090" y="11042"/>
                  </a:cubicBezTo>
                  <a:cubicBezTo>
                    <a:pt x="4081" y="11072"/>
                    <a:pt x="4078" y="11103"/>
                    <a:pt x="4081" y="11135"/>
                  </a:cubicBezTo>
                  <a:lnTo>
                    <a:pt x="4092" y="11291"/>
                  </a:lnTo>
                  <a:lnTo>
                    <a:pt x="3853" y="11291"/>
                  </a:lnTo>
                  <a:lnTo>
                    <a:pt x="3853" y="11238"/>
                  </a:lnTo>
                  <a:cubicBezTo>
                    <a:pt x="3853" y="10933"/>
                    <a:pt x="3604" y="10686"/>
                    <a:pt x="3299" y="10686"/>
                  </a:cubicBezTo>
                  <a:lnTo>
                    <a:pt x="1962" y="10686"/>
                  </a:lnTo>
                  <a:cubicBezTo>
                    <a:pt x="1794" y="10686"/>
                    <a:pt x="1643" y="10762"/>
                    <a:pt x="1540" y="10881"/>
                  </a:cubicBezTo>
                  <a:lnTo>
                    <a:pt x="1030" y="10415"/>
                  </a:lnTo>
                  <a:cubicBezTo>
                    <a:pt x="978" y="10368"/>
                    <a:pt x="913" y="10344"/>
                    <a:pt x="847" y="10344"/>
                  </a:cubicBezTo>
                  <a:cubicBezTo>
                    <a:pt x="773" y="10344"/>
                    <a:pt x="699" y="10374"/>
                    <a:pt x="644" y="10434"/>
                  </a:cubicBezTo>
                  <a:cubicBezTo>
                    <a:pt x="544" y="10544"/>
                    <a:pt x="552" y="10716"/>
                    <a:pt x="662" y="10819"/>
                  </a:cubicBezTo>
                  <a:lnTo>
                    <a:pt x="1409" y="11499"/>
                  </a:lnTo>
                  <a:lnTo>
                    <a:pt x="1409" y="11690"/>
                  </a:lnTo>
                  <a:cubicBezTo>
                    <a:pt x="1409" y="11948"/>
                    <a:pt x="1591" y="12175"/>
                    <a:pt x="1843" y="12230"/>
                  </a:cubicBezTo>
                  <a:cubicBezTo>
                    <a:pt x="1852" y="12233"/>
                    <a:pt x="1858" y="12234"/>
                    <a:pt x="1866" y="12234"/>
                  </a:cubicBezTo>
                  <a:lnTo>
                    <a:pt x="3192" y="12415"/>
                  </a:lnTo>
                  <a:cubicBezTo>
                    <a:pt x="3227" y="12422"/>
                    <a:pt x="3263" y="12425"/>
                    <a:pt x="3299" y="12425"/>
                  </a:cubicBezTo>
                  <a:cubicBezTo>
                    <a:pt x="3423" y="12425"/>
                    <a:pt x="3545" y="12383"/>
                    <a:pt x="3645" y="12303"/>
                  </a:cubicBezTo>
                  <a:cubicBezTo>
                    <a:pt x="3776" y="12197"/>
                    <a:pt x="3853" y="12041"/>
                    <a:pt x="3853" y="11873"/>
                  </a:cubicBezTo>
                  <a:lnTo>
                    <a:pt x="3853" y="11836"/>
                  </a:lnTo>
                  <a:lnTo>
                    <a:pt x="4130" y="11836"/>
                  </a:lnTo>
                  <a:lnTo>
                    <a:pt x="4221" y="13132"/>
                  </a:lnTo>
                  <a:lnTo>
                    <a:pt x="3991" y="13132"/>
                  </a:lnTo>
                  <a:lnTo>
                    <a:pt x="3991" y="13079"/>
                  </a:lnTo>
                  <a:cubicBezTo>
                    <a:pt x="3991" y="12774"/>
                    <a:pt x="3743" y="12526"/>
                    <a:pt x="3438" y="12526"/>
                  </a:cubicBezTo>
                  <a:lnTo>
                    <a:pt x="2101" y="12526"/>
                  </a:lnTo>
                  <a:cubicBezTo>
                    <a:pt x="1934" y="12526"/>
                    <a:pt x="1782" y="12602"/>
                    <a:pt x="1682" y="12721"/>
                  </a:cubicBezTo>
                  <a:lnTo>
                    <a:pt x="1169" y="12255"/>
                  </a:lnTo>
                  <a:cubicBezTo>
                    <a:pt x="1117" y="12208"/>
                    <a:pt x="1052" y="12184"/>
                    <a:pt x="986" y="12184"/>
                  </a:cubicBezTo>
                  <a:cubicBezTo>
                    <a:pt x="912" y="12184"/>
                    <a:pt x="839" y="12214"/>
                    <a:pt x="785" y="12273"/>
                  </a:cubicBezTo>
                  <a:cubicBezTo>
                    <a:pt x="683" y="12384"/>
                    <a:pt x="692" y="12556"/>
                    <a:pt x="803" y="12658"/>
                  </a:cubicBezTo>
                  <a:lnTo>
                    <a:pt x="1550" y="13340"/>
                  </a:lnTo>
                  <a:lnTo>
                    <a:pt x="1550" y="13532"/>
                  </a:lnTo>
                  <a:cubicBezTo>
                    <a:pt x="1550" y="13789"/>
                    <a:pt x="1732" y="14016"/>
                    <a:pt x="1983" y="14071"/>
                  </a:cubicBezTo>
                  <a:cubicBezTo>
                    <a:pt x="1991" y="14073"/>
                    <a:pt x="1999" y="14074"/>
                    <a:pt x="2005" y="14075"/>
                  </a:cubicBezTo>
                  <a:lnTo>
                    <a:pt x="3331" y="14255"/>
                  </a:lnTo>
                  <a:cubicBezTo>
                    <a:pt x="3368" y="14262"/>
                    <a:pt x="3404" y="14266"/>
                    <a:pt x="3441" y="14266"/>
                  </a:cubicBezTo>
                  <a:cubicBezTo>
                    <a:pt x="3565" y="14266"/>
                    <a:pt x="3686" y="14223"/>
                    <a:pt x="3785" y="14143"/>
                  </a:cubicBezTo>
                  <a:cubicBezTo>
                    <a:pt x="3915" y="14038"/>
                    <a:pt x="3991" y="13881"/>
                    <a:pt x="3991" y="13712"/>
                  </a:cubicBezTo>
                  <a:lnTo>
                    <a:pt x="3991" y="13677"/>
                  </a:lnTo>
                  <a:lnTo>
                    <a:pt x="4260" y="13677"/>
                  </a:lnTo>
                  <a:lnTo>
                    <a:pt x="4262" y="13721"/>
                  </a:lnTo>
                  <a:cubicBezTo>
                    <a:pt x="4278" y="13955"/>
                    <a:pt x="4434" y="14148"/>
                    <a:pt x="4646" y="14224"/>
                  </a:cubicBezTo>
                  <a:lnTo>
                    <a:pt x="4646" y="14240"/>
                  </a:lnTo>
                  <a:lnTo>
                    <a:pt x="4862" y="15880"/>
                  </a:lnTo>
                  <a:cubicBezTo>
                    <a:pt x="4711" y="15965"/>
                    <a:pt x="4569" y="16072"/>
                    <a:pt x="4440" y="16199"/>
                  </a:cubicBezTo>
                  <a:cubicBezTo>
                    <a:pt x="4148" y="16493"/>
                    <a:pt x="3961" y="16863"/>
                    <a:pt x="3918" y="17241"/>
                  </a:cubicBezTo>
                  <a:cubicBezTo>
                    <a:pt x="3871" y="17642"/>
                    <a:pt x="3985" y="18004"/>
                    <a:pt x="4244" y="18263"/>
                  </a:cubicBezTo>
                  <a:cubicBezTo>
                    <a:pt x="4463" y="18483"/>
                    <a:pt x="4760" y="18600"/>
                    <a:pt x="5092" y="18600"/>
                  </a:cubicBezTo>
                  <a:cubicBezTo>
                    <a:pt x="5150" y="18600"/>
                    <a:pt x="5207" y="18596"/>
                    <a:pt x="5267" y="18590"/>
                  </a:cubicBezTo>
                  <a:cubicBezTo>
                    <a:pt x="5582" y="18552"/>
                    <a:pt x="5894" y="18415"/>
                    <a:pt x="6158" y="18199"/>
                  </a:cubicBezTo>
                  <a:cubicBezTo>
                    <a:pt x="6423" y="18415"/>
                    <a:pt x="6734" y="18552"/>
                    <a:pt x="7050" y="18590"/>
                  </a:cubicBezTo>
                  <a:cubicBezTo>
                    <a:pt x="7108" y="18596"/>
                    <a:pt x="7166" y="18600"/>
                    <a:pt x="7222" y="18600"/>
                  </a:cubicBezTo>
                  <a:cubicBezTo>
                    <a:pt x="7554" y="18600"/>
                    <a:pt x="7851" y="18483"/>
                    <a:pt x="8072" y="18263"/>
                  </a:cubicBezTo>
                  <a:cubicBezTo>
                    <a:pt x="8330" y="18004"/>
                    <a:pt x="8446" y="17642"/>
                    <a:pt x="8398" y="17241"/>
                  </a:cubicBezTo>
                  <a:cubicBezTo>
                    <a:pt x="8354" y="16863"/>
                    <a:pt x="8169" y="16493"/>
                    <a:pt x="7874" y="16199"/>
                  </a:cubicBezTo>
                  <a:cubicBezTo>
                    <a:pt x="7746" y="16072"/>
                    <a:pt x="7605" y="15965"/>
                    <a:pt x="7451" y="15880"/>
                  </a:cubicBezTo>
                  <a:lnTo>
                    <a:pt x="7669" y="14240"/>
                  </a:lnTo>
                  <a:cubicBezTo>
                    <a:pt x="7671" y="14235"/>
                    <a:pt x="7671" y="14229"/>
                    <a:pt x="7671" y="14224"/>
                  </a:cubicBezTo>
                  <a:cubicBezTo>
                    <a:pt x="7880" y="14148"/>
                    <a:pt x="8038" y="13955"/>
                    <a:pt x="8052" y="13721"/>
                  </a:cubicBezTo>
                  <a:lnTo>
                    <a:pt x="8056" y="13677"/>
                  </a:lnTo>
                  <a:lnTo>
                    <a:pt x="8324" y="13677"/>
                  </a:lnTo>
                  <a:lnTo>
                    <a:pt x="8324" y="13712"/>
                  </a:lnTo>
                  <a:cubicBezTo>
                    <a:pt x="8324" y="13881"/>
                    <a:pt x="8398" y="14038"/>
                    <a:pt x="8532" y="14143"/>
                  </a:cubicBezTo>
                  <a:cubicBezTo>
                    <a:pt x="8630" y="14223"/>
                    <a:pt x="8751" y="14266"/>
                    <a:pt x="8876" y="14266"/>
                  </a:cubicBezTo>
                  <a:cubicBezTo>
                    <a:pt x="8911" y="14266"/>
                    <a:pt x="8948" y="14262"/>
                    <a:pt x="8982" y="14255"/>
                  </a:cubicBezTo>
                  <a:lnTo>
                    <a:pt x="10310" y="14075"/>
                  </a:lnTo>
                  <a:cubicBezTo>
                    <a:pt x="10316" y="14074"/>
                    <a:pt x="10325" y="14073"/>
                    <a:pt x="10331" y="14071"/>
                  </a:cubicBezTo>
                  <a:cubicBezTo>
                    <a:pt x="10583" y="14016"/>
                    <a:pt x="10765" y="13789"/>
                    <a:pt x="10765" y="13532"/>
                  </a:cubicBezTo>
                  <a:lnTo>
                    <a:pt x="10765" y="13340"/>
                  </a:lnTo>
                  <a:lnTo>
                    <a:pt x="11512" y="12658"/>
                  </a:lnTo>
                  <a:cubicBezTo>
                    <a:pt x="11625" y="12556"/>
                    <a:pt x="11632" y="12384"/>
                    <a:pt x="11530" y="12273"/>
                  </a:cubicBezTo>
                  <a:cubicBezTo>
                    <a:pt x="11477" y="12214"/>
                    <a:pt x="11403" y="12184"/>
                    <a:pt x="11329" y="12184"/>
                  </a:cubicBezTo>
                  <a:cubicBezTo>
                    <a:pt x="11264" y="12184"/>
                    <a:pt x="11198" y="12208"/>
                    <a:pt x="11145" y="12255"/>
                  </a:cubicBezTo>
                  <a:lnTo>
                    <a:pt x="10635" y="12721"/>
                  </a:lnTo>
                  <a:cubicBezTo>
                    <a:pt x="10532" y="12602"/>
                    <a:pt x="10383" y="12526"/>
                    <a:pt x="10212" y="12526"/>
                  </a:cubicBezTo>
                  <a:lnTo>
                    <a:pt x="8876" y="12526"/>
                  </a:lnTo>
                  <a:cubicBezTo>
                    <a:pt x="8573" y="12526"/>
                    <a:pt x="8324" y="12774"/>
                    <a:pt x="8324" y="13079"/>
                  </a:cubicBezTo>
                  <a:lnTo>
                    <a:pt x="8324" y="13132"/>
                  </a:lnTo>
                  <a:lnTo>
                    <a:pt x="8095" y="13132"/>
                  </a:lnTo>
                  <a:lnTo>
                    <a:pt x="8185" y="11836"/>
                  </a:lnTo>
                  <a:lnTo>
                    <a:pt x="8464" y="11836"/>
                  </a:lnTo>
                  <a:lnTo>
                    <a:pt x="8464" y="11873"/>
                  </a:lnTo>
                  <a:cubicBezTo>
                    <a:pt x="8464" y="12041"/>
                    <a:pt x="8539" y="12197"/>
                    <a:pt x="8671" y="12303"/>
                  </a:cubicBezTo>
                  <a:cubicBezTo>
                    <a:pt x="8769" y="12383"/>
                    <a:pt x="8892" y="12425"/>
                    <a:pt x="9015" y="12425"/>
                  </a:cubicBezTo>
                  <a:cubicBezTo>
                    <a:pt x="9052" y="12425"/>
                    <a:pt x="9087" y="12422"/>
                    <a:pt x="9124" y="12415"/>
                  </a:cubicBezTo>
                  <a:lnTo>
                    <a:pt x="10450" y="12234"/>
                  </a:lnTo>
                  <a:cubicBezTo>
                    <a:pt x="10458" y="12234"/>
                    <a:pt x="10464" y="12233"/>
                    <a:pt x="10473" y="12230"/>
                  </a:cubicBezTo>
                  <a:cubicBezTo>
                    <a:pt x="10722" y="12175"/>
                    <a:pt x="10906" y="11948"/>
                    <a:pt x="10906" y="11690"/>
                  </a:cubicBezTo>
                  <a:lnTo>
                    <a:pt x="10906" y="11499"/>
                  </a:lnTo>
                  <a:lnTo>
                    <a:pt x="11653" y="10819"/>
                  </a:lnTo>
                  <a:cubicBezTo>
                    <a:pt x="11764" y="10716"/>
                    <a:pt x="11773" y="10544"/>
                    <a:pt x="11672" y="10434"/>
                  </a:cubicBezTo>
                  <a:cubicBezTo>
                    <a:pt x="11618" y="10374"/>
                    <a:pt x="11544" y="10344"/>
                    <a:pt x="11470" y="10344"/>
                  </a:cubicBezTo>
                  <a:cubicBezTo>
                    <a:pt x="11404" y="10344"/>
                    <a:pt x="11339" y="10368"/>
                    <a:pt x="11287" y="10415"/>
                  </a:cubicBezTo>
                  <a:lnTo>
                    <a:pt x="10774" y="10881"/>
                  </a:lnTo>
                  <a:cubicBezTo>
                    <a:pt x="10673" y="10762"/>
                    <a:pt x="10522" y="10686"/>
                    <a:pt x="10353" y="10686"/>
                  </a:cubicBezTo>
                  <a:lnTo>
                    <a:pt x="9018" y="10686"/>
                  </a:lnTo>
                  <a:cubicBezTo>
                    <a:pt x="8712" y="10686"/>
                    <a:pt x="8464" y="10933"/>
                    <a:pt x="8464" y="11238"/>
                  </a:cubicBezTo>
                  <a:lnTo>
                    <a:pt x="8464" y="11291"/>
                  </a:lnTo>
                  <a:lnTo>
                    <a:pt x="8225" y="11291"/>
                  </a:lnTo>
                  <a:lnTo>
                    <a:pt x="8234" y="11135"/>
                  </a:lnTo>
                  <a:cubicBezTo>
                    <a:pt x="8237" y="11103"/>
                    <a:pt x="8232" y="11072"/>
                    <a:pt x="8225" y="11042"/>
                  </a:cubicBezTo>
                  <a:cubicBezTo>
                    <a:pt x="8308" y="10993"/>
                    <a:pt x="8386" y="10933"/>
                    <a:pt x="8456" y="10862"/>
                  </a:cubicBezTo>
                  <a:cubicBezTo>
                    <a:pt x="8652" y="10655"/>
                    <a:pt x="8755" y="10384"/>
                    <a:pt x="8742" y="10099"/>
                  </a:cubicBezTo>
                  <a:cubicBezTo>
                    <a:pt x="8741" y="10060"/>
                    <a:pt x="8739" y="10022"/>
                    <a:pt x="8736" y="9982"/>
                  </a:cubicBezTo>
                  <a:cubicBezTo>
                    <a:pt x="8772" y="9982"/>
                    <a:pt x="8806" y="9976"/>
                    <a:pt x="8841" y="9961"/>
                  </a:cubicBezTo>
                  <a:lnTo>
                    <a:pt x="10690" y="9199"/>
                  </a:lnTo>
                  <a:cubicBezTo>
                    <a:pt x="11325" y="8938"/>
                    <a:pt x="11693" y="8281"/>
                    <a:pt x="11586" y="7603"/>
                  </a:cubicBezTo>
                  <a:lnTo>
                    <a:pt x="11586" y="7599"/>
                  </a:lnTo>
                  <a:lnTo>
                    <a:pt x="11530" y="7289"/>
                  </a:lnTo>
                  <a:cubicBezTo>
                    <a:pt x="11549" y="7288"/>
                    <a:pt x="11567" y="7287"/>
                    <a:pt x="11583" y="7285"/>
                  </a:cubicBezTo>
                  <a:cubicBezTo>
                    <a:pt x="11920" y="7257"/>
                    <a:pt x="12188" y="6993"/>
                    <a:pt x="12223" y="6656"/>
                  </a:cubicBezTo>
                  <a:cubicBezTo>
                    <a:pt x="12432" y="4609"/>
                    <a:pt x="12157" y="2924"/>
                    <a:pt x="11410" y="1645"/>
                  </a:cubicBezTo>
                  <a:cubicBezTo>
                    <a:pt x="11357" y="1559"/>
                    <a:pt x="11266" y="1511"/>
                    <a:pt x="11172" y="1511"/>
                  </a:cubicBezTo>
                  <a:cubicBezTo>
                    <a:pt x="11126" y="1511"/>
                    <a:pt x="11079" y="1523"/>
                    <a:pt x="11036" y="1548"/>
                  </a:cubicBezTo>
                  <a:cubicBezTo>
                    <a:pt x="10906" y="1625"/>
                    <a:pt x="10862" y="1792"/>
                    <a:pt x="10937" y="1921"/>
                  </a:cubicBezTo>
                  <a:cubicBezTo>
                    <a:pt x="11294" y="2531"/>
                    <a:pt x="11534" y="3248"/>
                    <a:pt x="11656" y="4064"/>
                  </a:cubicBezTo>
                  <a:cubicBezTo>
                    <a:pt x="10291" y="4336"/>
                    <a:pt x="9411" y="5357"/>
                    <a:pt x="8975" y="6010"/>
                  </a:cubicBezTo>
                  <a:cubicBezTo>
                    <a:pt x="8668" y="5690"/>
                    <a:pt x="8446" y="5240"/>
                    <a:pt x="8382" y="4611"/>
                  </a:cubicBezTo>
                  <a:cubicBezTo>
                    <a:pt x="8382" y="4608"/>
                    <a:pt x="8382" y="4607"/>
                    <a:pt x="8384" y="4604"/>
                  </a:cubicBezTo>
                  <a:cubicBezTo>
                    <a:pt x="8387" y="4602"/>
                    <a:pt x="8389" y="4602"/>
                    <a:pt x="8391" y="4602"/>
                  </a:cubicBezTo>
                  <a:cubicBezTo>
                    <a:pt x="8392" y="4602"/>
                    <a:pt x="8393" y="4602"/>
                    <a:pt x="8394" y="4602"/>
                  </a:cubicBezTo>
                  <a:lnTo>
                    <a:pt x="8926" y="4786"/>
                  </a:lnTo>
                  <a:cubicBezTo>
                    <a:pt x="8990" y="4809"/>
                    <a:pt x="9056" y="4820"/>
                    <a:pt x="9121" y="4820"/>
                  </a:cubicBezTo>
                  <a:cubicBezTo>
                    <a:pt x="9314" y="4820"/>
                    <a:pt x="9495" y="4723"/>
                    <a:pt x="9606" y="4550"/>
                  </a:cubicBezTo>
                  <a:cubicBezTo>
                    <a:pt x="9753" y="4319"/>
                    <a:pt x="9725" y="4031"/>
                    <a:pt x="9534" y="3833"/>
                  </a:cubicBezTo>
                  <a:lnTo>
                    <a:pt x="8689" y="2955"/>
                  </a:lnTo>
                  <a:cubicBezTo>
                    <a:pt x="8687" y="2953"/>
                    <a:pt x="8687" y="2951"/>
                    <a:pt x="8687" y="2950"/>
                  </a:cubicBezTo>
                  <a:cubicBezTo>
                    <a:pt x="8652" y="2608"/>
                    <a:pt x="8612" y="1423"/>
                    <a:pt x="9596" y="550"/>
                  </a:cubicBezTo>
                  <a:cubicBezTo>
                    <a:pt x="9599" y="547"/>
                    <a:pt x="9603" y="546"/>
                    <a:pt x="9606" y="546"/>
                  </a:cubicBezTo>
                  <a:cubicBezTo>
                    <a:pt x="9607" y="546"/>
                    <a:pt x="9608" y="546"/>
                    <a:pt x="9609" y="546"/>
                  </a:cubicBezTo>
                  <a:cubicBezTo>
                    <a:pt x="9749" y="625"/>
                    <a:pt x="9966" y="767"/>
                    <a:pt x="10214" y="999"/>
                  </a:cubicBezTo>
                  <a:cubicBezTo>
                    <a:pt x="10266" y="1048"/>
                    <a:pt x="10333" y="1073"/>
                    <a:pt x="10400" y="1073"/>
                  </a:cubicBezTo>
                  <a:cubicBezTo>
                    <a:pt x="10472" y="1073"/>
                    <a:pt x="10544" y="1044"/>
                    <a:pt x="10598" y="987"/>
                  </a:cubicBezTo>
                  <a:cubicBezTo>
                    <a:pt x="10703" y="878"/>
                    <a:pt x="10696" y="706"/>
                    <a:pt x="10587" y="603"/>
                  </a:cubicBezTo>
                  <a:cubicBezTo>
                    <a:pt x="10300" y="332"/>
                    <a:pt x="10042" y="165"/>
                    <a:pt x="9876" y="71"/>
                  </a:cubicBezTo>
                  <a:cubicBezTo>
                    <a:pt x="9792" y="24"/>
                    <a:pt x="9698" y="1"/>
                    <a:pt x="9605" y="1"/>
                  </a:cubicBezTo>
                  <a:cubicBezTo>
                    <a:pt x="9471" y="1"/>
                    <a:pt x="9338" y="49"/>
                    <a:pt x="9233" y="143"/>
                  </a:cubicBezTo>
                  <a:cubicBezTo>
                    <a:pt x="8056" y="1188"/>
                    <a:pt x="8103" y="2600"/>
                    <a:pt x="8146" y="3007"/>
                  </a:cubicBezTo>
                  <a:cubicBezTo>
                    <a:pt x="8158" y="3129"/>
                    <a:pt x="8212" y="3244"/>
                    <a:pt x="8298" y="3333"/>
                  </a:cubicBezTo>
                  <a:lnTo>
                    <a:pt x="9142" y="4211"/>
                  </a:lnTo>
                  <a:cubicBezTo>
                    <a:pt x="9151" y="4219"/>
                    <a:pt x="9163" y="4232"/>
                    <a:pt x="9147" y="4256"/>
                  </a:cubicBezTo>
                  <a:cubicBezTo>
                    <a:pt x="9137" y="4271"/>
                    <a:pt x="9128" y="4275"/>
                    <a:pt x="9120" y="4275"/>
                  </a:cubicBezTo>
                  <a:cubicBezTo>
                    <a:pt x="9114" y="4275"/>
                    <a:pt x="9109" y="4273"/>
                    <a:pt x="9104" y="4271"/>
                  </a:cubicBezTo>
                  <a:lnTo>
                    <a:pt x="8573" y="4088"/>
                  </a:lnTo>
                  <a:cubicBezTo>
                    <a:pt x="8512" y="4067"/>
                    <a:pt x="8450" y="4057"/>
                    <a:pt x="8389" y="4057"/>
                  </a:cubicBezTo>
                  <a:cubicBezTo>
                    <a:pt x="8266" y="4057"/>
                    <a:pt x="8145" y="4098"/>
                    <a:pt x="8046" y="4176"/>
                  </a:cubicBezTo>
                  <a:cubicBezTo>
                    <a:pt x="7899" y="4294"/>
                    <a:pt x="7820" y="4478"/>
                    <a:pt x="7838" y="4665"/>
                  </a:cubicBezTo>
                  <a:cubicBezTo>
                    <a:pt x="7924" y="5514"/>
                    <a:pt x="8269" y="6183"/>
                    <a:pt x="8847" y="6635"/>
                  </a:cubicBezTo>
                  <a:cubicBezTo>
                    <a:pt x="8858" y="6645"/>
                    <a:pt x="8871" y="6654"/>
                    <a:pt x="8884" y="6664"/>
                  </a:cubicBezTo>
                  <a:cubicBezTo>
                    <a:pt x="9064" y="6798"/>
                    <a:pt x="9265" y="6914"/>
                    <a:pt x="9486" y="7006"/>
                  </a:cubicBezTo>
                  <a:cubicBezTo>
                    <a:pt x="9686" y="7090"/>
                    <a:pt x="9888" y="7151"/>
                    <a:pt x="10091" y="7196"/>
                  </a:cubicBezTo>
                  <a:cubicBezTo>
                    <a:pt x="10089" y="7219"/>
                    <a:pt x="10089" y="7242"/>
                    <a:pt x="10094" y="7266"/>
                  </a:cubicBezTo>
                  <a:lnTo>
                    <a:pt x="10181" y="7826"/>
                  </a:lnTo>
                  <a:cubicBezTo>
                    <a:pt x="10186" y="7852"/>
                    <a:pt x="10174" y="7876"/>
                    <a:pt x="10149" y="7885"/>
                  </a:cubicBezTo>
                  <a:lnTo>
                    <a:pt x="8595" y="8526"/>
                  </a:lnTo>
                  <a:cubicBezTo>
                    <a:pt x="8378" y="7091"/>
                    <a:pt x="8001" y="6224"/>
                    <a:pt x="7757" y="5785"/>
                  </a:cubicBezTo>
                  <a:cubicBezTo>
                    <a:pt x="7599" y="5503"/>
                    <a:pt x="7300" y="5329"/>
                    <a:pt x="6976" y="5329"/>
                  </a:cubicBezTo>
                  <a:lnTo>
                    <a:pt x="6734" y="5329"/>
                  </a:lnTo>
                  <a:cubicBezTo>
                    <a:pt x="6724" y="4561"/>
                    <a:pt x="6738" y="2271"/>
                    <a:pt x="7185" y="588"/>
                  </a:cubicBezTo>
                  <a:cubicBezTo>
                    <a:pt x="7222" y="443"/>
                    <a:pt x="7136" y="294"/>
                    <a:pt x="6990" y="255"/>
                  </a:cubicBezTo>
                  <a:cubicBezTo>
                    <a:pt x="6967" y="248"/>
                    <a:pt x="6943" y="246"/>
                    <a:pt x="6920" y="246"/>
                  </a:cubicBezTo>
                  <a:cubicBezTo>
                    <a:pt x="6800" y="246"/>
                    <a:pt x="6689" y="326"/>
                    <a:pt x="6658" y="449"/>
                  </a:cubicBezTo>
                  <a:cubicBezTo>
                    <a:pt x="6190" y="2210"/>
                    <a:pt x="6177" y="4529"/>
                    <a:pt x="6189" y="5329"/>
                  </a:cubicBezTo>
                  <a:lnTo>
                    <a:pt x="5925" y="5329"/>
                  </a:lnTo>
                  <a:cubicBezTo>
                    <a:pt x="5984" y="4662"/>
                    <a:pt x="6033" y="2884"/>
                    <a:pt x="5280" y="540"/>
                  </a:cubicBezTo>
                  <a:cubicBezTo>
                    <a:pt x="5245" y="425"/>
                    <a:pt x="5138" y="351"/>
                    <a:pt x="5022" y="351"/>
                  </a:cubicBezTo>
                  <a:cubicBezTo>
                    <a:pt x="4995" y="351"/>
                    <a:pt x="4966" y="355"/>
                    <a:pt x="4938" y="364"/>
                  </a:cubicBezTo>
                  <a:cubicBezTo>
                    <a:pt x="4795" y="409"/>
                    <a:pt x="4717" y="563"/>
                    <a:pt x="4763" y="706"/>
                  </a:cubicBezTo>
                  <a:cubicBezTo>
                    <a:pt x="5500" y="3006"/>
                    <a:pt x="5428" y="4761"/>
                    <a:pt x="5377" y="5329"/>
                  </a:cubicBezTo>
                  <a:lnTo>
                    <a:pt x="5341" y="5329"/>
                  </a:lnTo>
                  <a:cubicBezTo>
                    <a:pt x="5015" y="5329"/>
                    <a:pt x="4717" y="5503"/>
                    <a:pt x="4560" y="5785"/>
                  </a:cubicBezTo>
                  <a:cubicBezTo>
                    <a:pt x="4315" y="6224"/>
                    <a:pt x="3936" y="7091"/>
                    <a:pt x="3721" y="8526"/>
                  </a:cubicBezTo>
                  <a:lnTo>
                    <a:pt x="2168" y="7885"/>
                  </a:lnTo>
                  <a:cubicBezTo>
                    <a:pt x="2143" y="7876"/>
                    <a:pt x="2131" y="7852"/>
                    <a:pt x="2134" y="7826"/>
                  </a:cubicBezTo>
                  <a:lnTo>
                    <a:pt x="2223" y="7266"/>
                  </a:lnTo>
                  <a:cubicBezTo>
                    <a:pt x="2227" y="7242"/>
                    <a:pt x="2227" y="7219"/>
                    <a:pt x="2224" y="7196"/>
                  </a:cubicBezTo>
                  <a:cubicBezTo>
                    <a:pt x="2426" y="7151"/>
                    <a:pt x="2630" y="7090"/>
                    <a:pt x="2829" y="7006"/>
                  </a:cubicBezTo>
                  <a:cubicBezTo>
                    <a:pt x="3051" y="6914"/>
                    <a:pt x="3251" y="6798"/>
                    <a:pt x="3429" y="6663"/>
                  </a:cubicBezTo>
                  <a:cubicBezTo>
                    <a:pt x="3444" y="6654"/>
                    <a:pt x="3457" y="6645"/>
                    <a:pt x="3469" y="6635"/>
                  </a:cubicBezTo>
                  <a:cubicBezTo>
                    <a:pt x="4044" y="6183"/>
                    <a:pt x="4389" y="5514"/>
                    <a:pt x="4475" y="4665"/>
                  </a:cubicBezTo>
                  <a:cubicBezTo>
                    <a:pt x="4496" y="4478"/>
                    <a:pt x="4418" y="4294"/>
                    <a:pt x="4268" y="4176"/>
                  </a:cubicBezTo>
                  <a:cubicBezTo>
                    <a:pt x="4168" y="4098"/>
                    <a:pt x="4047" y="4057"/>
                    <a:pt x="3925" y="4057"/>
                  </a:cubicBezTo>
                  <a:cubicBezTo>
                    <a:pt x="3864" y="4057"/>
                    <a:pt x="3803" y="4067"/>
                    <a:pt x="3743" y="4088"/>
                  </a:cubicBezTo>
                  <a:lnTo>
                    <a:pt x="3213" y="4271"/>
                  </a:lnTo>
                  <a:cubicBezTo>
                    <a:pt x="3208" y="4273"/>
                    <a:pt x="3202" y="4275"/>
                    <a:pt x="3196" y="4275"/>
                  </a:cubicBezTo>
                  <a:cubicBezTo>
                    <a:pt x="3187" y="4275"/>
                    <a:pt x="3178" y="4271"/>
                    <a:pt x="3170" y="4256"/>
                  </a:cubicBezTo>
                  <a:cubicBezTo>
                    <a:pt x="3153" y="4232"/>
                    <a:pt x="3165" y="4219"/>
                    <a:pt x="3174" y="4211"/>
                  </a:cubicBezTo>
                  <a:lnTo>
                    <a:pt x="4019" y="3333"/>
                  </a:lnTo>
                  <a:cubicBezTo>
                    <a:pt x="4105" y="3244"/>
                    <a:pt x="4158" y="3129"/>
                    <a:pt x="4170" y="3007"/>
                  </a:cubicBezTo>
                  <a:cubicBezTo>
                    <a:pt x="4191" y="2809"/>
                    <a:pt x="4219" y="2285"/>
                    <a:pt x="4049" y="1685"/>
                  </a:cubicBezTo>
                  <a:cubicBezTo>
                    <a:pt x="4015" y="1565"/>
                    <a:pt x="3906" y="1487"/>
                    <a:pt x="3788" y="1487"/>
                  </a:cubicBezTo>
                  <a:cubicBezTo>
                    <a:pt x="3763" y="1487"/>
                    <a:pt x="3737" y="1491"/>
                    <a:pt x="3712" y="1498"/>
                  </a:cubicBezTo>
                  <a:cubicBezTo>
                    <a:pt x="3567" y="1538"/>
                    <a:pt x="3484" y="1690"/>
                    <a:pt x="3524" y="1835"/>
                  </a:cubicBezTo>
                  <a:cubicBezTo>
                    <a:pt x="3669" y="2343"/>
                    <a:pt x="3645" y="2784"/>
                    <a:pt x="3629" y="2950"/>
                  </a:cubicBezTo>
                  <a:cubicBezTo>
                    <a:pt x="3629" y="2951"/>
                    <a:pt x="3626" y="2953"/>
                    <a:pt x="3625" y="2955"/>
                  </a:cubicBezTo>
                  <a:lnTo>
                    <a:pt x="2780" y="3833"/>
                  </a:lnTo>
                  <a:cubicBezTo>
                    <a:pt x="2592" y="4031"/>
                    <a:pt x="2562" y="4319"/>
                    <a:pt x="2710" y="4550"/>
                  </a:cubicBezTo>
                  <a:cubicBezTo>
                    <a:pt x="2821" y="4723"/>
                    <a:pt x="3002" y="4820"/>
                    <a:pt x="3195" y="4820"/>
                  </a:cubicBezTo>
                  <a:cubicBezTo>
                    <a:pt x="3260" y="4820"/>
                    <a:pt x="3326" y="4809"/>
                    <a:pt x="3391" y="4786"/>
                  </a:cubicBezTo>
                  <a:lnTo>
                    <a:pt x="3921" y="4602"/>
                  </a:lnTo>
                  <a:cubicBezTo>
                    <a:pt x="3922" y="4602"/>
                    <a:pt x="3923" y="4602"/>
                    <a:pt x="3924" y="4602"/>
                  </a:cubicBezTo>
                  <a:cubicBezTo>
                    <a:pt x="3926" y="4602"/>
                    <a:pt x="3928" y="4602"/>
                    <a:pt x="3930" y="4604"/>
                  </a:cubicBezTo>
                  <a:cubicBezTo>
                    <a:pt x="3934" y="4607"/>
                    <a:pt x="3934" y="4608"/>
                    <a:pt x="3934" y="4611"/>
                  </a:cubicBezTo>
                  <a:cubicBezTo>
                    <a:pt x="3871" y="5240"/>
                    <a:pt x="3647" y="5689"/>
                    <a:pt x="3340" y="6010"/>
                  </a:cubicBezTo>
                  <a:cubicBezTo>
                    <a:pt x="2906" y="5357"/>
                    <a:pt x="2026" y="4336"/>
                    <a:pt x="662" y="4064"/>
                  </a:cubicBezTo>
                  <a:cubicBezTo>
                    <a:pt x="1009" y="1706"/>
                    <a:pt x="2248" y="803"/>
                    <a:pt x="2706" y="546"/>
                  </a:cubicBezTo>
                  <a:cubicBezTo>
                    <a:pt x="2707" y="545"/>
                    <a:pt x="2709" y="545"/>
                    <a:pt x="2710" y="545"/>
                  </a:cubicBezTo>
                  <a:cubicBezTo>
                    <a:pt x="2713" y="545"/>
                    <a:pt x="2718" y="547"/>
                    <a:pt x="2721" y="550"/>
                  </a:cubicBezTo>
                  <a:cubicBezTo>
                    <a:pt x="2807" y="627"/>
                    <a:pt x="2891" y="711"/>
                    <a:pt x="2967" y="798"/>
                  </a:cubicBezTo>
                  <a:cubicBezTo>
                    <a:pt x="3021" y="860"/>
                    <a:pt x="3096" y="891"/>
                    <a:pt x="3172" y="891"/>
                  </a:cubicBezTo>
                  <a:cubicBezTo>
                    <a:pt x="3236" y="891"/>
                    <a:pt x="3300" y="869"/>
                    <a:pt x="3352" y="824"/>
                  </a:cubicBezTo>
                  <a:cubicBezTo>
                    <a:pt x="3465" y="726"/>
                    <a:pt x="3477" y="553"/>
                    <a:pt x="3377" y="440"/>
                  </a:cubicBezTo>
                  <a:cubicBezTo>
                    <a:pt x="3287" y="334"/>
                    <a:pt x="3186" y="235"/>
                    <a:pt x="3081" y="143"/>
                  </a:cubicBezTo>
                  <a:cubicBezTo>
                    <a:pt x="2978" y="49"/>
                    <a:pt x="2845" y="1"/>
                    <a:pt x="2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8"/>
            <p:cNvSpPr/>
            <p:nvPr/>
          </p:nvSpPr>
          <p:spPr>
            <a:xfrm>
              <a:off x="7157038" y="1529275"/>
              <a:ext cx="13625" cy="14225"/>
            </a:xfrm>
            <a:custGeom>
              <a:avLst/>
              <a:gdLst/>
              <a:ahLst/>
              <a:cxnLst/>
              <a:rect l="l" t="t" r="r" b="b"/>
              <a:pathLst>
                <a:path w="545" h="569" extrusionOk="0">
                  <a:moveTo>
                    <a:pt x="271" y="0"/>
                  </a:moveTo>
                  <a:cubicBezTo>
                    <a:pt x="122" y="0"/>
                    <a:pt x="0" y="122"/>
                    <a:pt x="0" y="273"/>
                  </a:cubicBezTo>
                  <a:lnTo>
                    <a:pt x="0" y="297"/>
                  </a:lnTo>
                  <a:cubicBezTo>
                    <a:pt x="0" y="447"/>
                    <a:pt x="122" y="568"/>
                    <a:pt x="271" y="568"/>
                  </a:cubicBezTo>
                  <a:cubicBezTo>
                    <a:pt x="424" y="568"/>
                    <a:pt x="544" y="447"/>
                    <a:pt x="544" y="297"/>
                  </a:cubicBezTo>
                  <a:lnTo>
                    <a:pt x="544" y="273"/>
                  </a:lnTo>
                  <a:cubicBezTo>
                    <a:pt x="544" y="122"/>
                    <a:pt x="42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8"/>
            <p:cNvSpPr/>
            <p:nvPr/>
          </p:nvSpPr>
          <p:spPr>
            <a:xfrm>
              <a:off x="7209738" y="1529275"/>
              <a:ext cx="13650" cy="14225"/>
            </a:xfrm>
            <a:custGeom>
              <a:avLst/>
              <a:gdLst/>
              <a:ahLst/>
              <a:cxnLst/>
              <a:rect l="l" t="t" r="r" b="b"/>
              <a:pathLst>
                <a:path w="546" h="569" extrusionOk="0">
                  <a:moveTo>
                    <a:pt x="272" y="0"/>
                  </a:moveTo>
                  <a:cubicBezTo>
                    <a:pt x="123" y="0"/>
                    <a:pt x="0" y="122"/>
                    <a:pt x="0" y="273"/>
                  </a:cubicBezTo>
                  <a:lnTo>
                    <a:pt x="0" y="297"/>
                  </a:lnTo>
                  <a:cubicBezTo>
                    <a:pt x="0" y="447"/>
                    <a:pt x="123" y="568"/>
                    <a:pt x="272" y="568"/>
                  </a:cubicBezTo>
                  <a:cubicBezTo>
                    <a:pt x="425" y="568"/>
                    <a:pt x="545" y="447"/>
                    <a:pt x="545" y="297"/>
                  </a:cubicBezTo>
                  <a:lnTo>
                    <a:pt x="545" y="273"/>
                  </a:lnTo>
                  <a:cubicBezTo>
                    <a:pt x="545" y="122"/>
                    <a:pt x="42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 name="Google Shape;746;p58"/>
          <p:cNvGrpSpPr/>
          <p:nvPr/>
        </p:nvGrpSpPr>
        <p:grpSpPr>
          <a:xfrm>
            <a:off x="6217113" y="3414600"/>
            <a:ext cx="443875" cy="465000"/>
            <a:chOff x="6217113" y="3414600"/>
            <a:chExt cx="443875" cy="465000"/>
          </a:xfrm>
        </p:grpSpPr>
        <p:sp>
          <p:nvSpPr>
            <p:cNvPr id="747" name="Google Shape;747;p58"/>
            <p:cNvSpPr/>
            <p:nvPr/>
          </p:nvSpPr>
          <p:spPr>
            <a:xfrm>
              <a:off x="6217113" y="3414600"/>
              <a:ext cx="443875" cy="465000"/>
            </a:xfrm>
            <a:custGeom>
              <a:avLst/>
              <a:gdLst/>
              <a:ahLst/>
              <a:cxnLst/>
              <a:rect l="l" t="t" r="r" b="b"/>
              <a:pathLst>
                <a:path w="17755" h="18600" extrusionOk="0">
                  <a:moveTo>
                    <a:pt x="8878" y="545"/>
                  </a:moveTo>
                  <a:cubicBezTo>
                    <a:pt x="9218" y="545"/>
                    <a:pt x="9538" y="670"/>
                    <a:pt x="9788" y="904"/>
                  </a:cubicBezTo>
                  <a:cubicBezTo>
                    <a:pt x="10062" y="1159"/>
                    <a:pt x="10212" y="1505"/>
                    <a:pt x="10212" y="1879"/>
                  </a:cubicBezTo>
                  <a:cubicBezTo>
                    <a:pt x="10212" y="2085"/>
                    <a:pt x="10166" y="2281"/>
                    <a:pt x="10077" y="2465"/>
                  </a:cubicBezTo>
                  <a:cubicBezTo>
                    <a:pt x="9884" y="2861"/>
                    <a:pt x="9726" y="3275"/>
                    <a:pt x="9609" y="3701"/>
                  </a:cubicBezTo>
                  <a:cubicBezTo>
                    <a:pt x="9372" y="3678"/>
                    <a:pt x="9127" y="3667"/>
                    <a:pt x="8878" y="3667"/>
                  </a:cubicBezTo>
                  <a:cubicBezTo>
                    <a:pt x="8866" y="3667"/>
                    <a:pt x="8855" y="3667"/>
                    <a:pt x="8843" y="3667"/>
                  </a:cubicBezTo>
                  <a:cubicBezTo>
                    <a:pt x="8603" y="3667"/>
                    <a:pt x="8366" y="3679"/>
                    <a:pt x="8140" y="3701"/>
                  </a:cubicBezTo>
                  <a:cubicBezTo>
                    <a:pt x="8020" y="3279"/>
                    <a:pt x="7863" y="2858"/>
                    <a:pt x="7670" y="2449"/>
                  </a:cubicBezTo>
                  <a:cubicBezTo>
                    <a:pt x="7578" y="2252"/>
                    <a:pt x="7535" y="2040"/>
                    <a:pt x="7546" y="1820"/>
                  </a:cubicBezTo>
                  <a:cubicBezTo>
                    <a:pt x="7574" y="1154"/>
                    <a:pt x="8118" y="595"/>
                    <a:pt x="8782" y="549"/>
                  </a:cubicBezTo>
                  <a:cubicBezTo>
                    <a:pt x="8814" y="546"/>
                    <a:pt x="8846" y="545"/>
                    <a:pt x="8878" y="545"/>
                  </a:cubicBezTo>
                  <a:close/>
                  <a:moveTo>
                    <a:pt x="4143" y="5884"/>
                  </a:moveTo>
                  <a:cubicBezTo>
                    <a:pt x="4193" y="5884"/>
                    <a:pt x="4241" y="5884"/>
                    <a:pt x="4287" y="5886"/>
                  </a:cubicBezTo>
                  <a:cubicBezTo>
                    <a:pt x="3857" y="6614"/>
                    <a:pt x="3636" y="7501"/>
                    <a:pt x="3636" y="8509"/>
                  </a:cubicBezTo>
                  <a:cubicBezTo>
                    <a:pt x="3636" y="8727"/>
                    <a:pt x="3647" y="8949"/>
                    <a:pt x="3667" y="9173"/>
                  </a:cubicBezTo>
                  <a:cubicBezTo>
                    <a:pt x="3659" y="9177"/>
                    <a:pt x="3653" y="9182"/>
                    <a:pt x="3645" y="9187"/>
                  </a:cubicBezTo>
                  <a:cubicBezTo>
                    <a:pt x="3278" y="9465"/>
                    <a:pt x="3107" y="9843"/>
                    <a:pt x="2911" y="10282"/>
                  </a:cubicBezTo>
                  <a:cubicBezTo>
                    <a:pt x="2698" y="10758"/>
                    <a:pt x="2433" y="11351"/>
                    <a:pt x="1809" y="12063"/>
                  </a:cubicBezTo>
                  <a:cubicBezTo>
                    <a:pt x="1533" y="12378"/>
                    <a:pt x="1337" y="12485"/>
                    <a:pt x="1234" y="12485"/>
                  </a:cubicBezTo>
                  <a:cubicBezTo>
                    <a:pt x="1215" y="12485"/>
                    <a:pt x="1200" y="12482"/>
                    <a:pt x="1188" y="12475"/>
                  </a:cubicBezTo>
                  <a:cubicBezTo>
                    <a:pt x="1068" y="12414"/>
                    <a:pt x="865" y="12042"/>
                    <a:pt x="857" y="11042"/>
                  </a:cubicBezTo>
                  <a:cubicBezTo>
                    <a:pt x="849" y="10185"/>
                    <a:pt x="991" y="9092"/>
                    <a:pt x="1240" y="8042"/>
                  </a:cubicBezTo>
                  <a:cubicBezTo>
                    <a:pt x="1688" y="6180"/>
                    <a:pt x="3214" y="5884"/>
                    <a:pt x="4143" y="5884"/>
                  </a:cubicBezTo>
                  <a:close/>
                  <a:moveTo>
                    <a:pt x="8437" y="15712"/>
                  </a:moveTo>
                  <a:lnTo>
                    <a:pt x="8437" y="15712"/>
                  </a:lnTo>
                  <a:cubicBezTo>
                    <a:pt x="8585" y="15732"/>
                    <a:pt x="8730" y="15742"/>
                    <a:pt x="8878" y="15742"/>
                  </a:cubicBezTo>
                  <a:cubicBezTo>
                    <a:pt x="9025" y="15742"/>
                    <a:pt x="9173" y="15732"/>
                    <a:pt x="9318" y="15712"/>
                  </a:cubicBezTo>
                  <a:lnTo>
                    <a:pt x="9318" y="15712"/>
                  </a:lnTo>
                  <a:lnTo>
                    <a:pt x="9009" y="16912"/>
                  </a:lnTo>
                  <a:cubicBezTo>
                    <a:pt x="8986" y="17001"/>
                    <a:pt x="8917" y="17014"/>
                    <a:pt x="8878" y="17014"/>
                  </a:cubicBezTo>
                  <a:cubicBezTo>
                    <a:pt x="8838" y="17014"/>
                    <a:pt x="8769" y="17001"/>
                    <a:pt x="8746" y="16912"/>
                  </a:cubicBezTo>
                  <a:lnTo>
                    <a:pt x="8437" y="15712"/>
                  </a:lnTo>
                  <a:close/>
                  <a:moveTo>
                    <a:pt x="6096" y="14490"/>
                  </a:moveTo>
                  <a:cubicBezTo>
                    <a:pt x="6316" y="14700"/>
                    <a:pt x="6545" y="14887"/>
                    <a:pt x="6783" y="15049"/>
                  </a:cubicBezTo>
                  <a:cubicBezTo>
                    <a:pt x="6963" y="15172"/>
                    <a:pt x="7144" y="15278"/>
                    <a:pt x="7328" y="15368"/>
                  </a:cubicBezTo>
                  <a:lnTo>
                    <a:pt x="6855" y="17139"/>
                  </a:lnTo>
                  <a:cubicBezTo>
                    <a:pt x="6760" y="17492"/>
                    <a:pt x="6516" y="17783"/>
                    <a:pt x="6184" y="17938"/>
                  </a:cubicBezTo>
                  <a:cubicBezTo>
                    <a:pt x="6018" y="18016"/>
                    <a:pt x="5840" y="18054"/>
                    <a:pt x="5662" y="18054"/>
                  </a:cubicBezTo>
                  <a:cubicBezTo>
                    <a:pt x="5484" y="18054"/>
                    <a:pt x="5307" y="18016"/>
                    <a:pt x="5141" y="17939"/>
                  </a:cubicBezTo>
                  <a:cubicBezTo>
                    <a:pt x="4782" y="17772"/>
                    <a:pt x="4530" y="17453"/>
                    <a:pt x="4450" y="17066"/>
                  </a:cubicBezTo>
                  <a:cubicBezTo>
                    <a:pt x="4373" y="16677"/>
                    <a:pt x="4479" y="16286"/>
                    <a:pt x="4743" y="15992"/>
                  </a:cubicBezTo>
                  <a:lnTo>
                    <a:pt x="6096" y="14490"/>
                  </a:lnTo>
                  <a:close/>
                  <a:moveTo>
                    <a:pt x="8880" y="0"/>
                  </a:moveTo>
                  <a:cubicBezTo>
                    <a:pt x="8835" y="0"/>
                    <a:pt x="8790" y="2"/>
                    <a:pt x="8745" y="5"/>
                  </a:cubicBezTo>
                  <a:cubicBezTo>
                    <a:pt x="7792" y="71"/>
                    <a:pt x="7041" y="841"/>
                    <a:pt x="7000" y="1796"/>
                  </a:cubicBezTo>
                  <a:cubicBezTo>
                    <a:pt x="6987" y="2102"/>
                    <a:pt x="7048" y="2408"/>
                    <a:pt x="7178" y="2681"/>
                  </a:cubicBezTo>
                  <a:cubicBezTo>
                    <a:pt x="7346" y="3039"/>
                    <a:pt x="7485" y="3405"/>
                    <a:pt x="7592" y="3773"/>
                  </a:cubicBezTo>
                  <a:cubicBezTo>
                    <a:pt x="6645" y="3938"/>
                    <a:pt x="5830" y="4292"/>
                    <a:pt x="5191" y="4821"/>
                  </a:cubicBezTo>
                  <a:cubicBezTo>
                    <a:pt x="4988" y="4988"/>
                    <a:pt x="4804" y="5173"/>
                    <a:pt x="4641" y="5374"/>
                  </a:cubicBezTo>
                  <a:cubicBezTo>
                    <a:pt x="4619" y="5366"/>
                    <a:pt x="4592" y="5360"/>
                    <a:pt x="4567" y="5357"/>
                  </a:cubicBezTo>
                  <a:cubicBezTo>
                    <a:pt x="4437" y="5346"/>
                    <a:pt x="4291" y="5338"/>
                    <a:pt x="4133" y="5338"/>
                  </a:cubicBezTo>
                  <a:cubicBezTo>
                    <a:pt x="3666" y="5338"/>
                    <a:pt x="3098" y="5404"/>
                    <a:pt x="2544" y="5639"/>
                  </a:cubicBezTo>
                  <a:cubicBezTo>
                    <a:pt x="1595" y="6040"/>
                    <a:pt x="978" y="6806"/>
                    <a:pt x="712" y="7915"/>
                  </a:cubicBezTo>
                  <a:cubicBezTo>
                    <a:pt x="290" y="9676"/>
                    <a:pt x="1" y="12473"/>
                    <a:pt x="937" y="12959"/>
                  </a:cubicBezTo>
                  <a:cubicBezTo>
                    <a:pt x="1034" y="13008"/>
                    <a:pt x="1132" y="13032"/>
                    <a:pt x="1237" y="13032"/>
                  </a:cubicBezTo>
                  <a:cubicBezTo>
                    <a:pt x="1533" y="13032"/>
                    <a:pt x="1861" y="12828"/>
                    <a:pt x="2218" y="12422"/>
                  </a:cubicBezTo>
                  <a:cubicBezTo>
                    <a:pt x="2897" y="11649"/>
                    <a:pt x="3181" y="11014"/>
                    <a:pt x="3409" y="10505"/>
                  </a:cubicBezTo>
                  <a:cubicBezTo>
                    <a:pt x="3528" y="10237"/>
                    <a:pt x="3626" y="10019"/>
                    <a:pt x="3755" y="9846"/>
                  </a:cubicBezTo>
                  <a:cubicBezTo>
                    <a:pt x="3893" y="10644"/>
                    <a:pt x="4146" y="11452"/>
                    <a:pt x="4502" y="12208"/>
                  </a:cubicBezTo>
                  <a:cubicBezTo>
                    <a:pt x="4549" y="12306"/>
                    <a:pt x="4647" y="12364"/>
                    <a:pt x="4749" y="12364"/>
                  </a:cubicBezTo>
                  <a:cubicBezTo>
                    <a:pt x="4788" y="12364"/>
                    <a:pt x="4827" y="12356"/>
                    <a:pt x="4865" y="12337"/>
                  </a:cubicBezTo>
                  <a:cubicBezTo>
                    <a:pt x="5001" y="12274"/>
                    <a:pt x="5059" y="12111"/>
                    <a:pt x="4995" y="11976"/>
                  </a:cubicBezTo>
                  <a:cubicBezTo>
                    <a:pt x="4471" y="10862"/>
                    <a:pt x="4182" y="9631"/>
                    <a:pt x="4182" y="8509"/>
                  </a:cubicBezTo>
                  <a:cubicBezTo>
                    <a:pt x="4182" y="4630"/>
                    <a:pt x="7466" y="4212"/>
                    <a:pt x="8878" y="4212"/>
                  </a:cubicBezTo>
                  <a:cubicBezTo>
                    <a:pt x="10289" y="4212"/>
                    <a:pt x="13573" y="4630"/>
                    <a:pt x="13573" y="8509"/>
                  </a:cubicBezTo>
                  <a:cubicBezTo>
                    <a:pt x="13573" y="10024"/>
                    <a:pt x="13047" y="11715"/>
                    <a:pt x="12165" y="13031"/>
                  </a:cubicBezTo>
                  <a:cubicBezTo>
                    <a:pt x="11229" y="14428"/>
                    <a:pt x="10062" y="15197"/>
                    <a:pt x="8878" y="15197"/>
                  </a:cubicBezTo>
                  <a:cubicBezTo>
                    <a:pt x="7706" y="15197"/>
                    <a:pt x="6502" y="14401"/>
                    <a:pt x="5579" y="13014"/>
                  </a:cubicBezTo>
                  <a:cubicBezTo>
                    <a:pt x="5527" y="12936"/>
                    <a:pt x="5440" y="12893"/>
                    <a:pt x="5353" y="12893"/>
                  </a:cubicBezTo>
                  <a:cubicBezTo>
                    <a:pt x="5301" y="12893"/>
                    <a:pt x="5249" y="12908"/>
                    <a:pt x="5203" y="12939"/>
                  </a:cubicBezTo>
                  <a:cubicBezTo>
                    <a:pt x="5075" y="13022"/>
                    <a:pt x="5043" y="13191"/>
                    <a:pt x="5127" y="13316"/>
                  </a:cubicBezTo>
                  <a:cubicBezTo>
                    <a:pt x="5314" y="13598"/>
                    <a:pt x="5512" y="13858"/>
                    <a:pt x="5719" y="14094"/>
                  </a:cubicBezTo>
                  <a:lnTo>
                    <a:pt x="4337" y="15628"/>
                  </a:lnTo>
                  <a:cubicBezTo>
                    <a:pt x="3956" y="16053"/>
                    <a:pt x="3802" y="16616"/>
                    <a:pt x="3918" y="17176"/>
                  </a:cubicBezTo>
                  <a:cubicBezTo>
                    <a:pt x="4032" y="17734"/>
                    <a:pt x="4392" y="18193"/>
                    <a:pt x="4911" y="18434"/>
                  </a:cubicBezTo>
                  <a:cubicBezTo>
                    <a:pt x="5149" y="18544"/>
                    <a:pt x="5406" y="18600"/>
                    <a:pt x="5662" y="18600"/>
                  </a:cubicBezTo>
                  <a:cubicBezTo>
                    <a:pt x="5917" y="18600"/>
                    <a:pt x="6176" y="18543"/>
                    <a:pt x="6414" y="18431"/>
                  </a:cubicBezTo>
                  <a:cubicBezTo>
                    <a:pt x="6891" y="18209"/>
                    <a:pt x="7244" y="17788"/>
                    <a:pt x="7381" y="17279"/>
                  </a:cubicBezTo>
                  <a:lnTo>
                    <a:pt x="7836" y="15576"/>
                  </a:lnTo>
                  <a:cubicBezTo>
                    <a:pt x="7838" y="15576"/>
                    <a:pt x="7841" y="15576"/>
                    <a:pt x="7841" y="15577"/>
                  </a:cubicBezTo>
                  <a:cubicBezTo>
                    <a:pt x="7842" y="15584"/>
                    <a:pt x="7845" y="15593"/>
                    <a:pt x="7847" y="15601"/>
                  </a:cubicBezTo>
                  <a:lnTo>
                    <a:pt x="8220" y="17049"/>
                  </a:lnTo>
                  <a:cubicBezTo>
                    <a:pt x="8297" y="17354"/>
                    <a:pt x="8562" y="17559"/>
                    <a:pt x="8878" y="17559"/>
                  </a:cubicBezTo>
                  <a:cubicBezTo>
                    <a:pt x="9194" y="17559"/>
                    <a:pt x="9458" y="17354"/>
                    <a:pt x="9536" y="17049"/>
                  </a:cubicBezTo>
                  <a:lnTo>
                    <a:pt x="9892" y="15667"/>
                  </a:lnTo>
                  <a:cubicBezTo>
                    <a:pt x="9901" y="15638"/>
                    <a:pt x="9902" y="15610"/>
                    <a:pt x="9901" y="15582"/>
                  </a:cubicBezTo>
                  <a:cubicBezTo>
                    <a:pt x="9907" y="15580"/>
                    <a:pt x="9913" y="15578"/>
                    <a:pt x="9919" y="15576"/>
                  </a:cubicBezTo>
                  <a:lnTo>
                    <a:pt x="10374" y="17279"/>
                  </a:lnTo>
                  <a:cubicBezTo>
                    <a:pt x="10511" y="17789"/>
                    <a:pt x="10864" y="18209"/>
                    <a:pt x="11341" y="18431"/>
                  </a:cubicBezTo>
                  <a:cubicBezTo>
                    <a:pt x="11579" y="18543"/>
                    <a:pt x="11838" y="18600"/>
                    <a:pt x="12094" y="18600"/>
                  </a:cubicBezTo>
                  <a:cubicBezTo>
                    <a:pt x="12349" y="18600"/>
                    <a:pt x="12606" y="18544"/>
                    <a:pt x="12844" y="18434"/>
                  </a:cubicBezTo>
                  <a:cubicBezTo>
                    <a:pt x="13338" y="18204"/>
                    <a:pt x="13695" y="17770"/>
                    <a:pt x="13824" y="17242"/>
                  </a:cubicBezTo>
                  <a:cubicBezTo>
                    <a:pt x="13953" y="16713"/>
                    <a:pt x="13836" y="16163"/>
                    <a:pt x="13505" y="15734"/>
                  </a:cubicBezTo>
                  <a:cubicBezTo>
                    <a:pt x="13451" y="15665"/>
                    <a:pt x="13371" y="15629"/>
                    <a:pt x="13289" y="15629"/>
                  </a:cubicBezTo>
                  <a:cubicBezTo>
                    <a:pt x="13231" y="15629"/>
                    <a:pt x="13173" y="15647"/>
                    <a:pt x="13123" y="15685"/>
                  </a:cubicBezTo>
                  <a:cubicBezTo>
                    <a:pt x="13004" y="15777"/>
                    <a:pt x="12983" y="15948"/>
                    <a:pt x="13074" y="16067"/>
                  </a:cubicBezTo>
                  <a:cubicBezTo>
                    <a:pt x="13302" y="16365"/>
                    <a:pt x="13382" y="16746"/>
                    <a:pt x="13293" y="17113"/>
                  </a:cubicBezTo>
                  <a:cubicBezTo>
                    <a:pt x="13204" y="17479"/>
                    <a:pt x="12957" y="17781"/>
                    <a:pt x="12614" y="17939"/>
                  </a:cubicBezTo>
                  <a:cubicBezTo>
                    <a:pt x="12448" y="18016"/>
                    <a:pt x="12271" y="18054"/>
                    <a:pt x="12093" y="18054"/>
                  </a:cubicBezTo>
                  <a:cubicBezTo>
                    <a:pt x="11915" y="18054"/>
                    <a:pt x="11737" y="18016"/>
                    <a:pt x="11571" y="17938"/>
                  </a:cubicBezTo>
                  <a:cubicBezTo>
                    <a:pt x="11241" y="17783"/>
                    <a:pt x="10995" y="17492"/>
                    <a:pt x="10901" y="17139"/>
                  </a:cubicBezTo>
                  <a:lnTo>
                    <a:pt x="10436" y="15398"/>
                  </a:lnTo>
                  <a:cubicBezTo>
                    <a:pt x="10433" y="15390"/>
                    <a:pt x="10430" y="15380"/>
                    <a:pt x="10427" y="15371"/>
                  </a:cubicBezTo>
                  <a:cubicBezTo>
                    <a:pt x="10855" y="15162"/>
                    <a:pt x="11270" y="14867"/>
                    <a:pt x="11661" y="14491"/>
                  </a:cubicBezTo>
                  <a:lnTo>
                    <a:pt x="12260" y="15156"/>
                  </a:lnTo>
                  <a:cubicBezTo>
                    <a:pt x="12312" y="15215"/>
                    <a:pt x="12386" y="15246"/>
                    <a:pt x="12462" y="15246"/>
                  </a:cubicBezTo>
                  <a:cubicBezTo>
                    <a:pt x="12526" y="15246"/>
                    <a:pt x="12592" y="15223"/>
                    <a:pt x="12643" y="15176"/>
                  </a:cubicBezTo>
                  <a:cubicBezTo>
                    <a:pt x="12755" y="15075"/>
                    <a:pt x="12764" y="14903"/>
                    <a:pt x="12663" y="14791"/>
                  </a:cubicBezTo>
                  <a:lnTo>
                    <a:pt x="12036" y="14095"/>
                  </a:lnTo>
                  <a:cubicBezTo>
                    <a:pt x="12239" y="13864"/>
                    <a:pt x="12432" y="13612"/>
                    <a:pt x="12619" y="13335"/>
                  </a:cubicBezTo>
                  <a:cubicBezTo>
                    <a:pt x="13305" y="12310"/>
                    <a:pt x="13788" y="11071"/>
                    <a:pt x="14000" y="9846"/>
                  </a:cubicBezTo>
                  <a:cubicBezTo>
                    <a:pt x="14129" y="10019"/>
                    <a:pt x="14227" y="10238"/>
                    <a:pt x="14347" y="10505"/>
                  </a:cubicBezTo>
                  <a:cubicBezTo>
                    <a:pt x="14574" y="11014"/>
                    <a:pt x="14858" y="11649"/>
                    <a:pt x="15537" y="12422"/>
                  </a:cubicBezTo>
                  <a:cubicBezTo>
                    <a:pt x="15894" y="12828"/>
                    <a:pt x="16222" y="13032"/>
                    <a:pt x="16521" y="13032"/>
                  </a:cubicBezTo>
                  <a:cubicBezTo>
                    <a:pt x="16623" y="13032"/>
                    <a:pt x="16721" y="13008"/>
                    <a:pt x="16818" y="12959"/>
                  </a:cubicBezTo>
                  <a:cubicBezTo>
                    <a:pt x="17754" y="12473"/>
                    <a:pt x="17465" y="9676"/>
                    <a:pt x="17044" y="7915"/>
                  </a:cubicBezTo>
                  <a:cubicBezTo>
                    <a:pt x="16863" y="7164"/>
                    <a:pt x="16515" y="6562"/>
                    <a:pt x="16008" y="6128"/>
                  </a:cubicBezTo>
                  <a:cubicBezTo>
                    <a:pt x="15957" y="6085"/>
                    <a:pt x="15894" y="6063"/>
                    <a:pt x="15832" y="6063"/>
                  </a:cubicBezTo>
                  <a:cubicBezTo>
                    <a:pt x="15755" y="6063"/>
                    <a:pt x="15679" y="6096"/>
                    <a:pt x="15626" y="6159"/>
                  </a:cubicBezTo>
                  <a:cubicBezTo>
                    <a:pt x="15527" y="6273"/>
                    <a:pt x="15539" y="6444"/>
                    <a:pt x="15654" y="6543"/>
                  </a:cubicBezTo>
                  <a:cubicBezTo>
                    <a:pt x="16072" y="6900"/>
                    <a:pt x="16361" y="7405"/>
                    <a:pt x="16515" y="8042"/>
                  </a:cubicBezTo>
                  <a:cubicBezTo>
                    <a:pt x="16767" y="9092"/>
                    <a:pt x="16906" y="10185"/>
                    <a:pt x="16898" y="11042"/>
                  </a:cubicBezTo>
                  <a:cubicBezTo>
                    <a:pt x="16890" y="12042"/>
                    <a:pt x="16687" y="12414"/>
                    <a:pt x="16568" y="12474"/>
                  </a:cubicBezTo>
                  <a:cubicBezTo>
                    <a:pt x="16555" y="12481"/>
                    <a:pt x="16539" y="12484"/>
                    <a:pt x="16520" y="12484"/>
                  </a:cubicBezTo>
                  <a:cubicBezTo>
                    <a:pt x="16417" y="12484"/>
                    <a:pt x="16222" y="12377"/>
                    <a:pt x="15947" y="12063"/>
                  </a:cubicBezTo>
                  <a:cubicBezTo>
                    <a:pt x="15322" y="11351"/>
                    <a:pt x="15057" y="10758"/>
                    <a:pt x="14845" y="10282"/>
                  </a:cubicBezTo>
                  <a:cubicBezTo>
                    <a:pt x="14645" y="9837"/>
                    <a:pt x="14473" y="9454"/>
                    <a:pt x="14094" y="9174"/>
                  </a:cubicBezTo>
                  <a:cubicBezTo>
                    <a:pt x="14092" y="9173"/>
                    <a:pt x="14090" y="9172"/>
                    <a:pt x="14088" y="9172"/>
                  </a:cubicBezTo>
                  <a:cubicBezTo>
                    <a:pt x="14108" y="8948"/>
                    <a:pt x="14119" y="8727"/>
                    <a:pt x="14119" y="8509"/>
                  </a:cubicBezTo>
                  <a:cubicBezTo>
                    <a:pt x="14119" y="7501"/>
                    <a:pt x="13898" y="6614"/>
                    <a:pt x="13471" y="5886"/>
                  </a:cubicBezTo>
                  <a:cubicBezTo>
                    <a:pt x="13520" y="5884"/>
                    <a:pt x="13571" y="5883"/>
                    <a:pt x="13624" y="5883"/>
                  </a:cubicBezTo>
                  <a:cubicBezTo>
                    <a:pt x="13909" y="5883"/>
                    <a:pt x="14246" y="5912"/>
                    <a:pt x="14594" y="6004"/>
                  </a:cubicBezTo>
                  <a:cubicBezTo>
                    <a:pt x="14617" y="6009"/>
                    <a:pt x="14639" y="6013"/>
                    <a:pt x="14664" y="6013"/>
                  </a:cubicBezTo>
                  <a:cubicBezTo>
                    <a:pt x="14784" y="6013"/>
                    <a:pt x="14894" y="5931"/>
                    <a:pt x="14926" y="5810"/>
                  </a:cubicBezTo>
                  <a:cubicBezTo>
                    <a:pt x="14965" y="5663"/>
                    <a:pt x="14877" y="5515"/>
                    <a:pt x="14731" y="5476"/>
                  </a:cubicBezTo>
                  <a:cubicBezTo>
                    <a:pt x="14331" y="5371"/>
                    <a:pt x="13943" y="5338"/>
                    <a:pt x="13617" y="5338"/>
                  </a:cubicBezTo>
                  <a:cubicBezTo>
                    <a:pt x="13452" y="5338"/>
                    <a:pt x="13303" y="5347"/>
                    <a:pt x="13176" y="5358"/>
                  </a:cubicBezTo>
                  <a:cubicBezTo>
                    <a:pt x="13154" y="5360"/>
                    <a:pt x="13133" y="5364"/>
                    <a:pt x="13112" y="5372"/>
                  </a:cubicBezTo>
                  <a:cubicBezTo>
                    <a:pt x="12948" y="5171"/>
                    <a:pt x="12766" y="4987"/>
                    <a:pt x="12565" y="4821"/>
                  </a:cubicBezTo>
                  <a:cubicBezTo>
                    <a:pt x="11925" y="4291"/>
                    <a:pt x="11106" y="3937"/>
                    <a:pt x="10157" y="3772"/>
                  </a:cubicBezTo>
                  <a:cubicBezTo>
                    <a:pt x="10261" y="3405"/>
                    <a:pt x="10399" y="3048"/>
                    <a:pt x="10566" y="2704"/>
                  </a:cubicBezTo>
                  <a:cubicBezTo>
                    <a:pt x="10694" y="2446"/>
                    <a:pt x="10757" y="2168"/>
                    <a:pt x="10757" y="1879"/>
                  </a:cubicBezTo>
                  <a:cubicBezTo>
                    <a:pt x="10757" y="1360"/>
                    <a:pt x="10540" y="860"/>
                    <a:pt x="10159" y="506"/>
                  </a:cubicBezTo>
                  <a:cubicBezTo>
                    <a:pt x="9806" y="177"/>
                    <a:pt x="9357" y="0"/>
                    <a:pt x="88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8"/>
            <p:cNvSpPr/>
            <p:nvPr/>
          </p:nvSpPr>
          <p:spPr>
            <a:xfrm>
              <a:off x="6330763" y="3534400"/>
              <a:ext cx="214625" cy="245600"/>
            </a:xfrm>
            <a:custGeom>
              <a:avLst/>
              <a:gdLst/>
              <a:ahLst/>
              <a:cxnLst/>
              <a:rect l="l" t="t" r="r" b="b"/>
              <a:pathLst>
                <a:path w="8585" h="9824" extrusionOk="0">
                  <a:moveTo>
                    <a:pt x="4371" y="545"/>
                  </a:moveTo>
                  <a:cubicBezTo>
                    <a:pt x="4887" y="545"/>
                    <a:pt x="5631" y="616"/>
                    <a:pt x="6314" y="935"/>
                  </a:cubicBezTo>
                  <a:lnTo>
                    <a:pt x="5338" y="2626"/>
                  </a:lnTo>
                  <a:lnTo>
                    <a:pt x="3327" y="2626"/>
                  </a:lnTo>
                  <a:lnTo>
                    <a:pt x="2354" y="941"/>
                  </a:lnTo>
                  <a:cubicBezTo>
                    <a:pt x="3028" y="638"/>
                    <a:pt x="3745" y="560"/>
                    <a:pt x="4211" y="548"/>
                  </a:cubicBezTo>
                  <a:cubicBezTo>
                    <a:pt x="4260" y="545"/>
                    <a:pt x="4313" y="545"/>
                    <a:pt x="4371" y="545"/>
                  </a:cubicBezTo>
                  <a:close/>
                  <a:moveTo>
                    <a:pt x="1876" y="1205"/>
                  </a:moveTo>
                  <a:lnTo>
                    <a:pt x="2853" y="2898"/>
                  </a:lnTo>
                  <a:lnTo>
                    <a:pt x="1850" y="4639"/>
                  </a:lnTo>
                  <a:lnTo>
                    <a:pt x="627" y="4639"/>
                  </a:lnTo>
                  <a:cubicBezTo>
                    <a:pt x="602" y="4443"/>
                    <a:pt x="587" y="4247"/>
                    <a:pt x="581" y="4055"/>
                  </a:cubicBezTo>
                  <a:cubicBezTo>
                    <a:pt x="540" y="2564"/>
                    <a:pt x="1130" y="1700"/>
                    <a:pt x="1876" y="1205"/>
                  </a:cubicBezTo>
                  <a:close/>
                  <a:moveTo>
                    <a:pt x="6785" y="1208"/>
                  </a:moveTo>
                  <a:cubicBezTo>
                    <a:pt x="7461" y="1684"/>
                    <a:pt x="7993" y="2492"/>
                    <a:pt x="8030" y="3847"/>
                  </a:cubicBezTo>
                  <a:cubicBezTo>
                    <a:pt x="8036" y="4106"/>
                    <a:pt x="8025" y="4371"/>
                    <a:pt x="7994" y="4639"/>
                  </a:cubicBezTo>
                  <a:lnTo>
                    <a:pt x="6813" y="4639"/>
                  </a:lnTo>
                  <a:lnTo>
                    <a:pt x="5810" y="2898"/>
                  </a:lnTo>
                  <a:lnTo>
                    <a:pt x="6785" y="1208"/>
                  </a:lnTo>
                  <a:close/>
                  <a:moveTo>
                    <a:pt x="5338" y="3171"/>
                  </a:moveTo>
                  <a:lnTo>
                    <a:pt x="6342" y="4912"/>
                  </a:lnTo>
                  <a:lnTo>
                    <a:pt x="5338" y="6654"/>
                  </a:lnTo>
                  <a:lnTo>
                    <a:pt x="3327" y="6654"/>
                  </a:lnTo>
                  <a:lnTo>
                    <a:pt x="2321" y="4912"/>
                  </a:lnTo>
                  <a:lnTo>
                    <a:pt x="3327" y="3171"/>
                  </a:lnTo>
                  <a:close/>
                  <a:moveTo>
                    <a:pt x="1850" y="5184"/>
                  </a:moveTo>
                  <a:lnTo>
                    <a:pt x="2853" y="6926"/>
                  </a:lnTo>
                  <a:lnTo>
                    <a:pt x="2177" y="8100"/>
                  </a:lnTo>
                  <a:cubicBezTo>
                    <a:pt x="2050" y="7956"/>
                    <a:pt x="1925" y="7800"/>
                    <a:pt x="1807" y="7632"/>
                  </a:cubicBezTo>
                  <a:cubicBezTo>
                    <a:pt x="1296" y="6915"/>
                    <a:pt x="919" y="6051"/>
                    <a:pt x="726" y="5184"/>
                  </a:cubicBezTo>
                  <a:close/>
                  <a:moveTo>
                    <a:pt x="7910" y="5184"/>
                  </a:moveTo>
                  <a:cubicBezTo>
                    <a:pt x="7750" y="5993"/>
                    <a:pt x="7439" y="6800"/>
                    <a:pt x="7004" y="7486"/>
                  </a:cubicBezTo>
                  <a:cubicBezTo>
                    <a:pt x="6850" y="7731"/>
                    <a:pt x="6687" y="7954"/>
                    <a:pt x="6517" y="8151"/>
                  </a:cubicBezTo>
                  <a:lnTo>
                    <a:pt x="5810" y="6926"/>
                  </a:lnTo>
                  <a:lnTo>
                    <a:pt x="6813" y="5184"/>
                  </a:lnTo>
                  <a:close/>
                  <a:moveTo>
                    <a:pt x="5336" y="7199"/>
                  </a:moveTo>
                  <a:lnTo>
                    <a:pt x="6118" y="8553"/>
                  </a:lnTo>
                  <a:cubicBezTo>
                    <a:pt x="5601" y="9010"/>
                    <a:pt x="5033" y="9261"/>
                    <a:pt x="4452" y="9277"/>
                  </a:cubicBezTo>
                  <a:cubicBezTo>
                    <a:pt x="4434" y="9277"/>
                    <a:pt x="4414" y="9278"/>
                    <a:pt x="4393" y="9278"/>
                  </a:cubicBezTo>
                  <a:cubicBezTo>
                    <a:pt x="3772" y="9278"/>
                    <a:pt x="3148" y="9008"/>
                    <a:pt x="2575" y="8500"/>
                  </a:cubicBezTo>
                  <a:lnTo>
                    <a:pt x="3327" y="7199"/>
                  </a:lnTo>
                  <a:close/>
                  <a:moveTo>
                    <a:pt x="4383" y="0"/>
                  </a:moveTo>
                  <a:cubicBezTo>
                    <a:pt x="4321" y="0"/>
                    <a:pt x="4257" y="1"/>
                    <a:pt x="4194" y="3"/>
                  </a:cubicBezTo>
                  <a:cubicBezTo>
                    <a:pt x="2975" y="36"/>
                    <a:pt x="1948" y="390"/>
                    <a:pt x="1223" y="1026"/>
                  </a:cubicBezTo>
                  <a:cubicBezTo>
                    <a:pt x="411" y="1737"/>
                    <a:pt x="0" y="2790"/>
                    <a:pt x="36" y="4070"/>
                  </a:cubicBezTo>
                  <a:cubicBezTo>
                    <a:pt x="73" y="5382"/>
                    <a:pt x="568" y="6831"/>
                    <a:pt x="1362" y="7948"/>
                  </a:cubicBezTo>
                  <a:cubicBezTo>
                    <a:pt x="2225" y="9159"/>
                    <a:pt x="3296" y="9823"/>
                    <a:pt x="4393" y="9823"/>
                  </a:cubicBezTo>
                  <a:cubicBezTo>
                    <a:pt x="4418" y="9823"/>
                    <a:pt x="4442" y="9823"/>
                    <a:pt x="4469" y="9822"/>
                  </a:cubicBezTo>
                  <a:cubicBezTo>
                    <a:pt x="5590" y="9791"/>
                    <a:pt x="6653" y="9064"/>
                    <a:pt x="7465" y="7777"/>
                  </a:cubicBezTo>
                  <a:cubicBezTo>
                    <a:pt x="7990" y="6945"/>
                    <a:pt x="8351" y="5950"/>
                    <a:pt x="8501" y="4970"/>
                  </a:cubicBezTo>
                  <a:cubicBezTo>
                    <a:pt x="8503" y="4958"/>
                    <a:pt x="8504" y="4946"/>
                    <a:pt x="8504" y="4933"/>
                  </a:cubicBezTo>
                  <a:cubicBezTo>
                    <a:pt x="8560" y="4561"/>
                    <a:pt x="8584" y="4191"/>
                    <a:pt x="8574" y="3833"/>
                  </a:cubicBezTo>
                  <a:cubicBezTo>
                    <a:pt x="8538" y="2551"/>
                    <a:pt x="8070" y="1523"/>
                    <a:pt x="7222" y="859"/>
                  </a:cubicBezTo>
                  <a:cubicBezTo>
                    <a:pt x="6501" y="296"/>
                    <a:pt x="5522" y="0"/>
                    <a:pt x="4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8"/>
            <p:cNvSpPr/>
            <p:nvPr/>
          </p:nvSpPr>
          <p:spPr>
            <a:xfrm>
              <a:off x="6411763" y="3454750"/>
              <a:ext cx="13675" cy="14250"/>
            </a:xfrm>
            <a:custGeom>
              <a:avLst/>
              <a:gdLst/>
              <a:ahLst/>
              <a:cxnLst/>
              <a:rect l="l" t="t" r="r" b="b"/>
              <a:pathLst>
                <a:path w="547" h="570" extrusionOk="0">
                  <a:moveTo>
                    <a:pt x="274" y="0"/>
                  </a:moveTo>
                  <a:cubicBezTo>
                    <a:pt x="124" y="0"/>
                    <a:pt x="1" y="123"/>
                    <a:pt x="1" y="273"/>
                  </a:cubicBezTo>
                  <a:lnTo>
                    <a:pt x="1" y="298"/>
                  </a:lnTo>
                  <a:cubicBezTo>
                    <a:pt x="1" y="448"/>
                    <a:pt x="124" y="570"/>
                    <a:pt x="274" y="570"/>
                  </a:cubicBezTo>
                  <a:cubicBezTo>
                    <a:pt x="425" y="570"/>
                    <a:pt x="547" y="448"/>
                    <a:pt x="547" y="298"/>
                  </a:cubicBezTo>
                  <a:lnTo>
                    <a:pt x="547" y="273"/>
                  </a:lnTo>
                  <a:cubicBezTo>
                    <a:pt x="547" y="123"/>
                    <a:pt x="425"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8"/>
            <p:cNvSpPr/>
            <p:nvPr/>
          </p:nvSpPr>
          <p:spPr>
            <a:xfrm>
              <a:off x="6454788" y="3454750"/>
              <a:ext cx="13650" cy="14250"/>
            </a:xfrm>
            <a:custGeom>
              <a:avLst/>
              <a:gdLst/>
              <a:ahLst/>
              <a:cxnLst/>
              <a:rect l="l" t="t" r="r" b="b"/>
              <a:pathLst>
                <a:path w="546" h="570" extrusionOk="0">
                  <a:moveTo>
                    <a:pt x="272" y="0"/>
                  </a:moveTo>
                  <a:cubicBezTo>
                    <a:pt x="123" y="0"/>
                    <a:pt x="0" y="123"/>
                    <a:pt x="0" y="273"/>
                  </a:cubicBezTo>
                  <a:lnTo>
                    <a:pt x="0" y="298"/>
                  </a:lnTo>
                  <a:cubicBezTo>
                    <a:pt x="0" y="448"/>
                    <a:pt x="123" y="570"/>
                    <a:pt x="272" y="570"/>
                  </a:cubicBezTo>
                  <a:cubicBezTo>
                    <a:pt x="425" y="570"/>
                    <a:pt x="545" y="448"/>
                    <a:pt x="545" y="298"/>
                  </a:cubicBezTo>
                  <a:lnTo>
                    <a:pt x="545" y="273"/>
                  </a:lnTo>
                  <a:cubicBezTo>
                    <a:pt x="545" y="123"/>
                    <a:pt x="425"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 name="Google Shape;751;p58"/>
          <p:cNvGrpSpPr/>
          <p:nvPr/>
        </p:nvGrpSpPr>
        <p:grpSpPr>
          <a:xfrm>
            <a:off x="5493488" y="4137900"/>
            <a:ext cx="419750" cy="465025"/>
            <a:chOff x="5493488" y="4137900"/>
            <a:chExt cx="419750" cy="465025"/>
          </a:xfrm>
        </p:grpSpPr>
        <p:sp>
          <p:nvSpPr>
            <p:cNvPr id="752" name="Google Shape;752;p58"/>
            <p:cNvSpPr/>
            <p:nvPr/>
          </p:nvSpPr>
          <p:spPr>
            <a:xfrm>
              <a:off x="5566463" y="4137900"/>
              <a:ext cx="346775" cy="343200"/>
            </a:xfrm>
            <a:custGeom>
              <a:avLst/>
              <a:gdLst/>
              <a:ahLst/>
              <a:cxnLst/>
              <a:rect l="l" t="t" r="r" b="b"/>
              <a:pathLst>
                <a:path w="13871" h="13728" extrusionOk="0">
                  <a:moveTo>
                    <a:pt x="9016" y="1"/>
                  </a:moveTo>
                  <a:cubicBezTo>
                    <a:pt x="8492" y="1"/>
                    <a:pt x="7993" y="55"/>
                    <a:pt x="7613" y="139"/>
                  </a:cubicBezTo>
                  <a:lnTo>
                    <a:pt x="5416" y="625"/>
                  </a:lnTo>
                  <a:cubicBezTo>
                    <a:pt x="4915" y="737"/>
                    <a:pt x="4489" y="1075"/>
                    <a:pt x="4279" y="1529"/>
                  </a:cubicBezTo>
                  <a:cubicBezTo>
                    <a:pt x="4094" y="1927"/>
                    <a:pt x="3698" y="2178"/>
                    <a:pt x="3264" y="2178"/>
                  </a:cubicBezTo>
                  <a:cubicBezTo>
                    <a:pt x="3252" y="2178"/>
                    <a:pt x="3241" y="2178"/>
                    <a:pt x="3230" y="2177"/>
                  </a:cubicBezTo>
                  <a:lnTo>
                    <a:pt x="2878" y="2166"/>
                  </a:lnTo>
                  <a:cubicBezTo>
                    <a:pt x="2868" y="2166"/>
                    <a:pt x="2858" y="2166"/>
                    <a:pt x="2848" y="2166"/>
                  </a:cubicBezTo>
                  <a:cubicBezTo>
                    <a:pt x="2446" y="2166"/>
                    <a:pt x="2091" y="2432"/>
                    <a:pt x="1980" y="2822"/>
                  </a:cubicBezTo>
                  <a:lnTo>
                    <a:pt x="1965" y="2870"/>
                  </a:lnTo>
                  <a:cubicBezTo>
                    <a:pt x="1909" y="3068"/>
                    <a:pt x="1780" y="3132"/>
                    <a:pt x="1492" y="3257"/>
                  </a:cubicBezTo>
                  <a:cubicBezTo>
                    <a:pt x="1268" y="3355"/>
                    <a:pt x="990" y="3476"/>
                    <a:pt x="741" y="3729"/>
                  </a:cubicBezTo>
                  <a:cubicBezTo>
                    <a:pt x="436" y="4039"/>
                    <a:pt x="203" y="4435"/>
                    <a:pt x="47" y="4907"/>
                  </a:cubicBezTo>
                  <a:cubicBezTo>
                    <a:pt x="0" y="5050"/>
                    <a:pt x="78" y="5204"/>
                    <a:pt x="220" y="5251"/>
                  </a:cubicBezTo>
                  <a:cubicBezTo>
                    <a:pt x="248" y="5260"/>
                    <a:pt x="277" y="5264"/>
                    <a:pt x="305" y="5264"/>
                  </a:cubicBezTo>
                  <a:cubicBezTo>
                    <a:pt x="419" y="5264"/>
                    <a:pt x="525" y="5192"/>
                    <a:pt x="562" y="5077"/>
                  </a:cubicBezTo>
                  <a:cubicBezTo>
                    <a:pt x="691" y="4685"/>
                    <a:pt x="882" y="4360"/>
                    <a:pt x="1128" y="4110"/>
                  </a:cubicBezTo>
                  <a:cubicBezTo>
                    <a:pt x="1304" y="3932"/>
                    <a:pt x="1509" y="3842"/>
                    <a:pt x="1708" y="3755"/>
                  </a:cubicBezTo>
                  <a:cubicBezTo>
                    <a:pt x="2013" y="3622"/>
                    <a:pt x="2359" y="3471"/>
                    <a:pt x="2488" y="3018"/>
                  </a:cubicBezTo>
                  <a:lnTo>
                    <a:pt x="2502" y="2970"/>
                  </a:lnTo>
                  <a:cubicBezTo>
                    <a:pt x="2546" y="2814"/>
                    <a:pt x="2688" y="2707"/>
                    <a:pt x="2850" y="2707"/>
                  </a:cubicBezTo>
                  <a:cubicBezTo>
                    <a:pt x="2853" y="2707"/>
                    <a:pt x="2857" y="2707"/>
                    <a:pt x="2861" y="2707"/>
                  </a:cubicBezTo>
                  <a:lnTo>
                    <a:pt x="3212" y="2720"/>
                  </a:lnTo>
                  <a:cubicBezTo>
                    <a:pt x="3228" y="2720"/>
                    <a:pt x="3244" y="2720"/>
                    <a:pt x="3260" y="2720"/>
                  </a:cubicBezTo>
                  <a:cubicBezTo>
                    <a:pt x="3338" y="2720"/>
                    <a:pt x="3416" y="2715"/>
                    <a:pt x="3493" y="2705"/>
                  </a:cubicBezTo>
                  <a:lnTo>
                    <a:pt x="3493" y="2705"/>
                  </a:lnTo>
                  <a:cubicBezTo>
                    <a:pt x="3461" y="2775"/>
                    <a:pt x="3429" y="2849"/>
                    <a:pt x="3401" y="2926"/>
                  </a:cubicBezTo>
                  <a:cubicBezTo>
                    <a:pt x="3102" y="3718"/>
                    <a:pt x="3166" y="4489"/>
                    <a:pt x="3584" y="5155"/>
                  </a:cubicBezTo>
                  <a:cubicBezTo>
                    <a:pt x="3636" y="5237"/>
                    <a:pt x="3723" y="5282"/>
                    <a:pt x="3814" y="5282"/>
                  </a:cubicBezTo>
                  <a:cubicBezTo>
                    <a:pt x="3863" y="5282"/>
                    <a:pt x="3912" y="5269"/>
                    <a:pt x="3958" y="5241"/>
                  </a:cubicBezTo>
                  <a:cubicBezTo>
                    <a:pt x="4084" y="5161"/>
                    <a:pt x="4123" y="4993"/>
                    <a:pt x="4043" y="4867"/>
                  </a:cubicBezTo>
                  <a:cubicBezTo>
                    <a:pt x="3717" y="4347"/>
                    <a:pt x="3670" y="3764"/>
                    <a:pt x="3902" y="3132"/>
                  </a:cubicBezTo>
                  <a:cubicBezTo>
                    <a:pt x="4084" y="2637"/>
                    <a:pt x="4377" y="2298"/>
                    <a:pt x="4380" y="2294"/>
                  </a:cubicBezTo>
                  <a:cubicBezTo>
                    <a:pt x="4383" y="2289"/>
                    <a:pt x="4387" y="2284"/>
                    <a:pt x="4391" y="2279"/>
                  </a:cubicBezTo>
                  <a:cubicBezTo>
                    <a:pt x="4548" y="2135"/>
                    <a:pt x="4677" y="1958"/>
                    <a:pt x="4771" y="1757"/>
                  </a:cubicBezTo>
                  <a:cubicBezTo>
                    <a:pt x="4911" y="1455"/>
                    <a:pt x="5196" y="1230"/>
                    <a:pt x="5534" y="1155"/>
                  </a:cubicBezTo>
                  <a:lnTo>
                    <a:pt x="7730" y="669"/>
                  </a:lnTo>
                  <a:cubicBezTo>
                    <a:pt x="8078" y="593"/>
                    <a:pt x="8535" y="545"/>
                    <a:pt x="9010" y="545"/>
                  </a:cubicBezTo>
                  <a:cubicBezTo>
                    <a:pt x="9794" y="545"/>
                    <a:pt x="10627" y="674"/>
                    <a:pt x="11101" y="1011"/>
                  </a:cubicBezTo>
                  <a:cubicBezTo>
                    <a:pt x="11316" y="1164"/>
                    <a:pt x="11431" y="1342"/>
                    <a:pt x="11457" y="1557"/>
                  </a:cubicBezTo>
                  <a:cubicBezTo>
                    <a:pt x="11590" y="2699"/>
                    <a:pt x="11910" y="3674"/>
                    <a:pt x="12249" y="4706"/>
                  </a:cubicBezTo>
                  <a:cubicBezTo>
                    <a:pt x="12779" y="6320"/>
                    <a:pt x="13328" y="7992"/>
                    <a:pt x="13328" y="10649"/>
                  </a:cubicBezTo>
                  <a:cubicBezTo>
                    <a:pt x="13328" y="11562"/>
                    <a:pt x="11825" y="12923"/>
                    <a:pt x="11017" y="13137"/>
                  </a:cubicBezTo>
                  <a:cubicBezTo>
                    <a:pt x="10914" y="13164"/>
                    <a:pt x="10807" y="13180"/>
                    <a:pt x="10698" y="13185"/>
                  </a:cubicBezTo>
                  <a:cubicBezTo>
                    <a:pt x="10548" y="13191"/>
                    <a:pt x="10431" y="13318"/>
                    <a:pt x="10438" y="13467"/>
                  </a:cubicBezTo>
                  <a:cubicBezTo>
                    <a:pt x="10444" y="13613"/>
                    <a:pt x="10564" y="13728"/>
                    <a:pt x="10708" y="13728"/>
                  </a:cubicBezTo>
                  <a:lnTo>
                    <a:pt x="10719" y="13728"/>
                  </a:lnTo>
                  <a:cubicBezTo>
                    <a:pt x="10867" y="13721"/>
                    <a:pt x="11014" y="13699"/>
                    <a:pt x="11156" y="13662"/>
                  </a:cubicBezTo>
                  <a:cubicBezTo>
                    <a:pt x="11647" y="13532"/>
                    <a:pt x="12319" y="13088"/>
                    <a:pt x="12870" y="12531"/>
                  </a:cubicBezTo>
                  <a:cubicBezTo>
                    <a:pt x="13244" y="12152"/>
                    <a:pt x="13870" y="11404"/>
                    <a:pt x="13870" y="10649"/>
                  </a:cubicBezTo>
                  <a:cubicBezTo>
                    <a:pt x="13870" y="7904"/>
                    <a:pt x="13283" y="6115"/>
                    <a:pt x="12764" y="4537"/>
                  </a:cubicBezTo>
                  <a:cubicBezTo>
                    <a:pt x="12435" y="3531"/>
                    <a:pt x="12122" y="2582"/>
                    <a:pt x="11996" y="1493"/>
                  </a:cubicBezTo>
                  <a:cubicBezTo>
                    <a:pt x="11953" y="1123"/>
                    <a:pt x="11757" y="812"/>
                    <a:pt x="11415" y="569"/>
                  </a:cubicBezTo>
                  <a:cubicBezTo>
                    <a:pt x="10829" y="152"/>
                    <a:pt x="9887" y="1"/>
                    <a:pt x="9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8"/>
            <p:cNvSpPr/>
            <p:nvPr/>
          </p:nvSpPr>
          <p:spPr>
            <a:xfrm>
              <a:off x="5493488" y="4286825"/>
              <a:ext cx="319625" cy="316100"/>
            </a:xfrm>
            <a:custGeom>
              <a:avLst/>
              <a:gdLst/>
              <a:ahLst/>
              <a:cxnLst/>
              <a:rect l="l" t="t" r="r" b="b"/>
              <a:pathLst>
                <a:path w="12785" h="12644" extrusionOk="0">
                  <a:moveTo>
                    <a:pt x="4894" y="4587"/>
                  </a:moveTo>
                  <a:cubicBezTo>
                    <a:pt x="4911" y="4636"/>
                    <a:pt x="4932" y="4683"/>
                    <a:pt x="4955" y="4728"/>
                  </a:cubicBezTo>
                  <a:cubicBezTo>
                    <a:pt x="4721" y="5042"/>
                    <a:pt x="4394" y="5417"/>
                    <a:pt x="3967" y="5768"/>
                  </a:cubicBezTo>
                  <a:cubicBezTo>
                    <a:pt x="4163" y="5302"/>
                    <a:pt x="4484" y="4893"/>
                    <a:pt x="4894" y="4587"/>
                  </a:cubicBezTo>
                  <a:close/>
                  <a:moveTo>
                    <a:pt x="5319" y="5147"/>
                  </a:moveTo>
                  <a:cubicBezTo>
                    <a:pt x="5421" y="5220"/>
                    <a:pt x="5535" y="5277"/>
                    <a:pt x="5660" y="5313"/>
                  </a:cubicBezTo>
                  <a:lnTo>
                    <a:pt x="6368" y="5522"/>
                  </a:lnTo>
                  <a:cubicBezTo>
                    <a:pt x="6370" y="5524"/>
                    <a:pt x="6371" y="5524"/>
                    <a:pt x="6374" y="5524"/>
                  </a:cubicBezTo>
                  <a:cubicBezTo>
                    <a:pt x="5949" y="6221"/>
                    <a:pt x="5355" y="6765"/>
                    <a:pt x="4605" y="7140"/>
                  </a:cubicBezTo>
                  <a:cubicBezTo>
                    <a:pt x="3711" y="7588"/>
                    <a:pt x="2847" y="7812"/>
                    <a:pt x="2023" y="7812"/>
                  </a:cubicBezTo>
                  <a:cubicBezTo>
                    <a:pt x="1545" y="7812"/>
                    <a:pt x="1079" y="7737"/>
                    <a:pt x="629" y="7585"/>
                  </a:cubicBezTo>
                  <a:cubicBezTo>
                    <a:pt x="615" y="7579"/>
                    <a:pt x="579" y="7568"/>
                    <a:pt x="589" y="7514"/>
                  </a:cubicBezTo>
                  <a:cubicBezTo>
                    <a:pt x="597" y="7465"/>
                    <a:pt x="627" y="7464"/>
                    <a:pt x="645" y="7464"/>
                  </a:cubicBezTo>
                  <a:cubicBezTo>
                    <a:pt x="646" y="7464"/>
                    <a:pt x="647" y="7464"/>
                    <a:pt x="648" y="7464"/>
                  </a:cubicBezTo>
                  <a:cubicBezTo>
                    <a:pt x="702" y="7466"/>
                    <a:pt x="756" y="7467"/>
                    <a:pt x="810" y="7467"/>
                  </a:cubicBezTo>
                  <a:cubicBezTo>
                    <a:pt x="3122" y="7467"/>
                    <a:pt x="4585" y="6090"/>
                    <a:pt x="5319" y="5147"/>
                  </a:cubicBezTo>
                  <a:close/>
                  <a:moveTo>
                    <a:pt x="3010" y="0"/>
                  </a:moveTo>
                  <a:cubicBezTo>
                    <a:pt x="2866" y="0"/>
                    <a:pt x="2747" y="113"/>
                    <a:pt x="2740" y="259"/>
                  </a:cubicBezTo>
                  <a:cubicBezTo>
                    <a:pt x="2722" y="600"/>
                    <a:pt x="2731" y="961"/>
                    <a:pt x="2767" y="1335"/>
                  </a:cubicBezTo>
                  <a:cubicBezTo>
                    <a:pt x="2820" y="1908"/>
                    <a:pt x="2620" y="2481"/>
                    <a:pt x="2222" y="2905"/>
                  </a:cubicBezTo>
                  <a:cubicBezTo>
                    <a:pt x="1573" y="3595"/>
                    <a:pt x="800" y="4841"/>
                    <a:pt x="800" y="6862"/>
                  </a:cubicBezTo>
                  <a:cubicBezTo>
                    <a:pt x="800" y="6883"/>
                    <a:pt x="801" y="6904"/>
                    <a:pt x="801" y="6924"/>
                  </a:cubicBezTo>
                  <a:cubicBezTo>
                    <a:pt x="755" y="6924"/>
                    <a:pt x="709" y="6923"/>
                    <a:pt x="662" y="6922"/>
                  </a:cubicBezTo>
                  <a:cubicBezTo>
                    <a:pt x="657" y="6922"/>
                    <a:pt x="652" y="6922"/>
                    <a:pt x="646" y="6922"/>
                  </a:cubicBezTo>
                  <a:cubicBezTo>
                    <a:pt x="349" y="6922"/>
                    <a:pt x="107" y="7123"/>
                    <a:pt x="54" y="7419"/>
                  </a:cubicBezTo>
                  <a:cubicBezTo>
                    <a:pt x="1" y="7721"/>
                    <a:pt x="166" y="8001"/>
                    <a:pt x="456" y="8099"/>
                  </a:cubicBezTo>
                  <a:cubicBezTo>
                    <a:pt x="611" y="8151"/>
                    <a:pt x="782" y="8199"/>
                    <a:pt x="967" y="8239"/>
                  </a:cubicBezTo>
                  <a:cubicBezTo>
                    <a:pt x="1494" y="10389"/>
                    <a:pt x="3220" y="12064"/>
                    <a:pt x="5391" y="12520"/>
                  </a:cubicBezTo>
                  <a:cubicBezTo>
                    <a:pt x="5411" y="12524"/>
                    <a:pt x="5429" y="12526"/>
                    <a:pt x="5448" y="12526"/>
                  </a:cubicBezTo>
                  <a:cubicBezTo>
                    <a:pt x="5573" y="12526"/>
                    <a:pt x="5686" y="12439"/>
                    <a:pt x="5713" y="12311"/>
                  </a:cubicBezTo>
                  <a:cubicBezTo>
                    <a:pt x="5744" y="12163"/>
                    <a:pt x="5649" y="12020"/>
                    <a:pt x="5503" y="11989"/>
                  </a:cubicBezTo>
                  <a:cubicBezTo>
                    <a:pt x="3610" y="11592"/>
                    <a:pt x="2090" y="10171"/>
                    <a:pt x="1553" y="8329"/>
                  </a:cubicBezTo>
                  <a:lnTo>
                    <a:pt x="1553" y="8329"/>
                  </a:lnTo>
                  <a:cubicBezTo>
                    <a:pt x="1700" y="8342"/>
                    <a:pt x="1855" y="8350"/>
                    <a:pt x="2017" y="8350"/>
                  </a:cubicBezTo>
                  <a:cubicBezTo>
                    <a:pt x="2453" y="8350"/>
                    <a:pt x="2936" y="8294"/>
                    <a:pt x="3462" y="8155"/>
                  </a:cubicBezTo>
                  <a:cubicBezTo>
                    <a:pt x="3562" y="8397"/>
                    <a:pt x="3689" y="8623"/>
                    <a:pt x="3838" y="8829"/>
                  </a:cubicBezTo>
                  <a:lnTo>
                    <a:pt x="3014" y="9417"/>
                  </a:lnTo>
                  <a:cubicBezTo>
                    <a:pt x="2892" y="9505"/>
                    <a:pt x="2864" y="9673"/>
                    <a:pt x="2950" y="9796"/>
                  </a:cubicBezTo>
                  <a:cubicBezTo>
                    <a:pt x="3003" y="9870"/>
                    <a:pt x="3086" y="9909"/>
                    <a:pt x="3171" y="9909"/>
                  </a:cubicBezTo>
                  <a:cubicBezTo>
                    <a:pt x="3225" y="9909"/>
                    <a:pt x="3281" y="9893"/>
                    <a:pt x="3329" y="9859"/>
                  </a:cubicBezTo>
                  <a:lnTo>
                    <a:pt x="4191" y="9245"/>
                  </a:lnTo>
                  <a:cubicBezTo>
                    <a:pt x="4422" y="9476"/>
                    <a:pt x="4686" y="9674"/>
                    <a:pt x="4973" y="9830"/>
                  </a:cubicBezTo>
                  <a:lnTo>
                    <a:pt x="4664" y="10706"/>
                  </a:lnTo>
                  <a:cubicBezTo>
                    <a:pt x="4614" y="10848"/>
                    <a:pt x="4689" y="11002"/>
                    <a:pt x="4829" y="11053"/>
                  </a:cubicBezTo>
                  <a:cubicBezTo>
                    <a:pt x="4860" y="11063"/>
                    <a:pt x="4891" y="11069"/>
                    <a:pt x="4920" y="11069"/>
                  </a:cubicBezTo>
                  <a:cubicBezTo>
                    <a:pt x="5032" y="11069"/>
                    <a:pt x="5137" y="10999"/>
                    <a:pt x="5176" y="10887"/>
                  </a:cubicBezTo>
                  <a:lnTo>
                    <a:pt x="5471" y="10051"/>
                  </a:lnTo>
                  <a:cubicBezTo>
                    <a:pt x="5823" y="10174"/>
                    <a:pt x="6197" y="10240"/>
                    <a:pt x="6582" y="10240"/>
                  </a:cubicBezTo>
                  <a:cubicBezTo>
                    <a:pt x="6671" y="10240"/>
                    <a:pt x="6761" y="10236"/>
                    <a:pt x="6850" y="10230"/>
                  </a:cubicBezTo>
                  <a:lnTo>
                    <a:pt x="7114" y="11090"/>
                  </a:lnTo>
                  <a:cubicBezTo>
                    <a:pt x="7150" y="11207"/>
                    <a:pt x="7258" y="11282"/>
                    <a:pt x="7374" y="11282"/>
                  </a:cubicBezTo>
                  <a:cubicBezTo>
                    <a:pt x="7401" y="11282"/>
                    <a:pt x="7428" y="11278"/>
                    <a:pt x="7454" y="11269"/>
                  </a:cubicBezTo>
                  <a:cubicBezTo>
                    <a:pt x="7597" y="11225"/>
                    <a:pt x="7677" y="11074"/>
                    <a:pt x="7633" y="10931"/>
                  </a:cubicBezTo>
                  <a:lnTo>
                    <a:pt x="7393" y="10148"/>
                  </a:lnTo>
                  <a:cubicBezTo>
                    <a:pt x="7846" y="10047"/>
                    <a:pt x="8291" y="9864"/>
                    <a:pt x="8701" y="9608"/>
                  </a:cubicBezTo>
                  <a:lnTo>
                    <a:pt x="9211" y="10122"/>
                  </a:lnTo>
                  <a:cubicBezTo>
                    <a:pt x="9264" y="10175"/>
                    <a:pt x="9334" y="10202"/>
                    <a:pt x="9404" y="10202"/>
                  </a:cubicBezTo>
                  <a:cubicBezTo>
                    <a:pt x="9473" y="10202"/>
                    <a:pt x="9542" y="10176"/>
                    <a:pt x="9595" y="10123"/>
                  </a:cubicBezTo>
                  <a:cubicBezTo>
                    <a:pt x="9702" y="10017"/>
                    <a:pt x="9702" y="9846"/>
                    <a:pt x="9596" y="9739"/>
                  </a:cubicBezTo>
                  <a:lnTo>
                    <a:pt x="9147" y="9288"/>
                  </a:lnTo>
                  <a:cubicBezTo>
                    <a:pt x="9739" y="8802"/>
                    <a:pt x="10151" y="8190"/>
                    <a:pt x="10318" y="7536"/>
                  </a:cubicBezTo>
                  <a:cubicBezTo>
                    <a:pt x="10379" y="7297"/>
                    <a:pt x="10592" y="7133"/>
                    <a:pt x="10832" y="7133"/>
                  </a:cubicBezTo>
                  <a:cubicBezTo>
                    <a:pt x="10846" y="7133"/>
                    <a:pt x="10860" y="7134"/>
                    <a:pt x="10875" y="7135"/>
                  </a:cubicBezTo>
                  <a:cubicBezTo>
                    <a:pt x="11018" y="7147"/>
                    <a:pt x="11147" y="7216"/>
                    <a:pt x="11238" y="7329"/>
                  </a:cubicBezTo>
                  <a:cubicBezTo>
                    <a:pt x="11331" y="7447"/>
                    <a:pt x="11373" y="7602"/>
                    <a:pt x="11351" y="7756"/>
                  </a:cubicBezTo>
                  <a:cubicBezTo>
                    <a:pt x="10981" y="10310"/>
                    <a:pt x="9103" y="12055"/>
                    <a:pt x="6679" y="12099"/>
                  </a:cubicBezTo>
                  <a:cubicBezTo>
                    <a:pt x="6529" y="12103"/>
                    <a:pt x="6409" y="12226"/>
                    <a:pt x="6412" y="12376"/>
                  </a:cubicBezTo>
                  <a:cubicBezTo>
                    <a:pt x="6416" y="12525"/>
                    <a:pt x="6536" y="12643"/>
                    <a:pt x="6684" y="12643"/>
                  </a:cubicBezTo>
                  <a:lnTo>
                    <a:pt x="6689" y="12643"/>
                  </a:lnTo>
                  <a:cubicBezTo>
                    <a:pt x="8041" y="12618"/>
                    <a:pt x="9255" y="12127"/>
                    <a:pt x="10200" y="11221"/>
                  </a:cubicBezTo>
                  <a:cubicBezTo>
                    <a:pt x="11096" y="10364"/>
                    <a:pt x="11695" y="9160"/>
                    <a:pt x="11888" y="7833"/>
                  </a:cubicBezTo>
                  <a:cubicBezTo>
                    <a:pt x="11931" y="7532"/>
                    <a:pt x="11849" y="7226"/>
                    <a:pt x="11662" y="6990"/>
                  </a:cubicBezTo>
                  <a:cubicBezTo>
                    <a:pt x="11477" y="6758"/>
                    <a:pt x="11213" y="6618"/>
                    <a:pt x="10918" y="6594"/>
                  </a:cubicBezTo>
                  <a:cubicBezTo>
                    <a:pt x="10889" y="6591"/>
                    <a:pt x="10860" y="6590"/>
                    <a:pt x="10831" y="6590"/>
                  </a:cubicBezTo>
                  <a:cubicBezTo>
                    <a:pt x="10345" y="6590"/>
                    <a:pt x="9916" y="6920"/>
                    <a:pt x="9793" y="7400"/>
                  </a:cubicBezTo>
                  <a:cubicBezTo>
                    <a:pt x="9467" y="8667"/>
                    <a:pt x="8027" y="9698"/>
                    <a:pt x="6582" y="9698"/>
                  </a:cubicBezTo>
                  <a:cubicBezTo>
                    <a:pt x="5453" y="9698"/>
                    <a:pt x="4432" y="9020"/>
                    <a:pt x="3983" y="7994"/>
                  </a:cubicBezTo>
                  <a:cubicBezTo>
                    <a:pt x="4262" y="7896"/>
                    <a:pt x="4550" y="7774"/>
                    <a:pt x="4849" y="7625"/>
                  </a:cubicBezTo>
                  <a:cubicBezTo>
                    <a:pt x="5787" y="7154"/>
                    <a:pt x="6508" y="6451"/>
                    <a:pt x="6991" y="5534"/>
                  </a:cubicBezTo>
                  <a:cubicBezTo>
                    <a:pt x="7287" y="5457"/>
                    <a:pt x="7549" y="5263"/>
                    <a:pt x="7711" y="4979"/>
                  </a:cubicBezTo>
                  <a:lnTo>
                    <a:pt x="8309" y="3918"/>
                  </a:lnTo>
                  <a:cubicBezTo>
                    <a:pt x="8333" y="3924"/>
                    <a:pt x="8358" y="3928"/>
                    <a:pt x="8383" y="3928"/>
                  </a:cubicBezTo>
                  <a:cubicBezTo>
                    <a:pt x="8394" y="3928"/>
                    <a:pt x="8405" y="3928"/>
                    <a:pt x="8415" y="3926"/>
                  </a:cubicBezTo>
                  <a:cubicBezTo>
                    <a:pt x="8464" y="3921"/>
                    <a:pt x="8512" y="3918"/>
                    <a:pt x="8560" y="3918"/>
                  </a:cubicBezTo>
                  <a:cubicBezTo>
                    <a:pt x="8923" y="3918"/>
                    <a:pt x="9280" y="4070"/>
                    <a:pt x="9538" y="4338"/>
                  </a:cubicBezTo>
                  <a:lnTo>
                    <a:pt x="12289" y="7200"/>
                  </a:lnTo>
                  <a:cubicBezTo>
                    <a:pt x="12343" y="7255"/>
                    <a:pt x="12415" y="7284"/>
                    <a:pt x="12486" y="7284"/>
                  </a:cubicBezTo>
                  <a:cubicBezTo>
                    <a:pt x="12552" y="7284"/>
                    <a:pt x="12621" y="7258"/>
                    <a:pt x="12673" y="7207"/>
                  </a:cubicBezTo>
                  <a:cubicBezTo>
                    <a:pt x="12781" y="7104"/>
                    <a:pt x="12785" y="6932"/>
                    <a:pt x="12681" y="6824"/>
                  </a:cubicBezTo>
                  <a:lnTo>
                    <a:pt x="9929" y="3962"/>
                  </a:lnTo>
                  <a:cubicBezTo>
                    <a:pt x="9581" y="3600"/>
                    <a:pt x="9104" y="3392"/>
                    <a:pt x="8614" y="3378"/>
                  </a:cubicBezTo>
                  <a:lnTo>
                    <a:pt x="9105" y="2508"/>
                  </a:lnTo>
                  <a:cubicBezTo>
                    <a:pt x="9179" y="2378"/>
                    <a:pt x="9133" y="2212"/>
                    <a:pt x="9003" y="2138"/>
                  </a:cubicBezTo>
                  <a:cubicBezTo>
                    <a:pt x="8961" y="2114"/>
                    <a:pt x="8915" y="2103"/>
                    <a:pt x="8870" y="2103"/>
                  </a:cubicBezTo>
                  <a:cubicBezTo>
                    <a:pt x="8775" y="2103"/>
                    <a:pt x="8683" y="2153"/>
                    <a:pt x="8633" y="2241"/>
                  </a:cubicBezTo>
                  <a:lnTo>
                    <a:pt x="7238" y="4712"/>
                  </a:lnTo>
                  <a:cubicBezTo>
                    <a:pt x="7125" y="4912"/>
                    <a:pt x="6918" y="5028"/>
                    <a:pt x="6699" y="5028"/>
                  </a:cubicBezTo>
                  <a:cubicBezTo>
                    <a:pt x="6640" y="5028"/>
                    <a:pt x="6580" y="5020"/>
                    <a:pt x="6521" y="5002"/>
                  </a:cubicBezTo>
                  <a:lnTo>
                    <a:pt x="5814" y="4793"/>
                  </a:lnTo>
                  <a:cubicBezTo>
                    <a:pt x="5551" y="4714"/>
                    <a:pt x="5373" y="4478"/>
                    <a:pt x="5370" y="4204"/>
                  </a:cubicBezTo>
                  <a:lnTo>
                    <a:pt x="5355" y="2759"/>
                  </a:lnTo>
                  <a:cubicBezTo>
                    <a:pt x="5354" y="2610"/>
                    <a:pt x="5234" y="2491"/>
                    <a:pt x="5085" y="2491"/>
                  </a:cubicBezTo>
                  <a:lnTo>
                    <a:pt x="5082" y="2491"/>
                  </a:lnTo>
                  <a:cubicBezTo>
                    <a:pt x="4932" y="2492"/>
                    <a:pt x="4812" y="2615"/>
                    <a:pt x="4813" y="2765"/>
                  </a:cubicBezTo>
                  <a:lnTo>
                    <a:pt x="4825" y="3985"/>
                  </a:lnTo>
                  <a:cubicBezTo>
                    <a:pt x="4808" y="3991"/>
                    <a:pt x="4791" y="4000"/>
                    <a:pt x="4774" y="4010"/>
                  </a:cubicBezTo>
                  <a:cubicBezTo>
                    <a:pt x="3993" y="4507"/>
                    <a:pt x="3444" y="5308"/>
                    <a:pt x="3267" y="6211"/>
                  </a:cubicBezTo>
                  <a:cubicBezTo>
                    <a:pt x="3264" y="6228"/>
                    <a:pt x="3262" y="6246"/>
                    <a:pt x="3262" y="6262"/>
                  </a:cubicBezTo>
                  <a:cubicBezTo>
                    <a:pt x="2729" y="6574"/>
                    <a:pt x="2090" y="6815"/>
                    <a:pt x="1344" y="6895"/>
                  </a:cubicBezTo>
                  <a:cubicBezTo>
                    <a:pt x="1344" y="6884"/>
                    <a:pt x="1343" y="6873"/>
                    <a:pt x="1343" y="6862"/>
                  </a:cubicBezTo>
                  <a:cubicBezTo>
                    <a:pt x="1343" y="5019"/>
                    <a:pt x="2036" y="3895"/>
                    <a:pt x="2617" y="3278"/>
                  </a:cubicBezTo>
                  <a:cubicBezTo>
                    <a:pt x="3123" y="2739"/>
                    <a:pt x="3374" y="2013"/>
                    <a:pt x="3307" y="1285"/>
                  </a:cubicBezTo>
                  <a:cubicBezTo>
                    <a:pt x="3275" y="937"/>
                    <a:pt x="3266" y="601"/>
                    <a:pt x="3282" y="286"/>
                  </a:cubicBezTo>
                  <a:cubicBezTo>
                    <a:pt x="3289" y="136"/>
                    <a:pt x="3174" y="8"/>
                    <a:pt x="3024" y="1"/>
                  </a:cubicBezTo>
                  <a:cubicBezTo>
                    <a:pt x="3019" y="0"/>
                    <a:pt x="3015"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8"/>
            <p:cNvSpPr/>
            <p:nvPr/>
          </p:nvSpPr>
          <p:spPr>
            <a:xfrm>
              <a:off x="5620038" y="4268900"/>
              <a:ext cx="13600" cy="14225"/>
            </a:xfrm>
            <a:custGeom>
              <a:avLst/>
              <a:gdLst/>
              <a:ahLst/>
              <a:cxnLst/>
              <a:rect l="l" t="t" r="r" b="b"/>
              <a:pathLst>
                <a:path w="544" h="569" extrusionOk="0">
                  <a:moveTo>
                    <a:pt x="271" y="1"/>
                  </a:moveTo>
                  <a:cubicBezTo>
                    <a:pt x="121" y="1"/>
                    <a:pt x="1" y="122"/>
                    <a:pt x="1" y="272"/>
                  </a:cubicBezTo>
                  <a:lnTo>
                    <a:pt x="1" y="298"/>
                  </a:lnTo>
                  <a:cubicBezTo>
                    <a:pt x="1" y="448"/>
                    <a:pt x="121" y="569"/>
                    <a:pt x="271" y="569"/>
                  </a:cubicBezTo>
                  <a:cubicBezTo>
                    <a:pt x="421" y="569"/>
                    <a:pt x="543" y="448"/>
                    <a:pt x="543" y="298"/>
                  </a:cubicBezTo>
                  <a:lnTo>
                    <a:pt x="543" y="272"/>
                  </a:lnTo>
                  <a:cubicBezTo>
                    <a:pt x="543" y="122"/>
                    <a:pt x="421"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8"/>
            <p:cNvSpPr/>
            <p:nvPr/>
          </p:nvSpPr>
          <p:spPr>
            <a:xfrm>
              <a:off x="5695588" y="4169475"/>
              <a:ext cx="193400" cy="265975"/>
            </a:xfrm>
            <a:custGeom>
              <a:avLst/>
              <a:gdLst/>
              <a:ahLst/>
              <a:cxnLst/>
              <a:rect l="l" t="t" r="r" b="b"/>
              <a:pathLst>
                <a:path w="7736" h="10639" extrusionOk="0">
                  <a:moveTo>
                    <a:pt x="3999" y="543"/>
                  </a:moveTo>
                  <a:cubicBezTo>
                    <a:pt x="4260" y="543"/>
                    <a:pt x="4492" y="592"/>
                    <a:pt x="4690" y="717"/>
                  </a:cubicBezTo>
                  <a:cubicBezTo>
                    <a:pt x="5077" y="962"/>
                    <a:pt x="5356" y="1519"/>
                    <a:pt x="5544" y="2418"/>
                  </a:cubicBezTo>
                  <a:cubicBezTo>
                    <a:pt x="6110" y="5128"/>
                    <a:pt x="6937" y="8348"/>
                    <a:pt x="6992" y="8565"/>
                  </a:cubicBezTo>
                  <a:cubicBezTo>
                    <a:pt x="7040" y="8856"/>
                    <a:pt x="7085" y="9646"/>
                    <a:pt x="6739" y="9956"/>
                  </a:cubicBezTo>
                  <a:cubicBezTo>
                    <a:pt x="6635" y="10049"/>
                    <a:pt x="6494" y="10095"/>
                    <a:pt x="6317" y="10095"/>
                  </a:cubicBezTo>
                  <a:cubicBezTo>
                    <a:pt x="6191" y="10095"/>
                    <a:pt x="6048" y="10072"/>
                    <a:pt x="5886" y="10025"/>
                  </a:cubicBezTo>
                  <a:cubicBezTo>
                    <a:pt x="5097" y="9795"/>
                    <a:pt x="4322" y="8926"/>
                    <a:pt x="3573" y="8086"/>
                  </a:cubicBezTo>
                  <a:cubicBezTo>
                    <a:pt x="3092" y="7548"/>
                    <a:pt x="2595" y="6991"/>
                    <a:pt x="2090" y="6601"/>
                  </a:cubicBezTo>
                  <a:cubicBezTo>
                    <a:pt x="1932" y="6480"/>
                    <a:pt x="1856" y="6378"/>
                    <a:pt x="2237" y="5833"/>
                  </a:cubicBezTo>
                  <a:cubicBezTo>
                    <a:pt x="2524" y="5423"/>
                    <a:pt x="2592" y="4918"/>
                    <a:pt x="2422" y="4447"/>
                  </a:cubicBezTo>
                  <a:cubicBezTo>
                    <a:pt x="2253" y="3978"/>
                    <a:pt x="1880" y="3632"/>
                    <a:pt x="1399" y="3499"/>
                  </a:cubicBezTo>
                  <a:cubicBezTo>
                    <a:pt x="1105" y="3419"/>
                    <a:pt x="866" y="3225"/>
                    <a:pt x="725" y="2956"/>
                  </a:cubicBezTo>
                  <a:cubicBezTo>
                    <a:pt x="585" y="2688"/>
                    <a:pt x="562" y="2384"/>
                    <a:pt x="662" y="2100"/>
                  </a:cubicBezTo>
                  <a:cubicBezTo>
                    <a:pt x="885" y="1463"/>
                    <a:pt x="1318" y="1070"/>
                    <a:pt x="1948" y="934"/>
                  </a:cubicBezTo>
                  <a:cubicBezTo>
                    <a:pt x="2164" y="887"/>
                    <a:pt x="2371" y="838"/>
                    <a:pt x="2573" y="789"/>
                  </a:cubicBezTo>
                  <a:cubicBezTo>
                    <a:pt x="3119" y="657"/>
                    <a:pt x="3595" y="543"/>
                    <a:pt x="3999" y="543"/>
                  </a:cubicBezTo>
                  <a:close/>
                  <a:moveTo>
                    <a:pt x="4003" y="0"/>
                  </a:moveTo>
                  <a:cubicBezTo>
                    <a:pt x="3531" y="0"/>
                    <a:pt x="3010" y="125"/>
                    <a:pt x="2445" y="261"/>
                  </a:cubicBezTo>
                  <a:cubicBezTo>
                    <a:pt x="2247" y="309"/>
                    <a:pt x="2043" y="358"/>
                    <a:pt x="1833" y="404"/>
                  </a:cubicBezTo>
                  <a:cubicBezTo>
                    <a:pt x="1017" y="581"/>
                    <a:pt x="436" y="1105"/>
                    <a:pt x="150" y="1920"/>
                  </a:cubicBezTo>
                  <a:cubicBezTo>
                    <a:pt x="0" y="2348"/>
                    <a:pt x="34" y="2804"/>
                    <a:pt x="244" y="3208"/>
                  </a:cubicBezTo>
                  <a:cubicBezTo>
                    <a:pt x="453" y="3606"/>
                    <a:pt x="821" y="3903"/>
                    <a:pt x="1255" y="4023"/>
                  </a:cubicBezTo>
                  <a:cubicBezTo>
                    <a:pt x="1564" y="4108"/>
                    <a:pt x="1803" y="4329"/>
                    <a:pt x="1912" y="4632"/>
                  </a:cubicBezTo>
                  <a:cubicBezTo>
                    <a:pt x="2021" y="4934"/>
                    <a:pt x="1977" y="5259"/>
                    <a:pt x="1792" y="5522"/>
                  </a:cubicBezTo>
                  <a:cubicBezTo>
                    <a:pt x="1566" y="5846"/>
                    <a:pt x="1095" y="6520"/>
                    <a:pt x="1758" y="7030"/>
                  </a:cubicBezTo>
                  <a:cubicBezTo>
                    <a:pt x="2224" y="7389"/>
                    <a:pt x="2683" y="7903"/>
                    <a:pt x="3168" y="8448"/>
                  </a:cubicBezTo>
                  <a:cubicBezTo>
                    <a:pt x="3969" y="9346"/>
                    <a:pt x="4795" y="10273"/>
                    <a:pt x="5734" y="10546"/>
                  </a:cubicBezTo>
                  <a:cubicBezTo>
                    <a:pt x="5947" y="10608"/>
                    <a:pt x="6142" y="10638"/>
                    <a:pt x="6322" y="10638"/>
                  </a:cubicBezTo>
                  <a:cubicBezTo>
                    <a:pt x="6633" y="10638"/>
                    <a:pt x="6895" y="10545"/>
                    <a:pt x="7101" y="10359"/>
                  </a:cubicBezTo>
                  <a:cubicBezTo>
                    <a:pt x="7736" y="9790"/>
                    <a:pt x="7548" y="8596"/>
                    <a:pt x="7524" y="8462"/>
                  </a:cubicBezTo>
                  <a:cubicBezTo>
                    <a:pt x="7523" y="8454"/>
                    <a:pt x="7522" y="8447"/>
                    <a:pt x="7520" y="8441"/>
                  </a:cubicBezTo>
                  <a:cubicBezTo>
                    <a:pt x="7511" y="8407"/>
                    <a:pt x="6655" y="5086"/>
                    <a:pt x="6076" y="2308"/>
                  </a:cubicBezTo>
                  <a:cubicBezTo>
                    <a:pt x="5853" y="1243"/>
                    <a:pt x="5505" y="591"/>
                    <a:pt x="4980" y="259"/>
                  </a:cubicBezTo>
                  <a:cubicBezTo>
                    <a:pt x="4683" y="70"/>
                    <a:pt x="4356" y="0"/>
                    <a:pt x="40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 name="Google Shape;756;p58"/>
          <p:cNvSpPr/>
          <p:nvPr/>
        </p:nvSpPr>
        <p:spPr>
          <a:xfrm>
            <a:off x="6206538" y="2767025"/>
            <a:ext cx="471100" cy="325450"/>
          </a:xfrm>
          <a:custGeom>
            <a:avLst/>
            <a:gdLst/>
            <a:ahLst/>
            <a:cxnLst/>
            <a:rect l="l" t="t" r="r" b="b"/>
            <a:pathLst>
              <a:path w="18844" h="13018" extrusionOk="0">
                <a:moveTo>
                  <a:pt x="16831" y="3114"/>
                </a:moveTo>
                <a:cubicBezTo>
                  <a:pt x="17223" y="3114"/>
                  <a:pt x="17567" y="3393"/>
                  <a:pt x="17649" y="3776"/>
                </a:cubicBezTo>
                <a:cubicBezTo>
                  <a:pt x="17725" y="4134"/>
                  <a:pt x="17808" y="4605"/>
                  <a:pt x="17882" y="5181"/>
                </a:cubicBezTo>
                <a:lnTo>
                  <a:pt x="16659" y="5181"/>
                </a:lnTo>
                <a:cubicBezTo>
                  <a:pt x="16532" y="4308"/>
                  <a:pt x="16370" y="3599"/>
                  <a:pt x="16240" y="3114"/>
                </a:cubicBezTo>
                <a:close/>
                <a:moveTo>
                  <a:pt x="17944" y="5726"/>
                </a:moveTo>
                <a:cubicBezTo>
                  <a:pt x="18004" y="6321"/>
                  <a:pt x="18045" y="7006"/>
                  <a:pt x="18053" y="7772"/>
                </a:cubicBezTo>
                <a:lnTo>
                  <a:pt x="16870" y="7772"/>
                </a:lnTo>
                <a:cubicBezTo>
                  <a:pt x="16858" y="7034"/>
                  <a:pt x="16806" y="6347"/>
                  <a:pt x="16732" y="5726"/>
                </a:cubicBezTo>
                <a:close/>
                <a:moveTo>
                  <a:pt x="10850" y="546"/>
                </a:moveTo>
                <a:cubicBezTo>
                  <a:pt x="10973" y="546"/>
                  <a:pt x="11080" y="618"/>
                  <a:pt x="11123" y="729"/>
                </a:cubicBezTo>
                <a:cubicBezTo>
                  <a:pt x="11265" y="1079"/>
                  <a:pt x="11431" y="1629"/>
                  <a:pt x="11465" y="2336"/>
                </a:cubicBezTo>
                <a:lnTo>
                  <a:pt x="10032" y="2336"/>
                </a:lnTo>
                <a:cubicBezTo>
                  <a:pt x="9882" y="2336"/>
                  <a:pt x="9759" y="2459"/>
                  <a:pt x="9759" y="2609"/>
                </a:cubicBezTo>
                <a:cubicBezTo>
                  <a:pt x="9759" y="2759"/>
                  <a:pt x="9882" y="2881"/>
                  <a:pt x="10032" y="2881"/>
                </a:cubicBezTo>
                <a:lnTo>
                  <a:pt x="10856" y="2881"/>
                </a:lnTo>
                <a:cubicBezTo>
                  <a:pt x="10791" y="3403"/>
                  <a:pt x="10602" y="4600"/>
                  <a:pt x="10176" y="5462"/>
                </a:cubicBezTo>
                <a:cubicBezTo>
                  <a:pt x="10110" y="5598"/>
                  <a:pt x="10165" y="5761"/>
                  <a:pt x="10300" y="5828"/>
                </a:cubicBezTo>
                <a:cubicBezTo>
                  <a:pt x="10340" y="5847"/>
                  <a:pt x="10380" y="5856"/>
                  <a:pt x="10420" y="5856"/>
                </a:cubicBezTo>
                <a:cubicBezTo>
                  <a:pt x="10521" y="5856"/>
                  <a:pt x="10616" y="5801"/>
                  <a:pt x="10666" y="5705"/>
                </a:cubicBezTo>
                <a:cubicBezTo>
                  <a:pt x="11149" y="4722"/>
                  <a:pt x="11346" y="3395"/>
                  <a:pt x="11406" y="2881"/>
                </a:cubicBezTo>
                <a:lnTo>
                  <a:pt x="12086" y="2881"/>
                </a:lnTo>
                <a:cubicBezTo>
                  <a:pt x="12098" y="3318"/>
                  <a:pt x="12096" y="4575"/>
                  <a:pt x="11758" y="6140"/>
                </a:cubicBezTo>
                <a:cubicBezTo>
                  <a:pt x="11533" y="7187"/>
                  <a:pt x="11124" y="8498"/>
                  <a:pt x="10393" y="9811"/>
                </a:cubicBezTo>
                <a:cubicBezTo>
                  <a:pt x="8954" y="8209"/>
                  <a:pt x="8233" y="6245"/>
                  <a:pt x="7878" y="4852"/>
                </a:cubicBezTo>
                <a:cubicBezTo>
                  <a:pt x="7478" y="3275"/>
                  <a:pt x="7447" y="2069"/>
                  <a:pt x="7447" y="2051"/>
                </a:cubicBezTo>
                <a:lnTo>
                  <a:pt x="7447" y="2046"/>
                </a:lnTo>
                <a:lnTo>
                  <a:pt x="8271" y="1018"/>
                </a:lnTo>
                <a:cubicBezTo>
                  <a:pt x="8511" y="718"/>
                  <a:pt x="8870" y="546"/>
                  <a:pt x="9254" y="546"/>
                </a:cubicBezTo>
                <a:close/>
                <a:moveTo>
                  <a:pt x="18053" y="8317"/>
                </a:moveTo>
                <a:cubicBezTo>
                  <a:pt x="18047" y="8919"/>
                  <a:pt x="18020" y="9568"/>
                  <a:pt x="17962" y="10257"/>
                </a:cubicBezTo>
                <a:lnTo>
                  <a:pt x="16743" y="10257"/>
                </a:lnTo>
                <a:cubicBezTo>
                  <a:pt x="16823" y="9587"/>
                  <a:pt x="16861" y="8937"/>
                  <a:pt x="16870" y="8317"/>
                </a:cubicBezTo>
                <a:close/>
                <a:moveTo>
                  <a:pt x="17912" y="10802"/>
                </a:moveTo>
                <a:cubicBezTo>
                  <a:pt x="17893" y="10971"/>
                  <a:pt x="17875" y="11140"/>
                  <a:pt x="17854" y="11314"/>
                </a:cubicBezTo>
                <a:cubicBezTo>
                  <a:pt x="17805" y="11732"/>
                  <a:pt x="17448" y="12048"/>
                  <a:pt x="17026" y="12048"/>
                </a:cubicBezTo>
                <a:lnTo>
                  <a:pt x="16434" y="12048"/>
                </a:lnTo>
                <a:cubicBezTo>
                  <a:pt x="16529" y="11627"/>
                  <a:pt x="16608" y="11212"/>
                  <a:pt x="16671" y="10802"/>
                </a:cubicBezTo>
                <a:close/>
                <a:moveTo>
                  <a:pt x="6943" y="2674"/>
                </a:moveTo>
                <a:cubicBezTo>
                  <a:pt x="6992" y="3196"/>
                  <a:pt x="7103" y="4013"/>
                  <a:pt x="7348" y="4973"/>
                </a:cubicBezTo>
                <a:cubicBezTo>
                  <a:pt x="7724" y="6466"/>
                  <a:pt x="8510" y="8590"/>
                  <a:pt x="10102" y="10302"/>
                </a:cubicBezTo>
                <a:cubicBezTo>
                  <a:pt x="9995" y="10474"/>
                  <a:pt x="9881" y="10646"/>
                  <a:pt x="9762" y="10818"/>
                </a:cubicBezTo>
                <a:cubicBezTo>
                  <a:pt x="9389" y="10752"/>
                  <a:pt x="8427" y="10537"/>
                  <a:pt x="7626" y="9964"/>
                </a:cubicBezTo>
                <a:cubicBezTo>
                  <a:pt x="7577" y="9929"/>
                  <a:pt x="7522" y="9913"/>
                  <a:pt x="7467" y="9913"/>
                </a:cubicBezTo>
                <a:cubicBezTo>
                  <a:pt x="7382" y="9913"/>
                  <a:pt x="7298" y="9952"/>
                  <a:pt x="7244" y="10026"/>
                </a:cubicBezTo>
                <a:cubicBezTo>
                  <a:pt x="7158" y="10149"/>
                  <a:pt x="7185" y="10319"/>
                  <a:pt x="7308" y="10406"/>
                </a:cubicBezTo>
                <a:cubicBezTo>
                  <a:pt x="8052" y="10939"/>
                  <a:pt x="8895" y="11191"/>
                  <a:pt x="9401" y="11303"/>
                </a:cubicBezTo>
                <a:cubicBezTo>
                  <a:pt x="9085" y="11705"/>
                  <a:pt x="8732" y="12097"/>
                  <a:pt x="8338" y="12472"/>
                </a:cubicBezTo>
                <a:lnTo>
                  <a:pt x="7007" y="12472"/>
                </a:lnTo>
                <a:cubicBezTo>
                  <a:pt x="5750" y="10754"/>
                  <a:pt x="5184" y="8959"/>
                  <a:pt x="4931" y="7747"/>
                </a:cubicBezTo>
                <a:cubicBezTo>
                  <a:pt x="4652" y="6420"/>
                  <a:pt x="4679" y="5488"/>
                  <a:pt x="4680" y="5470"/>
                </a:cubicBezTo>
                <a:cubicBezTo>
                  <a:pt x="4680" y="5458"/>
                  <a:pt x="4680" y="5445"/>
                  <a:pt x="4679" y="5433"/>
                </a:cubicBezTo>
                <a:cubicBezTo>
                  <a:pt x="4781" y="5348"/>
                  <a:pt x="4877" y="5253"/>
                  <a:pt x="4963" y="5146"/>
                </a:cubicBezTo>
                <a:lnTo>
                  <a:pt x="6943" y="2674"/>
                </a:lnTo>
                <a:close/>
                <a:moveTo>
                  <a:pt x="14185" y="2882"/>
                </a:moveTo>
                <a:cubicBezTo>
                  <a:pt x="14275" y="3257"/>
                  <a:pt x="14549" y="4523"/>
                  <a:pt x="14623" y="6127"/>
                </a:cubicBezTo>
                <a:cubicBezTo>
                  <a:pt x="14703" y="7881"/>
                  <a:pt x="14549" y="10406"/>
                  <a:pt x="13359" y="12464"/>
                </a:cubicBezTo>
                <a:cubicBezTo>
                  <a:pt x="13357" y="12466"/>
                  <a:pt x="13357" y="12470"/>
                  <a:pt x="13355" y="12472"/>
                </a:cubicBezTo>
                <a:lnTo>
                  <a:pt x="13042" y="12472"/>
                </a:lnTo>
                <a:cubicBezTo>
                  <a:pt x="13008" y="9381"/>
                  <a:pt x="12252" y="6755"/>
                  <a:pt x="12219" y="6643"/>
                </a:cubicBezTo>
                <a:cubicBezTo>
                  <a:pt x="12215" y="6633"/>
                  <a:pt x="12213" y="6623"/>
                  <a:pt x="12209" y="6615"/>
                </a:cubicBezTo>
                <a:cubicBezTo>
                  <a:pt x="12237" y="6495"/>
                  <a:pt x="12264" y="6376"/>
                  <a:pt x="12291" y="6256"/>
                </a:cubicBezTo>
                <a:cubicBezTo>
                  <a:pt x="12640" y="4643"/>
                  <a:pt x="12646" y="3362"/>
                  <a:pt x="12633" y="2882"/>
                </a:cubicBezTo>
                <a:close/>
                <a:moveTo>
                  <a:pt x="15349" y="2881"/>
                </a:moveTo>
                <a:cubicBezTo>
                  <a:pt x="15505" y="2881"/>
                  <a:pt x="15643" y="2987"/>
                  <a:pt x="15683" y="3136"/>
                </a:cubicBezTo>
                <a:cubicBezTo>
                  <a:pt x="16062" y="4522"/>
                  <a:pt x="16837" y="8182"/>
                  <a:pt x="15835" y="12209"/>
                </a:cubicBezTo>
                <a:cubicBezTo>
                  <a:pt x="15798" y="12364"/>
                  <a:pt x="15659" y="12472"/>
                  <a:pt x="15499" y="12472"/>
                </a:cubicBezTo>
                <a:lnTo>
                  <a:pt x="13976" y="12472"/>
                </a:lnTo>
                <a:cubicBezTo>
                  <a:pt x="15099" y="10355"/>
                  <a:pt x="15249" y="7857"/>
                  <a:pt x="15169" y="6102"/>
                </a:cubicBezTo>
                <a:cubicBezTo>
                  <a:pt x="15099" y="4587"/>
                  <a:pt x="14859" y="3384"/>
                  <a:pt x="14745" y="2881"/>
                </a:cubicBezTo>
                <a:close/>
                <a:moveTo>
                  <a:pt x="9254" y="1"/>
                </a:moveTo>
                <a:cubicBezTo>
                  <a:pt x="8704" y="1"/>
                  <a:pt x="8190" y="247"/>
                  <a:pt x="7846" y="677"/>
                </a:cubicBezTo>
                <a:lnTo>
                  <a:pt x="4537" y="4806"/>
                </a:lnTo>
                <a:cubicBezTo>
                  <a:pt x="4279" y="5128"/>
                  <a:pt x="3893" y="5314"/>
                  <a:pt x="3481" y="5314"/>
                </a:cubicBezTo>
                <a:lnTo>
                  <a:pt x="274" y="5314"/>
                </a:lnTo>
                <a:cubicBezTo>
                  <a:pt x="124" y="5314"/>
                  <a:pt x="1" y="5435"/>
                  <a:pt x="1" y="5585"/>
                </a:cubicBezTo>
                <a:cubicBezTo>
                  <a:pt x="1" y="5735"/>
                  <a:pt x="124" y="5858"/>
                  <a:pt x="274" y="5858"/>
                </a:cubicBezTo>
                <a:lnTo>
                  <a:pt x="2393" y="5858"/>
                </a:lnTo>
                <a:cubicBezTo>
                  <a:pt x="2361" y="6026"/>
                  <a:pt x="2331" y="6195"/>
                  <a:pt x="2307" y="6369"/>
                </a:cubicBezTo>
                <a:cubicBezTo>
                  <a:pt x="2184" y="7216"/>
                  <a:pt x="2147" y="8137"/>
                  <a:pt x="2201" y="9106"/>
                </a:cubicBezTo>
                <a:cubicBezTo>
                  <a:pt x="2208" y="9251"/>
                  <a:pt x="2330" y="9365"/>
                  <a:pt x="2473" y="9365"/>
                </a:cubicBezTo>
                <a:cubicBezTo>
                  <a:pt x="2478" y="9365"/>
                  <a:pt x="2484" y="9365"/>
                  <a:pt x="2487" y="9363"/>
                </a:cubicBezTo>
                <a:cubicBezTo>
                  <a:pt x="2639" y="9356"/>
                  <a:pt x="2754" y="9227"/>
                  <a:pt x="2746" y="9077"/>
                </a:cubicBezTo>
                <a:cubicBezTo>
                  <a:pt x="2694" y="8143"/>
                  <a:pt x="2727" y="7258"/>
                  <a:pt x="2847" y="6448"/>
                </a:cubicBezTo>
                <a:cubicBezTo>
                  <a:pt x="2875" y="6247"/>
                  <a:pt x="2909" y="6050"/>
                  <a:pt x="2949" y="5858"/>
                </a:cubicBezTo>
                <a:lnTo>
                  <a:pt x="3481" y="5858"/>
                </a:lnTo>
                <a:cubicBezTo>
                  <a:pt x="3707" y="5858"/>
                  <a:pt x="3929" y="5818"/>
                  <a:pt x="4135" y="5742"/>
                </a:cubicBezTo>
                <a:cubicBezTo>
                  <a:pt x="4145" y="6130"/>
                  <a:pt x="4194" y="6882"/>
                  <a:pt x="4394" y="7841"/>
                </a:cubicBezTo>
                <a:cubicBezTo>
                  <a:pt x="4642" y="9034"/>
                  <a:pt x="5181" y="10770"/>
                  <a:pt x="6340" y="12472"/>
                </a:cubicBezTo>
                <a:lnTo>
                  <a:pt x="4471" y="12472"/>
                </a:lnTo>
                <a:cubicBezTo>
                  <a:pt x="4053" y="12472"/>
                  <a:pt x="3659" y="12310"/>
                  <a:pt x="3364" y="12016"/>
                </a:cubicBezTo>
                <a:cubicBezTo>
                  <a:pt x="3289" y="11941"/>
                  <a:pt x="3207" y="11872"/>
                  <a:pt x="3123" y="11809"/>
                </a:cubicBezTo>
                <a:cubicBezTo>
                  <a:pt x="3063" y="11602"/>
                  <a:pt x="3026" y="11363"/>
                  <a:pt x="2988" y="11112"/>
                </a:cubicBezTo>
                <a:cubicBezTo>
                  <a:pt x="2963" y="10952"/>
                  <a:pt x="2936" y="10786"/>
                  <a:pt x="2903" y="10624"/>
                </a:cubicBezTo>
                <a:cubicBezTo>
                  <a:pt x="2878" y="10494"/>
                  <a:pt x="2763" y="10405"/>
                  <a:pt x="2637" y="10405"/>
                </a:cubicBezTo>
                <a:cubicBezTo>
                  <a:pt x="2619" y="10405"/>
                  <a:pt x="2601" y="10406"/>
                  <a:pt x="2583" y="10410"/>
                </a:cubicBezTo>
                <a:cubicBezTo>
                  <a:pt x="2436" y="10439"/>
                  <a:pt x="2340" y="10583"/>
                  <a:pt x="2368" y="10731"/>
                </a:cubicBezTo>
                <a:cubicBezTo>
                  <a:pt x="2399" y="10882"/>
                  <a:pt x="2423" y="11042"/>
                  <a:pt x="2448" y="11196"/>
                </a:cubicBezTo>
                <a:cubicBezTo>
                  <a:pt x="2463" y="11295"/>
                  <a:pt x="2479" y="11395"/>
                  <a:pt x="2497" y="11496"/>
                </a:cubicBezTo>
                <a:cubicBezTo>
                  <a:pt x="2297" y="11434"/>
                  <a:pt x="2088" y="11402"/>
                  <a:pt x="1872" y="11402"/>
                </a:cubicBezTo>
                <a:lnTo>
                  <a:pt x="274" y="11402"/>
                </a:lnTo>
                <a:cubicBezTo>
                  <a:pt x="124" y="11402"/>
                  <a:pt x="1" y="11524"/>
                  <a:pt x="1" y="11674"/>
                </a:cubicBezTo>
                <a:cubicBezTo>
                  <a:pt x="1" y="11825"/>
                  <a:pt x="124" y="11947"/>
                  <a:pt x="274" y="11947"/>
                </a:cubicBezTo>
                <a:lnTo>
                  <a:pt x="1872" y="11947"/>
                </a:lnTo>
                <a:cubicBezTo>
                  <a:pt x="2182" y="11947"/>
                  <a:pt x="2478" y="12036"/>
                  <a:pt x="2731" y="12202"/>
                </a:cubicBezTo>
                <a:cubicBezTo>
                  <a:pt x="2733" y="12203"/>
                  <a:pt x="2736" y="12204"/>
                  <a:pt x="2737" y="12205"/>
                </a:cubicBezTo>
                <a:cubicBezTo>
                  <a:pt x="2823" y="12262"/>
                  <a:pt x="2906" y="12328"/>
                  <a:pt x="2979" y="12403"/>
                </a:cubicBezTo>
                <a:cubicBezTo>
                  <a:pt x="3379" y="12799"/>
                  <a:pt x="3910" y="13017"/>
                  <a:pt x="4471" y="13017"/>
                </a:cubicBezTo>
                <a:lnTo>
                  <a:pt x="10032" y="13017"/>
                </a:lnTo>
                <a:cubicBezTo>
                  <a:pt x="10184" y="13017"/>
                  <a:pt x="10305" y="12895"/>
                  <a:pt x="10305" y="12744"/>
                </a:cubicBezTo>
                <a:cubicBezTo>
                  <a:pt x="10305" y="12594"/>
                  <a:pt x="10184" y="12472"/>
                  <a:pt x="10032" y="12472"/>
                </a:cubicBezTo>
                <a:lnTo>
                  <a:pt x="9107" y="12472"/>
                </a:lnTo>
                <a:cubicBezTo>
                  <a:pt x="9463" y="12102"/>
                  <a:pt x="9792" y="11707"/>
                  <a:pt x="10096" y="11288"/>
                </a:cubicBezTo>
                <a:cubicBezTo>
                  <a:pt x="10106" y="11278"/>
                  <a:pt x="10115" y="11267"/>
                  <a:pt x="10121" y="11256"/>
                </a:cubicBezTo>
                <a:cubicBezTo>
                  <a:pt x="10500" y="10730"/>
                  <a:pt x="10840" y="10169"/>
                  <a:pt x="11139" y="9574"/>
                </a:cubicBezTo>
                <a:cubicBezTo>
                  <a:pt x="11440" y="8971"/>
                  <a:pt x="11699" y="8334"/>
                  <a:pt x="11911" y="7669"/>
                </a:cubicBezTo>
                <a:cubicBezTo>
                  <a:pt x="12141" y="8693"/>
                  <a:pt x="12473" y="10501"/>
                  <a:pt x="12498" y="12472"/>
                </a:cubicBezTo>
                <a:lnTo>
                  <a:pt x="11770" y="12472"/>
                </a:lnTo>
                <a:cubicBezTo>
                  <a:pt x="11621" y="12472"/>
                  <a:pt x="11498" y="12594"/>
                  <a:pt x="11498" y="12744"/>
                </a:cubicBezTo>
                <a:cubicBezTo>
                  <a:pt x="11498" y="12895"/>
                  <a:pt x="11621" y="13017"/>
                  <a:pt x="11770" y="13017"/>
                </a:cubicBezTo>
                <a:lnTo>
                  <a:pt x="15499" y="13017"/>
                </a:lnTo>
                <a:cubicBezTo>
                  <a:pt x="15815" y="13017"/>
                  <a:pt x="16099" y="12851"/>
                  <a:pt x="16258" y="12593"/>
                </a:cubicBezTo>
                <a:lnTo>
                  <a:pt x="17026" y="12593"/>
                </a:lnTo>
                <a:cubicBezTo>
                  <a:pt x="17722" y="12593"/>
                  <a:pt x="18311" y="12071"/>
                  <a:pt x="18395" y="11379"/>
                </a:cubicBezTo>
                <a:cubicBezTo>
                  <a:pt x="18844" y="7658"/>
                  <a:pt x="18454" y="4947"/>
                  <a:pt x="18182" y="3663"/>
                </a:cubicBezTo>
                <a:cubicBezTo>
                  <a:pt x="18047" y="3030"/>
                  <a:pt x="17479" y="2569"/>
                  <a:pt x="16831" y="2569"/>
                </a:cubicBezTo>
                <a:lnTo>
                  <a:pt x="15948" y="2569"/>
                </a:lnTo>
                <a:cubicBezTo>
                  <a:pt x="15788" y="2424"/>
                  <a:pt x="15576" y="2336"/>
                  <a:pt x="15349" y="2336"/>
                </a:cubicBezTo>
                <a:lnTo>
                  <a:pt x="14933" y="2336"/>
                </a:lnTo>
                <a:cubicBezTo>
                  <a:pt x="14905" y="1605"/>
                  <a:pt x="14800" y="535"/>
                  <a:pt x="13826" y="295"/>
                </a:cubicBezTo>
                <a:cubicBezTo>
                  <a:pt x="13805" y="290"/>
                  <a:pt x="13783" y="287"/>
                  <a:pt x="13762" y="287"/>
                </a:cubicBezTo>
                <a:cubicBezTo>
                  <a:pt x="13640" y="287"/>
                  <a:pt x="13528" y="371"/>
                  <a:pt x="13497" y="495"/>
                </a:cubicBezTo>
                <a:cubicBezTo>
                  <a:pt x="13461" y="640"/>
                  <a:pt x="13550" y="788"/>
                  <a:pt x="13697" y="825"/>
                </a:cubicBezTo>
                <a:cubicBezTo>
                  <a:pt x="14251" y="960"/>
                  <a:pt x="14353" y="1579"/>
                  <a:pt x="14388" y="2336"/>
                </a:cubicBezTo>
                <a:lnTo>
                  <a:pt x="12010" y="2336"/>
                </a:lnTo>
                <a:cubicBezTo>
                  <a:pt x="11982" y="1708"/>
                  <a:pt x="11859" y="1188"/>
                  <a:pt x="11732" y="803"/>
                </a:cubicBezTo>
                <a:lnTo>
                  <a:pt x="12188" y="803"/>
                </a:lnTo>
                <a:cubicBezTo>
                  <a:pt x="12338" y="803"/>
                  <a:pt x="12461" y="681"/>
                  <a:pt x="12461" y="530"/>
                </a:cubicBezTo>
                <a:cubicBezTo>
                  <a:pt x="12461" y="380"/>
                  <a:pt x="12338" y="258"/>
                  <a:pt x="12188" y="258"/>
                </a:cubicBezTo>
                <a:lnTo>
                  <a:pt x="11456" y="258"/>
                </a:lnTo>
                <a:cubicBezTo>
                  <a:pt x="11301" y="97"/>
                  <a:pt x="11086" y="1"/>
                  <a:pt x="108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 name="Google Shape;757;p58"/>
          <p:cNvGrpSpPr/>
          <p:nvPr/>
        </p:nvGrpSpPr>
        <p:grpSpPr>
          <a:xfrm>
            <a:off x="4827513" y="4137300"/>
            <a:ext cx="262850" cy="465000"/>
            <a:chOff x="4827513" y="4137300"/>
            <a:chExt cx="262850" cy="465000"/>
          </a:xfrm>
        </p:grpSpPr>
        <p:sp>
          <p:nvSpPr>
            <p:cNvPr id="758" name="Google Shape;758;p58"/>
            <p:cNvSpPr/>
            <p:nvPr/>
          </p:nvSpPr>
          <p:spPr>
            <a:xfrm>
              <a:off x="4897188" y="4345025"/>
              <a:ext cx="161850" cy="257275"/>
            </a:xfrm>
            <a:custGeom>
              <a:avLst/>
              <a:gdLst/>
              <a:ahLst/>
              <a:cxnLst/>
              <a:rect l="l" t="t" r="r" b="b"/>
              <a:pathLst>
                <a:path w="6474" h="10291" extrusionOk="0">
                  <a:moveTo>
                    <a:pt x="3305" y="8495"/>
                  </a:moveTo>
                  <a:lnTo>
                    <a:pt x="1840" y="9742"/>
                  </a:lnTo>
                  <a:cubicBezTo>
                    <a:pt x="1836" y="9745"/>
                    <a:pt x="1831" y="9746"/>
                    <a:pt x="1826" y="9746"/>
                  </a:cubicBezTo>
                  <a:cubicBezTo>
                    <a:pt x="1823" y="9746"/>
                    <a:pt x="1819" y="9745"/>
                    <a:pt x="1816" y="9743"/>
                  </a:cubicBezTo>
                  <a:lnTo>
                    <a:pt x="975" y="9185"/>
                  </a:lnTo>
                  <a:cubicBezTo>
                    <a:pt x="968" y="9180"/>
                    <a:pt x="965" y="9173"/>
                    <a:pt x="967" y="9164"/>
                  </a:cubicBezTo>
                  <a:cubicBezTo>
                    <a:pt x="1031" y="8898"/>
                    <a:pt x="1087" y="8677"/>
                    <a:pt x="1132" y="8495"/>
                  </a:cubicBezTo>
                  <a:close/>
                  <a:moveTo>
                    <a:pt x="946" y="0"/>
                  </a:moveTo>
                  <a:cubicBezTo>
                    <a:pt x="913" y="0"/>
                    <a:pt x="879" y="3"/>
                    <a:pt x="845" y="9"/>
                  </a:cubicBezTo>
                  <a:lnTo>
                    <a:pt x="247" y="119"/>
                  </a:lnTo>
                  <a:cubicBezTo>
                    <a:pt x="99" y="146"/>
                    <a:pt x="1" y="287"/>
                    <a:pt x="28" y="435"/>
                  </a:cubicBezTo>
                  <a:cubicBezTo>
                    <a:pt x="52" y="567"/>
                    <a:pt x="166" y="659"/>
                    <a:pt x="295" y="659"/>
                  </a:cubicBezTo>
                  <a:cubicBezTo>
                    <a:pt x="311" y="659"/>
                    <a:pt x="327" y="658"/>
                    <a:pt x="344" y="655"/>
                  </a:cubicBezTo>
                  <a:lnTo>
                    <a:pt x="944" y="545"/>
                  </a:lnTo>
                  <a:cubicBezTo>
                    <a:pt x="945" y="545"/>
                    <a:pt x="946" y="545"/>
                    <a:pt x="947" y="545"/>
                  </a:cubicBezTo>
                  <a:cubicBezTo>
                    <a:pt x="950" y="545"/>
                    <a:pt x="955" y="546"/>
                    <a:pt x="960" y="550"/>
                  </a:cubicBezTo>
                  <a:cubicBezTo>
                    <a:pt x="967" y="557"/>
                    <a:pt x="967" y="564"/>
                    <a:pt x="967" y="566"/>
                  </a:cubicBezTo>
                  <a:lnTo>
                    <a:pt x="916" y="1351"/>
                  </a:lnTo>
                  <a:cubicBezTo>
                    <a:pt x="916" y="1353"/>
                    <a:pt x="916" y="1356"/>
                    <a:pt x="914" y="1358"/>
                  </a:cubicBezTo>
                  <a:lnTo>
                    <a:pt x="484" y="2212"/>
                  </a:lnTo>
                  <a:cubicBezTo>
                    <a:pt x="394" y="2388"/>
                    <a:pt x="403" y="2593"/>
                    <a:pt x="506" y="2762"/>
                  </a:cubicBezTo>
                  <a:lnTo>
                    <a:pt x="741" y="3147"/>
                  </a:lnTo>
                  <a:cubicBezTo>
                    <a:pt x="843" y="3313"/>
                    <a:pt x="1027" y="3417"/>
                    <a:pt x="1223" y="3417"/>
                  </a:cubicBezTo>
                  <a:lnTo>
                    <a:pt x="1561" y="3417"/>
                  </a:lnTo>
                  <a:cubicBezTo>
                    <a:pt x="1727" y="3417"/>
                    <a:pt x="1885" y="3343"/>
                    <a:pt x="1993" y="3215"/>
                  </a:cubicBezTo>
                  <a:lnTo>
                    <a:pt x="2824" y="2228"/>
                  </a:lnTo>
                  <a:cubicBezTo>
                    <a:pt x="2829" y="2223"/>
                    <a:pt x="2834" y="2221"/>
                    <a:pt x="2840" y="2221"/>
                  </a:cubicBezTo>
                  <a:cubicBezTo>
                    <a:pt x="2842" y="2221"/>
                    <a:pt x="2844" y="2221"/>
                    <a:pt x="2846" y="2222"/>
                  </a:cubicBezTo>
                  <a:lnTo>
                    <a:pt x="3617" y="2458"/>
                  </a:lnTo>
                  <a:cubicBezTo>
                    <a:pt x="3621" y="2459"/>
                    <a:pt x="3624" y="2460"/>
                    <a:pt x="3625" y="2463"/>
                  </a:cubicBezTo>
                  <a:lnTo>
                    <a:pt x="4050" y="2845"/>
                  </a:lnTo>
                  <a:cubicBezTo>
                    <a:pt x="4076" y="2869"/>
                    <a:pt x="4104" y="2889"/>
                    <a:pt x="4134" y="2907"/>
                  </a:cubicBezTo>
                  <a:lnTo>
                    <a:pt x="4556" y="3165"/>
                  </a:lnTo>
                  <a:cubicBezTo>
                    <a:pt x="4563" y="3169"/>
                    <a:pt x="4567" y="3177"/>
                    <a:pt x="4564" y="3186"/>
                  </a:cubicBezTo>
                  <a:lnTo>
                    <a:pt x="4234" y="4922"/>
                  </a:lnTo>
                  <a:cubicBezTo>
                    <a:pt x="4234" y="4927"/>
                    <a:pt x="4231" y="4931"/>
                    <a:pt x="4226" y="4933"/>
                  </a:cubicBezTo>
                  <a:cubicBezTo>
                    <a:pt x="4018" y="5090"/>
                    <a:pt x="3284" y="5639"/>
                    <a:pt x="2565" y="6183"/>
                  </a:cubicBezTo>
                  <a:cubicBezTo>
                    <a:pt x="2444" y="6274"/>
                    <a:pt x="2421" y="6445"/>
                    <a:pt x="2511" y="6564"/>
                  </a:cubicBezTo>
                  <a:cubicBezTo>
                    <a:pt x="2565" y="6635"/>
                    <a:pt x="2646" y="6672"/>
                    <a:pt x="2728" y="6672"/>
                  </a:cubicBezTo>
                  <a:cubicBezTo>
                    <a:pt x="2786" y="6672"/>
                    <a:pt x="2844" y="6655"/>
                    <a:pt x="2893" y="6617"/>
                  </a:cubicBezTo>
                  <a:cubicBezTo>
                    <a:pt x="3611" y="6075"/>
                    <a:pt x="4346" y="5525"/>
                    <a:pt x="4553" y="5370"/>
                  </a:cubicBezTo>
                  <a:cubicBezTo>
                    <a:pt x="4666" y="5285"/>
                    <a:pt x="4743" y="5162"/>
                    <a:pt x="4770" y="5023"/>
                  </a:cubicBezTo>
                  <a:lnTo>
                    <a:pt x="4849" y="4608"/>
                  </a:lnTo>
                  <a:lnTo>
                    <a:pt x="5570" y="4608"/>
                  </a:lnTo>
                  <a:lnTo>
                    <a:pt x="3667" y="6778"/>
                  </a:lnTo>
                  <a:cubicBezTo>
                    <a:pt x="3558" y="6901"/>
                    <a:pt x="3509" y="7065"/>
                    <a:pt x="3531" y="7228"/>
                  </a:cubicBezTo>
                  <a:lnTo>
                    <a:pt x="3631" y="7950"/>
                  </a:lnTo>
                  <a:lnTo>
                    <a:pt x="1271" y="7950"/>
                  </a:lnTo>
                  <a:cubicBezTo>
                    <a:pt x="1282" y="7907"/>
                    <a:pt x="1291" y="7873"/>
                    <a:pt x="1298" y="7847"/>
                  </a:cubicBezTo>
                  <a:cubicBezTo>
                    <a:pt x="1358" y="7796"/>
                    <a:pt x="1511" y="7673"/>
                    <a:pt x="1898" y="7375"/>
                  </a:cubicBezTo>
                  <a:cubicBezTo>
                    <a:pt x="2016" y="7284"/>
                    <a:pt x="2040" y="7113"/>
                    <a:pt x="1947" y="6993"/>
                  </a:cubicBezTo>
                  <a:cubicBezTo>
                    <a:pt x="1893" y="6923"/>
                    <a:pt x="1812" y="6887"/>
                    <a:pt x="1730" y="6887"/>
                  </a:cubicBezTo>
                  <a:cubicBezTo>
                    <a:pt x="1673" y="6887"/>
                    <a:pt x="1614" y="6905"/>
                    <a:pt x="1565" y="6943"/>
                  </a:cubicBezTo>
                  <a:cubicBezTo>
                    <a:pt x="852" y="7493"/>
                    <a:pt x="843" y="7511"/>
                    <a:pt x="809" y="7591"/>
                  </a:cubicBezTo>
                  <a:cubicBezTo>
                    <a:pt x="794" y="7625"/>
                    <a:pt x="767" y="7689"/>
                    <a:pt x="437" y="9034"/>
                  </a:cubicBezTo>
                  <a:cubicBezTo>
                    <a:pt x="381" y="9265"/>
                    <a:pt x="477" y="9508"/>
                    <a:pt x="673" y="9639"/>
                  </a:cubicBezTo>
                  <a:lnTo>
                    <a:pt x="1514" y="10197"/>
                  </a:lnTo>
                  <a:cubicBezTo>
                    <a:pt x="1609" y="10260"/>
                    <a:pt x="1719" y="10290"/>
                    <a:pt x="1827" y="10290"/>
                  </a:cubicBezTo>
                  <a:cubicBezTo>
                    <a:pt x="1957" y="10290"/>
                    <a:pt x="2089" y="10245"/>
                    <a:pt x="2193" y="10156"/>
                  </a:cubicBezTo>
                  <a:lnTo>
                    <a:pt x="4009" y="8612"/>
                  </a:lnTo>
                  <a:cubicBezTo>
                    <a:pt x="4156" y="8486"/>
                    <a:pt x="4229" y="8297"/>
                    <a:pt x="4202" y="8105"/>
                  </a:cubicBezTo>
                  <a:lnTo>
                    <a:pt x="4071" y="7153"/>
                  </a:lnTo>
                  <a:cubicBezTo>
                    <a:pt x="4070" y="7147"/>
                    <a:pt x="4071" y="7142"/>
                    <a:pt x="4075" y="7137"/>
                  </a:cubicBezTo>
                  <a:lnTo>
                    <a:pt x="6307" y="4595"/>
                  </a:lnTo>
                  <a:cubicBezTo>
                    <a:pt x="6425" y="4460"/>
                    <a:pt x="6473" y="4275"/>
                    <a:pt x="6434" y="4101"/>
                  </a:cubicBezTo>
                  <a:lnTo>
                    <a:pt x="5850" y="1447"/>
                  </a:lnTo>
                  <a:cubicBezTo>
                    <a:pt x="5841" y="1414"/>
                    <a:pt x="5831" y="1379"/>
                    <a:pt x="5816" y="1347"/>
                  </a:cubicBezTo>
                  <a:lnTo>
                    <a:pt x="5621" y="887"/>
                  </a:lnTo>
                  <a:cubicBezTo>
                    <a:pt x="5577" y="784"/>
                    <a:pt x="5476" y="723"/>
                    <a:pt x="5370" y="723"/>
                  </a:cubicBezTo>
                  <a:cubicBezTo>
                    <a:pt x="5335" y="723"/>
                    <a:pt x="5298" y="730"/>
                    <a:pt x="5263" y="745"/>
                  </a:cubicBezTo>
                  <a:cubicBezTo>
                    <a:pt x="5125" y="804"/>
                    <a:pt x="5061" y="964"/>
                    <a:pt x="5120" y="1101"/>
                  </a:cubicBezTo>
                  <a:lnTo>
                    <a:pt x="5316" y="1560"/>
                  </a:lnTo>
                  <a:cubicBezTo>
                    <a:pt x="5316" y="1561"/>
                    <a:pt x="5317" y="1563"/>
                    <a:pt x="5317" y="1564"/>
                  </a:cubicBezTo>
                  <a:lnTo>
                    <a:pt x="5868" y="4064"/>
                  </a:lnTo>
                  <a:lnTo>
                    <a:pt x="4952" y="4064"/>
                  </a:lnTo>
                  <a:lnTo>
                    <a:pt x="5101" y="3287"/>
                  </a:lnTo>
                  <a:cubicBezTo>
                    <a:pt x="5144" y="3058"/>
                    <a:pt x="5039" y="2822"/>
                    <a:pt x="4840" y="2699"/>
                  </a:cubicBezTo>
                  <a:lnTo>
                    <a:pt x="4417" y="2442"/>
                  </a:lnTo>
                  <a:cubicBezTo>
                    <a:pt x="4417" y="2441"/>
                    <a:pt x="4416" y="2441"/>
                    <a:pt x="4414" y="2439"/>
                  </a:cubicBezTo>
                  <a:lnTo>
                    <a:pt x="3990" y="2058"/>
                  </a:lnTo>
                  <a:cubicBezTo>
                    <a:pt x="3930" y="2003"/>
                    <a:pt x="3856" y="1961"/>
                    <a:pt x="3777" y="1938"/>
                  </a:cubicBezTo>
                  <a:lnTo>
                    <a:pt x="3005" y="1700"/>
                  </a:lnTo>
                  <a:cubicBezTo>
                    <a:pt x="2951" y="1684"/>
                    <a:pt x="2895" y="1676"/>
                    <a:pt x="2840" y="1676"/>
                  </a:cubicBezTo>
                  <a:cubicBezTo>
                    <a:pt x="2676" y="1676"/>
                    <a:pt x="2517" y="1747"/>
                    <a:pt x="2409" y="1877"/>
                  </a:cubicBezTo>
                  <a:lnTo>
                    <a:pt x="1576" y="2865"/>
                  </a:lnTo>
                  <a:cubicBezTo>
                    <a:pt x="1572" y="2869"/>
                    <a:pt x="1566" y="2871"/>
                    <a:pt x="1561" y="2871"/>
                  </a:cubicBezTo>
                  <a:lnTo>
                    <a:pt x="1223" y="2871"/>
                  </a:lnTo>
                  <a:cubicBezTo>
                    <a:pt x="1216" y="2871"/>
                    <a:pt x="1209" y="2869"/>
                    <a:pt x="1206" y="2862"/>
                  </a:cubicBezTo>
                  <a:lnTo>
                    <a:pt x="971" y="2477"/>
                  </a:lnTo>
                  <a:cubicBezTo>
                    <a:pt x="967" y="2471"/>
                    <a:pt x="967" y="2464"/>
                    <a:pt x="970" y="2458"/>
                  </a:cubicBezTo>
                  <a:lnTo>
                    <a:pt x="1400" y="1604"/>
                  </a:lnTo>
                  <a:cubicBezTo>
                    <a:pt x="1435" y="1535"/>
                    <a:pt x="1455" y="1463"/>
                    <a:pt x="1460" y="1385"/>
                  </a:cubicBezTo>
                  <a:lnTo>
                    <a:pt x="1511" y="602"/>
                  </a:lnTo>
                  <a:cubicBezTo>
                    <a:pt x="1522" y="427"/>
                    <a:pt x="1453" y="260"/>
                    <a:pt x="1323" y="143"/>
                  </a:cubicBezTo>
                  <a:cubicBezTo>
                    <a:pt x="1218" y="50"/>
                    <a:pt x="1084" y="0"/>
                    <a:pt x="9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8"/>
            <p:cNvSpPr/>
            <p:nvPr/>
          </p:nvSpPr>
          <p:spPr>
            <a:xfrm>
              <a:off x="4827513" y="4137300"/>
              <a:ext cx="262850" cy="232200"/>
            </a:xfrm>
            <a:custGeom>
              <a:avLst/>
              <a:gdLst/>
              <a:ahLst/>
              <a:cxnLst/>
              <a:rect l="l" t="t" r="r" b="b"/>
              <a:pathLst>
                <a:path w="10514" h="9288" extrusionOk="0">
                  <a:moveTo>
                    <a:pt x="5659" y="1301"/>
                  </a:moveTo>
                  <a:cubicBezTo>
                    <a:pt x="5661" y="1301"/>
                    <a:pt x="5664" y="1301"/>
                    <a:pt x="5667" y="1302"/>
                  </a:cubicBezTo>
                  <a:cubicBezTo>
                    <a:pt x="5675" y="1306"/>
                    <a:pt x="5676" y="1313"/>
                    <a:pt x="5678" y="1315"/>
                  </a:cubicBezTo>
                  <a:lnTo>
                    <a:pt x="5826" y="1779"/>
                  </a:lnTo>
                  <a:lnTo>
                    <a:pt x="5717" y="1779"/>
                  </a:lnTo>
                  <a:lnTo>
                    <a:pt x="5630" y="1329"/>
                  </a:lnTo>
                  <a:cubicBezTo>
                    <a:pt x="5628" y="1322"/>
                    <a:pt x="5632" y="1312"/>
                    <a:pt x="5640" y="1308"/>
                  </a:cubicBezTo>
                  <a:lnTo>
                    <a:pt x="5649" y="1303"/>
                  </a:lnTo>
                  <a:cubicBezTo>
                    <a:pt x="5651" y="1303"/>
                    <a:pt x="5655" y="1301"/>
                    <a:pt x="5659" y="1301"/>
                  </a:cubicBezTo>
                  <a:close/>
                  <a:moveTo>
                    <a:pt x="8360" y="546"/>
                  </a:moveTo>
                  <a:cubicBezTo>
                    <a:pt x="8365" y="546"/>
                    <a:pt x="8369" y="548"/>
                    <a:pt x="8372" y="550"/>
                  </a:cubicBezTo>
                  <a:lnTo>
                    <a:pt x="9421" y="1319"/>
                  </a:lnTo>
                  <a:cubicBezTo>
                    <a:pt x="9425" y="1323"/>
                    <a:pt x="9429" y="1327"/>
                    <a:pt x="9429" y="1332"/>
                  </a:cubicBezTo>
                  <a:lnTo>
                    <a:pt x="9510" y="1779"/>
                  </a:lnTo>
                  <a:lnTo>
                    <a:pt x="7168" y="1779"/>
                  </a:lnTo>
                  <a:lnTo>
                    <a:pt x="7285" y="714"/>
                  </a:lnTo>
                  <a:cubicBezTo>
                    <a:pt x="7286" y="706"/>
                    <a:pt x="7294" y="698"/>
                    <a:pt x="7302" y="697"/>
                  </a:cubicBezTo>
                  <a:lnTo>
                    <a:pt x="8357" y="546"/>
                  </a:lnTo>
                  <a:cubicBezTo>
                    <a:pt x="8358" y="546"/>
                    <a:pt x="8359" y="546"/>
                    <a:pt x="8360" y="546"/>
                  </a:cubicBezTo>
                  <a:close/>
                  <a:moveTo>
                    <a:pt x="9609" y="2325"/>
                  </a:moveTo>
                  <a:lnTo>
                    <a:pt x="9952" y="4217"/>
                  </a:lnTo>
                  <a:cubicBezTo>
                    <a:pt x="9952" y="4222"/>
                    <a:pt x="9952" y="4227"/>
                    <a:pt x="9949" y="4232"/>
                  </a:cubicBezTo>
                  <a:lnTo>
                    <a:pt x="9047" y="5667"/>
                  </a:lnTo>
                  <a:lnTo>
                    <a:pt x="987" y="5667"/>
                  </a:lnTo>
                  <a:lnTo>
                    <a:pt x="1322" y="5182"/>
                  </a:lnTo>
                  <a:cubicBezTo>
                    <a:pt x="1324" y="5179"/>
                    <a:pt x="1329" y="5175"/>
                    <a:pt x="1334" y="5175"/>
                  </a:cubicBezTo>
                  <a:lnTo>
                    <a:pt x="2158" y="5032"/>
                  </a:lnTo>
                  <a:cubicBezTo>
                    <a:pt x="2371" y="4995"/>
                    <a:pt x="2545" y="4837"/>
                    <a:pt x="2604" y="4629"/>
                  </a:cubicBezTo>
                  <a:lnTo>
                    <a:pt x="2888" y="3624"/>
                  </a:lnTo>
                  <a:cubicBezTo>
                    <a:pt x="2891" y="3617"/>
                    <a:pt x="2896" y="3612"/>
                    <a:pt x="2903" y="3611"/>
                  </a:cubicBezTo>
                  <a:lnTo>
                    <a:pt x="3846" y="3374"/>
                  </a:lnTo>
                  <a:cubicBezTo>
                    <a:pt x="3848" y="3374"/>
                    <a:pt x="3849" y="3374"/>
                    <a:pt x="3851" y="3374"/>
                  </a:cubicBezTo>
                  <a:cubicBezTo>
                    <a:pt x="3855" y="3374"/>
                    <a:pt x="3860" y="3375"/>
                    <a:pt x="3864" y="3378"/>
                  </a:cubicBezTo>
                  <a:lnTo>
                    <a:pt x="5224" y="4455"/>
                  </a:lnTo>
                  <a:cubicBezTo>
                    <a:pt x="5327" y="4537"/>
                    <a:pt x="5450" y="4579"/>
                    <a:pt x="5573" y="4579"/>
                  </a:cubicBezTo>
                  <a:cubicBezTo>
                    <a:pt x="5675" y="4579"/>
                    <a:pt x="5776" y="4551"/>
                    <a:pt x="5868" y="4495"/>
                  </a:cubicBezTo>
                  <a:cubicBezTo>
                    <a:pt x="6072" y="4371"/>
                    <a:pt x="6176" y="4139"/>
                    <a:pt x="6129" y="3904"/>
                  </a:cubicBezTo>
                  <a:lnTo>
                    <a:pt x="5823" y="2325"/>
                  </a:lnTo>
                  <a:lnTo>
                    <a:pt x="6043" y="2325"/>
                  </a:lnTo>
                  <a:cubicBezTo>
                    <a:pt x="6117" y="2414"/>
                    <a:pt x="6218" y="2479"/>
                    <a:pt x="6333" y="2510"/>
                  </a:cubicBezTo>
                  <a:lnTo>
                    <a:pt x="6433" y="2536"/>
                  </a:lnTo>
                  <a:cubicBezTo>
                    <a:pt x="6480" y="2548"/>
                    <a:pt x="6528" y="2554"/>
                    <a:pt x="6577" y="2554"/>
                  </a:cubicBezTo>
                  <a:cubicBezTo>
                    <a:pt x="6690" y="2554"/>
                    <a:pt x="6801" y="2520"/>
                    <a:pt x="6896" y="2456"/>
                  </a:cubicBezTo>
                  <a:cubicBezTo>
                    <a:pt x="6948" y="2419"/>
                    <a:pt x="6994" y="2375"/>
                    <a:pt x="7030" y="2325"/>
                  </a:cubicBezTo>
                  <a:close/>
                  <a:moveTo>
                    <a:pt x="8361" y="0"/>
                  </a:moveTo>
                  <a:cubicBezTo>
                    <a:pt x="8334" y="0"/>
                    <a:pt x="8307" y="2"/>
                    <a:pt x="8280" y="6"/>
                  </a:cubicBezTo>
                  <a:lnTo>
                    <a:pt x="7225" y="159"/>
                  </a:lnTo>
                  <a:cubicBezTo>
                    <a:pt x="6970" y="194"/>
                    <a:pt x="6772" y="400"/>
                    <a:pt x="6744" y="655"/>
                  </a:cubicBezTo>
                  <a:lnTo>
                    <a:pt x="6596" y="1992"/>
                  </a:lnTo>
                  <a:cubicBezTo>
                    <a:pt x="6596" y="1995"/>
                    <a:pt x="6595" y="2001"/>
                    <a:pt x="6588" y="2006"/>
                  </a:cubicBezTo>
                  <a:cubicBezTo>
                    <a:pt x="6584" y="2008"/>
                    <a:pt x="6580" y="2009"/>
                    <a:pt x="6577" y="2009"/>
                  </a:cubicBezTo>
                  <a:cubicBezTo>
                    <a:pt x="6575" y="2009"/>
                    <a:pt x="6573" y="2009"/>
                    <a:pt x="6572" y="2008"/>
                  </a:cubicBezTo>
                  <a:lnTo>
                    <a:pt x="6472" y="1982"/>
                  </a:lnTo>
                  <a:cubicBezTo>
                    <a:pt x="6466" y="1981"/>
                    <a:pt x="6461" y="1976"/>
                    <a:pt x="6459" y="1970"/>
                  </a:cubicBezTo>
                  <a:lnTo>
                    <a:pt x="6197" y="1150"/>
                  </a:lnTo>
                  <a:cubicBezTo>
                    <a:pt x="6145" y="990"/>
                    <a:pt x="6027" y="862"/>
                    <a:pt x="5872" y="798"/>
                  </a:cubicBezTo>
                  <a:cubicBezTo>
                    <a:pt x="5804" y="770"/>
                    <a:pt x="5731" y="757"/>
                    <a:pt x="5659" y="757"/>
                  </a:cubicBezTo>
                  <a:cubicBezTo>
                    <a:pt x="5568" y="757"/>
                    <a:pt x="5477" y="779"/>
                    <a:pt x="5395" y="823"/>
                  </a:cubicBezTo>
                  <a:lnTo>
                    <a:pt x="5385" y="826"/>
                  </a:lnTo>
                  <a:cubicBezTo>
                    <a:pt x="5164" y="944"/>
                    <a:pt x="5047" y="1188"/>
                    <a:pt x="5095" y="1434"/>
                  </a:cubicBezTo>
                  <a:lnTo>
                    <a:pt x="5595" y="4009"/>
                  </a:lnTo>
                  <a:cubicBezTo>
                    <a:pt x="5596" y="4016"/>
                    <a:pt x="5598" y="4023"/>
                    <a:pt x="5585" y="4030"/>
                  </a:cubicBezTo>
                  <a:cubicBezTo>
                    <a:pt x="5581" y="4033"/>
                    <a:pt x="5577" y="4034"/>
                    <a:pt x="5574" y="4034"/>
                  </a:cubicBezTo>
                  <a:cubicBezTo>
                    <a:pt x="5569" y="4034"/>
                    <a:pt x="5566" y="4031"/>
                    <a:pt x="5563" y="4029"/>
                  </a:cubicBezTo>
                  <a:lnTo>
                    <a:pt x="4202" y="2951"/>
                  </a:lnTo>
                  <a:cubicBezTo>
                    <a:pt x="4101" y="2872"/>
                    <a:pt x="3976" y="2829"/>
                    <a:pt x="3849" y="2829"/>
                  </a:cubicBezTo>
                  <a:cubicBezTo>
                    <a:pt x="3804" y="2829"/>
                    <a:pt x="3759" y="2835"/>
                    <a:pt x="3715" y="2846"/>
                  </a:cubicBezTo>
                  <a:lnTo>
                    <a:pt x="2770" y="3082"/>
                  </a:lnTo>
                  <a:cubicBezTo>
                    <a:pt x="2575" y="3130"/>
                    <a:pt x="2419" y="3281"/>
                    <a:pt x="2365" y="3475"/>
                  </a:cubicBezTo>
                  <a:lnTo>
                    <a:pt x="2080" y="4480"/>
                  </a:lnTo>
                  <a:cubicBezTo>
                    <a:pt x="2078" y="4487"/>
                    <a:pt x="2072" y="4494"/>
                    <a:pt x="2064" y="4495"/>
                  </a:cubicBezTo>
                  <a:lnTo>
                    <a:pt x="1242" y="4637"/>
                  </a:lnTo>
                  <a:cubicBezTo>
                    <a:pt x="1093" y="4663"/>
                    <a:pt x="959" y="4749"/>
                    <a:pt x="874" y="4872"/>
                  </a:cubicBezTo>
                  <a:lnTo>
                    <a:pt x="329" y="5661"/>
                  </a:lnTo>
                  <a:cubicBezTo>
                    <a:pt x="291" y="5716"/>
                    <a:pt x="263" y="5776"/>
                    <a:pt x="247" y="5840"/>
                  </a:cubicBezTo>
                  <a:lnTo>
                    <a:pt x="39" y="6643"/>
                  </a:lnTo>
                  <a:cubicBezTo>
                    <a:pt x="1" y="6793"/>
                    <a:pt x="25" y="6954"/>
                    <a:pt x="108" y="7086"/>
                  </a:cubicBezTo>
                  <a:cubicBezTo>
                    <a:pt x="190" y="7216"/>
                    <a:pt x="324" y="7309"/>
                    <a:pt x="476" y="7339"/>
                  </a:cubicBezTo>
                  <a:lnTo>
                    <a:pt x="987" y="7441"/>
                  </a:lnTo>
                  <a:cubicBezTo>
                    <a:pt x="991" y="7441"/>
                    <a:pt x="998" y="7443"/>
                    <a:pt x="1002" y="7454"/>
                  </a:cubicBezTo>
                  <a:cubicBezTo>
                    <a:pt x="1006" y="7465"/>
                    <a:pt x="1001" y="7471"/>
                    <a:pt x="998" y="7473"/>
                  </a:cubicBezTo>
                  <a:lnTo>
                    <a:pt x="595" y="7930"/>
                  </a:lnTo>
                  <a:cubicBezTo>
                    <a:pt x="424" y="8123"/>
                    <a:pt x="405" y="8407"/>
                    <a:pt x="551" y="8621"/>
                  </a:cubicBezTo>
                  <a:lnTo>
                    <a:pt x="835" y="9039"/>
                  </a:lnTo>
                  <a:cubicBezTo>
                    <a:pt x="942" y="9196"/>
                    <a:pt x="1117" y="9287"/>
                    <a:pt x="1302" y="9287"/>
                  </a:cubicBezTo>
                  <a:cubicBezTo>
                    <a:pt x="1336" y="9287"/>
                    <a:pt x="1370" y="9284"/>
                    <a:pt x="1403" y="9278"/>
                  </a:cubicBezTo>
                  <a:lnTo>
                    <a:pt x="1890" y="9189"/>
                  </a:lnTo>
                  <a:cubicBezTo>
                    <a:pt x="2037" y="9162"/>
                    <a:pt x="2136" y="9020"/>
                    <a:pt x="2109" y="8873"/>
                  </a:cubicBezTo>
                  <a:cubicBezTo>
                    <a:pt x="2085" y="8741"/>
                    <a:pt x="1970" y="8648"/>
                    <a:pt x="1842" y="8648"/>
                  </a:cubicBezTo>
                  <a:cubicBezTo>
                    <a:pt x="1826" y="8648"/>
                    <a:pt x="1809" y="8650"/>
                    <a:pt x="1793" y="8653"/>
                  </a:cubicBezTo>
                  <a:lnTo>
                    <a:pt x="1306" y="8741"/>
                  </a:lnTo>
                  <a:cubicBezTo>
                    <a:pt x="1304" y="8742"/>
                    <a:pt x="1303" y="8742"/>
                    <a:pt x="1302" y="8742"/>
                  </a:cubicBezTo>
                  <a:cubicBezTo>
                    <a:pt x="1296" y="8742"/>
                    <a:pt x="1289" y="8739"/>
                    <a:pt x="1286" y="8733"/>
                  </a:cubicBezTo>
                  <a:lnTo>
                    <a:pt x="1002" y="8315"/>
                  </a:lnTo>
                  <a:cubicBezTo>
                    <a:pt x="996" y="8307"/>
                    <a:pt x="997" y="8297"/>
                    <a:pt x="1003" y="8290"/>
                  </a:cubicBezTo>
                  <a:lnTo>
                    <a:pt x="1405" y="7835"/>
                  </a:lnTo>
                  <a:cubicBezTo>
                    <a:pt x="1542" y="7681"/>
                    <a:pt x="1584" y="7475"/>
                    <a:pt x="1518" y="7280"/>
                  </a:cubicBezTo>
                  <a:cubicBezTo>
                    <a:pt x="1453" y="7086"/>
                    <a:pt x="1295" y="6947"/>
                    <a:pt x="1093" y="6906"/>
                  </a:cubicBezTo>
                  <a:lnTo>
                    <a:pt x="581" y="6804"/>
                  </a:lnTo>
                  <a:cubicBezTo>
                    <a:pt x="580" y="6804"/>
                    <a:pt x="574" y="6803"/>
                    <a:pt x="569" y="6796"/>
                  </a:cubicBezTo>
                  <a:cubicBezTo>
                    <a:pt x="564" y="6788"/>
                    <a:pt x="567" y="6782"/>
                    <a:pt x="567" y="6780"/>
                  </a:cubicBezTo>
                  <a:lnTo>
                    <a:pt x="713" y="6212"/>
                  </a:lnTo>
                  <a:lnTo>
                    <a:pt x="8704" y="6212"/>
                  </a:lnTo>
                  <a:lnTo>
                    <a:pt x="7936" y="7435"/>
                  </a:lnTo>
                  <a:cubicBezTo>
                    <a:pt x="7904" y="7487"/>
                    <a:pt x="7880" y="7542"/>
                    <a:pt x="7865" y="7601"/>
                  </a:cubicBezTo>
                  <a:lnTo>
                    <a:pt x="7768" y="7997"/>
                  </a:lnTo>
                  <a:cubicBezTo>
                    <a:pt x="7733" y="8144"/>
                    <a:pt x="7822" y="8291"/>
                    <a:pt x="7969" y="8327"/>
                  </a:cubicBezTo>
                  <a:cubicBezTo>
                    <a:pt x="7990" y="8332"/>
                    <a:pt x="8012" y="8335"/>
                    <a:pt x="8033" y="8335"/>
                  </a:cubicBezTo>
                  <a:cubicBezTo>
                    <a:pt x="8155" y="8335"/>
                    <a:pt x="8267" y="8251"/>
                    <a:pt x="8297" y="8126"/>
                  </a:cubicBezTo>
                  <a:lnTo>
                    <a:pt x="8394" y="7732"/>
                  </a:lnTo>
                  <a:cubicBezTo>
                    <a:pt x="8396" y="7729"/>
                    <a:pt x="8396" y="7727"/>
                    <a:pt x="8397" y="7726"/>
                  </a:cubicBezTo>
                  <a:lnTo>
                    <a:pt x="10410" y="4521"/>
                  </a:lnTo>
                  <a:cubicBezTo>
                    <a:pt x="10486" y="4401"/>
                    <a:pt x="10513" y="4259"/>
                    <a:pt x="10489" y="4120"/>
                  </a:cubicBezTo>
                  <a:lnTo>
                    <a:pt x="9965" y="1235"/>
                  </a:lnTo>
                  <a:cubicBezTo>
                    <a:pt x="9939" y="1092"/>
                    <a:pt x="9860" y="966"/>
                    <a:pt x="9743" y="880"/>
                  </a:cubicBezTo>
                  <a:lnTo>
                    <a:pt x="8694" y="111"/>
                  </a:lnTo>
                  <a:cubicBezTo>
                    <a:pt x="8597" y="38"/>
                    <a:pt x="8480" y="0"/>
                    <a:pt x="83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 name="Google Shape;760;p58"/>
          <p:cNvSpPr/>
          <p:nvPr/>
        </p:nvSpPr>
        <p:spPr>
          <a:xfrm>
            <a:off x="6221138" y="2012975"/>
            <a:ext cx="431975" cy="465025"/>
          </a:xfrm>
          <a:custGeom>
            <a:avLst/>
            <a:gdLst/>
            <a:ahLst/>
            <a:cxnLst/>
            <a:rect l="l" t="t" r="r" b="b"/>
            <a:pathLst>
              <a:path w="17279" h="18601" extrusionOk="0">
                <a:moveTo>
                  <a:pt x="4781" y="545"/>
                </a:moveTo>
                <a:cubicBezTo>
                  <a:pt x="5113" y="545"/>
                  <a:pt x="5381" y="815"/>
                  <a:pt x="5381" y="1146"/>
                </a:cubicBezTo>
                <a:cubicBezTo>
                  <a:pt x="5381" y="1478"/>
                  <a:pt x="5113" y="1747"/>
                  <a:pt x="4781" y="1747"/>
                </a:cubicBezTo>
                <a:cubicBezTo>
                  <a:pt x="4449" y="1747"/>
                  <a:pt x="4181" y="1478"/>
                  <a:pt x="4181" y="1146"/>
                </a:cubicBezTo>
                <a:cubicBezTo>
                  <a:pt x="4181" y="815"/>
                  <a:pt x="4449" y="545"/>
                  <a:pt x="4781" y="545"/>
                </a:cubicBezTo>
                <a:close/>
                <a:moveTo>
                  <a:pt x="5017" y="2271"/>
                </a:moveTo>
                <a:cubicBezTo>
                  <a:pt x="5185" y="2696"/>
                  <a:pt x="5568" y="3550"/>
                  <a:pt x="6171" y="4209"/>
                </a:cubicBezTo>
                <a:cubicBezTo>
                  <a:pt x="6162" y="4216"/>
                  <a:pt x="6156" y="4223"/>
                  <a:pt x="6149" y="4231"/>
                </a:cubicBezTo>
                <a:cubicBezTo>
                  <a:pt x="5626" y="4753"/>
                  <a:pt x="5277" y="5270"/>
                  <a:pt x="5064" y="5634"/>
                </a:cubicBezTo>
                <a:lnTo>
                  <a:pt x="5031" y="5634"/>
                </a:lnTo>
                <a:cubicBezTo>
                  <a:pt x="4803" y="4146"/>
                  <a:pt x="4947" y="2774"/>
                  <a:pt x="5017" y="2271"/>
                </a:cubicBezTo>
                <a:close/>
                <a:moveTo>
                  <a:pt x="8276" y="3395"/>
                </a:moveTo>
                <a:cubicBezTo>
                  <a:pt x="8325" y="3395"/>
                  <a:pt x="8373" y="3414"/>
                  <a:pt x="8409" y="3450"/>
                </a:cubicBezTo>
                <a:lnTo>
                  <a:pt x="9790" y="4831"/>
                </a:lnTo>
                <a:cubicBezTo>
                  <a:pt x="9208" y="5007"/>
                  <a:pt x="8664" y="5316"/>
                  <a:pt x="8198" y="5752"/>
                </a:cubicBezTo>
                <a:cubicBezTo>
                  <a:pt x="8196" y="5754"/>
                  <a:pt x="8196" y="5755"/>
                  <a:pt x="8194" y="5757"/>
                </a:cubicBezTo>
                <a:lnTo>
                  <a:pt x="7755" y="6192"/>
                </a:lnTo>
                <a:cubicBezTo>
                  <a:pt x="7686" y="6262"/>
                  <a:pt x="7620" y="6333"/>
                  <a:pt x="7554" y="6405"/>
                </a:cubicBezTo>
                <a:cubicBezTo>
                  <a:pt x="7477" y="6220"/>
                  <a:pt x="7323" y="6069"/>
                  <a:pt x="7124" y="5998"/>
                </a:cubicBezTo>
                <a:cubicBezTo>
                  <a:pt x="7087" y="5985"/>
                  <a:pt x="7046" y="5970"/>
                  <a:pt x="7001" y="5957"/>
                </a:cubicBezTo>
                <a:cubicBezTo>
                  <a:pt x="7133" y="5797"/>
                  <a:pt x="7269" y="5643"/>
                  <a:pt x="7415" y="5498"/>
                </a:cubicBezTo>
                <a:cubicBezTo>
                  <a:pt x="7674" y="5240"/>
                  <a:pt x="7944" y="5007"/>
                  <a:pt x="8225" y="4807"/>
                </a:cubicBezTo>
                <a:cubicBezTo>
                  <a:pt x="8345" y="4719"/>
                  <a:pt x="8375" y="4548"/>
                  <a:pt x="8286" y="4427"/>
                </a:cubicBezTo>
                <a:cubicBezTo>
                  <a:pt x="8233" y="4353"/>
                  <a:pt x="8149" y="4314"/>
                  <a:pt x="8065" y="4314"/>
                </a:cubicBezTo>
                <a:cubicBezTo>
                  <a:pt x="8010" y="4314"/>
                  <a:pt x="7955" y="4330"/>
                  <a:pt x="7907" y="4365"/>
                </a:cubicBezTo>
                <a:cubicBezTo>
                  <a:pt x="7604" y="4583"/>
                  <a:pt x="7308" y="4834"/>
                  <a:pt x="7029" y="5113"/>
                </a:cubicBezTo>
                <a:cubicBezTo>
                  <a:pt x="6814" y="5328"/>
                  <a:pt x="6614" y="5559"/>
                  <a:pt x="6432" y="5800"/>
                </a:cubicBezTo>
                <a:cubicBezTo>
                  <a:pt x="6211" y="5751"/>
                  <a:pt x="5958" y="5706"/>
                  <a:pt x="5679" y="5675"/>
                </a:cubicBezTo>
                <a:cubicBezTo>
                  <a:pt x="5876" y="5369"/>
                  <a:pt x="6155" y="4994"/>
                  <a:pt x="6534" y="4616"/>
                </a:cubicBezTo>
                <a:cubicBezTo>
                  <a:pt x="7244" y="3904"/>
                  <a:pt x="7883" y="3556"/>
                  <a:pt x="8198" y="3412"/>
                </a:cubicBezTo>
                <a:cubicBezTo>
                  <a:pt x="8223" y="3401"/>
                  <a:pt x="8250" y="3395"/>
                  <a:pt x="8276" y="3395"/>
                </a:cubicBezTo>
                <a:close/>
                <a:moveTo>
                  <a:pt x="4781" y="1"/>
                </a:moveTo>
                <a:cubicBezTo>
                  <a:pt x="4150" y="1"/>
                  <a:pt x="3635" y="515"/>
                  <a:pt x="3635" y="1146"/>
                </a:cubicBezTo>
                <a:cubicBezTo>
                  <a:pt x="3635" y="1670"/>
                  <a:pt x="3990" y="2112"/>
                  <a:pt x="4470" y="2248"/>
                </a:cubicBezTo>
                <a:cubicBezTo>
                  <a:pt x="4394" y="2811"/>
                  <a:pt x="4262" y="4152"/>
                  <a:pt x="4482" y="5645"/>
                </a:cubicBezTo>
                <a:cubicBezTo>
                  <a:pt x="3671" y="5690"/>
                  <a:pt x="3074" y="5853"/>
                  <a:pt x="2699" y="5994"/>
                </a:cubicBezTo>
                <a:cubicBezTo>
                  <a:pt x="2414" y="6099"/>
                  <a:pt x="2223" y="6376"/>
                  <a:pt x="2223" y="6680"/>
                </a:cubicBezTo>
                <a:lnTo>
                  <a:pt x="2223" y="7012"/>
                </a:lnTo>
                <a:cubicBezTo>
                  <a:pt x="2223" y="7162"/>
                  <a:pt x="2344" y="7285"/>
                  <a:pt x="2494" y="7285"/>
                </a:cubicBezTo>
                <a:cubicBezTo>
                  <a:pt x="2645" y="7285"/>
                  <a:pt x="2767" y="7162"/>
                  <a:pt x="2767" y="7012"/>
                </a:cubicBezTo>
                <a:lnTo>
                  <a:pt x="2767" y="6680"/>
                </a:lnTo>
                <a:cubicBezTo>
                  <a:pt x="2767" y="6601"/>
                  <a:pt x="2816" y="6531"/>
                  <a:pt x="2890" y="6503"/>
                </a:cubicBezTo>
                <a:cubicBezTo>
                  <a:pt x="3216" y="6382"/>
                  <a:pt x="3910" y="6178"/>
                  <a:pt x="4916" y="6178"/>
                </a:cubicBezTo>
                <a:cubicBezTo>
                  <a:pt x="5863" y="6178"/>
                  <a:pt x="6591" y="6386"/>
                  <a:pt x="6942" y="6510"/>
                </a:cubicBezTo>
                <a:cubicBezTo>
                  <a:pt x="7017" y="6537"/>
                  <a:pt x="7069" y="6610"/>
                  <a:pt x="7069" y="6690"/>
                </a:cubicBezTo>
                <a:lnTo>
                  <a:pt x="7069" y="7238"/>
                </a:lnTo>
                <a:cubicBezTo>
                  <a:pt x="6593" y="7073"/>
                  <a:pt x="5841" y="6880"/>
                  <a:pt x="4919" y="6880"/>
                </a:cubicBezTo>
                <a:cubicBezTo>
                  <a:pt x="4523" y="6880"/>
                  <a:pt x="4138" y="6911"/>
                  <a:pt x="3769" y="6971"/>
                </a:cubicBezTo>
                <a:cubicBezTo>
                  <a:pt x="3621" y="6996"/>
                  <a:pt x="3521" y="7135"/>
                  <a:pt x="3545" y="7284"/>
                </a:cubicBezTo>
                <a:cubicBezTo>
                  <a:pt x="3565" y="7418"/>
                  <a:pt x="3682" y="7512"/>
                  <a:pt x="3813" y="7512"/>
                </a:cubicBezTo>
                <a:cubicBezTo>
                  <a:pt x="3828" y="7512"/>
                  <a:pt x="3842" y="7511"/>
                  <a:pt x="3856" y="7509"/>
                </a:cubicBezTo>
                <a:cubicBezTo>
                  <a:pt x="4195" y="7452"/>
                  <a:pt x="4554" y="7425"/>
                  <a:pt x="4919" y="7425"/>
                </a:cubicBezTo>
                <a:cubicBezTo>
                  <a:pt x="5894" y="7425"/>
                  <a:pt x="6660" y="7659"/>
                  <a:pt x="7069" y="7819"/>
                </a:cubicBezTo>
                <a:lnTo>
                  <a:pt x="7069" y="8550"/>
                </a:lnTo>
                <a:cubicBezTo>
                  <a:pt x="6484" y="8297"/>
                  <a:pt x="5841" y="8157"/>
                  <a:pt x="5166" y="8157"/>
                </a:cubicBezTo>
                <a:lnTo>
                  <a:pt x="4551" y="8159"/>
                </a:lnTo>
                <a:lnTo>
                  <a:pt x="4544" y="8159"/>
                </a:lnTo>
                <a:cubicBezTo>
                  <a:pt x="3918" y="8178"/>
                  <a:pt x="3312" y="8344"/>
                  <a:pt x="2767" y="8634"/>
                </a:cubicBezTo>
                <a:lnTo>
                  <a:pt x="2767" y="8251"/>
                </a:lnTo>
                <a:cubicBezTo>
                  <a:pt x="2767" y="8101"/>
                  <a:pt x="2645" y="7980"/>
                  <a:pt x="2494" y="7980"/>
                </a:cubicBezTo>
                <a:cubicBezTo>
                  <a:pt x="2344" y="7980"/>
                  <a:pt x="2223" y="8101"/>
                  <a:pt x="2223" y="8251"/>
                </a:cubicBezTo>
                <a:lnTo>
                  <a:pt x="2223" y="8982"/>
                </a:lnTo>
                <a:cubicBezTo>
                  <a:pt x="2135" y="9050"/>
                  <a:pt x="2049" y="9118"/>
                  <a:pt x="1967" y="9193"/>
                </a:cubicBezTo>
                <a:cubicBezTo>
                  <a:pt x="1255" y="9832"/>
                  <a:pt x="793" y="10705"/>
                  <a:pt x="664" y="11652"/>
                </a:cubicBezTo>
                <a:lnTo>
                  <a:pt x="247" y="14696"/>
                </a:lnTo>
                <a:cubicBezTo>
                  <a:pt x="1" y="16487"/>
                  <a:pt x="1194" y="18172"/>
                  <a:pt x="2963" y="18531"/>
                </a:cubicBezTo>
                <a:cubicBezTo>
                  <a:pt x="2982" y="18535"/>
                  <a:pt x="3000" y="18537"/>
                  <a:pt x="3018" y="18537"/>
                </a:cubicBezTo>
                <a:cubicBezTo>
                  <a:pt x="3145" y="18537"/>
                  <a:pt x="3258" y="18448"/>
                  <a:pt x="3284" y="18319"/>
                </a:cubicBezTo>
                <a:cubicBezTo>
                  <a:pt x="3315" y="18171"/>
                  <a:pt x="3219" y="18028"/>
                  <a:pt x="3072" y="17998"/>
                </a:cubicBezTo>
                <a:cubicBezTo>
                  <a:pt x="1584" y="17696"/>
                  <a:pt x="579" y="16278"/>
                  <a:pt x="787" y="14769"/>
                </a:cubicBezTo>
                <a:lnTo>
                  <a:pt x="1202" y="11726"/>
                </a:lnTo>
                <a:cubicBezTo>
                  <a:pt x="1436" y="10028"/>
                  <a:pt x="2844" y="8758"/>
                  <a:pt x="4556" y="8703"/>
                </a:cubicBezTo>
                <a:lnTo>
                  <a:pt x="5166" y="8700"/>
                </a:lnTo>
                <a:cubicBezTo>
                  <a:pt x="7508" y="8700"/>
                  <a:pt x="9411" y="10604"/>
                  <a:pt x="9411" y="12946"/>
                </a:cubicBezTo>
                <a:cubicBezTo>
                  <a:pt x="9411" y="13342"/>
                  <a:pt x="9254" y="13718"/>
                  <a:pt x="8981" y="13993"/>
                </a:cubicBezTo>
                <a:lnTo>
                  <a:pt x="8547" y="11545"/>
                </a:lnTo>
                <a:cubicBezTo>
                  <a:pt x="8523" y="11413"/>
                  <a:pt x="8409" y="11320"/>
                  <a:pt x="8280" y="11320"/>
                </a:cubicBezTo>
                <a:cubicBezTo>
                  <a:pt x="8264" y="11320"/>
                  <a:pt x="8247" y="11322"/>
                  <a:pt x="8231" y="11325"/>
                </a:cubicBezTo>
                <a:cubicBezTo>
                  <a:pt x="8083" y="11351"/>
                  <a:pt x="7985" y="11492"/>
                  <a:pt x="8012" y="11640"/>
                </a:cubicBezTo>
                <a:lnTo>
                  <a:pt x="8522" y="14522"/>
                </a:lnTo>
                <a:lnTo>
                  <a:pt x="8554" y="14769"/>
                </a:lnTo>
                <a:cubicBezTo>
                  <a:pt x="8670" y="15598"/>
                  <a:pt x="8419" y="16435"/>
                  <a:pt x="7868" y="17064"/>
                </a:cubicBezTo>
                <a:cubicBezTo>
                  <a:pt x="7318" y="17695"/>
                  <a:pt x="6525" y="18055"/>
                  <a:pt x="5689" y="18055"/>
                </a:cubicBezTo>
                <a:lnTo>
                  <a:pt x="4258" y="18055"/>
                </a:lnTo>
                <a:cubicBezTo>
                  <a:pt x="4107" y="18055"/>
                  <a:pt x="3985" y="18178"/>
                  <a:pt x="3985" y="18328"/>
                </a:cubicBezTo>
                <a:cubicBezTo>
                  <a:pt x="3985" y="18478"/>
                  <a:pt x="4107" y="18600"/>
                  <a:pt x="4258" y="18600"/>
                </a:cubicBezTo>
                <a:lnTo>
                  <a:pt x="5689" y="18600"/>
                </a:lnTo>
                <a:cubicBezTo>
                  <a:pt x="6681" y="18600"/>
                  <a:pt x="7626" y="18171"/>
                  <a:pt x="8280" y="17422"/>
                </a:cubicBezTo>
                <a:cubicBezTo>
                  <a:pt x="8932" y="16674"/>
                  <a:pt x="9229" y="15681"/>
                  <a:pt x="9094" y="14696"/>
                </a:cubicBezTo>
                <a:lnTo>
                  <a:pt x="9083" y="14617"/>
                </a:lnTo>
                <a:cubicBezTo>
                  <a:pt x="9384" y="14407"/>
                  <a:pt x="9618" y="14121"/>
                  <a:pt x="9771" y="13795"/>
                </a:cubicBezTo>
                <a:cubicBezTo>
                  <a:pt x="10365" y="14467"/>
                  <a:pt x="11203" y="14883"/>
                  <a:pt x="12107" y="14944"/>
                </a:cubicBezTo>
                <a:cubicBezTo>
                  <a:pt x="12185" y="14949"/>
                  <a:pt x="12265" y="14951"/>
                  <a:pt x="12342" y="14951"/>
                </a:cubicBezTo>
                <a:cubicBezTo>
                  <a:pt x="13251" y="14951"/>
                  <a:pt x="14125" y="14592"/>
                  <a:pt x="14771" y="13945"/>
                </a:cubicBezTo>
                <a:lnTo>
                  <a:pt x="16212" y="12505"/>
                </a:lnTo>
                <a:cubicBezTo>
                  <a:pt x="16913" y="11803"/>
                  <a:pt x="17279" y="10832"/>
                  <a:pt x="17211" y="9840"/>
                </a:cubicBezTo>
                <a:cubicBezTo>
                  <a:pt x="17143" y="8850"/>
                  <a:pt x="16651" y="7937"/>
                  <a:pt x="15859" y="7336"/>
                </a:cubicBezTo>
                <a:lnTo>
                  <a:pt x="14140" y="6032"/>
                </a:lnTo>
                <a:cubicBezTo>
                  <a:pt x="14091" y="5994"/>
                  <a:pt x="14033" y="5976"/>
                  <a:pt x="13975" y="5976"/>
                </a:cubicBezTo>
                <a:cubicBezTo>
                  <a:pt x="13893" y="5976"/>
                  <a:pt x="13812" y="6013"/>
                  <a:pt x="13759" y="6083"/>
                </a:cubicBezTo>
                <a:cubicBezTo>
                  <a:pt x="13669" y="6203"/>
                  <a:pt x="13691" y="6374"/>
                  <a:pt x="13810" y="6465"/>
                </a:cubicBezTo>
                <a:lnTo>
                  <a:pt x="15530" y="7769"/>
                </a:lnTo>
                <a:cubicBezTo>
                  <a:pt x="16196" y="8275"/>
                  <a:pt x="16610" y="9043"/>
                  <a:pt x="16667" y="9877"/>
                </a:cubicBezTo>
                <a:cubicBezTo>
                  <a:pt x="16725" y="10712"/>
                  <a:pt x="16418" y="11529"/>
                  <a:pt x="15827" y="12120"/>
                </a:cubicBezTo>
                <a:lnTo>
                  <a:pt x="14388" y="13560"/>
                </a:lnTo>
                <a:cubicBezTo>
                  <a:pt x="13843" y="14105"/>
                  <a:pt x="13107" y="14407"/>
                  <a:pt x="12344" y="14407"/>
                </a:cubicBezTo>
                <a:cubicBezTo>
                  <a:pt x="12278" y="14407"/>
                  <a:pt x="12211" y="14405"/>
                  <a:pt x="12144" y="14400"/>
                </a:cubicBezTo>
                <a:cubicBezTo>
                  <a:pt x="11309" y="14344"/>
                  <a:pt x="10543" y="13929"/>
                  <a:pt x="10036" y="13264"/>
                </a:cubicBezTo>
                <a:lnTo>
                  <a:pt x="9950" y="13151"/>
                </a:lnTo>
                <a:cubicBezTo>
                  <a:pt x="9949" y="13149"/>
                  <a:pt x="9946" y="13147"/>
                  <a:pt x="9944" y="13145"/>
                </a:cubicBezTo>
                <a:cubicBezTo>
                  <a:pt x="9953" y="13078"/>
                  <a:pt x="9956" y="13012"/>
                  <a:pt x="9956" y="12944"/>
                </a:cubicBezTo>
                <a:cubicBezTo>
                  <a:pt x="9956" y="11197"/>
                  <a:pt x="9014" y="9666"/>
                  <a:pt x="7612" y="8829"/>
                </a:cubicBezTo>
                <a:lnTo>
                  <a:pt x="7612" y="7217"/>
                </a:lnTo>
                <a:cubicBezTo>
                  <a:pt x="7616" y="7213"/>
                  <a:pt x="7618" y="7210"/>
                  <a:pt x="7620" y="7206"/>
                </a:cubicBezTo>
                <a:cubicBezTo>
                  <a:pt x="7772" y="6981"/>
                  <a:pt x="7948" y="6770"/>
                  <a:pt x="8141" y="6576"/>
                </a:cubicBezTo>
                <a:lnTo>
                  <a:pt x="8573" y="6146"/>
                </a:lnTo>
                <a:cubicBezTo>
                  <a:pt x="9240" y="5521"/>
                  <a:pt x="10101" y="5200"/>
                  <a:pt x="10969" y="5200"/>
                </a:cubicBezTo>
                <a:cubicBezTo>
                  <a:pt x="11610" y="5200"/>
                  <a:pt x="12255" y="5375"/>
                  <a:pt x="12827" y="5734"/>
                </a:cubicBezTo>
                <a:cubicBezTo>
                  <a:pt x="12871" y="5762"/>
                  <a:pt x="12921" y="5776"/>
                  <a:pt x="12971" y="5776"/>
                </a:cubicBezTo>
                <a:cubicBezTo>
                  <a:pt x="13061" y="5776"/>
                  <a:pt x="13150" y="5731"/>
                  <a:pt x="13202" y="5648"/>
                </a:cubicBezTo>
                <a:cubicBezTo>
                  <a:pt x="13282" y="5521"/>
                  <a:pt x="13242" y="5353"/>
                  <a:pt x="13116" y="5273"/>
                </a:cubicBezTo>
                <a:cubicBezTo>
                  <a:pt x="12455" y="4858"/>
                  <a:pt x="11709" y="4655"/>
                  <a:pt x="10968" y="4655"/>
                </a:cubicBezTo>
                <a:cubicBezTo>
                  <a:pt x="10785" y="4655"/>
                  <a:pt x="10603" y="4668"/>
                  <a:pt x="10422" y="4692"/>
                </a:cubicBezTo>
                <a:lnTo>
                  <a:pt x="8794" y="3065"/>
                </a:lnTo>
                <a:cubicBezTo>
                  <a:pt x="8654" y="2925"/>
                  <a:pt x="8466" y="2851"/>
                  <a:pt x="8275" y="2851"/>
                </a:cubicBezTo>
                <a:cubicBezTo>
                  <a:pt x="8172" y="2851"/>
                  <a:pt x="8069" y="2873"/>
                  <a:pt x="7973" y="2917"/>
                </a:cubicBezTo>
                <a:cubicBezTo>
                  <a:pt x="7628" y="3073"/>
                  <a:pt x="7133" y="3353"/>
                  <a:pt x="6571" y="3839"/>
                </a:cubicBezTo>
                <a:cubicBezTo>
                  <a:pt x="6013" y="3226"/>
                  <a:pt x="5652" y="2399"/>
                  <a:pt x="5509" y="2030"/>
                </a:cubicBezTo>
                <a:cubicBezTo>
                  <a:pt x="5763" y="1820"/>
                  <a:pt x="5927" y="1501"/>
                  <a:pt x="5927" y="1146"/>
                </a:cubicBezTo>
                <a:cubicBezTo>
                  <a:pt x="5927" y="515"/>
                  <a:pt x="5412" y="1"/>
                  <a:pt x="4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 name="Google Shape;761;p58"/>
          <p:cNvGrpSpPr/>
          <p:nvPr/>
        </p:nvGrpSpPr>
        <p:grpSpPr>
          <a:xfrm>
            <a:off x="6206538" y="1361175"/>
            <a:ext cx="465200" cy="441925"/>
            <a:chOff x="6206538" y="1361175"/>
            <a:chExt cx="465200" cy="441925"/>
          </a:xfrm>
        </p:grpSpPr>
        <p:sp>
          <p:nvSpPr>
            <p:cNvPr id="762" name="Google Shape;762;p58"/>
            <p:cNvSpPr/>
            <p:nvPr/>
          </p:nvSpPr>
          <p:spPr>
            <a:xfrm>
              <a:off x="6206538" y="1361175"/>
              <a:ext cx="465200" cy="441925"/>
            </a:xfrm>
            <a:custGeom>
              <a:avLst/>
              <a:gdLst/>
              <a:ahLst/>
              <a:cxnLst/>
              <a:rect l="l" t="t" r="r" b="b"/>
              <a:pathLst>
                <a:path w="18608" h="17677" extrusionOk="0">
                  <a:moveTo>
                    <a:pt x="9543" y="1519"/>
                  </a:moveTo>
                  <a:cubicBezTo>
                    <a:pt x="9662" y="1519"/>
                    <a:pt x="9786" y="1531"/>
                    <a:pt x="9912" y="1555"/>
                  </a:cubicBezTo>
                  <a:cubicBezTo>
                    <a:pt x="10164" y="1603"/>
                    <a:pt x="10586" y="1727"/>
                    <a:pt x="10600" y="2024"/>
                  </a:cubicBezTo>
                  <a:cubicBezTo>
                    <a:pt x="10613" y="2285"/>
                    <a:pt x="10331" y="2614"/>
                    <a:pt x="10024" y="2703"/>
                  </a:cubicBezTo>
                  <a:cubicBezTo>
                    <a:pt x="9976" y="2716"/>
                    <a:pt x="9931" y="2723"/>
                    <a:pt x="9889" y="2723"/>
                  </a:cubicBezTo>
                  <a:cubicBezTo>
                    <a:pt x="9754" y="2723"/>
                    <a:pt x="9648" y="2653"/>
                    <a:pt x="9567" y="2510"/>
                  </a:cubicBezTo>
                  <a:cubicBezTo>
                    <a:pt x="9384" y="2189"/>
                    <a:pt x="9337" y="1839"/>
                    <a:pt x="9424" y="1523"/>
                  </a:cubicBezTo>
                  <a:cubicBezTo>
                    <a:pt x="9463" y="1520"/>
                    <a:pt x="9503" y="1519"/>
                    <a:pt x="9543" y="1519"/>
                  </a:cubicBezTo>
                  <a:close/>
                  <a:moveTo>
                    <a:pt x="8258" y="3821"/>
                  </a:moveTo>
                  <a:cubicBezTo>
                    <a:pt x="10680" y="4959"/>
                    <a:pt x="12365" y="7666"/>
                    <a:pt x="12365" y="10433"/>
                  </a:cubicBezTo>
                  <a:cubicBezTo>
                    <a:pt x="12365" y="10843"/>
                    <a:pt x="12328" y="11257"/>
                    <a:pt x="12255" y="11668"/>
                  </a:cubicBezTo>
                  <a:lnTo>
                    <a:pt x="8707" y="11668"/>
                  </a:lnTo>
                  <a:cubicBezTo>
                    <a:pt x="8714" y="11262"/>
                    <a:pt x="8720" y="10848"/>
                    <a:pt x="8720" y="10433"/>
                  </a:cubicBezTo>
                  <a:cubicBezTo>
                    <a:pt x="8720" y="7844"/>
                    <a:pt x="8548" y="5417"/>
                    <a:pt x="8258" y="3821"/>
                  </a:cubicBezTo>
                  <a:close/>
                  <a:moveTo>
                    <a:pt x="10091" y="16497"/>
                  </a:moveTo>
                  <a:cubicBezTo>
                    <a:pt x="10094" y="16497"/>
                    <a:pt x="10094" y="16497"/>
                    <a:pt x="10094" y="16499"/>
                  </a:cubicBezTo>
                  <a:cubicBezTo>
                    <a:pt x="10091" y="16499"/>
                    <a:pt x="10091" y="16499"/>
                    <a:pt x="10090" y="16500"/>
                  </a:cubicBezTo>
                  <a:cubicBezTo>
                    <a:pt x="10091" y="16499"/>
                    <a:pt x="10091" y="16499"/>
                    <a:pt x="10091" y="16497"/>
                  </a:cubicBezTo>
                  <a:close/>
                  <a:moveTo>
                    <a:pt x="18020" y="12213"/>
                  </a:moveTo>
                  <a:cubicBezTo>
                    <a:pt x="18032" y="12213"/>
                    <a:pt x="18041" y="12220"/>
                    <a:pt x="18047" y="12225"/>
                  </a:cubicBezTo>
                  <a:cubicBezTo>
                    <a:pt x="18053" y="12232"/>
                    <a:pt x="18054" y="12240"/>
                    <a:pt x="18054" y="12250"/>
                  </a:cubicBezTo>
                  <a:cubicBezTo>
                    <a:pt x="17895" y="14843"/>
                    <a:pt x="15733" y="16875"/>
                    <a:pt x="13131" y="16875"/>
                  </a:cubicBezTo>
                  <a:cubicBezTo>
                    <a:pt x="10530" y="16875"/>
                    <a:pt x="8366" y="14843"/>
                    <a:pt x="8206" y="12250"/>
                  </a:cubicBezTo>
                  <a:cubicBezTo>
                    <a:pt x="8206" y="12240"/>
                    <a:pt x="8210" y="12232"/>
                    <a:pt x="8216" y="12225"/>
                  </a:cubicBezTo>
                  <a:cubicBezTo>
                    <a:pt x="8221" y="12220"/>
                    <a:pt x="8228" y="12213"/>
                    <a:pt x="8243" y="12213"/>
                  </a:cubicBezTo>
                  <a:lnTo>
                    <a:pt x="8489" y="12213"/>
                  </a:lnTo>
                  <a:cubicBezTo>
                    <a:pt x="8630" y="14651"/>
                    <a:pt x="10657" y="16592"/>
                    <a:pt x="13131" y="16592"/>
                  </a:cubicBezTo>
                  <a:cubicBezTo>
                    <a:pt x="15603" y="16592"/>
                    <a:pt x="17633" y="14651"/>
                    <a:pt x="17774" y="12213"/>
                  </a:cubicBezTo>
                  <a:close/>
                  <a:moveTo>
                    <a:pt x="6232" y="3821"/>
                  </a:moveTo>
                  <a:lnTo>
                    <a:pt x="6232" y="3821"/>
                  </a:lnTo>
                  <a:cubicBezTo>
                    <a:pt x="5941" y="5417"/>
                    <a:pt x="5771" y="7843"/>
                    <a:pt x="5771" y="10433"/>
                  </a:cubicBezTo>
                  <a:cubicBezTo>
                    <a:pt x="5771" y="13023"/>
                    <a:pt x="5941" y="15450"/>
                    <a:pt x="6232" y="17047"/>
                  </a:cubicBezTo>
                  <a:cubicBezTo>
                    <a:pt x="3812" y="15908"/>
                    <a:pt x="2125" y="13200"/>
                    <a:pt x="2125" y="10433"/>
                  </a:cubicBezTo>
                  <a:cubicBezTo>
                    <a:pt x="2125" y="7666"/>
                    <a:pt x="3812" y="4959"/>
                    <a:pt x="6232" y="3821"/>
                  </a:cubicBezTo>
                  <a:close/>
                  <a:moveTo>
                    <a:pt x="8534" y="14918"/>
                  </a:moveTo>
                  <a:cubicBezTo>
                    <a:pt x="8839" y="15388"/>
                    <a:pt x="9214" y="15807"/>
                    <a:pt x="9642" y="16163"/>
                  </a:cubicBezTo>
                  <a:cubicBezTo>
                    <a:pt x="9211" y="16521"/>
                    <a:pt x="8745" y="16817"/>
                    <a:pt x="8258" y="17047"/>
                  </a:cubicBezTo>
                  <a:cubicBezTo>
                    <a:pt x="8366" y="16449"/>
                    <a:pt x="8461" y="15729"/>
                    <a:pt x="8534" y="14918"/>
                  </a:cubicBezTo>
                  <a:close/>
                  <a:moveTo>
                    <a:pt x="7245" y="3735"/>
                  </a:moveTo>
                  <a:cubicBezTo>
                    <a:pt x="7393" y="3735"/>
                    <a:pt x="7542" y="3740"/>
                    <a:pt x="7690" y="3749"/>
                  </a:cubicBezTo>
                  <a:cubicBezTo>
                    <a:pt x="7995" y="5306"/>
                    <a:pt x="8175" y="7779"/>
                    <a:pt x="8175" y="10433"/>
                  </a:cubicBezTo>
                  <a:cubicBezTo>
                    <a:pt x="8175" y="10850"/>
                    <a:pt x="8169" y="11267"/>
                    <a:pt x="8161" y="11675"/>
                  </a:cubicBezTo>
                  <a:cubicBezTo>
                    <a:pt x="8031" y="11694"/>
                    <a:pt x="7908" y="11755"/>
                    <a:pt x="7819" y="11851"/>
                  </a:cubicBezTo>
                  <a:cubicBezTo>
                    <a:pt x="7710" y="11968"/>
                    <a:pt x="7653" y="12124"/>
                    <a:pt x="7662" y="12283"/>
                  </a:cubicBezTo>
                  <a:cubicBezTo>
                    <a:pt x="7699" y="12895"/>
                    <a:pt x="7840" y="13479"/>
                    <a:pt x="8062" y="14021"/>
                  </a:cubicBezTo>
                  <a:cubicBezTo>
                    <a:pt x="8058" y="14034"/>
                    <a:pt x="8056" y="14048"/>
                    <a:pt x="8055" y="14062"/>
                  </a:cubicBezTo>
                  <a:cubicBezTo>
                    <a:pt x="7970" y="15274"/>
                    <a:pt x="7846" y="16324"/>
                    <a:pt x="7690" y="17117"/>
                  </a:cubicBezTo>
                  <a:cubicBezTo>
                    <a:pt x="7542" y="17127"/>
                    <a:pt x="7393" y="17132"/>
                    <a:pt x="7245" y="17132"/>
                  </a:cubicBezTo>
                  <a:cubicBezTo>
                    <a:pt x="7096" y="17132"/>
                    <a:pt x="6948" y="17127"/>
                    <a:pt x="6800" y="17117"/>
                  </a:cubicBezTo>
                  <a:cubicBezTo>
                    <a:pt x="6497" y="15562"/>
                    <a:pt x="6316" y="13088"/>
                    <a:pt x="6316" y="10433"/>
                  </a:cubicBezTo>
                  <a:cubicBezTo>
                    <a:pt x="6316" y="7779"/>
                    <a:pt x="6497" y="5306"/>
                    <a:pt x="6800" y="3749"/>
                  </a:cubicBezTo>
                  <a:cubicBezTo>
                    <a:pt x="6948" y="3740"/>
                    <a:pt x="7096" y="3735"/>
                    <a:pt x="7245" y="3735"/>
                  </a:cubicBezTo>
                  <a:close/>
                  <a:moveTo>
                    <a:pt x="10940" y="0"/>
                  </a:moveTo>
                  <a:cubicBezTo>
                    <a:pt x="10164" y="0"/>
                    <a:pt x="9503" y="313"/>
                    <a:pt x="9128" y="870"/>
                  </a:cubicBezTo>
                  <a:cubicBezTo>
                    <a:pt x="9094" y="923"/>
                    <a:pt x="9063" y="977"/>
                    <a:pt x="9034" y="1031"/>
                  </a:cubicBezTo>
                  <a:cubicBezTo>
                    <a:pt x="8483" y="1162"/>
                    <a:pt x="7997" y="1511"/>
                    <a:pt x="7601" y="2069"/>
                  </a:cubicBezTo>
                  <a:cubicBezTo>
                    <a:pt x="7300" y="2496"/>
                    <a:pt x="7126" y="2941"/>
                    <a:pt x="7041" y="3193"/>
                  </a:cubicBezTo>
                  <a:cubicBezTo>
                    <a:pt x="6878" y="3197"/>
                    <a:pt x="6714" y="3207"/>
                    <a:pt x="6552" y="3223"/>
                  </a:cubicBezTo>
                  <a:lnTo>
                    <a:pt x="6548" y="3223"/>
                  </a:lnTo>
                  <a:cubicBezTo>
                    <a:pt x="6417" y="3235"/>
                    <a:pt x="6288" y="3252"/>
                    <a:pt x="6156" y="3272"/>
                  </a:cubicBezTo>
                  <a:cubicBezTo>
                    <a:pt x="6149" y="3272"/>
                    <a:pt x="6137" y="3275"/>
                    <a:pt x="6130" y="3276"/>
                  </a:cubicBezTo>
                  <a:cubicBezTo>
                    <a:pt x="4507" y="3527"/>
                    <a:pt x="3016" y="4324"/>
                    <a:pt x="1897" y="5547"/>
                  </a:cubicBezTo>
                  <a:cubicBezTo>
                    <a:pt x="676" y="6885"/>
                    <a:pt x="1" y="8620"/>
                    <a:pt x="1" y="10433"/>
                  </a:cubicBezTo>
                  <a:cubicBezTo>
                    <a:pt x="1" y="11376"/>
                    <a:pt x="179" y="12295"/>
                    <a:pt x="534" y="13163"/>
                  </a:cubicBezTo>
                  <a:cubicBezTo>
                    <a:pt x="577" y="13269"/>
                    <a:pt x="680" y="13333"/>
                    <a:pt x="787" y="13333"/>
                  </a:cubicBezTo>
                  <a:cubicBezTo>
                    <a:pt x="821" y="13333"/>
                    <a:pt x="855" y="13327"/>
                    <a:pt x="889" y="13313"/>
                  </a:cubicBezTo>
                  <a:cubicBezTo>
                    <a:pt x="1028" y="13256"/>
                    <a:pt x="1095" y="13097"/>
                    <a:pt x="1039" y="12958"/>
                  </a:cubicBezTo>
                  <a:cubicBezTo>
                    <a:pt x="713" y="12156"/>
                    <a:pt x="547" y="11306"/>
                    <a:pt x="547" y="10433"/>
                  </a:cubicBezTo>
                  <a:cubicBezTo>
                    <a:pt x="547" y="7740"/>
                    <a:pt x="2112" y="5412"/>
                    <a:pt x="4424" y="4349"/>
                  </a:cubicBezTo>
                  <a:lnTo>
                    <a:pt x="4424" y="4349"/>
                  </a:lnTo>
                  <a:cubicBezTo>
                    <a:pt x="3816" y="4865"/>
                    <a:pt x="3274" y="5487"/>
                    <a:pt x="2835" y="6183"/>
                  </a:cubicBezTo>
                  <a:cubicBezTo>
                    <a:pt x="2014" y="7485"/>
                    <a:pt x="1580" y="8955"/>
                    <a:pt x="1580" y="10433"/>
                  </a:cubicBezTo>
                  <a:cubicBezTo>
                    <a:pt x="1580" y="11913"/>
                    <a:pt x="2014" y="13382"/>
                    <a:pt x="2835" y="14683"/>
                  </a:cubicBezTo>
                  <a:cubicBezTo>
                    <a:pt x="3272" y="15377"/>
                    <a:pt x="3812" y="15997"/>
                    <a:pt x="4416" y="16511"/>
                  </a:cubicBezTo>
                  <a:cubicBezTo>
                    <a:pt x="3289" y="15987"/>
                    <a:pt x="2318" y="15150"/>
                    <a:pt x="1617" y="14067"/>
                  </a:cubicBezTo>
                  <a:cubicBezTo>
                    <a:pt x="1564" y="13986"/>
                    <a:pt x="1476" y="13943"/>
                    <a:pt x="1387" y="13943"/>
                  </a:cubicBezTo>
                  <a:cubicBezTo>
                    <a:pt x="1336" y="13943"/>
                    <a:pt x="1285" y="13957"/>
                    <a:pt x="1239" y="13986"/>
                  </a:cubicBezTo>
                  <a:cubicBezTo>
                    <a:pt x="1114" y="14067"/>
                    <a:pt x="1077" y="14236"/>
                    <a:pt x="1159" y="14362"/>
                  </a:cubicBezTo>
                  <a:cubicBezTo>
                    <a:pt x="1741" y="15264"/>
                    <a:pt x="2533" y="16039"/>
                    <a:pt x="3444" y="16602"/>
                  </a:cubicBezTo>
                  <a:cubicBezTo>
                    <a:pt x="4394" y="17187"/>
                    <a:pt x="5439" y="17538"/>
                    <a:pt x="6549" y="17644"/>
                  </a:cubicBezTo>
                  <a:cubicBezTo>
                    <a:pt x="6779" y="17666"/>
                    <a:pt x="7013" y="17677"/>
                    <a:pt x="7244" y="17677"/>
                  </a:cubicBezTo>
                  <a:cubicBezTo>
                    <a:pt x="7477" y="17677"/>
                    <a:pt x="7712" y="17666"/>
                    <a:pt x="7942" y="17644"/>
                  </a:cubicBezTo>
                  <a:cubicBezTo>
                    <a:pt x="8073" y="17631"/>
                    <a:pt x="8204" y="17615"/>
                    <a:pt x="8333" y="17596"/>
                  </a:cubicBezTo>
                  <a:cubicBezTo>
                    <a:pt x="8344" y="17594"/>
                    <a:pt x="8351" y="17593"/>
                    <a:pt x="8360" y="17591"/>
                  </a:cubicBezTo>
                  <a:cubicBezTo>
                    <a:pt x="9163" y="17468"/>
                    <a:pt x="9934" y="17211"/>
                    <a:pt x="10653" y="16826"/>
                  </a:cubicBezTo>
                  <a:cubicBezTo>
                    <a:pt x="11400" y="17206"/>
                    <a:pt x="12242" y="17420"/>
                    <a:pt x="13131" y="17420"/>
                  </a:cubicBezTo>
                  <a:cubicBezTo>
                    <a:pt x="16019" y="17420"/>
                    <a:pt x="18422" y="15163"/>
                    <a:pt x="18598" y="12283"/>
                  </a:cubicBezTo>
                  <a:cubicBezTo>
                    <a:pt x="18608" y="12124"/>
                    <a:pt x="18552" y="11968"/>
                    <a:pt x="18442" y="11851"/>
                  </a:cubicBezTo>
                  <a:cubicBezTo>
                    <a:pt x="18334" y="11736"/>
                    <a:pt x="18180" y="11668"/>
                    <a:pt x="18020" y="11668"/>
                  </a:cubicBezTo>
                  <a:lnTo>
                    <a:pt x="16932" y="11668"/>
                  </a:lnTo>
                  <a:cubicBezTo>
                    <a:pt x="16782" y="11668"/>
                    <a:pt x="16659" y="11791"/>
                    <a:pt x="16659" y="11941"/>
                  </a:cubicBezTo>
                  <a:cubicBezTo>
                    <a:pt x="16659" y="12091"/>
                    <a:pt x="16782" y="12213"/>
                    <a:pt x="16932" y="12213"/>
                  </a:cubicBezTo>
                  <a:lnTo>
                    <a:pt x="17227" y="12213"/>
                  </a:lnTo>
                  <a:cubicBezTo>
                    <a:pt x="17088" y="14351"/>
                    <a:pt x="15305" y="16047"/>
                    <a:pt x="13131" y="16047"/>
                  </a:cubicBezTo>
                  <a:cubicBezTo>
                    <a:pt x="10958" y="16047"/>
                    <a:pt x="9175" y="14351"/>
                    <a:pt x="9034" y="12213"/>
                  </a:cubicBezTo>
                  <a:lnTo>
                    <a:pt x="15692" y="12213"/>
                  </a:lnTo>
                  <a:cubicBezTo>
                    <a:pt x="15841" y="12213"/>
                    <a:pt x="15964" y="12091"/>
                    <a:pt x="15964" y="11941"/>
                  </a:cubicBezTo>
                  <a:cubicBezTo>
                    <a:pt x="15964" y="11791"/>
                    <a:pt x="15841" y="11668"/>
                    <a:pt x="15692" y="11668"/>
                  </a:cubicBezTo>
                  <a:lnTo>
                    <a:pt x="14383" y="11668"/>
                  </a:lnTo>
                  <a:cubicBezTo>
                    <a:pt x="14453" y="11262"/>
                    <a:pt x="14488" y="10848"/>
                    <a:pt x="14488" y="10433"/>
                  </a:cubicBezTo>
                  <a:cubicBezTo>
                    <a:pt x="14488" y="9842"/>
                    <a:pt x="14417" y="9253"/>
                    <a:pt x="14275" y="8682"/>
                  </a:cubicBezTo>
                  <a:cubicBezTo>
                    <a:pt x="14244" y="8558"/>
                    <a:pt x="14132" y="8475"/>
                    <a:pt x="14010" y="8475"/>
                  </a:cubicBezTo>
                  <a:cubicBezTo>
                    <a:pt x="13989" y="8475"/>
                    <a:pt x="13967" y="8477"/>
                    <a:pt x="13946" y="8483"/>
                  </a:cubicBezTo>
                  <a:cubicBezTo>
                    <a:pt x="13799" y="8520"/>
                    <a:pt x="13709" y="8667"/>
                    <a:pt x="13746" y="8814"/>
                  </a:cubicBezTo>
                  <a:cubicBezTo>
                    <a:pt x="13878" y="9341"/>
                    <a:pt x="13943" y="9886"/>
                    <a:pt x="13943" y="10433"/>
                  </a:cubicBezTo>
                  <a:cubicBezTo>
                    <a:pt x="13943" y="10849"/>
                    <a:pt x="13904" y="11263"/>
                    <a:pt x="13830" y="11668"/>
                  </a:cubicBezTo>
                  <a:lnTo>
                    <a:pt x="12808" y="11668"/>
                  </a:lnTo>
                  <a:cubicBezTo>
                    <a:pt x="12876" y="11257"/>
                    <a:pt x="12910" y="10843"/>
                    <a:pt x="12910" y="10433"/>
                  </a:cubicBezTo>
                  <a:cubicBezTo>
                    <a:pt x="12910" y="8955"/>
                    <a:pt x="12476" y="7485"/>
                    <a:pt x="11656" y="6183"/>
                  </a:cubicBezTo>
                  <a:cubicBezTo>
                    <a:pt x="11223" y="5498"/>
                    <a:pt x="10693" y="4886"/>
                    <a:pt x="10096" y="4374"/>
                  </a:cubicBezTo>
                  <a:lnTo>
                    <a:pt x="10096" y="4374"/>
                  </a:lnTo>
                  <a:cubicBezTo>
                    <a:pt x="11480" y="5028"/>
                    <a:pt x="12630" y="6149"/>
                    <a:pt x="13301" y="7568"/>
                  </a:cubicBezTo>
                  <a:cubicBezTo>
                    <a:pt x="13347" y="7666"/>
                    <a:pt x="13446" y="7723"/>
                    <a:pt x="13548" y="7723"/>
                  </a:cubicBezTo>
                  <a:cubicBezTo>
                    <a:pt x="13587" y="7723"/>
                    <a:pt x="13627" y="7715"/>
                    <a:pt x="13664" y="7697"/>
                  </a:cubicBezTo>
                  <a:cubicBezTo>
                    <a:pt x="13799" y="7633"/>
                    <a:pt x="13859" y="7469"/>
                    <a:pt x="13793" y="7334"/>
                  </a:cubicBezTo>
                  <a:cubicBezTo>
                    <a:pt x="13264" y="6216"/>
                    <a:pt x="12449" y="5246"/>
                    <a:pt x="11440" y="4528"/>
                  </a:cubicBezTo>
                  <a:cubicBezTo>
                    <a:pt x="10527" y="3877"/>
                    <a:pt x="9470" y="3449"/>
                    <a:pt x="8368" y="3277"/>
                  </a:cubicBezTo>
                  <a:cubicBezTo>
                    <a:pt x="8354" y="3275"/>
                    <a:pt x="8339" y="3272"/>
                    <a:pt x="8325" y="3271"/>
                  </a:cubicBezTo>
                  <a:cubicBezTo>
                    <a:pt x="8197" y="3252"/>
                    <a:pt x="8071" y="3235"/>
                    <a:pt x="7942" y="3223"/>
                  </a:cubicBezTo>
                  <a:lnTo>
                    <a:pt x="7938" y="3223"/>
                  </a:lnTo>
                  <a:cubicBezTo>
                    <a:pt x="7831" y="3213"/>
                    <a:pt x="7724" y="3204"/>
                    <a:pt x="7618" y="3200"/>
                  </a:cubicBezTo>
                  <a:cubicBezTo>
                    <a:pt x="7704" y="2974"/>
                    <a:pt x="7846" y="2665"/>
                    <a:pt x="8055" y="2373"/>
                  </a:cubicBezTo>
                  <a:cubicBezTo>
                    <a:pt x="8286" y="2047"/>
                    <a:pt x="8550" y="1815"/>
                    <a:pt x="8843" y="1675"/>
                  </a:cubicBezTo>
                  <a:lnTo>
                    <a:pt x="8843" y="1675"/>
                  </a:lnTo>
                  <a:cubicBezTo>
                    <a:pt x="8809" y="2041"/>
                    <a:pt x="8892" y="2422"/>
                    <a:pt x="9092" y="2778"/>
                  </a:cubicBezTo>
                  <a:cubicBezTo>
                    <a:pt x="9272" y="3097"/>
                    <a:pt x="9558" y="3269"/>
                    <a:pt x="9887" y="3269"/>
                  </a:cubicBezTo>
                  <a:cubicBezTo>
                    <a:pt x="9980" y="3269"/>
                    <a:pt x="10077" y="3255"/>
                    <a:pt x="10176" y="3227"/>
                  </a:cubicBezTo>
                  <a:cubicBezTo>
                    <a:pt x="10663" y="3086"/>
                    <a:pt x="11170" y="2559"/>
                    <a:pt x="11145" y="1999"/>
                  </a:cubicBezTo>
                  <a:cubicBezTo>
                    <a:pt x="11131" y="1710"/>
                    <a:pt x="10967" y="1201"/>
                    <a:pt x="10014" y="1020"/>
                  </a:cubicBezTo>
                  <a:cubicBezTo>
                    <a:pt x="9922" y="1002"/>
                    <a:pt x="9829" y="990"/>
                    <a:pt x="9740" y="982"/>
                  </a:cubicBezTo>
                  <a:cubicBezTo>
                    <a:pt x="10026" y="699"/>
                    <a:pt x="10451" y="545"/>
                    <a:pt x="10943" y="545"/>
                  </a:cubicBezTo>
                  <a:cubicBezTo>
                    <a:pt x="11043" y="545"/>
                    <a:pt x="11145" y="551"/>
                    <a:pt x="11250" y="564"/>
                  </a:cubicBezTo>
                  <a:cubicBezTo>
                    <a:pt x="11262" y="566"/>
                    <a:pt x="11274" y="566"/>
                    <a:pt x="11285" y="566"/>
                  </a:cubicBezTo>
                  <a:cubicBezTo>
                    <a:pt x="11421" y="566"/>
                    <a:pt x="11537" y="465"/>
                    <a:pt x="11554" y="328"/>
                  </a:cubicBezTo>
                  <a:cubicBezTo>
                    <a:pt x="11573" y="178"/>
                    <a:pt x="11468" y="43"/>
                    <a:pt x="11317" y="24"/>
                  </a:cubicBezTo>
                  <a:cubicBezTo>
                    <a:pt x="11189" y="8"/>
                    <a:pt x="11063" y="0"/>
                    <a:pt x="109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8"/>
            <p:cNvSpPr/>
            <p:nvPr/>
          </p:nvSpPr>
          <p:spPr>
            <a:xfrm>
              <a:off x="6579688" y="1681800"/>
              <a:ext cx="13650" cy="14250"/>
            </a:xfrm>
            <a:custGeom>
              <a:avLst/>
              <a:gdLst/>
              <a:ahLst/>
              <a:cxnLst/>
              <a:rect l="l" t="t" r="r" b="b"/>
              <a:pathLst>
                <a:path w="546" h="570" extrusionOk="0">
                  <a:moveTo>
                    <a:pt x="274" y="0"/>
                  </a:moveTo>
                  <a:cubicBezTo>
                    <a:pt x="124" y="0"/>
                    <a:pt x="1" y="122"/>
                    <a:pt x="1" y="272"/>
                  </a:cubicBezTo>
                  <a:lnTo>
                    <a:pt x="1" y="297"/>
                  </a:lnTo>
                  <a:cubicBezTo>
                    <a:pt x="1" y="448"/>
                    <a:pt x="124" y="570"/>
                    <a:pt x="274" y="570"/>
                  </a:cubicBezTo>
                  <a:cubicBezTo>
                    <a:pt x="423" y="570"/>
                    <a:pt x="546" y="448"/>
                    <a:pt x="546" y="297"/>
                  </a:cubicBezTo>
                  <a:lnTo>
                    <a:pt x="546" y="272"/>
                  </a:lnTo>
                  <a:cubicBezTo>
                    <a:pt x="546" y="122"/>
                    <a:pt x="423"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8"/>
            <p:cNvSpPr/>
            <p:nvPr/>
          </p:nvSpPr>
          <p:spPr>
            <a:xfrm>
              <a:off x="6557863" y="1695125"/>
              <a:ext cx="13650" cy="14300"/>
            </a:xfrm>
            <a:custGeom>
              <a:avLst/>
              <a:gdLst/>
              <a:ahLst/>
              <a:cxnLst/>
              <a:rect l="l" t="t" r="r" b="b"/>
              <a:pathLst>
                <a:path w="546" h="572" extrusionOk="0">
                  <a:moveTo>
                    <a:pt x="274" y="1"/>
                  </a:moveTo>
                  <a:cubicBezTo>
                    <a:pt x="121" y="1"/>
                    <a:pt x="1" y="124"/>
                    <a:pt x="1" y="274"/>
                  </a:cubicBezTo>
                  <a:lnTo>
                    <a:pt x="1" y="299"/>
                  </a:lnTo>
                  <a:cubicBezTo>
                    <a:pt x="1" y="449"/>
                    <a:pt x="121" y="572"/>
                    <a:pt x="274" y="572"/>
                  </a:cubicBezTo>
                  <a:cubicBezTo>
                    <a:pt x="423" y="572"/>
                    <a:pt x="546" y="449"/>
                    <a:pt x="546" y="299"/>
                  </a:cubicBezTo>
                  <a:lnTo>
                    <a:pt x="546" y="274"/>
                  </a:lnTo>
                  <a:cubicBezTo>
                    <a:pt x="546" y="124"/>
                    <a:pt x="423"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8"/>
            <p:cNvSpPr/>
            <p:nvPr/>
          </p:nvSpPr>
          <p:spPr>
            <a:xfrm>
              <a:off x="6479113" y="1679425"/>
              <a:ext cx="13675" cy="14250"/>
            </a:xfrm>
            <a:custGeom>
              <a:avLst/>
              <a:gdLst/>
              <a:ahLst/>
              <a:cxnLst/>
              <a:rect l="l" t="t" r="r" b="b"/>
              <a:pathLst>
                <a:path w="547" h="570" extrusionOk="0">
                  <a:moveTo>
                    <a:pt x="273" y="0"/>
                  </a:moveTo>
                  <a:cubicBezTo>
                    <a:pt x="123" y="0"/>
                    <a:pt x="0" y="122"/>
                    <a:pt x="0" y="274"/>
                  </a:cubicBezTo>
                  <a:lnTo>
                    <a:pt x="0" y="298"/>
                  </a:lnTo>
                  <a:cubicBezTo>
                    <a:pt x="0" y="448"/>
                    <a:pt x="123" y="570"/>
                    <a:pt x="273" y="570"/>
                  </a:cubicBezTo>
                  <a:cubicBezTo>
                    <a:pt x="424" y="570"/>
                    <a:pt x="546" y="448"/>
                    <a:pt x="546" y="298"/>
                  </a:cubicBezTo>
                  <a:lnTo>
                    <a:pt x="546" y="274"/>
                  </a:lnTo>
                  <a:cubicBezTo>
                    <a:pt x="546" y="122"/>
                    <a:pt x="424"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8"/>
            <p:cNvSpPr/>
            <p:nvPr/>
          </p:nvSpPr>
          <p:spPr>
            <a:xfrm>
              <a:off x="6520913" y="1684200"/>
              <a:ext cx="13675" cy="14250"/>
            </a:xfrm>
            <a:custGeom>
              <a:avLst/>
              <a:gdLst/>
              <a:ahLst/>
              <a:cxnLst/>
              <a:rect l="l" t="t" r="r" b="b"/>
              <a:pathLst>
                <a:path w="547" h="570" extrusionOk="0">
                  <a:moveTo>
                    <a:pt x="274" y="0"/>
                  </a:moveTo>
                  <a:cubicBezTo>
                    <a:pt x="124" y="0"/>
                    <a:pt x="1" y="122"/>
                    <a:pt x="1" y="273"/>
                  </a:cubicBezTo>
                  <a:lnTo>
                    <a:pt x="1" y="298"/>
                  </a:lnTo>
                  <a:cubicBezTo>
                    <a:pt x="1" y="448"/>
                    <a:pt x="124" y="570"/>
                    <a:pt x="274" y="570"/>
                  </a:cubicBezTo>
                  <a:cubicBezTo>
                    <a:pt x="424" y="570"/>
                    <a:pt x="547" y="448"/>
                    <a:pt x="547" y="298"/>
                  </a:cubicBezTo>
                  <a:lnTo>
                    <a:pt x="547" y="273"/>
                  </a:lnTo>
                  <a:cubicBezTo>
                    <a:pt x="547" y="122"/>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8"/>
            <p:cNvSpPr/>
            <p:nvPr/>
          </p:nvSpPr>
          <p:spPr>
            <a:xfrm>
              <a:off x="6495313" y="1708725"/>
              <a:ext cx="13625" cy="14250"/>
            </a:xfrm>
            <a:custGeom>
              <a:avLst/>
              <a:gdLst/>
              <a:ahLst/>
              <a:cxnLst/>
              <a:rect l="l" t="t" r="r" b="b"/>
              <a:pathLst>
                <a:path w="545" h="570" extrusionOk="0">
                  <a:moveTo>
                    <a:pt x="273" y="1"/>
                  </a:moveTo>
                  <a:cubicBezTo>
                    <a:pt x="123" y="1"/>
                    <a:pt x="0" y="123"/>
                    <a:pt x="0" y="274"/>
                  </a:cubicBezTo>
                  <a:lnTo>
                    <a:pt x="0" y="298"/>
                  </a:lnTo>
                  <a:cubicBezTo>
                    <a:pt x="0" y="448"/>
                    <a:pt x="123" y="570"/>
                    <a:pt x="273" y="570"/>
                  </a:cubicBezTo>
                  <a:cubicBezTo>
                    <a:pt x="424" y="570"/>
                    <a:pt x="545" y="448"/>
                    <a:pt x="545" y="298"/>
                  </a:cubicBezTo>
                  <a:lnTo>
                    <a:pt x="545" y="274"/>
                  </a:lnTo>
                  <a:cubicBezTo>
                    <a:pt x="545" y="123"/>
                    <a:pt x="424"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 name="Google Shape;768;p58"/>
          <p:cNvGrpSpPr/>
          <p:nvPr/>
        </p:nvGrpSpPr>
        <p:grpSpPr>
          <a:xfrm>
            <a:off x="4046213" y="4137900"/>
            <a:ext cx="278750" cy="465025"/>
            <a:chOff x="4046213" y="4137900"/>
            <a:chExt cx="278750" cy="465025"/>
          </a:xfrm>
        </p:grpSpPr>
        <p:sp>
          <p:nvSpPr>
            <p:cNvPr id="769" name="Google Shape;769;p58"/>
            <p:cNvSpPr/>
            <p:nvPr/>
          </p:nvSpPr>
          <p:spPr>
            <a:xfrm>
              <a:off x="4046213" y="4137900"/>
              <a:ext cx="278750" cy="465025"/>
            </a:xfrm>
            <a:custGeom>
              <a:avLst/>
              <a:gdLst/>
              <a:ahLst/>
              <a:cxnLst/>
              <a:rect l="l" t="t" r="r" b="b"/>
              <a:pathLst>
                <a:path w="11150" h="18601" extrusionOk="0">
                  <a:moveTo>
                    <a:pt x="5397" y="545"/>
                  </a:moveTo>
                  <a:cubicBezTo>
                    <a:pt x="5483" y="545"/>
                    <a:pt x="5563" y="580"/>
                    <a:pt x="5623" y="641"/>
                  </a:cubicBezTo>
                  <a:cubicBezTo>
                    <a:pt x="5684" y="703"/>
                    <a:pt x="5716" y="784"/>
                    <a:pt x="5713" y="870"/>
                  </a:cubicBezTo>
                  <a:lnTo>
                    <a:pt x="5689" y="1923"/>
                  </a:lnTo>
                  <a:cubicBezTo>
                    <a:pt x="5651" y="1921"/>
                    <a:pt x="5612" y="1920"/>
                    <a:pt x="5576" y="1920"/>
                  </a:cubicBezTo>
                  <a:cubicBezTo>
                    <a:pt x="5520" y="1920"/>
                    <a:pt x="5466" y="1923"/>
                    <a:pt x="5412" y="1925"/>
                  </a:cubicBezTo>
                  <a:lnTo>
                    <a:pt x="5096" y="961"/>
                  </a:lnTo>
                  <a:cubicBezTo>
                    <a:pt x="5064" y="864"/>
                    <a:pt x="5080" y="760"/>
                    <a:pt x="5140" y="677"/>
                  </a:cubicBezTo>
                  <a:cubicBezTo>
                    <a:pt x="5200" y="593"/>
                    <a:pt x="5294" y="545"/>
                    <a:pt x="5397" y="545"/>
                  </a:cubicBezTo>
                  <a:close/>
                  <a:moveTo>
                    <a:pt x="5397" y="0"/>
                  </a:moveTo>
                  <a:cubicBezTo>
                    <a:pt x="5117" y="0"/>
                    <a:pt x="4863" y="131"/>
                    <a:pt x="4699" y="357"/>
                  </a:cubicBezTo>
                  <a:cubicBezTo>
                    <a:pt x="4535" y="583"/>
                    <a:pt x="4491" y="865"/>
                    <a:pt x="4578" y="1131"/>
                  </a:cubicBezTo>
                  <a:lnTo>
                    <a:pt x="4861" y="1994"/>
                  </a:lnTo>
                  <a:cubicBezTo>
                    <a:pt x="4444" y="2080"/>
                    <a:pt x="4048" y="2241"/>
                    <a:pt x="3694" y="2474"/>
                  </a:cubicBezTo>
                  <a:cubicBezTo>
                    <a:pt x="3097" y="2865"/>
                    <a:pt x="2649" y="3438"/>
                    <a:pt x="2394" y="4134"/>
                  </a:cubicBezTo>
                  <a:cubicBezTo>
                    <a:pt x="2149" y="4799"/>
                    <a:pt x="2026" y="5596"/>
                    <a:pt x="2026" y="6504"/>
                  </a:cubicBezTo>
                  <a:cubicBezTo>
                    <a:pt x="2026" y="8398"/>
                    <a:pt x="1501" y="9613"/>
                    <a:pt x="993" y="10786"/>
                  </a:cubicBezTo>
                  <a:cubicBezTo>
                    <a:pt x="600" y="11695"/>
                    <a:pt x="228" y="12553"/>
                    <a:pt x="123" y="13653"/>
                  </a:cubicBezTo>
                  <a:cubicBezTo>
                    <a:pt x="1" y="14909"/>
                    <a:pt x="420" y="16169"/>
                    <a:pt x="1274" y="17107"/>
                  </a:cubicBezTo>
                  <a:cubicBezTo>
                    <a:pt x="2134" y="18055"/>
                    <a:pt x="3363" y="18600"/>
                    <a:pt x="4645" y="18600"/>
                  </a:cubicBezTo>
                  <a:lnTo>
                    <a:pt x="6506" y="18600"/>
                  </a:lnTo>
                  <a:cubicBezTo>
                    <a:pt x="7787" y="18600"/>
                    <a:pt x="9015" y="18055"/>
                    <a:pt x="9877" y="17107"/>
                  </a:cubicBezTo>
                  <a:cubicBezTo>
                    <a:pt x="10730" y="16169"/>
                    <a:pt x="11149" y="14909"/>
                    <a:pt x="11029" y="13653"/>
                  </a:cubicBezTo>
                  <a:cubicBezTo>
                    <a:pt x="10923" y="12553"/>
                    <a:pt x="10551" y="11695"/>
                    <a:pt x="10158" y="10786"/>
                  </a:cubicBezTo>
                  <a:cubicBezTo>
                    <a:pt x="9922" y="10241"/>
                    <a:pt x="9678" y="9678"/>
                    <a:pt x="9489" y="9043"/>
                  </a:cubicBezTo>
                  <a:cubicBezTo>
                    <a:pt x="9453" y="8925"/>
                    <a:pt x="9345" y="8849"/>
                    <a:pt x="9227" y="8849"/>
                  </a:cubicBezTo>
                  <a:cubicBezTo>
                    <a:pt x="9201" y="8849"/>
                    <a:pt x="9175" y="8852"/>
                    <a:pt x="9149" y="8860"/>
                  </a:cubicBezTo>
                  <a:cubicBezTo>
                    <a:pt x="9005" y="8903"/>
                    <a:pt x="8923" y="9056"/>
                    <a:pt x="8966" y="9199"/>
                  </a:cubicBezTo>
                  <a:cubicBezTo>
                    <a:pt x="9165" y="9865"/>
                    <a:pt x="9416" y="10443"/>
                    <a:pt x="9657" y="11002"/>
                  </a:cubicBezTo>
                  <a:cubicBezTo>
                    <a:pt x="10034" y="11871"/>
                    <a:pt x="10388" y="12691"/>
                    <a:pt x="10486" y="13705"/>
                  </a:cubicBezTo>
                  <a:cubicBezTo>
                    <a:pt x="10593" y="14826"/>
                    <a:pt x="10234" y="15903"/>
                    <a:pt x="9474" y="16741"/>
                  </a:cubicBezTo>
                  <a:cubicBezTo>
                    <a:pt x="8715" y="17576"/>
                    <a:pt x="7634" y="18055"/>
                    <a:pt x="6506" y="18055"/>
                  </a:cubicBezTo>
                  <a:lnTo>
                    <a:pt x="4645" y="18055"/>
                  </a:lnTo>
                  <a:cubicBezTo>
                    <a:pt x="3517" y="18055"/>
                    <a:pt x="2435" y="17576"/>
                    <a:pt x="1677" y="16741"/>
                  </a:cubicBezTo>
                  <a:cubicBezTo>
                    <a:pt x="916" y="15903"/>
                    <a:pt x="557" y="14826"/>
                    <a:pt x="665" y="13705"/>
                  </a:cubicBezTo>
                  <a:cubicBezTo>
                    <a:pt x="762" y="12691"/>
                    <a:pt x="1117" y="11871"/>
                    <a:pt x="1493" y="11002"/>
                  </a:cubicBezTo>
                  <a:cubicBezTo>
                    <a:pt x="1998" y="9835"/>
                    <a:pt x="2571" y="8511"/>
                    <a:pt x="2571" y="6504"/>
                  </a:cubicBezTo>
                  <a:cubicBezTo>
                    <a:pt x="2571" y="5660"/>
                    <a:pt x="2683" y="4926"/>
                    <a:pt x="2906" y="4321"/>
                  </a:cubicBezTo>
                  <a:cubicBezTo>
                    <a:pt x="3406" y="2953"/>
                    <a:pt x="4613" y="2465"/>
                    <a:pt x="5576" y="2465"/>
                  </a:cubicBezTo>
                  <a:cubicBezTo>
                    <a:pt x="6537" y="2465"/>
                    <a:pt x="7745" y="2953"/>
                    <a:pt x="8245" y="4321"/>
                  </a:cubicBezTo>
                  <a:cubicBezTo>
                    <a:pt x="8467" y="4926"/>
                    <a:pt x="8580" y="5660"/>
                    <a:pt x="8580" y="6504"/>
                  </a:cubicBezTo>
                  <a:cubicBezTo>
                    <a:pt x="8580" y="7012"/>
                    <a:pt x="8614" y="7489"/>
                    <a:pt x="8687" y="7962"/>
                  </a:cubicBezTo>
                  <a:cubicBezTo>
                    <a:pt x="8708" y="8097"/>
                    <a:pt x="8824" y="8194"/>
                    <a:pt x="8956" y="8194"/>
                  </a:cubicBezTo>
                  <a:cubicBezTo>
                    <a:pt x="8970" y="8194"/>
                    <a:pt x="8983" y="8193"/>
                    <a:pt x="8997" y="8191"/>
                  </a:cubicBezTo>
                  <a:cubicBezTo>
                    <a:pt x="9146" y="8168"/>
                    <a:pt x="9248" y="8029"/>
                    <a:pt x="9226" y="7880"/>
                  </a:cubicBezTo>
                  <a:cubicBezTo>
                    <a:pt x="9158" y="7433"/>
                    <a:pt x="9125" y="6983"/>
                    <a:pt x="9125" y="6504"/>
                  </a:cubicBezTo>
                  <a:cubicBezTo>
                    <a:pt x="9125" y="5596"/>
                    <a:pt x="9001" y="4799"/>
                    <a:pt x="8757" y="4134"/>
                  </a:cubicBezTo>
                  <a:cubicBezTo>
                    <a:pt x="8502" y="3438"/>
                    <a:pt x="8052" y="2865"/>
                    <a:pt x="7457" y="2474"/>
                  </a:cubicBezTo>
                  <a:cubicBezTo>
                    <a:pt x="7086" y="2230"/>
                    <a:pt x="6670" y="2065"/>
                    <a:pt x="6232" y="1982"/>
                  </a:cubicBezTo>
                  <a:lnTo>
                    <a:pt x="6258" y="883"/>
                  </a:lnTo>
                  <a:cubicBezTo>
                    <a:pt x="6264" y="650"/>
                    <a:pt x="6177" y="428"/>
                    <a:pt x="6013" y="260"/>
                  </a:cubicBezTo>
                  <a:cubicBezTo>
                    <a:pt x="5850" y="93"/>
                    <a:pt x="5631" y="0"/>
                    <a:pt x="53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8"/>
            <p:cNvSpPr/>
            <p:nvPr/>
          </p:nvSpPr>
          <p:spPr>
            <a:xfrm>
              <a:off x="4070713" y="4209900"/>
              <a:ext cx="229725" cy="369000"/>
            </a:xfrm>
            <a:custGeom>
              <a:avLst/>
              <a:gdLst/>
              <a:ahLst/>
              <a:cxnLst/>
              <a:rect l="l" t="t" r="r" b="b"/>
              <a:pathLst>
                <a:path w="9189" h="14760" extrusionOk="0">
                  <a:moveTo>
                    <a:pt x="4596" y="1"/>
                  </a:moveTo>
                  <a:cubicBezTo>
                    <a:pt x="3773" y="1"/>
                    <a:pt x="2742" y="416"/>
                    <a:pt x="2315" y="1583"/>
                  </a:cubicBezTo>
                  <a:cubicBezTo>
                    <a:pt x="2110" y="2143"/>
                    <a:pt x="2006" y="2829"/>
                    <a:pt x="2006" y="3624"/>
                  </a:cubicBezTo>
                  <a:cubicBezTo>
                    <a:pt x="2006" y="3823"/>
                    <a:pt x="2001" y="4025"/>
                    <a:pt x="1990" y="4223"/>
                  </a:cubicBezTo>
                  <a:cubicBezTo>
                    <a:pt x="1985" y="4299"/>
                    <a:pt x="2013" y="4373"/>
                    <a:pt x="2065" y="4427"/>
                  </a:cubicBezTo>
                  <a:cubicBezTo>
                    <a:pt x="2116" y="4481"/>
                    <a:pt x="2187" y="4510"/>
                    <a:pt x="2262" y="4510"/>
                  </a:cubicBezTo>
                  <a:cubicBezTo>
                    <a:pt x="2263" y="4510"/>
                    <a:pt x="2265" y="4510"/>
                    <a:pt x="2266" y="4510"/>
                  </a:cubicBezTo>
                  <a:cubicBezTo>
                    <a:pt x="2271" y="4510"/>
                    <a:pt x="2277" y="4510"/>
                    <a:pt x="2282" y="4509"/>
                  </a:cubicBezTo>
                  <a:cubicBezTo>
                    <a:pt x="2427" y="4503"/>
                    <a:pt x="2543" y="4384"/>
                    <a:pt x="2543" y="4237"/>
                  </a:cubicBezTo>
                  <a:cubicBezTo>
                    <a:pt x="2543" y="4219"/>
                    <a:pt x="2552" y="3809"/>
                    <a:pt x="2552" y="3624"/>
                  </a:cubicBezTo>
                  <a:cubicBezTo>
                    <a:pt x="2552" y="2893"/>
                    <a:pt x="2644" y="2271"/>
                    <a:pt x="2827" y="1772"/>
                  </a:cubicBezTo>
                  <a:cubicBezTo>
                    <a:pt x="3158" y="868"/>
                    <a:pt x="3957" y="545"/>
                    <a:pt x="4596" y="545"/>
                  </a:cubicBezTo>
                  <a:cubicBezTo>
                    <a:pt x="5234" y="545"/>
                    <a:pt x="6033" y="868"/>
                    <a:pt x="6364" y="1772"/>
                  </a:cubicBezTo>
                  <a:cubicBezTo>
                    <a:pt x="6547" y="2271"/>
                    <a:pt x="6639" y="2893"/>
                    <a:pt x="6639" y="3624"/>
                  </a:cubicBezTo>
                  <a:cubicBezTo>
                    <a:pt x="6639" y="5830"/>
                    <a:pt x="7254" y="7250"/>
                    <a:pt x="7797" y="8504"/>
                  </a:cubicBezTo>
                  <a:cubicBezTo>
                    <a:pt x="8156" y="9335"/>
                    <a:pt x="8467" y="10053"/>
                    <a:pt x="8551" y="10918"/>
                  </a:cubicBezTo>
                  <a:cubicBezTo>
                    <a:pt x="8632" y="11765"/>
                    <a:pt x="8360" y="12582"/>
                    <a:pt x="7783" y="13215"/>
                  </a:cubicBezTo>
                  <a:cubicBezTo>
                    <a:pt x="7206" y="13851"/>
                    <a:pt x="6384" y="14215"/>
                    <a:pt x="5526" y="14215"/>
                  </a:cubicBezTo>
                  <a:lnTo>
                    <a:pt x="3665" y="14215"/>
                  </a:lnTo>
                  <a:cubicBezTo>
                    <a:pt x="2806" y="14215"/>
                    <a:pt x="1983" y="13851"/>
                    <a:pt x="1408" y="13215"/>
                  </a:cubicBezTo>
                  <a:cubicBezTo>
                    <a:pt x="831" y="12582"/>
                    <a:pt x="558" y="11765"/>
                    <a:pt x="640" y="10918"/>
                  </a:cubicBezTo>
                  <a:cubicBezTo>
                    <a:pt x="650" y="10819"/>
                    <a:pt x="663" y="10717"/>
                    <a:pt x="680" y="10615"/>
                  </a:cubicBezTo>
                  <a:cubicBezTo>
                    <a:pt x="703" y="10466"/>
                    <a:pt x="602" y="10326"/>
                    <a:pt x="453" y="10303"/>
                  </a:cubicBezTo>
                  <a:cubicBezTo>
                    <a:pt x="439" y="10300"/>
                    <a:pt x="424" y="10299"/>
                    <a:pt x="409" y="10299"/>
                  </a:cubicBezTo>
                  <a:cubicBezTo>
                    <a:pt x="279" y="10299"/>
                    <a:pt x="163" y="10394"/>
                    <a:pt x="141" y="10528"/>
                  </a:cubicBezTo>
                  <a:cubicBezTo>
                    <a:pt x="123" y="10641"/>
                    <a:pt x="108" y="10755"/>
                    <a:pt x="98" y="10865"/>
                  </a:cubicBezTo>
                  <a:cubicBezTo>
                    <a:pt x="1" y="11867"/>
                    <a:pt x="323" y="12832"/>
                    <a:pt x="1004" y="13581"/>
                  </a:cubicBezTo>
                  <a:cubicBezTo>
                    <a:pt x="1683" y="14330"/>
                    <a:pt x="2654" y="14760"/>
                    <a:pt x="3665" y="14760"/>
                  </a:cubicBezTo>
                  <a:lnTo>
                    <a:pt x="5526" y="14760"/>
                  </a:lnTo>
                  <a:cubicBezTo>
                    <a:pt x="6537" y="14760"/>
                    <a:pt x="7506" y="14330"/>
                    <a:pt x="8187" y="13581"/>
                  </a:cubicBezTo>
                  <a:cubicBezTo>
                    <a:pt x="8868" y="12832"/>
                    <a:pt x="9189" y="11867"/>
                    <a:pt x="9093" y="10865"/>
                  </a:cubicBezTo>
                  <a:cubicBezTo>
                    <a:pt x="9001" y="9915"/>
                    <a:pt x="8675" y="9161"/>
                    <a:pt x="8297" y="8287"/>
                  </a:cubicBezTo>
                  <a:cubicBezTo>
                    <a:pt x="7776" y="7083"/>
                    <a:pt x="7184" y="5717"/>
                    <a:pt x="7184" y="3624"/>
                  </a:cubicBezTo>
                  <a:cubicBezTo>
                    <a:pt x="7184" y="2829"/>
                    <a:pt x="7081" y="2143"/>
                    <a:pt x="6876" y="1583"/>
                  </a:cubicBezTo>
                  <a:cubicBezTo>
                    <a:pt x="6448" y="416"/>
                    <a:pt x="5417" y="1"/>
                    <a:pt x="4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8"/>
            <p:cNvSpPr/>
            <p:nvPr/>
          </p:nvSpPr>
          <p:spPr>
            <a:xfrm>
              <a:off x="4081488" y="4339550"/>
              <a:ext cx="49550" cy="111575"/>
            </a:xfrm>
            <a:custGeom>
              <a:avLst/>
              <a:gdLst/>
              <a:ahLst/>
              <a:cxnLst/>
              <a:rect l="l" t="t" r="r" b="b"/>
              <a:pathLst>
                <a:path w="1982" h="4463" extrusionOk="0">
                  <a:moveTo>
                    <a:pt x="1688" y="0"/>
                  </a:moveTo>
                  <a:cubicBezTo>
                    <a:pt x="1558" y="0"/>
                    <a:pt x="1443" y="92"/>
                    <a:pt x="1420" y="225"/>
                  </a:cubicBezTo>
                  <a:cubicBezTo>
                    <a:pt x="1209" y="1376"/>
                    <a:pt x="829" y="2253"/>
                    <a:pt x="463" y="3101"/>
                  </a:cubicBezTo>
                  <a:cubicBezTo>
                    <a:pt x="323" y="3427"/>
                    <a:pt x="176" y="3763"/>
                    <a:pt x="53" y="4095"/>
                  </a:cubicBezTo>
                  <a:cubicBezTo>
                    <a:pt x="0" y="4236"/>
                    <a:pt x="72" y="4392"/>
                    <a:pt x="213" y="4445"/>
                  </a:cubicBezTo>
                  <a:cubicBezTo>
                    <a:pt x="244" y="4458"/>
                    <a:pt x="277" y="4462"/>
                    <a:pt x="308" y="4462"/>
                  </a:cubicBezTo>
                  <a:cubicBezTo>
                    <a:pt x="418" y="4462"/>
                    <a:pt x="523" y="4395"/>
                    <a:pt x="564" y="4285"/>
                  </a:cubicBezTo>
                  <a:cubicBezTo>
                    <a:pt x="683" y="3966"/>
                    <a:pt x="826" y="3636"/>
                    <a:pt x="963" y="3318"/>
                  </a:cubicBezTo>
                  <a:cubicBezTo>
                    <a:pt x="1325" y="2483"/>
                    <a:pt x="1734" y="1534"/>
                    <a:pt x="1955" y="322"/>
                  </a:cubicBezTo>
                  <a:cubicBezTo>
                    <a:pt x="1982" y="174"/>
                    <a:pt x="1883" y="32"/>
                    <a:pt x="1736" y="4"/>
                  </a:cubicBezTo>
                  <a:cubicBezTo>
                    <a:pt x="1720" y="2"/>
                    <a:pt x="1704" y="0"/>
                    <a:pt x="1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8"/>
            <p:cNvSpPr/>
            <p:nvPr/>
          </p:nvSpPr>
          <p:spPr>
            <a:xfrm>
              <a:off x="4124413" y="4334250"/>
              <a:ext cx="122375" cy="203875"/>
            </a:xfrm>
            <a:custGeom>
              <a:avLst/>
              <a:gdLst/>
              <a:ahLst/>
              <a:cxnLst/>
              <a:rect l="l" t="t" r="r" b="b"/>
              <a:pathLst>
                <a:path w="4895" h="8155" extrusionOk="0">
                  <a:moveTo>
                    <a:pt x="2446" y="545"/>
                  </a:moveTo>
                  <a:cubicBezTo>
                    <a:pt x="2596" y="545"/>
                    <a:pt x="2718" y="667"/>
                    <a:pt x="2718" y="815"/>
                  </a:cubicBezTo>
                  <a:cubicBezTo>
                    <a:pt x="2718" y="965"/>
                    <a:pt x="2596" y="1087"/>
                    <a:pt x="2446" y="1087"/>
                  </a:cubicBezTo>
                  <a:cubicBezTo>
                    <a:pt x="2297" y="1087"/>
                    <a:pt x="2176" y="965"/>
                    <a:pt x="2176" y="815"/>
                  </a:cubicBezTo>
                  <a:cubicBezTo>
                    <a:pt x="2176" y="667"/>
                    <a:pt x="2297" y="545"/>
                    <a:pt x="2446" y="545"/>
                  </a:cubicBezTo>
                  <a:close/>
                  <a:moveTo>
                    <a:pt x="1904" y="1632"/>
                  </a:moveTo>
                  <a:cubicBezTo>
                    <a:pt x="2053" y="1632"/>
                    <a:pt x="2174" y="1754"/>
                    <a:pt x="2174" y="1903"/>
                  </a:cubicBezTo>
                  <a:cubicBezTo>
                    <a:pt x="2174" y="2053"/>
                    <a:pt x="2053" y="2174"/>
                    <a:pt x="1904" y="2174"/>
                  </a:cubicBezTo>
                  <a:cubicBezTo>
                    <a:pt x="1754" y="2174"/>
                    <a:pt x="1632" y="2053"/>
                    <a:pt x="1632" y="1903"/>
                  </a:cubicBezTo>
                  <a:cubicBezTo>
                    <a:pt x="1632" y="1754"/>
                    <a:pt x="1754" y="1632"/>
                    <a:pt x="1904" y="1632"/>
                  </a:cubicBezTo>
                  <a:close/>
                  <a:moveTo>
                    <a:pt x="2991" y="1632"/>
                  </a:moveTo>
                  <a:cubicBezTo>
                    <a:pt x="3140" y="1632"/>
                    <a:pt x="3262" y="1754"/>
                    <a:pt x="3262" y="1903"/>
                  </a:cubicBezTo>
                  <a:cubicBezTo>
                    <a:pt x="3262" y="2053"/>
                    <a:pt x="3140" y="2174"/>
                    <a:pt x="2991" y="2174"/>
                  </a:cubicBezTo>
                  <a:cubicBezTo>
                    <a:pt x="2841" y="2174"/>
                    <a:pt x="2719" y="2053"/>
                    <a:pt x="2719" y="1903"/>
                  </a:cubicBezTo>
                  <a:cubicBezTo>
                    <a:pt x="2719" y="1754"/>
                    <a:pt x="2841" y="1632"/>
                    <a:pt x="2991" y="1632"/>
                  </a:cubicBezTo>
                  <a:close/>
                  <a:moveTo>
                    <a:pt x="1359" y="2719"/>
                  </a:moveTo>
                  <a:cubicBezTo>
                    <a:pt x="1509" y="2719"/>
                    <a:pt x="1631" y="2841"/>
                    <a:pt x="1631" y="2990"/>
                  </a:cubicBezTo>
                  <a:cubicBezTo>
                    <a:pt x="1631" y="3140"/>
                    <a:pt x="1509" y="3261"/>
                    <a:pt x="1359" y="3261"/>
                  </a:cubicBezTo>
                  <a:cubicBezTo>
                    <a:pt x="1210" y="3261"/>
                    <a:pt x="1089" y="3140"/>
                    <a:pt x="1089" y="2990"/>
                  </a:cubicBezTo>
                  <a:cubicBezTo>
                    <a:pt x="1089" y="2841"/>
                    <a:pt x="1210" y="2719"/>
                    <a:pt x="1359" y="2719"/>
                  </a:cubicBezTo>
                  <a:close/>
                  <a:moveTo>
                    <a:pt x="2446" y="2719"/>
                  </a:moveTo>
                  <a:cubicBezTo>
                    <a:pt x="2596" y="2719"/>
                    <a:pt x="2718" y="2841"/>
                    <a:pt x="2718" y="2990"/>
                  </a:cubicBezTo>
                  <a:cubicBezTo>
                    <a:pt x="2718" y="3140"/>
                    <a:pt x="2596" y="3261"/>
                    <a:pt x="2446" y="3261"/>
                  </a:cubicBezTo>
                  <a:cubicBezTo>
                    <a:pt x="2297" y="3261"/>
                    <a:pt x="2176" y="3140"/>
                    <a:pt x="2176" y="2990"/>
                  </a:cubicBezTo>
                  <a:cubicBezTo>
                    <a:pt x="2176" y="2841"/>
                    <a:pt x="2297" y="2719"/>
                    <a:pt x="2446" y="2719"/>
                  </a:cubicBezTo>
                  <a:close/>
                  <a:moveTo>
                    <a:pt x="3533" y="2719"/>
                  </a:moveTo>
                  <a:cubicBezTo>
                    <a:pt x="3683" y="2719"/>
                    <a:pt x="3805" y="2841"/>
                    <a:pt x="3805" y="2990"/>
                  </a:cubicBezTo>
                  <a:cubicBezTo>
                    <a:pt x="3805" y="3140"/>
                    <a:pt x="3683" y="3261"/>
                    <a:pt x="3533" y="3261"/>
                  </a:cubicBezTo>
                  <a:cubicBezTo>
                    <a:pt x="3385" y="3261"/>
                    <a:pt x="3263" y="3140"/>
                    <a:pt x="3263" y="2990"/>
                  </a:cubicBezTo>
                  <a:cubicBezTo>
                    <a:pt x="3263" y="2841"/>
                    <a:pt x="3385" y="2719"/>
                    <a:pt x="3533" y="2719"/>
                  </a:cubicBezTo>
                  <a:close/>
                  <a:moveTo>
                    <a:pt x="817" y="3806"/>
                  </a:moveTo>
                  <a:cubicBezTo>
                    <a:pt x="966" y="3806"/>
                    <a:pt x="1087" y="3928"/>
                    <a:pt x="1087" y="4077"/>
                  </a:cubicBezTo>
                  <a:cubicBezTo>
                    <a:pt x="1087" y="4227"/>
                    <a:pt x="966" y="4349"/>
                    <a:pt x="817" y="4349"/>
                  </a:cubicBezTo>
                  <a:cubicBezTo>
                    <a:pt x="667" y="4349"/>
                    <a:pt x="545" y="4227"/>
                    <a:pt x="545" y="4077"/>
                  </a:cubicBezTo>
                  <a:cubicBezTo>
                    <a:pt x="545" y="3928"/>
                    <a:pt x="667" y="3806"/>
                    <a:pt x="817" y="3806"/>
                  </a:cubicBezTo>
                  <a:close/>
                  <a:moveTo>
                    <a:pt x="1904" y="3806"/>
                  </a:moveTo>
                  <a:cubicBezTo>
                    <a:pt x="2053" y="3806"/>
                    <a:pt x="2174" y="3928"/>
                    <a:pt x="2174" y="4077"/>
                  </a:cubicBezTo>
                  <a:cubicBezTo>
                    <a:pt x="2174" y="4227"/>
                    <a:pt x="2053" y="4349"/>
                    <a:pt x="1904" y="4349"/>
                  </a:cubicBezTo>
                  <a:cubicBezTo>
                    <a:pt x="1754" y="4349"/>
                    <a:pt x="1632" y="4227"/>
                    <a:pt x="1632" y="4077"/>
                  </a:cubicBezTo>
                  <a:cubicBezTo>
                    <a:pt x="1632" y="3928"/>
                    <a:pt x="1754" y="3806"/>
                    <a:pt x="1904" y="3806"/>
                  </a:cubicBezTo>
                  <a:close/>
                  <a:moveTo>
                    <a:pt x="2991" y="3806"/>
                  </a:moveTo>
                  <a:cubicBezTo>
                    <a:pt x="3140" y="3806"/>
                    <a:pt x="3262" y="3928"/>
                    <a:pt x="3262" y="4077"/>
                  </a:cubicBezTo>
                  <a:cubicBezTo>
                    <a:pt x="3262" y="4227"/>
                    <a:pt x="3140" y="4349"/>
                    <a:pt x="2991" y="4349"/>
                  </a:cubicBezTo>
                  <a:cubicBezTo>
                    <a:pt x="2841" y="4349"/>
                    <a:pt x="2719" y="4227"/>
                    <a:pt x="2719" y="4077"/>
                  </a:cubicBezTo>
                  <a:cubicBezTo>
                    <a:pt x="2719" y="3928"/>
                    <a:pt x="2841" y="3806"/>
                    <a:pt x="2991" y="3806"/>
                  </a:cubicBezTo>
                  <a:close/>
                  <a:moveTo>
                    <a:pt x="4078" y="3806"/>
                  </a:moveTo>
                  <a:cubicBezTo>
                    <a:pt x="4227" y="3806"/>
                    <a:pt x="4349" y="3928"/>
                    <a:pt x="4349" y="4077"/>
                  </a:cubicBezTo>
                  <a:cubicBezTo>
                    <a:pt x="4349" y="4227"/>
                    <a:pt x="4227" y="4349"/>
                    <a:pt x="4078" y="4349"/>
                  </a:cubicBezTo>
                  <a:cubicBezTo>
                    <a:pt x="3928" y="4349"/>
                    <a:pt x="3806" y="4227"/>
                    <a:pt x="3806" y="4077"/>
                  </a:cubicBezTo>
                  <a:cubicBezTo>
                    <a:pt x="3806" y="3928"/>
                    <a:pt x="3928" y="3806"/>
                    <a:pt x="4078" y="3806"/>
                  </a:cubicBezTo>
                  <a:close/>
                  <a:moveTo>
                    <a:pt x="1359" y="4893"/>
                  </a:moveTo>
                  <a:cubicBezTo>
                    <a:pt x="1509" y="4893"/>
                    <a:pt x="1631" y="5015"/>
                    <a:pt x="1631" y="5164"/>
                  </a:cubicBezTo>
                  <a:cubicBezTo>
                    <a:pt x="1631" y="5314"/>
                    <a:pt x="1509" y="5436"/>
                    <a:pt x="1359" y="5436"/>
                  </a:cubicBezTo>
                  <a:cubicBezTo>
                    <a:pt x="1210" y="5436"/>
                    <a:pt x="1089" y="5314"/>
                    <a:pt x="1089" y="5164"/>
                  </a:cubicBezTo>
                  <a:cubicBezTo>
                    <a:pt x="1089" y="5015"/>
                    <a:pt x="1210" y="4893"/>
                    <a:pt x="1359" y="4893"/>
                  </a:cubicBezTo>
                  <a:close/>
                  <a:moveTo>
                    <a:pt x="2446" y="4893"/>
                  </a:moveTo>
                  <a:cubicBezTo>
                    <a:pt x="2596" y="4893"/>
                    <a:pt x="2718" y="5015"/>
                    <a:pt x="2718" y="5165"/>
                  </a:cubicBezTo>
                  <a:cubicBezTo>
                    <a:pt x="2718" y="5314"/>
                    <a:pt x="2596" y="5436"/>
                    <a:pt x="2446" y="5436"/>
                  </a:cubicBezTo>
                  <a:cubicBezTo>
                    <a:pt x="2297" y="5436"/>
                    <a:pt x="2176" y="5314"/>
                    <a:pt x="2176" y="5165"/>
                  </a:cubicBezTo>
                  <a:cubicBezTo>
                    <a:pt x="2176" y="5015"/>
                    <a:pt x="2297" y="4893"/>
                    <a:pt x="2446" y="4893"/>
                  </a:cubicBezTo>
                  <a:close/>
                  <a:moveTo>
                    <a:pt x="3533" y="4893"/>
                  </a:moveTo>
                  <a:cubicBezTo>
                    <a:pt x="3683" y="4893"/>
                    <a:pt x="3805" y="5015"/>
                    <a:pt x="3805" y="5165"/>
                  </a:cubicBezTo>
                  <a:cubicBezTo>
                    <a:pt x="3805" y="5314"/>
                    <a:pt x="3683" y="5436"/>
                    <a:pt x="3533" y="5436"/>
                  </a:cubicBezTo>
                  <a:cubicBezTo>
                    <a:pt x="3385" y="5436"/>
                    <a:pt x="3263" y="5314"/>
                    <a:pt x="3263" y="5165"/>
                  </a:cubicBezTo>
                  <a:cubicBezTo>
                    <a:pt x="3263" y="5015"/>
                    <a:pt x="3385" y="4893"/>
                    <a:pt x="3533" y="4893"/>
                  </a:cubicBezTo>
                  <a:close/>
                  <a:moveTo>
                    <a:pt x="1904" y="5981"/>
                  </a:moveTo>
                  <a:cubicBezTo>
                    <a:pt x="2053" y="5981"/>
                    <a:pt x="2174" y="6102"/>
                    <a:pt x="2174" y="6252"/>
                  </a:cubicBezTo>
                  <a:cubicBezTo>
                    <a:pt x="2174" y="6401"/>
                    <a:pt x="2053" y="6523"/>
                    <a:pt x="1904" y="6523"/>
                  </a:cubicBezTo>
                  <a:cubicBezTo>
                    <a:pt x="1754" y="6523"/>
                    <a:pt x="1632" y="6401"/>
                    <a:pt x="1632" y="6252"/>
                  </a:cubicBezTo>
                  <a:cubicBezTo>
                    <a:pt x="1632" y="6102"/>
                    <a:pt x="1754" y="5981"/>
                    <a:pt x="1904" y="5981"/>
                  </a:cubicBezTo>
                  <a:close/>
                  <a:moveTo>
                    <a:pt x="2991" y="5981"/>
                  </a:moveTo>
                  <a:cubicBezTo>
                    <a:pt x="3140" y="5981"/>
                    <a:pt x="3262" y="6102"/>
                    <a:pt x="3262" y="6252"/>
                  </a:cubicBezTo>
                  <a:cubicBezTo>
                    <a:pt x="3262" y="6401"/>
                    <a:pt x="3140" y="6523"/>
                    <a:pt x="2991" y="6523"/>
                  </a:cubicBezTo>
                  <a:cubicBezTo>
                    <a:pt x="2841" y="6523"/>
                    <a:pt x="2719" y="6401"/>
                    <a:pt x="2719" y="6252"/>
                  </a:cubicBezTo>
                  <a:cubicBezTo>
                    <a:pt x="2719" y="6102"/>
                    <a:pt x="2841" y="5981"/>
                    <a:pt x="2991" y="5981"/>
                  </a:cubicBezTo>
                  <a:close/>
                  <a:moveTo>
                    <a:pt x="2446" y="7068"/>
                  </a:moveTo>
                  <a:cubicBezTo>
                    <a:pt x="2596" y="7068"/>
                    <a:pt x="2718" y="7189"/>
                    <a:pt x="2718" y="7339"/>
                  </a:cubicBezTo>
                  <a:cubicBezTo>
                    <a:pt x="2718" y="7488"/>
                    <a:pt x="2596" y="7610"/>
                    <a:pt x="2446" y="7610"/>
                  </a:cubicBezTo>
                  <a:cubicBezTo>
                    <a:pt x="2297" y="7610"/>
                    <a:pt x="2176" y="7488"/>
                    <a:pt x="2176" y="7339"/>
                  </a:cubicBezTo>
                  <a:cubicBezTo>
                    <a:pt x="2176" y="7189"/>
                    <a:pt x="2297" y="7068"/>
                    <a:pt x="2446" y="7068"/>
                  </a:cubicBezTo>
                  <a:close/>
                  <a:moveTo>
                    <a:pt x="2446" y="0"/>
                  </a:moveTo>
                  <a:cubicBezTo>
                    <a:pt x="1996" y="0"/>
                    <a:pt x="1631" y="365"/>
                    <a:pt x="1631" y="815"/>
                  </a:cubicBezTo>
                  <a:cubicBezTo>
                    <a:pt x="1631" y="921"/>
                    <a:pt x="1651" y="1023"/>
                    <a:pt x="1687" y="1115"/>
                  </a:cubicBezTo>
                  <a:cubicBezTo>
                    <a:pt x="1342" y="1210"/>
                    <a:pt x="1087" y="1527"/>
                    <a:pt x="1087" y="1903"/>
                  </a:cubicBezTo>
                  <a:cubicBezTo>
                    <a:pt x="1087" y="2008"/>
                    <a:pt x="1108" y="2110"/>
                    <a:pt x="1145" y="2203"/>
                  </a:cubicBezTo>
                  <a:cubicBezTo>
                    <a:pt x="798" y="2297"/>
                    <a:pt x="544" y="2615"/>
                    <a:pt x="544" y="2990"/>
                  </a:cubicBezTo>
                  <a:cubicBezTo>
                    <a:pt x="544" y="3095"/>
                    <a:pt x="563" y="3197"/>
                    <a:pt x="600" y="3290"/>
                  </a:cubicBezTo>
                  <a:cubicBezTo>
                    <a:pt x="255" y="3386"/>
                    <a:pt x="0" y="3702"/>
                    <a:pt x="0" y="4077"/>
                  </a:cubicBezTo>
                  <a:cubicBezTo>
                    <a:pt x="0" y="4453"/>
                    <a:pt x="255" y="4769"/>
                    <a:pt x="600" y="4864"/>
                  </a:cubicBezTo>
                  <a:cubicBezTo>
                    <a:pt x="563" y="4957"/>
                    <a:pt x="544" y="5058"/>
                    <a:pt x="544" y="5165"/>
                  </a:cubicBezTo>
                  <a:cubicBezTo>
                    <a:pt x="544" y="5540"/>
                    <a:pt x="798" y="5858"/>
                    <a:pt x="1145" y="5952"/>
                  </a:cubicBezTo>
                  <a:cubicBezTo>
                    <a:pt x="1108" y="6044"/>
                    <a:pt x="1087" y="6147"/>
                    <a:pt x="1087" y="6252"/>
                  </a:cubicBezTo>
                  <a:cubicBezTo>
                    <a:pt x="1087" y="6627"/>
                    <a:pt x="1342" y="6943"/>
                    <a:pt x="1687" y="7039"/>
                  </a:cubicBezTo>
                  <a:cubicBezTo>
                    <a:pt x="1651" y="7132"/>
                    <a:pt x="1631" y="7234"/>
                    <a:pt x="1631" y="7339"/>
                  </a:cubicBezTo>
                  <a:cubicBezTo>
                    <a:pt x="1631" y="7790"/>
                    <a:pt x="1996" y="8155"/>
                    <a:pt x="2446" y="8155"/>
                  </a:cubicBezTo>
                  <a:cubicBezTo>
                    <a:pt x="2896" y="8155"/>
                    <a:pt x="3263" y="7790"/>
                    <a:pt x="3263" y="7339"/>
                  </a:cubicBezTo>
                  <a:cubicBezTo>
                    <a:pt x="3263" y="7234"/>
                    <a:pt x="3242" y="7132"/>
                    <a:pt x="3205" y="7039"/>
                  </a:cubicBezTo>
                  <a:cubicBezTo>
                    <a:pt x="3552" y="6945"/>
                    <a:pt x="3806" y="6627"/>
                    <a:pt x="3806" y="6252"/>
                  </a:cubicBezTo>
                  <a:cubicBezTo>
                    <a:pt x="3806" y="6145"/>
                    <a:pt x="3787" y="6044"/>
                    <a:pt x="3750" y="5951"/>
                  </a:cubicBezTo>
                  <a:cubicBezTo>
                    <a:pt x="4095" y="5856"/>
                    <a:pt x="4350" y="5540"/>
                    <a:pt x="4350" y="5165"/>
                  </a:cubicBezTo>
                  <a:cubicBezTo>
                    <a:pt x="4350" y="5058"/>
                    <a:pt x="4329" y="4957"/>
                    <a:pt x="4292" y="4865"/>
                  </a:cubicBezTo>
                  <a:cubicBezTo>
                    <a:pt x="4639" y="4770"/>
                    <a:pt x="4895" y="4453"/>
                    <a:pt x="4895" y="4077"/>
                  </a:cubicBezTo>
                  <a:cubicBezTo>
                    <a:pt x="4895" y="3702"/>
                    <a:pt x="4639" y="3384"/>
                    <a:pt x="4292" y="3290"/>
                  </a:cubicBezTo>
                  <a:cubicBezTo>
                    <a:pt x="4329" y="3197"/>
                    <a:pt x="4350" y="3095"/>
                    <a:pt x="4350" y="2990"/>
                  </a:cubicBezTo>
                  <a:cubicBezTo>
                    <a:pt x="4350" y="2615"/>
                    <a:pt x="4095" y="2299"/>
                    <a:pt x="3750" y="2204"/>
                  </a:cubicBezTo>
                  <a:cubicBezTo>
                    <a:pt x="3787" y="2110"/>
                    <a:pt x="3806" y="2008"/>
                    <a:pt x="3806" y="1903"/>
                  </a:cubicBezTo>
                  <a:cubicBezTo>
                    <a:pt x="3806" y="1527"/>
                    <a:pt x="3552" y="1210"/>
                    <a:pt x="3205" y="1115"/>
                  </a:cubicBezTo>
                  <a:cubicBezTo>
                    <a:pt x="3242" y="1023"/>
                    <a:pt x="3263" y="921"/>
                    <a:pt x="3263" y="815"/>
                  </a:cubicBezTo>
                  <a:cubicBezTo>
                    <a:pt x="3263" y="365"/>
                    <a:pt x="2896" y="0"/>
                    <a:pt x="2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58"/>
          <p:cNvGrpSpPr/>
          <p:nvPr/>
        </p:nvGrpSpPr>
        <p:grpSpPr>
          <a:xfrm>
            <a:off x="3247513" y="4170250"/>
            <a:ext cx="468925" cy="401550"/>
            <a:chOff x="3247513" y="4170250"/>
            <a:chExt cx="468925" cy="401550"/>
          </a:xfrm>
        </p:grpSpPr>
        <p:sp>
          <p:nvSpPr>
            <p:cNvPr id="774" name="Google Shape;774;p58"/>
            <p:cNvSpPr/>
            <p:nvPr/>
          </p:nvSpPr>
          <p:spPr>
            <a:xfrm>
              <a:off x="3247513" y="4170250"/>
              <a:ext cx="468925" cy="401550"/>
            </a:xfrm>
            <a:custGeom>
              <a:avLst/>
              <a:gdLst/>
              <a:ahLst/>
              <a:cxnLst/>
              <a:rect l="l" t="t" r="r" b="b"/>
              <a:pathLst>
                <a:path w="18757" h="16062" extrusionOk="0">
                  <a:moveTo>
                    <a:pt x="11706" y="0"/>
                  </a:moveTo>
                  <a:cubicBezTo>
                    <a:pt x="10881" y="0"/>
                    <a:pt x="10140" y="488"/>
                    <a:pt x="9818" y="1246"/>
                  </a:cubicBezTo>
                  <a:lnTo>
                    <a:pt x="9802" y="1283"/>
                  </a:lnTo>
                  <a:cubicBezTo>
                    <a:pt x="9533" y="1927"/>
                    <a:pt x="9221" y="2541"/>
                    <a:pt x="8868" y="3121"/>
                  </a:cubicBezTo>
                  <a:cubicBezTo>
                    <a:pt x="7795" y="2461"/>
                    <a:pt x="6787" y="1668"/>
                    <a:pt x="5868" y="759"/>
                  </a:cubicBezTo>
                  <a:lnTo>
                    <a:pt x="5841" y="732"/>
                  </a:lnTo>
                  <a:cubicBezTo>
                    <a:pt x="5478" y="377"/>
                    <a:pt x="4995" y="189"/>
                    <a:pt x="4505" y="189"/>
                  </a:cubicBezTo>
                  <a:cubicBezTo>
                    <a:pt x="4266" y="189"/>
                    <a:pt x="4025" y="233"/>
                    <a:pt x="3795" y="325"/>
                  </a:cubicBezTo>
                  <a:lnTo>
                    <a:pt x="2709" y="757"/>
                  </a:lnTo>
                  <a:cubicBezTo>
                    <a:pt x="1941" y="1062"/>
                    <a:pt x="1435" y="1790"/>
                    <a:pt x="1415" y="2612"/>
                  </a:cubicBezTo>
                  <a:lnTo>
                    <a:pt x="1415" y="2653"/>
                  </a:lnTo>
                  <a:cubicBezTo>
                    <a:pt x="1399" y="3509"/>
                    <a:pt x="1305" y="4359"/>
                    <a:pt x="1137" y="5175"/>
                  </a:cubicBezTo>
                  <a:cubicBezTo>
                    <a:pt x="1106" y="5323"/>
                    <a:pt x="1201" y="5467"/>
                    <a:pt x="1348" y="5497"/>
                  </a:cubicBezTo>
                  <a:cubicBezTo>
                    <a:pt x="1367" y="5501"/>
                    <a:pt x="1385" y="5502"/>
                    <a:pt x="1404" y="5502"/>
                  </a:cubicBezTo>
                  <a:cubicBezTo>
                    <a:pt x="1531" y="5502"/>
                    <a:pt x="1644" y="5414"/>
                    <a:pt x="1671" y="5285"/>
                  </a:cubicBezTo>
                  <a:cubicBezTo>
                    <a:pt x="1847" y="4435"/>
                    <a:pt x="1944" y="3553"/>
                    <a:pt x="1958" y="2663"/>
                  </a:cubicBezTo>
                  <a:lnTo>
                    <a:pt x="1960" y="2625"/>
                  </a:lnTo>
                  <a:cubicBezTo>
                    <a:pt x="1970" y="2221"/>
                    <a:pt x="2139" y="1849"/>
                    <a:pt x="2420" y="1578"/>
                  </a:cubicBezTo>
                  <a:cubicBezTo>
                    <a:pt x="2444" y="1894"/>
                    <a:pt x="2506" y="2326"/>
                    <a:pt x="2657" y="2659"/>
                  </a:cubicBezTo>
                  <a:cubicBezTo>
                    <a:pt x="2704" y="2759"/>
                    <a:pt x="2802" y="2818"/>
                    <a:pt x="2905" y="2818"/>
                  </a:cubicBezTo>
                  <a:cubicBezTo>
                    <a:pt x="2944" y="2818"/>
                    <a:pt x="2982" y="2810"/>
                    <a:pt x="3019" y="2794"/>
                  </a:cubicBezTo>
                  <a:cubicBezTo>
                    <a:pt x="3155" y="2732"/>
                    <a:pt x="3215" y="2571"/>
                    <a:pt x="3154" y="2433"/>
                  </a:cubicBezTo>
                  <a:cubicBezTo>
                    <a:pt x="2980" y="2053"/>
                    <a:pt x="2952" y="1462"/>
                    <a:pt x="2948" y="1247"/>
                  </a:cubicBezTo>
                  <a:lnTo>
                    <a:pt x="3530" y="1016"/>
                  </a:lnTo>
                  <a:cubicBezTo>
                    <a:pt x="3541" y="1025"/>
                    <a:pt x="3551" y="1032"/>
                    <a:pt x="3563" y="1039"/>
                  </a:cubicBezTo>
                  <a:cubicBezTo>
                    <a:pt x="3571" y="1044"/>
                    <a:pt x="4283" y="1493"/>
                    <a:pt x="4887" y="2787"/>
                  </a:cubicBezTo>
                  <a:cubicBezTo>
                    <a:pt x="4933" y="2885"/>
                    <a:pt x="5032" y="2943"/>
                    <a:pt x="5134" y="2943"/>
                  </a:cubicBezTo>
                  <a:cubicBezTo>
                    <a:pt x="5172" y="2943"/>
                    <a:pt x="5211" y="2936"/>
                    <a:pt x="5248" y="2919"/>
                  </a:cubicBezTo>
                  <a:cubicBezTo>
                    <a:pt x="5385" y="2855"/>
                    <a:pt x="5444" y="2692"/>
                    <a:pt x="5380" y="2556"/>
                  </a:cubicBezTo>
                  <a:cubicBezTo>
                    <a:pt x="4935" y="1601"/>
                    <a:pt x="4430" y="1057"/>
                    <a:pt x="4124" y="787"/>
                  </a:cubicBezTo>
                  <a:cubicBezTo>
                    <a:pt x="4249" y="751"/>
                    <a:pt x="4377" y="734"/>
                    <a:pt x="4505" y="734"/>
                  </a:cubicBezTo>
                  <a:cubicBezTo>
                    <a:pt x="4856" y="734"/>
                    <a:pt x="5201" y="868"/>
                    <a:pt x="5460" y="1122"/>
                  </a:cubicBezTo>
                  <a:lnTo>
                    <a:pt x="5486" y="1148"/>
                  </a:lnTo>
                  <a:cubicBezTo>
                    <a:pt x="6431" y="2082"/>
                    <a:pt x="7471" y="2900"/>
                    <a:pt x="8575" y="3581"/>
                  </a:cubicBezTo>
                  <a:cubicBezTo>
                    <a:pt x="8213" y="4125"/>
                    <a:pt x="7815" y="4637"/>
                    <a:pt x="7381" y="5113"/>
                  </a:cubicBezTo>
                  <a:cubicBezTo>
                    <a:pt x="6275" y="6324"/>
                    <a:pt x="5669" y="7894"/>
                    <a:pt x="5673" y="9534"/>
                  </a:cubicBezTo>
                  <a:cubicBezTo>
                    <a:pt x="5677" y="11856"/>
                    <a:pt x="6901" y="13897"/>
                    <a:pt x="8735" y="15056"/>
                  </a:cubicBezTo>
                  <a:cubicBezTo>
                    <a:pt x="8068" y="15295"/>
                    <a:pt x="7384" y="15411"/>
                    <a:pt x="6709" y="15411"/>
                  </a:cubicBezTo>
                  <a:cubicBezTo>
                    <a:pt x="4328" y="15411"/>
                    <a:pt x="2069" y="13983"/>
                    <a:pt x="1133" y="11644"/>
                  </a:cubicBezTo>
                  <a:cubicBezTo>
                    <a:pt x="574" y="10247"/>
                    <a:pt x="558" y="8705"/>
                    <a:pt x="1089" y="7299"/>
                  </a:cubicBezTo>
                  <a:cubicBezTo>
                    <a:pt x="1179" y="7062"/>
                    <a:pt x="1265" y="6810"/>
                    <a:pt x="1345" y="6553"/>
                  </a:cubicBezTo>
                  <a:cubicBezTo>
                    <a:pt x="1389" y="6409"/>
                    <a:pt x="1309" y="6256"/>
                    <a:pt x="1165" y="6212"/>
                  </a:cubicBezTo>
                  <a:cubicBezTo>
                    <a:pt x="1138" y="6203"/>
                    <a:pt x="1111" y="6199"/>
                    <a:pt x="1084" y="6199"/>
                  </a:cubicBezTo>
                  <a:cubicBezTo>
                    <a:pt x="968" y="6199"/>
                    <a:pt x="861" y="6275"/>
                    <a:pt x="825" y="6392"/>
                  </a:cubicBezTo>
                  <a:cubicBezTo>
                    <a:pt x="747" y="6639"/>
                    <a:pt x="665" y="6879"/>
                    <a:pt x="579" y="7106"/>
                  </a:cubicBezTo>
                  <a:cubicBezTo>
                    <a:pt x="1" y="8640"/>
                    <a:pt x="18" y="10323"/>
                    <a:pt x="627" y="11846"/>
                  </a:cubicBezTo>
                  <a:cubicBezTo>
                    <a:pt x="1649" y="14398"/>
                    <a:pt x="4113" y="15956"/>
                    <a:pt x="6710" y="15956"/>
                  </a:cubicBezTo>
                  <a:cubicBezTo>
                    <a:pt x="7512" y="15956"/>
                    <a:pt x="8326" y="15807"/>
                    <a:pt x="9115" y="15493"/>
                  </a:cubicBezTo>
                  <a:cubicBezTo>
                    <a:pt x="9115" y="15493"/>
                    <a:pt x="9118" y="15492"/>
                    <a:pt x="9118" y="15492"/>
                  </a:cubicBezTo>
                  <a:cubicBezTo>
                    <a:pt x="9173" y="15471"/>
                    <a:pt x="9227" y="15449"/>
                    <a:pt x="9280" y="15426"/>
                  </a:cubicBezTo>
                  <a:cubicBezTo>
                    <a:pt x="9300" y="15417"/>
                    <a:pt x="9320" y="15405"/>
                    <a:pt x="9337" y="15392"/>
                  </a:cubicBezTo>
                  <a:cubicBezTo>
                    <a:pt x="10206" y="15820"/>
                    <a:pt x="11181" y="16060"/>
                    <a:pt x="12210" y="16061"/>
                  </a:cubicBezTo>
                  <a:lnTo>
                    <a:pt x="12214" y="16061"/>
                  </a:lnTo>
                  <a:cubicBezTo>
                    <a:pt x="13961" y="16061"/>
                    <a:pt x="15605" y="15381"/>
                    <a:pt x="16840" y="14145"/>
                  </a:cubicBezTo>
                  <a:cubicBezTo>
                    <a:pt x="18075" y="12909"/>
                    <a:pt x="18757" y="11268"/>
                    <a:pt x="18757" y="9520"/>
                  </a:cubicBezTo>
                  <a:cubicBezTo>
                    <a:pt x="18755" y="7968"/>
                    <a:pt x="18203" y="6464"/>
                    <a:pt x="17200" y="5283"/>
                  </a:cubicBezTo>
                  <a:cubicBezTo>
                    <a:pt x="16775" y="4785"/>
                    <a:pt x="16374" y="4249"/>
                    <a:pt x="16007" y="3691"/>
                  </a:cubicBezTo>
                  <a:cubicBezTo>
                    <a:pt x="15955" y="3612"/>
                    <a:pt x="15868" y="3569"/>
                    <a:pt x="15779" y="3569"/>
                  </a:cubicBezTo>
                  <a:cubicBezTo>
                    <a:pt x="15728" y="3569"/>
                    <a:pt x="15676" y="3583"/>
                    <a:pt x="15629" y="3613"/>
                  </a:cubicBezTo>
                  <a:cubicBezTo>
                    <a:pt x="15504" y="3696"/>
                    <a:pt x="15469" y="3864"/>
                    <a:pt x="15552" y="3991"/>
                  </a:cubicBezTo>
                  <a:cubicBezTo>
                    <a:pt x="15932" y="4568"/>
                    <a:pt x="16346" y="5121"/>
                    <a:pt x="16784" y="5636"/>
                  </a:cubicBezTo>
                  <a:cubicBezTo>
                    <a:pt x="17704" y="6719"/>
                    <a:pt x="18210" y="8097"/>
                    <a:pt x="18210" y="9520"/>
                  </a:cubicBezTo>
                  <a:cubicBezTo>
                    <a:pt x="18210" y="11121"/>
                    <a:pt x="17587" y="12628"/>
                    <a:pt x="16454" y="13761"/>
                  </a:cubicBezTo>
                  <a:cubicBezTo>
                    <a:pt x="15322" y="14893"/>
                    <a:pt x="13816" y="15517"/>
                    <a:pt x="12214" y="15517"/>
                  </a:cubicBezTo>
                  <a:lnTo>
                    <a:pt x="12210" y="15517"/>
                  </a:lnTo>
                  <a:cubicBezTo>
                    <a:pt x="8913" y="15514"/>
                    <a:pt x="6225" y="12831"/>
                    <a:pt x="6217" y="9534"/>
                  </a:cubicBezTo>
                  <a:cubicBezTo>
                    <a:pt x="6214" y="8030"/>
                    <a:pt x="6770" y="6590"/>
                    <a:pt x="7783" y="5480"/>
                  </a:cubicBezTo>
                  <a:cubicBezTo>
                    <a:pt x="8829" y="4333"/>
                    <a:pt x="9678" y="2991"/>
                    <a:pt x="10305" y="1494"/>
                  </a:cubicBezTo>
                  <a:lnTo>
                    <a:pt x="10320" y="1459"/>
                  </a:lnTo>
                  <a:cubicBezTo>
                    <a:pt x="10556" y="903"/>
                    <a:pt x="11100" y="545"/>
                    <a:pt x="11706" y="545"/>
                  </a:cubicBezTo>
                  <a:lnTo>
                    <a:pt x="12874" y="545"/>
                  </a:lnTo>
                  <a:cubicBezTo>
                    <a:pt x="13417" y="545"/>
                    <a:pt x="13909" y="864"/>
                    <a:pt x="14127" y="1355"/>
                  </a:cubicBezTo>
                  <a:lnTo>
                    <a:pt x="14142" y="1390"/>
                  </a:lnTo>
                  <a:cubicBezTo>
                    <a:pt x="14370" y="1909"/>
                    <a:pt x="14626" y="2425"/>
                    <a:pt x="14905" y="2923"/>
                  </a:cubicBezTo>
                  <a:cubicBezTo>
                    <a:pt x="14954" y="3013"/>
                    <a:pt x="15047" y="3063"/>
                    <a:pt x="15143" y="3063"/>
                  </a:cubicBezTo>
                  <a:cubicBezTo>
                    <a:pt x="15188" y="3063"/>
                    <a:pt x="15233" y="3052"/>
                    <a:pt x="15275" y="3029"/>
                  </a:cubicBezTo>
                  <a:cubicBezTo>
                    <a:pt x="15407" y="2955"/>
                    <a:pt x="15453" y="2789"/>
                    <a:pt x="15379" y="2658"/>
                  </a:cubicBezTo>
                  <a:cubicBezTo>
                    <a:pt x="15110" y="2176"/>
                    <a:pt x="14862" y="1675"/>
                    <a:pt x="14642" y="1171"/>
                  </a:cubicBezTo>
                  <a:lnTo>
                    <a:pt x="14626" y="1135"/>
                  </a:lnTo>
                  <a:cubicBezTo>
                    <a:pt x="14319" y="445"/>
                    <a:pt x="13632" y="0"/>
                    <a:pt x="128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8"/>
            <p:cNvSpPr/>
            <p:nvPr/>
          </p:nvSpPr>
          <p:spPr>
            <a:xfrm>
              <a:off x="3408138" y="4189125"/>
              <a:ext cx="289400" cy="363775"/>
            </a:xfrm>
            <a:custGeom>
              <a:avLst/>
              <a:gdLst/>
              <a:ahLst/>
              <a:cxnLst/>
              <a:rect l="l" t="t" r="r" b="b"/>
              <a:pathLst>
                <a:path w="11576" h="14551" extrusionOk="0">
                  <a:moveTo>
                    <a:pt x="6451" y="546"/>
                  </a:moveTo>
                  <a:cubicBezTo>
                    <a:pt x="6693" y="546"/>
                    <a:pt x="6914" y="688"/>
                    <a:pt x="7011" y="908"/>
                  </a:cubicBezTo>
                  <a:lnTo>
                    <a:pt x="7025" y="939"/>
                  </a:lnTo>
                  <a:cubicBezTo>
                    <a:pt x="7737" y="2564"/>
                    <a:pt x="8664" y="4056"/>
                    <a:pt x="9783" y="5371"/>
                  </a:cubicBezTo>
                  <a:cubicBezTo>
                    <a:pt x="10588" y="6317"/>
                    <a:pt x="11030" y="7522"/>
                    <a:pt x="11030" y="8765"/>
                  </a:cubicBezTo>
                  <a:cubicBezTo>
                    <a:pt x="11030" y="10165"/>
                    <a:pt x="10484" y="11482"/>
                    <a:pt x="9494" y="12472"/>
                  </a:cubicBezTo>
                  <a:cubicBezTo>
                    <a:pt x="8504" y="13461"/>
                    <a:pt x="7188" y="14005"/>
                    <a:pt x="5789" y="14005"/>
                  </a:cubicBezTo>
                  <a:lnTo>
                    <a:pt x="5786" y="14005"/>
                  </a:lnTo>
                  <a:cubicBezTo>
                    <a:pt x="2905" y="14004"/>
                    <a:pt x="555" y="11658"/>
                    <a:pt x="549" y="8776"/>
                  </a:cubicBezTo>
                  <a:cubicBezTo>
                    <a:pt x="545" y="7463"/>
                    <a:pt x="1031" y="6205"/>
                    <a:pt x="1916" y="5234"/>
                  </a:cubicBezTo>
                  <a:cubicBezTo>
                    <a:pt x="3022" y="4023"/>
                    <a:pt x="3917" y="2609"/>
                    <a:pt x="4578" y="1031"/>
                  </a:cubicBezTo>
                  <a:lnTo>
                    <a:pt x="4591" y="1000"/>
                  </a:lnTo>
                  <a:cubicBezTo>
                    <a:pt x="4708" y="723"/>
                    <a:pt x="4978" y="546"/>
                    <a:pt x="5281" y="546"/>
                  </a:cubicBezTo>
                  <a:close/>
                  <a:moveTo>
                    <a:pt x="5281" y="0"/>
                  </a:moveTo>
                  <a:cubicBezTo>
                    <a:pt x="4760" y="0"/>
                    <a:pt x="4292" y="309"/>
                    <a:pt x="4089" y="786"/>
                  </a:cubicBezTo>
                  <a:lnTo>
                    <a:pt x="4075" y="821"/>
                  </a:lnTo>
                  <a:cubicBezTo>
                    <a:pt x="3439" y="2341"/>
                    <a:pt x="2577" y="3702"/>
                    <a:pt x="1514" y="4867"/>
                  </a:cubicBezTo>
                  <a:cubicBezTo>
                    <a:pt x="536" y="5938"/>
                    <a:pt x="0" y="7326"/>
                    <a:pt x="4" y="8777"/>
                  </a:cubicBezTo>
                  <a:cubicBezTo>
                    <a:pt x="10" y="11959"/>
                    <a:pt x="2605" y="14549"/>
                    <a:pt x="5786" y="14550"/>
                  </a:cubicBezTo>
                  <a:lnTo>
                    <a:pt x="5789" y="14550"/>
                  </a:lnTo>
                  <a:cubicBezTo>
                    <a:pt x="7334" y="14550"/>
                    <a:pt x="8787" y="13949"/>
                    <a:pt x="9879" y="12857"/>
                  </a:cubicBezTo>
                  <a:cubicBezTo>
                    <a:pt x="10973" y="11765"/>
                    <a:pt x="11575" y="10311"/>
                    <a:pt x="11575" y="8765"/>
                  </a:cubicBezTo>
                  <a:cubicBezTo>
                    <a:pt x="11575" y="7393"/>
                    <a:pt x="11086" y="6062"/>
                    <a:pt x="10198" y="5018"/>
                  </a:cubicBezTo>
                  <a:cubicBezTo>
                    <a:pt x="9114" y="3744"/>
                    <a:pt x="8214" y="2298"/>
                    <a:pt x="7524" y="720"/>
                  </a:cubicBezTo>
                  <a:lnTo>
                    <a:pt x="7509" y="688"/>
                  </a:lnTo>
                  <a:cubicBezTo>
                    <a:pt x="7325" y="271"/>
                    <a:pt x="6908" y="0"/>
                    <a:pt x="6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8"/>
            <p:cNvSpPr/>
            <p:nvPr/>
          </p:nvSpPr>
          <p:spPr>
            <a:xfrm>
              <a:off x="3447213" y="4304575"/>
              <a:ext cx="211300" cy="211300"/>
            </a:xfrm>
            <a:custGeom>
              <a:avLst/>
              <a:gdLst/>
              <a:ahLst/>
              <a:cxnLst/>
              <a:rect l="l" t="t" r="r" b="b"/>
              <a:pathLst>
                <a:path w="8452" h="8452" extrusionOk="0">
                  <a:moveTo>
                    <a:pt x="4226" y="545"/>
                  </a:moveTo>
                  <a:cubicBezTo>
                    <a:pt x="6256" y="545"/>
                    <a:pt x="7907" y="2197"/>
                    <a:pt x="7907" y="4226"/>
                  </a:cubicBezTo>
                  <a:cubicBezTo>
                    <a:pt x="7907" y="6256"/>
                    <a:pt x="6256" y="7907"/>
                    <a:pt x="4226" y="7907"/>
                  </a:cubicBezTo>
                  <a:cubicBezTo>
                    <a:pt x="2197" y="7907"/>
                    <a:pt x="545" y="6256"/>
                    <a:pt x="545" y="4226"/>
                  </a:cubicBezTo>
                  <a:cubicBezTo>
                    <a:pt x="545" y="2197"/>
                    <a:pt x="2197" y="545"/>
                    <a:pt x="4226" y="545"/>
                  </a:cubicBezTo>
                  <a:close/>
                  <a:moveTo>
                    <a:pt x="4226" y="0"/>
                  </a:moveTo>
                  <a:cubicBezTo>
                    <a:pt x="1897" y="0"/>
                    <a:pt x="0" y="1897"/>
                    <a:pt x="0" y="4226"/>
                  </a:cubicBezTo>
                  <a:cubicBezTo>
                    <a:pt x="0" y="6556"/>
                    <a:pt x="1897" y="8451"/>
                    <a:pt x="4226" y="8451"/>
                  </a:cubicBezTo>
                  <a:cubicBezTo>
                    <a:pt x="6556" y="8451"/>
                    <a:pt x="8452" y="6556"/>
                    <a:pt x="8452" y="4226"/>
                  </a:cubicBezTo>
                  <a:cubicBezTo>
                    <a:pt x="8452" y="1897"/>
                    <a:pt x="6556" y="0"/>
                    <a:pt x="4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8"/>
            <p:cNvSpPr/>
            <p:nvPr/>
          </p:nvSpPr>
          <p:spPr>
            <a:xfrm>
              <a:off x="3479638" y="4337025"/>
              <a:ext cx="146450" cy="146425"/>
            </a:xfrm>
            <a:custGeom>
              <a:avLst/>
              <a:gdLst/>
              <a:ahLst/>
              <a:cxnLst/>
              <a:rect l="l" t="t" r="r" b="b"/>
              <a:pathLst>
                <a:path w="5858" h="5857" extrusionOk="0">
                  <a:moveTo>
                    <a:pt x="2929" y="1"/>
                  </a:moveTo>
                  <a:cubicBezTo>
                    <a:pt x="2340" y="1"/>
                    <a:pt x="1770" y="176"/>
                    <a:pt x="1285" y="505"/>
                  </a:cubicBezTo>
                  <a:cubicBezTo>
                    <a:pt x="1160" y="590"/>
                    <a:pt x="1128" y="760"/>
                    <a:pt x="1212" y="884"/>
                  </a:cubicBezTo>
                  <a:cubicBezTo>
                    <a:pt x="1265" y="961"/>
                    <a:pt x="1351" y="1004"/>
                    <a:pt x="1439" y="1004"/>
                  </a:cubicBezTo>
                  <a:cubicBezTo>
                    <a:pt x="1491" y="1004"/>
                    <a:pt x="1544" y="988"/>
                    <a:pt x="1591" y="956"/>
                  </a:cubicBezTo>
                  <a:cubicBezTo>
                    <a:pt x="1987" y="687"/>
                    <a:pt x="2449" y="546"/>
                    <a:pt x="2929" y="546"/>
                  </a:cubicBezTo>
                  <a:cubicBezTo>
                    <a:pt x="4244" y="546"/>
                    <a:pt x="5312" y="1614"/>
                    <a:pt x="5312" y="2928"/>
                  </a:cubicBezTo>
                  <a:cubicBezTo>
                    <a:pt x="5312" y="4243"/>
                    <a:pt x="4244" y="5311"/>
                    <a:pt x="2929" y="5311"/>
                  </a:cubicBezTo>
                  <a:cubicBezTo>
                    <a:pt x="1615" y="5311"/>
                    <a:pt x="546" y="4243"/>
                    <a:pt x="546" y="2928"/>
                  </a:cubicBezTo>
                  <a:cubicBezTo>
                    <a:pt x="546" y="2527"/>
                    <a:pt x="648" y="2131"/>
                    <a:pt x="839" y="1782"/>
                  </a:cubicBezTo>
                  <a:cubicBezTo>
                    <a:pt x="912" y="1650"/>
                    <a:pt x="864" y="1484"/>
                    <a:pt x="732" y="1412"/>
                  </a:cubicBezTo>
                  <a:cubicBezTo>
                    <a:pt x="691" y="1389"/>
                    <a:pt x="646" y="1378"/>
                    <a:pt x="601" y="1378"/>
                  </a:cubicBezTo>
                  <a:cubicBezTo>
                    <a:pt x="505" y="1378"/>
                    <a:pt x="412" y="1429"/>
                    <a:pt x="362" y="1518"/>
                  </a:cubicBezTo>
                  <a:cubicBezTo>
                    <a:pt x="126" y="1949"/>
                    <a:pt x="1" y="2436"/>
                    <a:pt x="1" y="2928"/>
                  </a:cubicBezTo>
                  <a:cubicBezTo>
                    <a:pt x="1" y="4543"/>
                    <a:pt x="1314" y="5856"/>
                    <a:pt x="2929" y="5856"/>
                  </a:cubicBezTo>
                  <a:cubicBezTo>
                    <a:pt x="4544" y="5856"/>
                    <a:pt x="5857" y="4543"/>
                    <a:pt x="5857" y="2928"/>
                  </a:cubicBezTo>
                  <a:cubicBezTo>
                    <a:pt x="5857" y="1313"/>
                    <a:pt x="4544" y="1"/>
                    <a:pt x="29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8"/>
            <p:cNvSpPr/>
            <p:nvPr/>
          </p:nvSpPr>
          <p:spPr>
            <a:xfrm>
              <a:off x="3342388" y="4353125"/>
              <a:ext cx="13650" cy="14250"/>
            </a:xfrm>
            <a:custGeom>
              <a:avLst/>
              <a:gdLst/>
              <a:ahLst/>
              <a:cxnLst/>
              <a:rect l="l" t="t" r="r" b="b"/>
              <a:pathLst>
                <a:path w="546" h="570" extrusionOk="0">
                  <a:moveTo>
                    <a:pt x="273" y="0"/>
                  </a:moveTo>
                  <a:cubicBezTo>
                    <a:pt x="123" y="0"/>
                    <a:pt x="1" y="122"/>
                    <a:pt x="1" y="272"/>
                  </a:cubicBezTo>
                  <a:lnTo>
                    <a:pt x="1" y="296"/>
                  </a:lnTo>
                  <a:cubicBezTo>
                    <a:pt x="1" y="448"/>
                    <a:pt x="123" y="570"/>
                    <a:pt x="273" y="570"/>
                  </a:cubicBezTo>
                  <a:cubicBezTo>
                    <a:pt x="424" y="570"/>
                    <a:pt x="546" y="448"/>
                    <a:pt x="546" y="296"/>
                  </a:cubicBezTo>
                  <a:lnTo>
                    <a:pt x="546" y="272"/>
                  </a:lnTo>
                  <a:cubicBezTo>
                    <a:pt x="546" y="122"/>
                    <a:pt x="424"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8"/>
            <p:cNvSpPr/>
            <p:nvPr/>
          </p:nvSpPr>
          <p:spPr>
            <a:xfrm>
              <a:off x="3289738" y="4368275"/>
              <a:ext cx="13625" cy="14250"/>
            </a:xfrm>
            <a:custGeom>
              <a:avLst/>
              <a:gdLst/>
              <a:ahLst/>
              <a:cxnLst/>
              <a:rect l="l" t="t" r="r" b="b"/>
              <a:pathLst>
                <a:path w="545" h="570" extrusionOk="0">
                  <a:moveTo>
                    <a:pt x="272" y="0"/>
                  </a:moveTo>
                  <a:cubicBezTo>
                    <a:pt x="122" y="0"/>
                    <a:pt x="0" y="122"/>
                    <a:pt x="0" y="273"/>
                  </a:cubicBezTo>
                  <a:lnTo>
                    <a:pt x="0" y="298"/>
                  </a:lnTo>
                  <a:cubicBezTo>
                    <a:pt x="0" y="448"/>
                    <a:pt x="122" y="570"/>
                    <a:pt x="272" y="570"/>
                  </a:cubicBezTo>
                  <a:cubicBezTo>
                    <a:pt x="422" y="570"/>
                    <a:pt x="545" y="448"/>
                    <a:pt x="545" y="298"/>
                  </a:cubicBezTo>
                  <a:lnTo>
                    <a:pt x="545" y="273"/>
                  </a:lnTo>
                  <a:cubicBezTo>
                    <a:pt x="545" y="122"/>
                    <a:pt x="422"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8"/>
            <p:cNvSpPr/>
            <p:nvPr/>
          </p:nvSpPr>
          <p:spPr>
            <a:xfrm>
              <a:off x="3369013" y="4496175"/>
              <a:ext cx="13650" cy="14250"/>
            </a:xfrm>
            <a:custGeom>
              <a:avLst/>
              <a:gdLst/>
              <a:ahLst/>
              <a:cxnLst/>
              <a:rect l="l" t="t" r="r" b="b"/>
              <a:pathLst>
                <a:path w="546" h="570" extrusionOk="0">
                  <a:moveTo>
                    <a:pt x="274" y="0"/>
                  </a:moveTo>
                  <a:cubicBezTo>
                    <a:pt x="123" y="0"/>
                    <a:pt x="1" y="122"/>
                    <a:pt x="1" y="272"/>
                  </a:cubicBezTo>
                  <a:lnTo>
                    <a:pt x="1" y="298"/>
                  </a:lnTo>
                  <a:cubicBezTo>
                    <a:pt x="1" y="448"/>
                    <a:pt x="123" y="570"/>
                    <a:pt x="274" y="570"/>
                  </a:cubicBezTo>
                  <a:cubicBezTo>
                    <a:pt x="424" y="570"/>
                    <a:pt x="546" y="448"/>
                    <a:pt x="546" y="298"/>
                  </a:cubicBezTo>
                  <a:lnTo>
                    <a:pt x="546" y="272"/>
                  </a:lnTo>
                  <a:cubicBezTo>
                    <a:pt x="546" y="122"/>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8"/>
            <p:cNvSpPr/>
            <p:nvPr/>
          </p:nvSpPr>
          <p:spPr>
            <a:xfrm>
              <a:off x="3351538" y="4378400"/>
              <a:ext cx="13625" cy="14250"/>
            </a:xfrm>
            <a:custGeom>
              <a:avLst/>
              <a:gdLst/>
              <a:ahLst/>
              <a:cxnLst/>
              <a:rect l="l" t="t" r="r" b="b"/>
              <a:pathLst>
                <a:path w="545" h="570" extrusionOk="0">
                  <a:moveTo>
                    <a:pt x="273" y="0"/>
                  </a:moveTo>
                  <a:cubicBezTo>
                    <a:pt x="122" y="0"/>
                    <a:pt x="0" y="122"/>
                    <a:pt x="0" y="273"/>
                  </a:cubicBezTo>
                  <a:lnTo>
                    <a:pt x="0" y="298"/>
                  </a:lnTo>
                  <a:cubicBezTo>
                    <a:pt x="0" y="448"/>
                    <a:pt x="122" y="569"/>
                    <a:pt x="273" y="569"/>
                  </a:cubicBezTo>
                  <a:cubicBezTo>
                    <a:pt x="423" y="569"/>
                    <a:pt x="545" y="448"/>
                    <a:pt x="545" y="298"/>
                  </a:cubicBezTo>
                  <a:lnTo>
                    <a:pt x="545" y="273"/>
                  </a:lnTo>
                  <a:cubicBezTo>
                    <a:pt x="545" y="122"/>
                    <a:pt x="423"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58"/>
          <p:cNvGrpSpPr/>
          <p:nvPr/>
        </p:nvGrpSpPr>
        <p:grpSpPr>
          <a:xfrm>
            <a:off x="2538413" y="4138500"/>
            <a:ext cx="378775" cy="465000"/>
            <a:chOff x="2538413" y="4138500"/>
            <a:chExt cx="378775" cy="465000"/>
          </a:xfrm>
        </p:grpSpPr>
        <p:sp>
          <p:nvSpPr>
            <p:cNvPr id="783" name="Google Shape;783;p58"/>
            <p:cNvSpPr/>
            <p:nvPr/>
          </p:nvSpPr>
          <p:spPr>
            <a:xfrm>
              <a:off x="2574388" y="4365850"/>
              <a:ext cx="342800" cy="237650"/>
            </a:xfrm>
            <a:custGeom>
              <a:avLst/>
              <a:gdLst/>
              <a:ahLst/>
              <a:cxnLst/>
              <a:rect l="l" t="t" r="r" b="b"/>
              <a:pathLst>
                <a:path w="13712" h="9506" extrusionOk="0">
                  <a:moveTo>
                    <a:pt x="13306" y="1"/>
                  </a:moveTo>
                  <a:cubicBezTo>
                    <a:pt x="13289" y="1"/>
                    <a:pt x="13273" y="2"/>
                    <a:pt x="13256" y="5"/>
                  </a:cubicBezTo>
                  <a:cubicBezTo>
                    <a:pt x="13107" y="32"/>
                    <a:pt x="13010" y="174"/>
                    <a:pt x="13037" y="322"/>
                  </a:cubicBezTo>
                  <a:cubicBezTo>
                    <a:pt x="13123" y="796"/>
                    <a:pt x="13165" y="1324"/>
                    <a:pt x="13165" y="1931"/>
                  </a:cubicBezTo>
                  <a:cubicBezTo>
                    <a:pt x="13165" y="5807"/>
                    <a:pt x="10012" y="8961"/>
                    <a:pt x="6137" y="8961"/>
                  </a:cubicBezTo>
                  <a:cubicBezTo>
                    <a:pt x="3913" y="8961"/>
                    <a:pt x="1868" y="7942"/>
                    <a:pt x="525" y="6166"/>
                  </a:cubicBezTo>
                  <a:cubicBezTo>
                    <a:pt x="472" y="6096"/>
                    <a:pt x="391" y="6059"/>
                    <a:pt x="308" y="6059"/>
                  </a:cubicBezTo>
                  <a:cubicBezTo>
                    <a:pt x="251" y="6059"/>
                    <a:pt x="193" y="6076"/>
                    <a:pt x="144" y="6114"/>
                  </a:cubicBezTo>
                  <a:cubicBezTo>
                    <a:pt x="23" y="6205"/>
                    <a:pt x="0" y="6376"/>
                    <a:pt x="91" y="6495"/>
                  </a:cubicBezTo>
                  <a:cubicBezTo>
                    <a:pt x="782" y="7410"/>
                    <a:pt x="1687" y="8167"/>
                    <a:pt x="2706" y="8686"/>
                  </a:cubicBezTo>
                  <a:cubicBezTo>
                    <a:pt x="3774" y="9230"/>
                    <a:pt x="4929" y="9505"/>
                    <a:pt x="6137" y="9505"/>
                  </a:cubicBezTo>
                  <a:cubicBezTo>
                    <a:pt x="10313" y="9505"/>
                    <a:pt x="13711" y="6109"/>
                    <a:pt x="13711" y="1931"/>
                  </a:cubicBezTo>
                  <a:cubicBezTo>
                    <a:pt x="13711" y="1290"/>
                    <a:pt x="13666" y="731"/>
                    <a:pt x="13574" y="224"/>
                  </a:cubicBezTo>
                  <a:cubicBezTo>
                    <a:pt x="13550" y="92"/>
                    <a:pt x="13434" y="1"/>
                    <a:pt x="13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8"/>
            <p:cNvSpPr/>
            <p:nvPr/>
          </p:nvSpPr>
          <p:spPr>
            <a:xfrm>
              <a:off x="2538413" y="4138500"/>
              <a:ext cx="368200" cy="365475"/>
            </a:xfrm>
            <a:custGeom>
              <a:avLst/>
              <a:gdLst/>
              <a:ahLst/>
              <a:cxnLst/>
              <a:rect l="l" t="t" r="r" b="b"/>
              <a:pathLst>
                <a:path w="14728" h="14619" extrusionOk="0">
                  <a:moveTo>
                    <a:pt x="5646" y="570"/>
                  </a:moveTo>
                  <a:lnTo>
                    <a:pt x="5646" y="570"/>
                  </a:lnTo>
                  <a:cubicBezTo>
                    <a:pt x="6938" y="727"/>
                    <a:pt x="8064" y="1616"/>
                    <a:pt x="8479" y="2919"/>
                  </a:cubicBezTo>
                  <a:cubicBezTo>
                    <a:pt x="8486" y="2946"/>
                    <a:pt x="8479" y="2969"/>
                    <a:pt x="8471" y="2982"/>
                  </a:cubicBezTo>
                  <a:cubicBezTo>
                    <a:pt x="8464" y="2994"/>
                    <a:pt x="8448" y="3014"/>
                    <a:pt x="8418" y="3020"/>
                  </a:cubicBezTo>
                  <a:lnTo>
                    <a:pt x="6983" y="3315"/>
                  </a:lnTo>
                  <a:cubicBezTo>
                    <a:pt x="6772" y="2423"/>
                    <a:pt x="6435" y="1617"/>
                    <a:pt x="6021" y="1024"/>
                  </a:cubicBezTo>
                  <a:cubicBezTo>
                    <a:pt x="5900" y="850"/>
                    <a:pt x="5774" y="698"/>
                    <a:pt x="5646" y="570"/>
                  </a:cubicBezTo>
                  <a:close/>
                  <a:moveTo>
                    <a:pt x="4628" y="607"/>
                  </a:moveTo>
                  <a:cubicBezTo>
                    <a:pt x="5204" y="607"/>
                    <a:pt x="6037" y="1702"/>
                    <a:pt x="6449" y="3426"/>
                  </a:cubicBezTo>
                  <a:lnTo>
                    <a:pt x="3900" y="3951"/>
                  </a:lnTo>
                  <a:cubicBezTo>
                    <a:pt x="3583" y="2116"/>
                    <a:pt x="3965" y="735"/>
                    <a:pt x="4542" y="616"/>
                  </a:cubicBezTo>
                  <a:cubicBezTo>
                    <a:pt x="4570" y="610"/>
                    <a:pt x="4598" y="607"/>
                    <a:pt x="4628" y="607"/>
                  </a:cubicBezTo>
                  <a:close/>
                  <a:moveTo>
                    <a:pt x="3510" y="1011"/>
                  </a:moveTo>
                  <a:cubicBezTo>
                    <a:pt x="3442" y="1179"/>
                    <a:pt x="3387" y="1367"/>
                    <a:pt x="3345" y="1576"/>
                  </a:cubicBezTo>
                  <a:cubicBezTo>
                    <a:pt x="3200" y="2284"/>
                    <a:pt x="3209" y="3157"/>
                    <a:pt x="3366" y="4061"/>
                  </a:cubicBezTo>
                  <a:lnTo>
                    <a:pt x="1932" y="4356"/>
                  </a:lnTo>
                  <a:cubicBezTo>
                    <a:pt x="1926" y="4357"/>
                    <a:pt x="1921" y="4357"/>
                    <a:pt x="1916" y="4357"/>
                  </a:cubicBezTo>
                  <a:cubicBezTo>
                    <a:pt x="1893" y="4357"/>
                    <a:pt x="1877" y="4348"/>
                    <a:pt x="1868" y="4342"/>
                  </a:cubicBezTo>
                  <a:cubicBezTo>
                    <a:pt x="1856" y="4332"/>
                    <a:pt x="1840" y="4315"/>
                    <a:pt x="1838" y="4288"/>
                  </a:cubicBezTo>
                  <a:cubicBezTo>
                    <a:pt x="1702" y="2927"/>
                    <a:pt x="2385" y="1664"/>
                    <a:pt x="3510" y="1011"/>
                  </a:cubicBezTo>
                  <a:close/>
                  <a:moveTo>
                    <a:pt x="7357" y="5760"/>
                  </a:moveTo>
                  <a:cubicBezTo>
                    <a:pt x="8097" y="5760"/>
                    <a:pt x="8768" y="5786"/>
                    <a:pt x="9374" y="5840"/>
                  </a:cubicBezTo>
                  <a:lnTo>
                    <a:pt x="9374" y="6245"/>
                  </a:lnTo>
                  <a:cubicBezTo>
                    <a:pt x="8795" y="6188"/>
                    <a:pt x="8176" y="6159"/>
                    <a:pt x="7541" y="6159"/>
                  </a:cubicBezTo>
                  <a:cubicBezTo>
                    <a:pt x="6990" y="6159"/>
                    <a:pt x="6453" y="6181"/>
                    <a:pt x="5943" y="6224"/>
                  </a:cubicBezTo>
                  <a:lnTo>
                    <a:pt x="5877" y="5809"/>
                  </a:lnTo>
                  <a:cubicBezTo>
                    <a:pt x="6334" y="5776"/>
                    <a:pt x="6827" y="5760"/>
                    <a:pt x="7357" y="5760"/>
                  </a:cubicBezTo>
                  <a:close/>
                  <a:moveTo>
                    <a:pt x="9919" y="6857"/>
                  </a:moveTo>
                  <a:cubicBezTo>
                    <a:pt x="10353" y="6917"/>
                    <a:pt x="10754" y="6994"/>
                    <a:pt x="11110" y="7087"/>
                  </a:cubicBezTo>
                  <a:cubicBezTo>
                    <a:pt x="12179" y="7365"/>
                    <a:pt x="12414" y="7674"/>
                    <a:pt x="12414" y="7769"/>
                  </a:cubicBezTo>
                  <a:cubicBezTo>
                    <a:pt x="12414" y="7873"/>
                    <a:pt x="12186" y="8137"/>
                    <a:pt x="11326" y="8392"/>
                  </a:cubicBezTo>
                  <a:cubicBezTo>
                    <a:pt x="10923" y="8510"/>
                    <a:pt x="10446" y="8607"/>
                    <a:pt x="9919" y="8681"/>
                  </a:cubicBezTo>
                  <a:lnTo>
                    <a:pt x="9919" y="6857"/>
                  </a:lnTo>
                  <a:close/>
                  <a:moveTo>
                    <a:pt x="5484" y="6817"/>
                  </a:moveTo>
                  <a:lnTo>
                    <a:pt x="5789" y="8754"/>
                  </a:lnTo>
                  <a:cubicBezTo>
                    <a:pt x="5033" y="8681"/>
                    <a:pt x="4349" y="8562"/>
                    <a:pt x="3800" y="8404"/>
                  </a:cubicBezTo>
                  <a:cubicBezTo>
                    <a:pt x="2905" y="8147"/>
                    <a:pt x="2669" y="7877"/>
                    <a:pt x="2669" y="7769"/>
                  </a:cubicBezTo>
                  <a:cubicBezTo>
                    <a:pt x="2669" y="7674"/>
                    <a:pt x="2903" y="7365"/>
                    <a:pt x="3971" y="7087"/>
                  </a:cubicBezTo>
                  <a:cubicBezTo>
                    <a:pt x="4414" y="6972"/>
                    <a:pt x="4927" y="6881"/>
                    <a:pt x="5484" y="6817"/>
                  </a:cubicBezTo>
                  <a:close/>
                  <a:moveTo>
                    <a:pt x="5231" y="1"/>
                  </a:moveTo>
                  <a:cubicBezTo>
                    <a:pt x="4965" y="1"/>
                    <a:pt x="4697" y="28"/>
                    <a:pt x="4432" y="82"/>
                  </a:cubicBezTo>
                  <a:cubicBezTo>
                    <a:pt x="3469" y="281"/>
                    <a:pt x="2620" y="827"/>
                    <a:pt x="2039" y="1621"/>
                  </a:cubicBezTo>
                  <a:cubicBezTo>
                    <a:pt x="1464" y="2408"/>
                    <a:pt x="1199" y="3374"/>
                    <a:pt x="1295" y="4341"/>
                  </a:cubicBezTo>
                  <a:cubicBezTo>
                    <a:pt x="1312" y="4516"/>
                    <a:pt x="1403" y="4677"/>
                    <a:pt x="1546" y="4781"/>
                  </a:cubicBezTo>
                  <a:cubicBezTo>
                    <a:pt x="1654" y="4860"/>
                    <a:pt x="1785" y="4903"/>
                    <a:pt x="1916" y="4903"/>
                  </a:cubicBezTo>
                  <a:cubicBezTo>
                    <a:pt x="1958" y="4903"/>
                    <a:pt x="5082" y="4264"/>
                    <a:pt x="5082" y="4264"/>
                  </a:cubicBezTo>
                  <a:lnTo>
                    <a:pt x="5248" y="5320"/>
                  </a:lnTo>
                  <a:cubicBezTo>
                    <a:pt x="3685" y="5496"/>
                    <a:pt x="2541" y="5891"/>
                    <a:pt x="1722" y="6529"/>
                  </a:cubicBezTo>
                  <a:cubicBezTo>
                    <a:pt x="547" y="7445"/>
                    <a:pt x="0" y="8874"/>
                    <a:pt x="0" y="11025"/>
                  </a:cubicBezTo>
                  <a:cubicBezTo>
                    <a:pt x="0" y="12239"/>
                    <a:pt x="279" y="13397"/>
                    <a:pt x="828" y="14470"/>
                  </a:cubicBezTo>
                  <a:cubicBezTo>
                    <a:pt x="876" y="14564"/>
                    <a:pt x="972" y="14619"/>
                    <a:pt x="1070" y="14619"/>
                  </a:cubicBezTo>
                  <a:cubicBezTo>
                    <a:pt x="1112" y="14619"/>
                    <a:pt x="1155" y="14609"/>
                    <a:pt x="1194" y="14589"/>
                  </a:cubicBezTo>
                  <a:cubicBezTo>
                    <a:pt x="1328" y="14520"/>
                    <a:pt x="1381" y="14357"/>
                    <a:pt x="1312" y="14223"/>
                  </a:cubicBezTo>
                  <a:cubicBezTo>
                    <a:pt x="803" y="13226"/>
                    <a:pt x="546" y="12152"/>
                    <a:pt x="546" y="11025"/>
                  </a:cubicBezTo>
                  <a:cubicBezTo>
                    <a:pt x="546" y="9055"/>
                    <a:pt x="1026" y="7764"/>
                    <a:pt x="2058" y="6959"/>
                  </a:cubicBezTo>
                  <a:cubicBezTo>
                    <a:pt x="2800" y="6379"/>
                    <a:pt x="3864" y="6020"/>
                    <a:pt x="5333" y="5859"/>
                  </a:cubicBezTo>
                  <a:lnTo>
                    <a:pt x="5399" y="6278"/>
                  </a:lnTo>
                  <a:cubicBezTo>
                    <a:pt x="4825" y="6346"/>
                    <a:pt x="4295" y="6440"/>
                    <a:pt x="3835" y="6560"/>
                  </a:cubicBezTo>
                  <a:cubicBezTo>
                    <a:pt x="2700" y="6855"/>
                    <a:pt x="2124" y="7262"/>
                    <a:pt x="2124" y="7770"/>
                  </a:cubicBezTo>
                  <a:cubicBezTo>
                    <a:pt x="2124" y="8247"/>
                    <a:pt x="2637" y="8637"/>
                    <a:pt x="3650" y="8928"/>
                  </a:cubicBezTo>
                  <a:cubicBezTo>
                    <a:pt x="4313" y="9119"/>
                    <a:pt x="5156" y="9255"/>
                    <a:pt x="6082" y="9325"/>
                  </a:cubicBezTo>
                  <a:cubicBezTo>
                    <a:pt x="6088" y="9325"/>
                    <a:pt x="6094" y="9327"/>
                    <a:pt x="6100" y="9327"/>
                  </a:cubicBezTo>
                  <a:cubicBezTo>
                    <a:pt x="6388" y="9348"/>
                    <a:pt x="6683" y="9364"/>
                    <a:pt x="6983" y="9371"/>
                  </a:cubicBezTo>
                  <a:cubicBezTo>
                    <a:pt x="6986" y="9372"/>
                    <a:pt x="6988" y="9372"/>
                    <a:pt x="6990" y="9372"/>
                  </a:cubicBezTo>
                  <a:cubicBezTo>
                    <a:pt x="7138" y="9372"/>
                    <a:pt x="7259" y="9254"/>
                    <a:pt x="7263" y="9107"/>
                  </a:cubicBezTo>
                  <a:cubicBezTo>
                    <a:pt x="7267" y="8957"/>
                    <a:pt x="7149" y="8831"/>
                    <a:pt x="6998" y="8827"/>
                  </a:cubicBezTo>
                  <a:cubicBezTo>
                    <a:pt x="6778" y="8821"/>
                    <a:pt x="6560" y="8811"/>
                    <a:pt x="6347" y="8798"/>
                  </a:cubicBezTo>
                  <a:lnTo>
                    <a:pt x="6027" y="6764"/>
                  </a:lnTo>
                  <a:cubicBezTo>
                    <a:pt x="6511" y="6724"/>
                    <a:pt x="7019" y="6704"/>
                    <a:pt x="7541" y="6704"/>
                  </a:cubicBezTo>
                  <a:cubicBezTo>
                    <a:pt x="8180" y="6704"/>
                    <a:pt x="8798" y="6734"/>
                    <a:pt x="9374" y="6792"/>
                  </a:cubicBezTo>
                  <a:lnTo>
                    <a:pt x="9374" y="8745"/>
                  </a:lnTo>
                  <a:cubicBezTo>
                    <a:pt x="9006" y="8782"/>
                    <a:pt x="8620" y="8809"/>
                    <a:pt x="8223" y="8822"/>
                  </a:cubicBezTo>
                  <a:cubicBezTo>
                    <a:pt x="8073" y="8827"/>
                    <a:pt x="7955" y="8954"/>
                    <a:pt x="7960" y="9104"/>
                  </a:cubicBezTo>
                  <a:cubicBezTo>
                    <a:pt x="7966" y="9252"/>
                    <a:pt x="8088" y="9367"/>
                    <a:pt x="8235" y="9367"/>
                  </a:cubicBezTo>
                  <a:cubicBezTo>
                    <a:pt x="8238" y="9367"/>
                    <a:pt x="8240" y="9367"/>
                    <a:pt x="8242" y="9367"/>
                  </a:cubicBezTo>
                  <a:cubicBezTo>
                    <a:pt x="10418" y="9291"/>
                    <a:pt x="12959" y="8827"/>
                    <a:pt x="12959" y="7770"/>
                  </a:cubicBezTo>
                  <a:cubicBezTo>
                    <a:pt x="12959" y="7262"/>
                    <a:pt x="12383" y="6855"/>
                    <a:pt x="11248" y="6560"/>
                  </a:cubicBezTo>
                  <a:cubicBezTo>
                    <a:pt x="10851" y="6456"/>
                    <a:pt x="10402" y="6373"/>
                    <a:pt x="9919" y="6308"/>
                  </a:cubicBezTo>
                  <a:lnTo>
                    <a:pt x="9919" y="5897"/>
                  </a:lnTo>
                  <a:cubicBezTo>
                    <a:pt x="10750" y="6000"/>
                    <a:pt x="11445" y="6162"/>
                    <a:pt x="12017" y="6384"/>
                  </a:cubicBezTo>
                  <a:cubicBezTo>
                    <a:pt x="13085" y="6798"/>
                    <a:pt x="13768" y="7425"/>
                    <a:pt x="14168" y="8359"/>
                  </a:cubicBezTo>
                  <a:cubicBezTo>
                    <a:pt x="14212" y="8462"/>
                    <a:pt x="14312" y="8523"/>
                    <a:pt x="14418" y="8523"/>
                  </a:cubicBezTo>
                  <a:cubicBezTo>
                    <a:pt x="14454" y="8523"/>
                    <a:pt x="14490" y="8516"/>
                    <a:pt x="14526" y="8501"/>
                  </a:cubicBezTo>
                  <a:cubicBezTo>
                    <a:pt x="14663" y="8442"/>
                    <a:pt x="14727" y="8283"/>
                    <a:pt x="14668" y="8144"/>
                  </a:cubicBezTo>
                  <a:cubicBezTo>
                    <a:pt x="14214" y="7082"/>
                    <a:pt x="13411" y="6341"/>
                    <a:pt x="12213" y="5876"/>
                  </a:cubicBezTo>
                  <a:cubicBezTo>
                    <a:pt x="11576" y="5629"/>
                    <a:pt x="10824" y="5454"/>
                    <a:pt x="9919" y="5346"/>
                  </a:cubicBezTo>
                  <a:lnTo>
                    <a:pt x="9919" y="4446"/>
                  </a:lnTo>
                  <a:cubicBezTo>
                    <a:pt x="9919" y="4345"/>
                    <a:pt x="9974" y="4254"/>
                    <a:pt x="10061" y="4207"/>
                  </a:cubicBezTo>
                  <a:lnTo>
                    <a:pt x="12234" y="3060"/>
                  </a:lnTo>
                  <a:cubicBezTo>
                    <a:pt x="12368" y="2989"/>
                    <a:pt x="12419" y="2825"/>
                    <a:pt x="12349" y="2692"/>
                  </a:cubicBezTo>
                  <a:cubicBezTo>
                    <a:pt x="12300" y="2599"/>
                    <a:pt x="12206" y="2546"/>
                    <a:pt x="12108" y="2546"/>
                  </a:cubicBezTo>
                  <a:cubicBezTo>
                    <a:pt x="12065" y="2546"/>
                    <a:pt x="12022" y="2556"/>
                    <a:pt x="11981" y="2578"/>
                  </a:cubicBezTo>
                  <a:lnTo>
                    <a:pt x="9807" y="3726"/>
                  </a:lnTo>
                  <a:cubicBezTo>
                    <a:pt x="9540" y="3866"/>
                    <a:pt x="9374" y="4143"/>
                    <a:pt x="9374" y="4446"/>
                  </a:cubicBezTo>
                  <a:lnTo>
                    <a:pt x="9374" y="5290"/>
                  </a:lnTo>
                  <a:cubicBezTo>
                    <a:pt x="8768" y="5240"/>
                    <a:pt x="8098" y="5214"/>
                    <a:pt x="7357" y="5214"/>
                  </a:cubicBezTo>
                  <a:cubicBezTo>
                    <a:pt x="6797" y="5214"/>
                    <a:pt x="6276" y="5233"/>
                    <a:pt x="5791" y="5270"/>
                  </a:cubicBezTo>
                  <a:lnTo>
                    <a:pt x="5615" y="4154"/>
                  </a:lnTo>
                  <a:lnTo>
                    <a:pt x="8528" y="3554"/>
                  </a:lnTo>
                  <a:cubicBezTo>
                    <a:pt x="8701" y="3518"/>
                    <a:pt x="8851" y="3410"/>
                    <a:pt x="8941" y="3258"/>
                  </a:cubicBezTo>
                  <a:cubicBezTo>
                    <a:pt x="9029" y="3106"/>
                    <a:pt x="9050" y="2923"/>
                    <a:pt x="8997" y="2755"/>
                  </a:cubicBezTo>
                  <a:cubicBezTo>
                    <a:pt x="8704" y="1829"/>
                    <a:pt x="8079" y="1045"/>
                    <a:pt x="7239" y="550"/>
                  </a:cubicBezTo>
                  <a:cubicBezTo>
                    <a:pt x="6625" y="188"/>
                    <a:pt x="5932" y="1"/>
                    <a:pt x="5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8"/>
            <p:cNvSpPr/>
            <p:nvPr/>
          </p:nvSpPr>
          <p:spPr>
            <a:xfrm>
              <a:off x="2749688" y="4471050"/>
              <a:ext cx="13650" cy="14275"/>
            </a:xfrm>
            <a:custGeom>
              <a:avLst/>
              <a:gdLst/>
              <a:ahLst/>
              <a:cxnLst/>
              <a:rect l="l" t="t" r="r" b="b"/>
              <a:pathLst>
                <a:path w="546" h="571" extrusionOk="0">
                  <a:moveTo>
                    <a:pt x="272" y="1"/>
                  </a:moveTo>
                  <a:cubicBezTo>
                    <a:pt x="122" y="1"/>
                    <a:pt x="0" y="124"/>
                    <a:pt x="0" y="274"/>
                  </a:cubicBezTo>
                  <a:lnTo>
                    <a:pt x="0" y="298"/>
                  </a:lnTo>
                  <a:cubicBezTo>
                    <a:pt x="0" y="448"/>
                    <a:pt x="122" y="570"/>
                    <a:pt x="272" y="570"/>
                  </a:cubicBezTo>
                  <a:cubicBezTo>
                    <a:pt x="424" y="570"/>
                    <a:pt x="545" y="448"/>
                    <a:pt x="545" y="298"/>
                  </a:cubicBezTo>
                  <a:lnTo>
                    <a:pt x="545" y="274"/>
                  </a:lnTo>
                  <a:cubicBezTo>
                    <a:pt x="545" y="124"/>
                    <a:pt x="424"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8"/>
            <p:cNvSpPr/>
            <p:nvPr/>
          </p:nvSpPr>
          <p:spPr>
            <a:xfrm>
              <a:off x="2776863" y="4495875"/>
              <a:ext cx="13650" cy="14250"/>
            </a:xfrm>
            <a:custGeom>
              <a:avLst/>
              <a:gdLst/>
              <a:ahLst/>
              <a:cxnLst/>
              <a:rect l="l" t="t" r="r" b="b"/>
              <a:pathLst>
                <a:path w="546" h="570" extrusionOk="0">
                  <a:moveTo>
                    <a:pt x="272" y="0"/>
                  </a:moveTo>
                  <a:cubicBezTo>
                    <a:pt x="122" y="0"/>
                    <a:pt x="1" y="122"/>
                    <a:pt x="1" y="272"/>
                  </a:cubicBezTo>
                  <a:lnTo>
                    <a:pt x="1" y="296"/>
                  </a:lnTo>
                  <a:cubicBezTo>
                    <a:pt x="1" y="448"/>
                    <a:pt x="122" y="569"/>
                    <a:pt x="272" y="569"/>
                  </a:cubicBezTo>
                  <a:cubicBezTo>
                    <a:pt x="424" y="569"/>
                    <a:pt x="545" y="448"/>
                    <a:pt x="545" y="296"/>
                  </a:cubicBezTo>
                  <a:lnTo>
                    <a:pt x="545" y="272"/>
                  </a:lnTo>
                  <a:cubicBezTo>
                    <a:pt x="545" y="122"/>
                    <a:pt x="424"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8"/>
            <p:cNvSpPr/>
            <p:nvPr/>
          </p:nvSpPr>
          <p:spPr>
            <a:xfrm>
              <a:off x="2789263" y="4436750"/>
              <a:ext cx="13650" cy="14250"/>
            </a:xfrm>
            <a:custGeom>
              <a:avLst/>
              <a:gdLst/>
              <a:ahLst/>
              <a:cxnLst/>
              <a:rect l="l" t="t" r="r" b="b"/>
              <a:pathLst>
                <a:path w="546" h="570" extrusionOk="0">
                  <a:moveTo>
                    <a:pt x="272" y="0"/>
                  </a:moveTo>
                  <a:cubicBezTo>
                    <a:pt x="122" y="0"/>
                    <a:pt x="0" y="122"/>
                    <a:pt x="0" y="273"/>
                  </a:cubicBezTo>
                  <a:lnTo>
                    <a:pt x="0" y="298"/>
                  </a:lnTo>
                  <a:cubicBezTo>
                    <a:pt x="0" y="448"/>
                    <a:pt x="122" y="570"/>
                    <a:pt x="272" y="570"/>
                  </a:cubicBezTo>
                  <a:cubicBezTo>
                    <a:pt x="423" y="570"/>
                    <a:pt x="545" y="448"/>
                    <a:pt x="545" y="298"/>
                  </a:cubicBezTo>
                  <a:lnTo>
                    <a:pt x="545" y="273"/>
                  </a:lnTo>
                  <a:cubicBezTo>
                    <a:pt x="545" y="122"/>
                    <a:pt x="423"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8"/>
            <p:cNvSpPr/>
            <p:nvPr/>
          </p:nvSpPr>
          <p:spPr>
            <a:xfrm>
              <a:off x="2857163" y="4406725"/>
              <a:ext cx="13650" cy="14275"/>
            </a:xfrm>
            <a:custGeom>
              <a:avLst/>
              <a:gdLst/>
              <a:ahLst/>
              <a:cxnLst/>
              <a:rect l="l" t="t" r="r" b="b"/>
              <a:pathLst>
                <a:path w="546" h="571" extrusionOk="0">
                  <a:moveTo>
                    <a:pt x="273" y="1"/>
                  </a:moveTo>
                  <a:cubicBezTo>
                    <a:pt x="123" y="1"/>
                    <a:pt x="1" y="123"/>
                    <a:pt x="1" y="274"/>
                  </a:cubicBezTo>
                  <a:lnTo>
                    <a:pt x="1" y="298"/>
                  </a:lnTo>
                  <a:cubicBezTo>
                    <a:pt x="1" y="449"/>
                    <a:pt x="123" y="570"/>
                    <a:pt x="273" y="570"/>
                  </a:cubicBezTo>
                  <a:cubicBezTo>
                    <a:pt x="424" y="570"/>
                    <a:pt x="546" y="449"/>
                    <a:pt x="546" y="298"/>
                  </a:cubicBezTo>
                  <a:lnTo>
                    <a:pt x="546" y="274"/>
                  </a:lnTo>
                  <a:cubicBezTo>
                    <a:pt x="546" y="123"/>
                    <a:pt x="424"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 name="Google Shape;789;p58"/>
          <p:cNvGrpSpPr/>
          <p:nvPr/>
        </p:nvGrpSpPr>
        <p:grpSpPr>
          <a:xfrm>
            <a:off x="1856913" y="4137900"/>
            <a:ext cx="271875" cy="465025"/>
            <a:chOff x="1856913" y="4137900"/>
            <a:chExt cx="271875" cy="465025"/>
          </a:xfrm>
        </p:grpSpPr>
        <p:sp>
          <p:nvSpPr>
            <p:cNvPr id="790" name="Google Shape;790;p58"/>
            <p:cNvSpPr/>
            <p:nvPr/>
          </p:nvSpPr>
          <p:spPr>
            <a:xfrm>
              <a:off x="1970663" y="4329650"/>
              <a:ext cx="44350" cy="114225"/>
            </a:xfrm>
            <a:custGeom>
              <a:avLst/>
              <a:gdLst/>
              <a:ahLst/>
              <a:cxnLst/>
              <a:rect l="l" t="t" r="r" b="b"/>
              <a:pathLst>
                <a:path w="1774" h="4569" extrusionOk="0">
                  <a:moveTo>
                    <a:pt x="581" y="3475"/>
                  </a:moveTo>
                  <a:lnTo>
                    <a:pt x="581" y="3475"/>
                  </a:lnTo>
                  <a:cubicBezTo>
                    <a:pt x="682" y="3490"/>
                    <a:pt x="784" y="3498"/>
                    <a:pt x="887" y="3498"/>
                  </a:cubicBezTo>
                  <a:cubicBezTo>
                    <a:pt x="990" y="3498"/>
                    <a:pt x="1092" y="3490"/>
                    <a:pt x="1193" y="3475"/>
                  </a:cubicBezTo>
                  <a:lnTo>
                    <a:pt x="1193" y="3475"/>
                  </a:lnTo>
                  <a:cubicBezTo>
                    <a:pt x="1153" y="3754"/>
                    <a:pt x="1067" y="4023"/>
                    <a:pt x="887" y="4023"/>
                  </a:cubicBezTo>
                  <a:cubicBezTo>
                    <a:pt x="708" y="4023"/>
                    <a:pt x="621" y="3754"/>
                    <a:pt x="581" y="3475"/>
                  </a:cubicBezTo>
                  <a:close/>
                  <a:moveTo>
                    <a:pt x="887" y="1"/>
                  </a:moveTo>
                  <a:cubicBezTo>
                    <a:pt x="567" y="1"/>
                    <a:pt x="351" y="341"/>
                    <a:pt x="186" y="1104"/>
                  </a:cubicBezTo>
                  <a:cubicBezTo>
                    <a:pt x="69" y="1644"/>
                    <a:pt x="0" y="2309"/>
                    <a:pt x="0" y="2885"/>
                  </a:cubicBezTo>
                  <a:cubicBezTo>
                    <a:pt x="0" y="2974"/>
                    <a:pt x="2" y="3054"/>
                    <a:pt x="5" y="3129"/>
                  </a:cubicBezTo>
                  <a:lnTo>
                    <a:pt x="5" y="3131"/>
                  </a:lnTo>
                  <a:cubicBezTo>
                    <a:pt x="5" y="3132"/>
                    <a:pt x="5" y="3133"/>
                    <a:pt x="5" y="3134"/>
                  </a:cubicBezTo>
                  <a:cubicBezTo>
                    <a:pt x="43" y="4086"/>
                    <a:pt x="340" y="4568"/>
                    <a:pt x="887" y="4568"/>
                  </a:cubicBezTo>
                  <a:cubicBezTo>
                    <a:pt x="1434" y="4568"/>
                    <a:pt x="1731" y="4085"/>
                    <a:pt x="1769" y="3133"/>
                  </a:cubicBezTo>
                  <a:lnTo>
                    <a:pt x="1769" y="3131"/>
                  </a:lnTo>
                  <a:cubicBezTo>
                    <a:pt x="1773" y="3054"/>
                    <a:pt x="1774" y="2974"/>
                    <a:pt x="1774" y="2885"/>
                  </a:cubicBezTo>
                  <a:cubicBezTo>
                    <a:pt x="1774" y="2672"/>
                    <a:pt x="1764" y="2444"/>
                    <a:pt x="1745" y="2208"/>
                  </a:cubicBezTo>
                  <a:cubicBezTo>
                    <a:pt x="1734" y="2066"/>
                    <a:pt x="1616" y="1958"/>
                    <a:pt x="1474" y="1958"/>
                  </a:cubicBezTo>
                  <a:cubicBezTo>
                    <a:pt x="1467" y="1958"/>
                    <a:pt x="1459" y="1958"/>
                    <a:pt x="1452" y="1959"/>
                  </a:cubicBezTo>
                  <a:cubicBezTo>
                    <a:pt x="1302" y="1971"/>
                    <a:pt x="1191" y="2102"/>
                    <a:pt x="1202" y="2251"/>
                  </a:cubicBezTo>
                  <a:cubicBezTo>
                    <a:pt x="1220" y="2473"/>
                    <a:pt x="1229" y="2685"/>
                    <a:pt x="1229" y="2885"/>
                  </a:cubicBezTo>
                  <a:cubicBezTo>
                    <a:pt x="1229" y="2894"/>
                    <a:pt x="1229" y="2904"/>
                    <a:pt x="1229" y="2914"/>
                  </a:cubicBezTo>
                  <a:cubicBezTo>
                    <a:pt x="1117" y="2940"/>
                    <a:pt x="1003" y="2954"/>
                    <a:pt x="887" y="2954"/>
                  </a:cubicBezTo>
                  <a:cubicBezTo>
                    <a:pt x="771" y="2954"/>
                    <a:pt x="656" y="2940"/>
                    <a:pt x="545" y="2914"/>
                  </a:cubicBezTo>
                  <a:cubicBezTo>
                    <a:pt x="545" y="2904"/>
                    <a:pt x="545" y="2894"/>
                    <a:pt x="545" y="2885"/>
                  </a:cubicBezTo>
                  <a:cubicBezTo>
                    <a:pt x="545" y="1954"/>
                    <a:pt x="728" y="1008"/>
                    <a:pt x="885" y="653"/>
                  </a:cubicBezTo>
                  <a:cubicBezTo>
                    <a:pt x="923" y="736"/>
                    <a:pt x="971" y="869"/>
                    <a:pt x="1022" y="1077"/>
                  </a:cubicBezTo>
                  <a:cubicBezTo>
                    <a:pt x="1053" y="1201"/>
                    <a:pt x="1164" y="1284"/>
                    <a:pt x="1287" y="1284"/>
                  </a:cubicBezTo>
                  <a:cubicBezTo>
                    <a:pt x="1308" y="1284"/>
                    <a:pt x="1330" y="1281"/>
                    <a:pt x="1352" y="1276"/>
                  </a:cubicBezTo>
                  <a:cubicBezTo>
                    <a:pt x="1498" y="1239"/>
                    <a:pt x="1587" y="1092"/>
                    <a:pt x="1551" y="946"/>
                  </a:cubicBezTo>
                  <a:cubicBezTo>
                    <a:pt x="1442" y="506"/>
                    <a:pt x="1268" y="1"/>
                    <a:pt x="8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8"/>
            <p:cNvSpPr/>
            <p:nvPr/>
          </p:nvSpPr>
          <p:spPr>
            <a:xfrm>
              <a:off x="1970663" y="4449625"/>
              <a:ext cx="44350" cy="114250"/>
            </a:xfrm>
            <a:custGeom>
              <a:avLst/>
              <a:gdLst/>
              <a:ahLst/>
              <a:cxnLst/>
              <a:rect l="l" t="t" r="r" b="b"/>
              <a:pathLst>
                <a:path w="1774" h="4570" extrusionOk="0">
                  <a:moveTo>
                    <a:pt x="887" y="649"/>
                  </a:moveTo>
                  <a:cubicBezTo>
                    <a:pt x="1045" y="1002"/>
                    <a:pt x="1229" y="1950"/>
                    <a:pt x="1229" y="2886"/>
                  </a:cubicBezTo>
                  <a:cubicBezTo>
                    <a:pt x="1229" y="2895"/>
                    <a:pt x="1229" y="2905"/>
                    <a:pt x="1229" y="2915"/>
                  </a:cubicBezTo>
                  <a:cubicBezTo>
                    <a:pt x="1117" y="2941"/>
                    <a:pt x="1003" y="2953"/>
                    <a:pt x="887" y="2953"/>
                  </a:cubicBezTo>
                  <a:cubicBezTo>
                    <a:pt x="771" y="2953"/>
                    <a:pt x="656" y="2941"/>
                    <a:pt x="545" y="2915"/>
                  </a:cubicBezTo>
                  <a:cubicBezTo>
                    <a:pt x="545" y="2905"/>
                    <a:pt x="545" y="2895"/>
                    <a:pt x="545" y="2886"/>
                  </a:cubicBezTo>
                  <a:cubicBezTo>
                    <a:pt x="545" y="1950"/>
                    <a:pt x="730" y="1002"/>
                    <a:pt x="887" y="649"/>
                  </a:cubicBezTo>
                  <a:close/>
                  <a:moveTo>
                    <a:pt x="581" y="3476"/>
                  </a:moveTo>
                  <a:lnTo>
                    <a:pt x="581" y="3476"/>
                  </a:lnTo>
                  <a:cubicBezTo>
                    <a:pt x="682" y="3491"/>
                    <a:pt x="784" y="3498"/>
                    <a:pt x="887" y="3498"/>
                  </a:cubicBezTo>
                  <a:cubicBezTo>
                    <a:pt x="990" y="3498"/>
                    <a:pt x="1092" y="3491"/>
                    <a:pt x="1193" y="3476"/>
                  </a:cubicBezTo>
                  <a:lnTo>
                    <a:pt x="1193" y="3476"/>
                  </a:lnTo>
                  <a:cubicBezTo>
                    <a:pt x="1151" y="3755"/>
                    <a:pt x="1067" y="4024"/>
                    <a:pt x="887" y="4024"/>
                  </a:cubicBezTo>
                  <a:cubicBezTo>
                    <a:pt x="708" y="4024"/>
                    <a:pt x="621" y="3755"/>
                    <a:pt x="581" y="3476"/>
                  </a:cubicBezTo>
                  <a:close/>
                  <a:moveTo>
                    <a:pt x="887" y="0"/>
                  </a:moveTo>
                  <a:cubicBezTo>
                    <a:pt x="567" y="0"/>
                    <a:pt x="351" y="341"/>
                    <a:pt x="186" y="1105"/>
                  </a:cubicBezTo>
                  <a:cubicBezTo>
                    <a:pt x="69" y="1643"/>
                    <a:pt x="0" y="2309"/>
                    <a:pt x="0" y="2886"/>
                  </a:cubicBezTo>
                  <a:cubicBezTo>
                    <a:pt x="0" y="2975"/>
                    <a:pt x="2" y="3055"/>
                    <a:pt x="5" y="3130"/>
                  </a:cubicBezTo>
                  <a:lnTo>
                    <a:pt x="5" y="3132"/>
                  </a:lnTo>
                  <a:cubicBezTo>
                    <a:pt x="5" y="3133"/>
                    <a:pt x="5" y="3134"/>
                    <a:pt x="5" y="3135"/>
                  </a:cubicBezTo>
                  <a:cubicBezTo>
                    <a:pt x="43" y="4086"/>
                    <a:pt x="340" y="4569"/>
                    <a:pt x="887" y="4569"/>
                  </a:cubicBezTo>
                  <a:cubicBezTo>
                    <a:pt x="1434" y="4569"/>
                    <a:pt x="1731" y="4086"/>
                    <a:pt x="1769" y="3134"/>
                  </a:cubicBezTo>
                  <a:lnTo>
                    <a:pt x="1769" y="3132"/>
                  </a:lnTo>
                  <a:cubicBezTo>
                    <a:pt x="1773" y="3055"/>
                    <a:pt x="1774" y="2975"/>
                    <a:pt x="1774" y="2886"/>
                  </a:cubicBezTo>
                  <a:cubicBezTo>
                    <a:pt x="1774" y="2309"/>
                    <a:pt x="1705" y="1643"/>
                    <a:pt x="1588" y="1105"/>
                  </a:cubicBezTo>
                  <a:cubicBezTo>
                    <a:pt x="1422" y="341"/>
                    <a:pt x="1207"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8"/>
            <p:cNvSpPr/>
            <p:nvPr/>
          </p:nvSpPr>
          <p:spPr>
            <a:xfrm>
              <a:off x="1856913" y="4137900"/>
              <a:ext cx="271875" cy="465025"/>
            </a:xfrm>
            <a:custGeom>
              <a:avLst/>
              <a:gdLst/>
              <a:ahLst/>
              <a:cxnLst/>
              <a:rect l="l" t="t" r="r" b="b"/>
              <a:pathLst>
                <a:path w="10875" h="18601" extrusionOk="0">
                  <a:moveTo>
                    <a:pt x="3492" y="3135"/>
                  </a:moveTo>
                  <a:cubicBezTo>
                    <a:pt x="3594" y="3236"/>
                    <a:pt x="3762" y="3446"/>
                    <a:pt x="3987" y="3839"/>
                  </a:cubicBezTo>
                  <a:cubicBezTo>
                    <a:pt x="4248" y="4296"/>
                    <a:pt x="4506" y="4866"/>
                    <a:pt x="4676" y="5361"/>
                  </a:cubicBezTo>
                  <a:cubicBezTo>
                    <a:pt x="4705" y="5446"/>
                    <a:pt x="4729" y="5522"/>
                    <a:pt x="4750" y="5594"/>
                  </a:cubicBezTo>
                  <a:cubicBezTo>
                    <a:pt x="4884" y="6041"/>
                    <a:pt x="4986" y="6595"/>
                    <a:pt x="4710" y="6689"/>
                  </a:cubicBezTo>
                  <a:cubicBezTo>
                    <a:pt x="4687" y="6697"/>
                    <a:pt x="4664" y="6701"/>
                    <a:pt x="4642" y="6701"/>
                  </a:cubicBezTo>
                  <a:cubicBezTo>
                    <a:pt x="4392" y="6701"/>
                    <a:pt x="4161" y="6248"/>
                    <a:pt x="4006" y="5848"/>
                  </a:cubicBezTo>
                  <a:cubicBezTo>
                    <a:pt x="3979" y="5779"/>
                    <a:pt x="3951" y="5704"/>
                    <a:pt x="3922" y="5619"/>
                  </a:cubicBezTo>
                  <a:cubicBezTo>
                    <a:pt x="3752" y="5124"/>
                    <a:pt x="3607" y="4516"/>
                    <a:pt x="3532" y="3994"/>
                  </a:cubicBezTo>
                  <a:cubicBezTo>
                    <a:pt x="3469" y="3546"/>
                    <a:pt x="3473" y="3278"/>
                    <a:pt x="3492" y="3135"/>
                  </a:cubicBezTo>
                  <a:close/>
                  <a:moveTo>
                    <a:pt x="5488" y="560"/>
                  </a:moveTo>
                  <a:cubicBezTo>
                    <a:pt x="5548" y="619"/>
                    <a:pt x="5719" y="843"/>
                    <a:pt x="5906" y="1607"/>
                  </a:cubicBezTo>
                  <a:cubicBezTo>
                    <a:pt x="6058" y="2230"/>
                    <a:pt x="6175" y="3041"/>
                    <a:pt x="6227" y="3831"/>
                  </a:cubicBezTo>
                  <a:cubicBezTo>
                    <a:pt x="6229" y="3860"/>
                    <a:pt x="6235" y="3887"/>
                    <a:pt x="6245" y="3912"/>
                  </a:cubicBezTo>
                  <a:cubicBezTo>
                    <a:pt x="6109" y="4220"/>
                    <a:pt x="5986" y="4530"/>
                    <a:pt x="5884" y="4827"/>
                  </a:cubicBezTo>
                  <a:cubicBezTo>
                    <a:pt x="5845" y="4938"/>
                    <a:pt x="5813" y="5038"/>
                    <a:pt x="5786" y="5132"/>
                  </a:cubicBezTo>
                  <a:cubicBezTo>
                    <a:pt x="5692" y="5447"/>
                    <a:pt x="5457" y="6237"/>
                    <a:pt x="5713" y="6763"/>
                  </a:cubicBezTo>
                  <a:cubicBezTo>
                    <a:pt x="5647" y="6795"/>
                    <a:pt x="5574" y="6811"/>
                    <a:pt x="5489" y="6811"/>
                  </a:cubicBezTo>
                  <a:cubicBezTo>
                    <a:pt x="5435" y="6811"/>
                    <a:pt x="5385" y="6805"/>
                    <a:pt x="5341" y="6793"/>
                  </a:cubicBezTo>
                  <a:cubicBezTo>
                    <a:pt x="5473" y="6486"/>
                    <a:pt x="5451" y="6034"/>
                    <a:pt x="5272" y="5439"/>
                  </a:cubicBezTo>
                  <a:cubicBezTo>
                    <a:pt x="5249" y="5360"/>
                    <a:pt x="5223" y="5278"/>
                    <a:pt x="5191" y="5184"/>
                  </a:cubicBezTo>
                  <a:cubicBezTo>
                    <a:pt x="5066" y="4820"/>
                    <a:pt x="4902" y="4430"/>
                    <a:pt x="4723" y="4065"/>
                  </a:cubicBezTo>
                  <a:cubicBezTo>
                    <a:pt x="4732" y="4038"/>
                    <a:pt x="4740" y="4010"/>
                    <a:pt x="4741" y="3980"/>
                  </a:cubicBezTo>
                  <a:cubicBezTo>
                    <a:pt x="4787" y="3170"/>
                    <a:pt x="4901" y="2327"/>
                    <a:pt x="5057" y="1668"/>
                  </a:cubicBezTo>
                  <a:cubicBezTo>
                    <a:pt x="5233" y="925"/>
                    <a:pt x="5409" y="636"/>
                    <a:pt x="5488" y="560"/>
                  </a:cubicBezTo>
                  <a:close/>
                  <a:moveTo>
                    <a:pt x="2385" y="6590"/>
                  </a:moveTo>
                  <a:lnTo>
                    <a:pt x="2385" y="6590"/>
                  </a:lnTo>
                  <a:cubicBezTo>
                    <a:pt x="2479" y="6689"/>
                    <a:pt x="2607" y="6847"/>
                    <a:pt x="2766" y="7083"/>
                  </a:cubicBezTo>
                  <a:cubicBezTo>
                    <a:pt x="2690" y="7187"/>
                    <a:pt x="2615" y="7297"/>
                    <a:pt x="2541" y="7410"/>
                  </a:cubicBezTo>
                  <a:cubicBezTo>
                    <a:pt x="2452" y="7057"/>
                    <a:pt x="2403" y="6778"/>
                    <a:pt x="2385" y="6590"/>
                  </a:cubicBezTo>
                  <a:close/>
                  <a:moveTo>
                    <a:pt x="8491" y="6589"/>
                  </a:moveTo>
                  <a:lnTo>
                    <a:pt x="8491" y="6589"/>
                  </a:lnTo>
                  <a:cubicBezTo>
                    <a:pt x="8471" y="6777"/>
                    <a:pt x="8422" y="7055"/>
                    <a:pt x="8333" y="7410"/>
                  </a:cubicBezTo>
                  <a:cubicBezTo>
                    <a:pt x="8260" y="7297"/>
                    <a:pt x="8184" y="7187"/>
                    <a:pt x="8108" y="7083"/>
                  </a:cubicBezTo>
                  <a:cubicBezTo>
                    <a:pt x="8267" y="6846"/>
                    <a:pt x="8396" y="6689"/>
                    <a:pt x="8491" y="6589"/>
                  </a:cubicBezTo>
                  <a:close/>
                  <a:moveTo>
                    <a:pt x="1508" y="8781"/>
                  </a:moveTo>
                  <a:lnTo>
                    <a:pt x="1508" y="8781"/>
                  </a:lnTo>
                  <a:cubicBezTo>
                    <a:pt x="1701" y="9106"/>
                    <a:pt x="1989" y="9891"/>
                    <a:pt x="2123" y="10680"/>
                  </a:cubicBezTo>
                  <a:cubicBezTo>
                    <a:pt x="2123" y="10683"/>
                    <a:pt x="2124" y="10685"/>
                    <a:pt x="2124" y="10687"/>
                  </a:cubicBezTo>
                  <a:cubicBezTo>
                    <a:pt x="2034" y="10723"/>
                    <a:pt x="1942" y="10749"/>
                    <a:pt x="1845" y="10766"/>
                  </a:cubicBezTo>
                  <a:cubicBezTo>
                    <a:pt x="1770" y="10779"/>
                    <a:pt x="1696" y="10785"/>
                    <a:pt x="1622" y="10785"/>
                  </a:cubicBezTo>
                  <a:cubicBezTo>
                    <a:pt x="1600" y="10785"/>
                    <a:pt x="1579" y="10785"/>
                    <a:pt x="1557" y="10783"/>
                  </a:cubicBezTo>
                  <a:cubicBezTo>
                    <a:pt x="1556" y="10781"/>
                    <a:pt x="1556" y="10778"/>
                    <a:pt x="1556" y="10776"/>
                  </a:cubicBezTo>
                  <a:cubicBezTo>
                    <a:pt x="1421" y="9988"/>
                    <a:pt x="1433" y="9151"/>
                    <a:pt x="1508" y="8781"/>
                  </a:cubicBezTo>
                  <a:close/>
                  <a:moveTo>
                    <a:pt x="9366" y="8781"/>
                  </a:moveTo>
                  <a:cubicBezTo>
                    <a:pt x="9441" y="9151"/>
                    <a:pt x="9452" y="9988"/>
                    <a:pt x="9318" y="10776"/>
                  </a:cubicBezTo>
                  <a:cubicBezTo>
                    <a:pt x="9318" y="10778"/>
                    <a:pt x="9318" y="10781"/>
                    <a:pt x="9317" y="10783"/>
                  </a:cubicBezTo>
                  <a:cubicBezTo>
                    <a:pt x="9296" y="10785"/>
                    <a:pt x="9274" y="10785"/>
                    <a:pt x="9252" y="10785"/>
                  </a:cubicBezTo>
                  <a:cubicBezTo>
                    <a:pt x="9178" y="10785"/>
                    <a:pt x="9103" y="10779"/>
                    <a:pt x="9028" y="10766"/>
                  </a:cubicBezTo>
                  <a:cubicBezTo>
                    <a:pt x="8932" y="10749"/>
                    <a:pt x="8840" y="10723"/>
                    <a:pt x="8750" y="10687"/>
                  </a:cubicBezTo>
                  <a:cubicBezTo>
                    <a:pt x="8750" y="10685"/>
                    <a:pt x="8751" y="10683"/>
                    <a:pt x="8751" y="10680"/>
                  </a:cubicBezTo>
                  <a:cubicBezTo>
                    <a:pt x="8885" y="9891"/>
                    <a:pt x="9173" y="9106"/>
                    <a:pt x="9366" y="8781"/>
                  </a:cubicBezTo>
                  <a:close/>
                  <a:moveTo>
                    <a:pt x="2179" y="11245"/>
                  </a:moveTo>
                  <a:cubicBezTo>
                    <a:pt x="2182" y="11473"/>
                    <a:pt x="2149" y="11703"/>
                    <a:pt x="2008" y="11727"/>
                  </a:cubicBezTo>
                  <a:cubicBezTo>
                    <a:pt x="2001" y="11728"/>
                    <a:pt x="1993" y="11729"/>
                    <a:pt x="1986" y="11729"/>
                  </a:cubicBezTo>
                  <a:cubicBezTo>
                    <a:pt x="1858" y="11729"/>
                    <a:pt x="1758" y="11533"/>
                    <a:pt x="1689" y="11328"/>
                  </a:cubicBezTo>
                  <a:cubicBezTo>
                    <a:pt x="1771" y="11326"/>
                    <a:pt x="1853" y="11317"/>
                    <a:pt x="1937" y="11302"/>
                  </a:cubicBezTo>
                  <a:cubicBezTo>
                    <a:pt x="2019" y="11289"/>
                    <a:pt x="2101" y="11269"/>
                    <a:pt x="2179" y="11245"/>
                  </a:cubicBezTo>
                  <a:close/>
                  <a:moveTo>
                    <a:pt x="8695" y="11245"/>
                  </a:moveTo>
                  <a:lnTo>
                    <a:pt x="8695" y="11245"/>
                  </a:lnTo>
                  <a:cubicBezTo>
                    <a:pt x="8774" y="11269"/>
                    <a:pt x="8855" y="11289"/>
                    <a:pt x="8937" y="11302"/>
                  </a:cubicBezTo>
                  <a:cubicBezTo>
                    <a:pt x="9020" y="11317"/>
                    <a:pt x="9103" y="11326"/>
                    <a:pt x="9186" y="11328"/>
                  </a:cubicBezTo>
                  <a:cubicBezTo>
                    <a:pt x="9117" y="11533"/>
                    <a:pt x="9016" y="11729"/>
                    <a:pt x="8887" y="11729"/>
                  </a:cubicBezTo>
                  <a:cubicBezTo>
                    <a:pt x="8880" y="11729"/>
                    <a:pt x="8872" y="11728"/>
                    <a:pt x="8865" y="11727"/>
                  </a:cubicBezTo>
                  <a:cubicBezTo>
                    <a:pt x="8726" y="11703"/>
                    <a:pt x="8692" y="11473"/>
                    <a:pt x="8695" y="11245"/>
                  </a:cubicBezTo>
                  <a:close/>
                  <a:moveTo>
                    <a:pt x="613" y="12902"/>
                  </a:moveTo>
                  <a:cubicBezTo>
                    <a:pt x="882" y="13168"/>
                    <a:pt x="1357" y="13854"/>
                    <a:pt x="1686" y="14585"/>
                  </a:cubicBezTo>
                  <a:cubicBezTo>
                    <a:pt x="1687" y="14587"/>
                    <a:pt x="1689" y="14588"/>
                    <a:pt x="1689" y="14591"/>
                  </a:cubicBezTo>
                  <a:cubicBezTo>
                    <a:pt x="1612" y="14649"/>
                    <a:pt x="1529" y="14698"/>
                    <a:pt x="1439" y="14737"/>
                  </a:cubicBezTo>
                  <a:cubicBezTo>
                    <a:pt x="1350" y="14778"/>
                    <a:pt x="1258" y="14807"/>
                    <a:pt x="1165" y="14828"/>
                  </a:cubicBezTo>
                  <a:cubicBezTo>
                    <a:pt x="1163" y="14826"/>
                    <a:pt x="1162" y="14823"/>
                    <a:pt x="1161" y="14821"/>
                  </a:cubicBezTo>
                  <a:cubicBezTo>
                    <a:pt x="833" y="14092"/>
                    <a:pt x="633" y="13280"/>
                    <a:pt x="613" y="12902"/>
                  </a:cubicBezTo>
                  <a:close/>
                  <a:moveTo>
                    <a:pt x="10262" y="12902"/>
                  </a:moveTo>
                  <a:cubicBezTo>
                    <a:pt x="10241" y="13280"/>
                    <a:pt x="10042" y="14092"/>
                    <a:pt x="9712" y="14821"/>
                  </a:cubicBezTo>
                  <a:cubicBezTo>
                    <a:pt x="9712" y="14823"/>
                    <a:pt x="9711" y="14826"/>
                    <a:pt x="9709" y="14828"/>
                  </a:cubicBezTo>
                  <a:cubicBezTo>
                    <a:pt x="9615" y="14807"/>
                    <a:pt x="9524" y="14778"/>
                    <a:pt x="9434" y="14737"/>
                  </a:cubicBezTo>
                  <a:cubicBezTo>
                    <a:pt x="9345" y="14698"/>
                    <a:pt x="9262" y="14649"/>
                    <a:pt x="9184" y="14591"/>
                  </a:cubicBezTo>
                  <a:cubicBezTo>
                    <a:pt x="9186" y="14588"/>
                    <a:pt x="9187" y="14587"/>
                    <a:pt x="9188" y="14585"/>
                  </a:cubicBezTo>
                  <a:cubicBezTo>
                    <a:pt x="9516" y="13854"/>
                    <a:pt x="9992" y="13168"/>
                    <a:pt x="10262" y="12902"/>
                  </a:cubicBezTo>
                  <a:close/>
                  <a:moveTo>
                    <a:pt x="8990" y="15117"/>
                  </a:moveTo>
                  <a:lnTo>
                    <a:pt x="8990" y="15117"/>
                  </a:lnTo>
                  <a:cubicBezTo>
                    <a:pt x="9060" y="15160"/>
                    <a:pt x="9134" y="15200"/>
                    <a:pt x="9210" y="15234"/>
                  </a:cubicBezTo>
                  <a:cubicBezTo>
                    <a:pt x="9286" y="15269"/>
                    <a:pt x="9365" y="15298"/>
                    <a:pt x="9444" y="15321"/>
                  </a:cubicBezTo>
                  <a:cubicBezTo>
                    <a:pt x="9335" y="15486"/>
                    <a:pt x="9203" y="15638"/>
                    <a:pt x="9086" y="15638"/>
                  </a:cubicBezTo>
                  <a:cubicBezTo>
                    <a:pt x="9068" y="15638"/>
                    <a:pt x="9050" y="15634"/>
                    <a:pt x="9033" y="15626"/>
                  </a:cubicBezTo>
                  <a:cubicBezTo>
                    <a:pt x="8904" y="15569"/>
                    <a:pt x="8930" y="15337"/>
                    <a:pt x="8990" y="15117"/>
                  </a:cubicBezTo>
                  <a:close/>
                  <a:moveTo>
                    <a:pt x="1884" y="15117"/>
                  </a:moveTo>
                  <a:lnTo>
                    <a:pt x="1884" y="15117"/>
                  </a:lnTo>
                  <a:cubicBezTo>
                    <a:pt x="1944" y="15337"/>
                    <a:pt x="1969" y="15569"/>
                    <a:pt x="1840" y="15626"/>
                  </a:cubicBezTo>
                  <a:cubicBezTo>
                    <a:pt x="1822" y="15634"/>
                    <a:pt x="1804" y="15638"/>
                    <a:pt x="1786" y="15638"/>
                  </a:cubicBezTo>
                  <a:cubicBezTo>
                    <a:pt x="1669" y="15638"/>
                    <a:pt x="1539" y="15487"/>
                    <a:pt x="1429" y="15321"/>
                  </a:cubicBezTo>
                  <a:cubicBezTo>
                    <a:pt x="1509" y="15298"/>
                    <a:pt x="1587" y="15269"/>
                    <a:pt x="1664" y="15234"/>
                  </a:cubicBezTo>
                  <a:cubicBezTo>
                    <a:pt x="1740" y="15200"/>
                    <a:pt x="1814" y="15160"/>
                    <a:pt x="1884" y="15117"/>
                  </a:cubicBezTo>
                  <a:close/>
                  <a:moveTo>
                    <a:pt x="5489" y="0"/>
                  </a:moveTo>
                  <a:cubicBezTo>
                    <a:pt x="5100" y="0"/>
                    <a:pt x="4806" y="444"/>
                    <a:pt x="4563" y="1396"/>
                  </a:cubicBezTo>
                  <a:cubicBezTo>
                    <a:pt x="4429" y="1921"/>
                    <a:pt x="4322" y="2565"/>
                    <a:pt x="4254" y="3230"/>
                  </a:cubicBezTo>
                  <a:cubicBezTo>
                    <a:pt x="3935" y="2743"/>
                    <a:pt x="3670" y="2513"/>
                    <a:pt x="3422" y="2513"/>
                  </a:cubicBezTo>
                  <a:cubicBezTo>
                    <a:pt x="3377" y="2513"/>
                    <a:pt x="3332" y="2521"/>
                    <a:pt x="3287" y="2536"/>
                  </a:cubicBezTo>
                  <a:cubicBezTo>
                    <a:pt x="2970" y="2645"/>
                    <a:pt x="2873" y="3065"/>
                    <a:pt x="2970" y="3898"/>
                  </a:cubicBezTo>
                  <a:cubicBezTo>
                    <a:pt x="3040" y="4493"/>
                    <a:pt x="3204" y="5204"/>
                    <a:pt x="3407" y="5795"/>
                  </a:cubicBezTo>
                  <a:cubicBezTo>
                    <a:pt x="3439" y="5889"/>
                    <a:pt x="3468" y="5970"/>
                    <a:pt x="3498" y="6046"/>
                  </a:cubicBezTo>
                  <a:cubicBezTo>
                    <a:pt x="3516" y="6093"/>
                    <a:pt x="3535" y="6140"/>
                    <a:pt x="3554" y="6184"/>
                  </a:cubicBezTo>
                  <a:cubicBezTo>
                    <a:pt x="3407" y="6319"/>
                    <a:pt x="3262" y="6469"/>
                    <a:pt x="3119" y="6635"/>
                  </a:cubicBezTo>
                  <a:cubicBezTo>
                    <a:pt x="2694" y="6039"/>
                    <a:pt x="2422" y="5889"/>
                    <a:pt x="2231" y="5889"/>
                  </a:cubicBezTo>
                  <a:cubicBezTo>
                    <a:pt x="2170" y="5889"/>
                    <a:pt x="2118" y="5904"/>
                    <a:pt x="2071" y="5924"/>
                  </a:cubicBezTo>
                  <a:cubicBezTo>
                    <a:pt x="1785" y="6051"/>
                    <a:pt x="1805" y="6453"/>
                    <a:pt x="1872" y="6869"/>
                  </a:cubicBezTo>
                  <a:cubicBezTo>
                    <a:pt x="1922" y="7195"/>
                    <a:pt x="2026" y="7628"/>
                    <a:pt x="2153" y="8059"/>
                  </a:cubicBezTo>
                  <a:cubicBezTo>
                    <a:pt x="2083" y="8190"/>
                    <a:pt x="2015" y="8324"/>
                    <a:pt x="1947" y="8462"/>
                  </a:cubicBezTo>
                  <a:cubicBezTo>
                    <a:pt x="1792" y="8221"/>
                    <a:pt x="1635" y="8107"/>
                    <a:pt x="1464" y="8107"/>
                  </a:cubicBezTo>
                  <a:cubicBezTo>
                    <a:pt x="1440" y="8107"/>
                    <a:pt x="1417" y="8109"/>
                    <a:pt x="1393" y="8113"/>
                  </a:cubicBezTo>
                  <a:cubicBezTo>
                    <a:pt x="1093" y="8164"/>
                    <a:pt x="946" y="8511"/>
                    <a:pt x="913" y="9235"/>
                  </a:cubicBezTo>
                  <a:cubicBezTo>
                    <a:pt x="890" y="9738"/>
                    <a:pt x="930" y="10349"/>
                    <a:pt x="1018" y="10868"/>
                  </a:cubicBezTo>
                  <a:cubicBezTo>
                    <a:pt x="1022" y="10892"/>
                    <a:pt x="1027" y="10916"/>
                    <a:pt x="1031" y="10938"/>
                  </a:cubicBezTo>
                  <a:cubicBezTo>
                    <a:pt x="1023" y="10954"/>
                    <a:pt x="1017" y="10970"/>
                    <a:pt x="1012" y="10988"/>
                  </a:cubicBezTo>
                  <a:cubicBezTo>
                    <a:pt x="894" y="11438"/>
                    <a:pt x="799" y="11882"/>
                    <a:pt x="731" y="12316"/>
                  </a:cubicBezTo>
                  <a:cubicBezTo>
                    <a:pt x="648" y="12271"/>
                    <a:pt x="570" y="12249"/>
                    <a:pt x="495" y="12249"/>
                  </a:cubicBezTo>
                  <a:cubicBezTo>
                    <a:pt x="439" y="12249"/>
                    <a:pt x="386" y="12261"/>
                    <a:pt x="333" y="12285"/>
                  </a:cubicBezTo>
                  <a:cubicBezTo>
                    <a:pt x="55" y="12409"/>
                    <a:pt x="0" y="12782"/>
                    <a:pt x="151" y="13491"/>
                  </a:cubicBezTo>
                  <a:cubicBezTo>
                    <a:pt x="256" y="13985"/>
                    <a:pt x="449" y="14565"/>
                    <a:pt x="665" y="15045"/>
                  </a:cubicBezTo>
                  <a:cubicBezTo>
                    <a:pt x="685" y="15089"/>
                    <a:pt x="704" y="15130"/>
                    <a:pt x="722" y="15168"/>
                  </a:cubicBezTo>
                  <a:cubicBezTo>
                    <a:pt x="722" y="15186"/>
                    <a:pt x="724" y="15205"/>
                    <a:pt x="728" y="15223"/>
                  </a:cubicBezTo>
                  <a:cubicBezTo>
                    <a:pt x="942" y="16234"/>
                    <a:pt x="1417" y="17037"/>
                    <a:pt x="2139" y="17611"/>
                  </a:cubicBezTo>
                  <a:cubicBezTo>
                    <a:pt x="2189" y="17651"/>
                    <a:pt x="2249" y="17670"/>
                    <a:pt x="2308" y="17670"/>
                  </a:cubicBezTo>
                  <a:cubicBezTo>
                    <a:pt x="2388" y="17670"/>
                    <a:pt x="2468" y="17635"/>
                    <a:pt x="2522" y="17567"/>
                  </a:cubicBezTo>
                  <a:cubicBezTo>
                    <a:pt x="2616" y="17449"/>
                    <a:pt x="2596" y="17277"/>
                    <a:pt x="2478" y="17183"/>
                  </a:cubicBezTo>
                  <a:cubicBezTo>
                    <a:pt x="2133" y="16910"/>
                    <a:pt x="1853" y="16572"/>
                    <a:pt x="1641" y="16175"/>
                  </a:cubicBezTo>
                  <a:lnTo>
                    <a:pt x="1641" y="16175"/>
                  </a:lnTo>
                  <a:cubicBezTo>
                    <a:pt x="1685" y="16185"/>
                    <a:pt x="1729" y="16190"/>
                    <a:pt x="1775" y="16190"/>
                  </a:cubicBezTo>
                  <a:cubicBezTo>
                    <a:pt x="1869" y="16190"/>
                    <a:pt x="1967" y="16167"/>
                    <a:pt x="2065" y="16123"/>
                  </a:cubicBezTo>
                  <a:cubicBezTo>
                    <a:pt x="2532" y="15912"/>
                    <a:pt x="2602" y="15389"/>
                    <a:pt x="2273" y="14570"/>
                  </a:cubicBezTo>
                  <a:cubicBezTo>
                    <a:pt x="2272" y="14570"/>
                    <a:pt x="2272" y="14569"/>
                    <a:pt x="2272" y="14568"/>
                  </a:cubicBezTo>
                  <a:cubicBezTo>
                    <a:pt x="2246" y="14504"/>
                    <a:pt x="2217" y="14436"/>
                    <a:pt x="2183" y="14361"/>
                  </a:cubicBezTo>
                  <a:cubicBezTo>
                    <a:pt x="1967" y="13880"/>
                    <a:pt x="1658" y="13352"/>
                    <a:pt x="1359" y="12947"/>
                  </a:cubicBezTo>
                  <a:cubicBezTo>
                    <a:pt x="1310" y="12881"/>
                    <a:pt x="1263" y="12821"/>
                    <a:pt x="1218" y="12765"/>
                  </a:cubicBezTo>
                  <a:cubicBezTo>
                    <a:pt x="1253" y="12483"/>
                    <a:pt x="1300" y="12194"/>
                    <a:pt x="1359" y="11901"/>
                  </a:cubicBezTo>
                  <a:cubicBezTo>
                    <a:pt x="1520" y="12151"/>
                    <a:pt x="1723" y="12276"/>
                    <a:pt x="1968" y="12276"/>
                  </a:cubicBezTo>
                  <a:cubicBezTo>
                    <a:pt x="2011" y="12276"/>
                    <a:pt x="2055" y="12273"/>
                    <a:pt x="2101" y="12264"/>
                  </a:cubicBezTo>
                  <a:cubicBezTo>
                    <a:pt x="2606" y="12178"/>
                    <a:pt x="2807" y="11690"/>
                    <a:pt x="2693" y="10815"/>
                  </a:cubicBezTo>
                  <a:cubicBezTo>
                    <a:pt x="2693" y="10814"/>
                    <a:pt x="2693" y="10813"/>
                    <a:pt x="2693" y="10810"/>
                  </a:cubicBezTo>
                  <a:cubicBezTo>
                    <a:pt x="2685" y="10742"/>
                    <a:pt x="2674" y="10669"/>
                    <a:pt x="2660" y="10589"/>
                  </a:cubicBezTo>
                  <a:cubicBezTo>
                    <a:pt x="2577" y="10100"/>
                    <a:pt x="2425" y="9549"/>
                    <a:pt x="2252" y="9095"/>
                  </a:cubicBezTo>
                  <a:cubicBezTo>
                    <a:pt x="2707" y="8073"/>
                    <a:pt x="3244" y="7246"/>
                    <a:pt x="3814" y="6688"/>
                  </a:cubicBezTo>
                  <a:cubicBezTo>
                    <a:pt x="4055" y="7062"/>
                    <a:pt x="4325" y="7250"/>
                    <a:pt x="4624" y="7250"/>
                  </a:cubicBezTo>
                  <a:cubicBezTo>
                    <a:pt x="4709" y="7250"/>
                    <a:pt x="4796" y="7235"/>
                    <a:pt x="4886" y="7205"/>
                  </a:cubicBezTo>
                  <a:cubicBezTo>
                    <a:pt x="4897" y="7201"/>
                    <a:pt x="4908" y="7196"/>
                    <a:pt x="4919" y="7192"/>
                  </a:cubicBezTo>
                  <a:cubicBezTo>
                    <a:pt x="4927" y="7197"/>
                    <a:pt x="4935" y="7203"/>
                    <a:pt x="4943" y="7208"/>
                  </a:cubicBezTo>
                  <a:cubicBezTo>
                    <a:pt x="5103" y="7307"/>
                    <a:pt x="5286" y="7356"/>
                    <a:pt x="5489" y="7356"/>
                  </a:cubicBezTo>
                  <a:cubicBezTo>
                    <a:pt x="5726" y="7356"/>
                    <a:pt x="5935" y="7288"/>
                    <a:pt x="6112" y="7155"/>
                  </a:cubicBezTo>
                  <a:cubicBezTo>
                    <a:pt x="6145" y="7170"/>
                    <a:pt x="6180" y="7185"/>
                    <a:pt x="6217" y="7199"/>
                  </a:cubicBezTo>
                  <a:cubicBezTo>
                    <a:pt x="6323" y="7234"/>
                    <a:pt x="6422" y="7251"/>
                    <a:pt x="6517" y="7251"/>
                  </a:cubicBezTo>
                  <a:cubicBezTo>
                    <a:pt x="6811" y="7251"/>
                    <a:pt x="7051" y="7093"/>
                    <a:pt x="7244" y="6878"/>
                  </a:cubicBezTo>
                  <a:cubicBezTo>
                    <a:pt x="7745" y="7427"/>
                    <a:pt x="8219" y="8190"/>
                    <a:pt x="8622" y="9095"/>
                  </a:cubicBezTo>
                  <a:cubicBezTo>
                    <a:pt x="8449" y="9549"/>
                    <a:pt x="8298" y="10100"/>
                    <a:pt x="8214" y="10588"/>
                  </a:cubicBezTo>
                  <a:cubicBezTo>
                    <a:pt x="8200" y="10669"/>
                    <a:pt x="8189" y="10742"/>
                    <a:pt x="8181" y="10810"/>
                  </a:cubicBezTo>
                  <a:cubicBezTo>
                    <a:pt x="8181" y="10813"/>
                    <a:pt x="8181" y="10814"/>
                    <a:pt x="8181" y="10815"/>
                  </a:cubicBezTo>
                  <a:cubicBezTo>
                    <a:pt x="8068" y="11691"/>
                    <a:pt x="8268" y="12178"/>
                    <a:pt x="8774" y="12264"/>
                  </a:cubicBezTo>
                  <a:cubicBezTo>
                    <a:pt x="8819" y="12273"/>
                    <a:pt x="8863" y="12276"/>
                    <a:pt x="8906" y="12276"/>
                  </a:cubicBezTo>
                  <a:cubicBezTo>
                    <a:pt x="9151" y="12276"/>
                    <a:pt x="9354" y="12151"/>
                    <a:pt x="9515" y="11901"/>
                  </a:cubicBezTo>
                  <a:cubicBezTo>
                    <a:pt x="9574" y="12194"/>
                    <a:pt x="9621" y="12482"/>
                    <a:pt x="9657" y="12765"/>
                  </a:cubicBezTo>
                  <a:cubicBezTo>
                    <a:pt x="9611" y="12821"/>
                    <a:pt x="9564" y="12881"/>
                    <a:pt x="9515" y="12947"/>
                  </a:cubicBezTo>
                  <a:cubicBezTo>
                    <a:pt x="9216" y="13352"/>
                    <a:pt x="8908" y="13880"/>
                    <a:pt x="8691" y="14361"/>
                  </a:cubicBezTo>
                  <a:cubicBezTo>
                    <a:pt x="8657" y="14436"/>
                    <a:pt x="8628" y="14504"/>
                    <a:pt x="8604" y="14566"/>
                  </a:cubicBezTo>
                  <a:cubicBezTo>
                    <a:pt x="8603" y="14566"/>
                    <a:pt x="8603" y="14568"/>
                    <a:pt x="8603" y="14568"/>
                  </a:cubicBezTo>
                  <a:cubicBezTo>
                    <a:pt x="8603" y="14569"/>
                    <a:pt x="8601" y="14570"/>
                    <a:pt x="8601" y="14571"/>
                  </a:cubicBezTo>
                  <a:cubicBezTo>
                    <a:pt x="8272" y="15390"/>
                    <a:pt x="8342" y="15912"/>
                    <a:pt x="8809" y="16123"/>
                  </a:cubicBezTo>
                  <a:cubicBezTo>
                    <a:pt x="8908" y="16167"/>
                    <a:pt x="9005" y="16190"/>
                    <a:pt x="9099" y="16190"/>
                  </a:cubicBezTo>
                  <a:cubicBezTo>
                    <a:pt x="9146" y="16190"/>
                    <a:pt x="9192" y="16185"/>
                    <a:pt x="9237" y="16174"/>
                  </a:cubicBezTo>
                  <a:lnTo>
                    <a:pt x="9237" y="16174"/>
                  </a:lnTo>
                  <a:cubicBezTo>
                    <a:pt x="8429" y="17700"/>
                    <a:pt x="6787" y="18055"/>
                    <a:pt x="5437" y="18055"/>
                  </a:cubicBezTo>
                  <a:cubicBezTo>
                    <a:pt x="4727" y="18055"/>
                    <a:pt x="4087" y="17954"/>
                    <a:pt x="3532" y="17758"/>
                  </a:cubicBezTo>
                  <a:cubicBezTo>
                    <a:pt x="3502" y="17747"/>
                    <a:pt x="3471" y="17742"/>
                    <a:pt x="3441" y="17742"/>
                  </a:cubicBezTo>
                  <a:cubicBezTo>
                    <a:pt x="3329" y="17742"/>
                    <a:pt x="3224" y="17811"/>
                    <a:pt x="3184" y="17924"/>
                  </a:cubicBezTo>
                  <a:cubicBezTo>
                    <a:pt x="3134" y="18065"/>
                    <a:pt x="3207" y="18221"/>
                    <a:pt x="3350" y="18272"/>
                  </a:cubicBezTo>
                  <a:cubicBezTo>
                    <a:pt x="3963" y="18489"/>
                    <a:pt x="4666" y="18600"/>
                    <a:pt x="5437" y="18600"/>
                  </a:cubicBezTo>
                  <a:cubicBezTo>
                    <a:pt x="8011" y="18600"/>
                    <a:pt x="9682" y="17402"/>
                    <a:pt x="10145" y="15229"/>
                  </a:cubicBezTo>
                  <a:cubicBezTo>
                    <a:pt x="10149" y="15209"/>
                    <a:pt x="10151" y="15190"/>
                    <a:pt x="10151" y="15170"/>
                  </a:cubicBezTo>
                  <a:cubicBezTo>
                    <a:pt x="10169" y="15131"/>
                    <a:pt x="10189" y="15090"/>
                    <a:pt x="10209" y="15045"/>
                  </a:cubicBezTo>
                  <a:cubicBezTo>
                    <a:pt x="10425" y="14565"/>
                    <a:pt x="10617" y="13985"/>
                    <a:pt x="10723" y="13491"/>
                  </a:cubicBezTo>
                  <a:cubicBezTo>
                    <a:pt x="10874" y="12782"/>
                    <a:pt x="10819" y="12409"/>
                    <a:pt x="10541" y="12285"/>
                  </a:cubicBezTo>
                  <a:cubicBezTo>
                    <a:pt x="10489" y="12261"/>
                    <a:pt x="10435" y="12249"/>
                    <a:pt x="10380" y="12249"/>
                  </a:cubicBezTo>
                  <a:cubicBezTo>
                    <a:pt x="10305" y="12249"/>
                    <a:pt x="10226" y="12271"/>
                    <a:pt x="10144" y="12316"/>
                  </a:cubicBezTo>
                  <a:cubicBezTo>
                    <a:pt x="10071" y="11862"/>
                    <a:pt x="9971" y="11397"/>
                    <a:pt x="9846" y="10927"/>
                  </a:cubicBezTo>
                  <a:cubicBezTo>
                    <a:pt x="9848" y="10908"/>
                    <a:pt x="9852" y="10888"/>
                    <a:pt x="9856" y="10868"/>
                  </a:cubicBezTo>
                  <a:cubicBezTo>
                    <a:pt x="9944" y="10349"/>
                    <a:pt x="9984" y="9738"/>
                    <a:pt x="9960" y="9235"/>
                  </a:cubicBezTo>
                  <a:cubicBezTo>
                    <a:pt x="9928" y="8511"/>
                    <a:pt x="9781" y="8164"/>
                    <a:pt x="9479" y="8113"/>
                  </a:cubicBezTo>
                  <a:cubicBezTo>
                    <a:pt x="9456" y="8109"/>
                    <a:pt x="9433" y="8107"/>
                    <a:pt x="9410" y="8107"/>
                  </a:cubicBezTo>
                  <a:cubicBezTo>
                    <a:pt x="9239" y="8107"/>
                    <a:pt x="9082" y="8221"/>
                    <a:pt x="8927" y="8462"/>
                  </a:cubicBezTo>
                  <a:cubicBezTo>
                    <a:pt x="8858" y="8323"/>
                    <a:pt x="8790" y="8187"/>
                    <a:pt x="8718" y="8056"/>
                  </a:cubicBezTo>
                  <a:cubicBezTo>
                    <a:pt x="8723" y="8045"/>
                    <a:pt x="8728" y="8032"/>
                    <a:pt x="8732" y="8020"/>
                  </a:cubicBezTo>
                  <a:cubicBezTo>
                    <a:pt x="8861" y="7582"/>
                    <a:pt x="8958" y="7163"/>
                    <a:pt x="9007" y="6839"/>
                  </a:cubicBezTo>
                  <a:cubicBezTo>
                    <a:pt x="9069" y="6437"/>
                    <a:pt x="9086" y="6049"/>
                    <a:pt x="8803" y="5924"/>
                  </a:cubicBezTo>
                  <a:cubicBezTo>
                    <a:pt x="8756" y="5904"/>
                    <a:pt x="8704" y="5889"/>
                    <a:pt x="8643" y="5889"/>
                  </a:cubicBezTo>
                  <a:cubicBezTo>
                    <a:pt x="8452" y="5889"/>
                    <a:pt x="8180" y="6038"/>
                    <a:pt x="7757" y="6634"/>
                  </a:cubicBezTo>
                  <a:cubicBezTo>
                    <a:pt x="7691" y="6559"/>
                    <a:pt x="7626" y="6488"/>
                    <a:pt x="7560" y="6419"/>
                  </a:cubicBezTo>
                  <a:cubicBezTo>
                    <a:pt x="7685" y="6189"/>
                    <a:pt x="7771" y="5965"/>
                    <a:pt x="7824" y="5831"/>
                  </a:cubicBezTo>
                  <a:cubicBezTo>
                    <a:pt x="7860" y="5740"/>
                    <a:pt x="7895" y="5642"/>
                    <a:pt x="7934" y="5530"/>
                  </a:cubicBezTo>
                  <a:cubicBezTo>
                    <a:pt x="7996" y="5346"/>
                    <a:pt x="8058" y="5150"/>
                    <a:pt x="8114" y="4946"/>
                  </a:cubicBezTo>
                  <a:cubicBezTo>
                    <a:pt x="8155" y="4800"/>
                    <a:pt x="8070" y="4650"/>
                    <a:pt x="7925" y="4610"/>
                  </a:cubicBezTo>
                  <a:cubicBezTo>
                    <a:pt x="7901" y="4603"/>
                    <a:pt x="7876" y="4600"/>
                    <a:pt x="7852" y="4600"/>
                  </a:cubicBezTo>
                  <a:cubicBezTo>
                    <a:pt x="7733" y="4600"/>
                    <a:pt x="7623" y="4678"/>
                    <a:pt x="7590" y="4798"/>
                  </a:cubicBezTo>
                  <a:cubicBezTo>
                    <a:pt x="7536" y="4992"/>
                    <a:pt x="7479" y="5179"/>
                    <a:pt x="7418" y="5354"/>
                  </a:cubicBezTo>
                  <a:cubicBezTo>
                    <a:pt x="7383" y="5457"/>
                    <a:pt x="7349" y="5548"/>
                    <a:pt x="7316" y="5633"/>
                  </a:cubicBezTo>
                  <a:cubicBezTo>
                    <a:pt x="7041" y="6343"/>
                    <a:pt x="6766" y="6701"/>
                    <a:pt x="6497" y="6701"/>
                  </a:cubicBezTo>
                  <a:cubicBezTo>
                    <a:pt x="6462" y="6701"/>
                    <a:pt x="6428" y="6695"/>
                    <a:pt x="6394" y="6683"/>
                  </a:cubicBezTo>
                  <a:cubicBezTo>
                    <a:pt x="6091" y="6579"/>
                    <a:pt x="6063" y="6110"/>
                    <a:pt x="6309" y="5287"/>
                  </a:cubicBezTo>
                  <a:cubicBezTo>
                    <a:pt x="6334" y="5200"/>
                    <a:pt x="6364" y="5108"/>
                    <a:pt x="6399" y="5005"/>
                  </a:cubicBezTo>
                  <a:cubicBezTo>
                    <a:pt x="6610" y="4390"/>
                    <a:pt x="6929" y="3686"/>
                    <a:pt x="7254" y="3124"/>
                  </a:cubicBezTo>
                  <a:cubicBezTo>
                    <a:pt x="7581" y="2556"/>
                    <a:pt x="7809" y="2308"/>
                    <a:pt x="7923" y="2220"/>
                  </a:cubicBezTo>
                  <a:lnTo>
                    <a:pt x="7923" y="2220"/>
                  </a:lnTo>
                  <a:cubicBezTo>
                    <a:pt x="7964" y="2378"/>
                    <a:pt x="7994" y="2780"/>
                    <a:pt x="7860" y="3585"/>
                  </a:cubicBezTo>
                  <a:cubicBezTo>
                    <a:pt x="7835" y="3734"/>
                    <a:pt x="7936" y="3874"/>
                    <a:pt x="8085" y="3899"/>
                  </a:cubicBezTo>
                  <a:cubicBezTo>
                    <a:pt x="8100" y="3901"/>
                    <a:pt x="8115" y="3903"/>
                    <a:pt x="8129" y="3903"/>
                  </a:cubicBezTo>
                  <a:cubicBezTo>
                    <a:pt x="8260" y="3903"/>
                    <a:pt x="8376" y="3808"/>
                    <a:pt x="8397" y="3675"/>
                  </a:cubicBezTo>
                  <a:cubicBezTo>
                    <a:pt x="8667" y="2048"/>
                    <a:pt x="8365" y="1746"/>
                    <a:pt x="8114" y="1661"/>
                  </a:cubicBezTo>
                  <a:cubicBezTo>
                    <a:pt x="8066" y="1644"/>
                    <a:pt x="8018" y="1636"/>
                    <a:pt x="7969" y="1636"/>
                  </a:cubicBezTo>
                  <a:cubicBezTo>
                    <a:pt x="7655" y="1636"/>
                    <a:pt x="7309" y="1974"/>
                    <a:pt x="6870" y="2701"/>
                  </a:cubicBezTo>
                  <a:cubicBezTo>
                    <a:pt x="6812" y="2797"/>
                    <a:pt x="6755" y="2897"/>
                    <a:pt x="6698" y="3000"/>
                  </a:cubicBezTo>
                  <a:cubicBezTo>
                    <a:pt x="6626" y="2388"/>
                    <a:pt x="6523" y="1807"/>
                    <a:pt x="6398" y="1334"/>
                  </a:cubicBezTo>
                  <a:cubicBezTo>
                    <a:pt x="6158" y="425"/>
                    <a:pt x="5869" y="0"/>
                    <a:pt x="5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8"/>
            <p:cNvSpPr/>
            <p:nvPr/>
          </p:nvSpPr>
          <p:spPr>
            <a:xfrm>
              <a:off x="2048813" y="4446525"/>
              <a:ext cx="13650" cy="14250"/>
            </a:xfrm>
            <a:custGeom>
              <a:avLst/>
              <a:gdLst/>
              <a:ahLst/>
              <a:cxnLst/>
              <a:rect l="l" t="t" r="r" b="b"/>
              <a:pathLst>
                <a:path w="546" h="570" extrusionOk="0">
                  <a:moveTo>
                    <a:pt x="274" y="0"/>
                  </a:moveTo>
                  <a:cubicBezTo>
                    <a:pt x="122" y="0"/>
                    <a:pt x="1" y="122"/>
                    <a:pt x="1" y="273"/>
                  </a:cubicBezTo>
                  <a:lnTo>
                    <a:pt x="1" y="298"/>
                  </a:lnTo>
                  <a:cubicBezTo>
                    <a:pt x="1" y="448"/>
                    <a:pt x="122" y="570"/>
                    <a:pt x="274" y="570"/>
                  </a:cubicBezTo>
                  <a:cubicBezTo>
                    <a:pt x="424" y="570"/>
                    <a:pt x="545" y="448"/>
                    <a:pt x="545" y="298"/>
                  </a:cubicBezTo>
                  <a:lnTo>
                    <a:pt x="545" y="273"/>
                  </a:lnTo>
                  <a:cubicBezTo>
                    <a:pt x="545" y="122"/>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8"/>
            <p:cNvSpPr/>
            <p:nvPr/>
          </p:nvSpPr>
          <p:spPr>
            <a:xfrm>
              <a:off x="1919463" y="4539625"/>
              <a:ext cx="13675" cy="14250"/>
            </a:xfrm>
            <a:custGeom>
              <a:avLst/>
              <a:gdLst/>
              <a:ahLst/>
              <a:cxnLst/>
              <a:rect l="l" t="t" r="r" b="b"/>
              <a:pathLst>
                <a:path w="547" h="570" extrusionOk="0">
                  <a:moveTo>
                    <a:pt x="274" y="0"/>
                  </a:moveTo>
                  <a:cubicBezTo>
                    <a:pt x="124" y="0"/>
                    <a:pt x="1" y="122"/>
                    <a:pt x="1" y="273"/>
                  </a:cubicBezTo>
                  <a:lnTo>
                    <a:pt x="1" y="296"/>
                  </a:lnTo>
                  <a:cubicBezTo>
                    <a:pt x="1" y="448"/>
                    <a:pt x="124" y="570"/>
                    <a:pt x="274" y="570"/>
                  </a:cubicBezTo>
                  <a:cubicBezTo>
                    <a:pt x="424" y="570"/>
                    <a:pt x="547" y="448"/>
                    <a:pt x="547" y="296"/>
                  </a:cubicBezTo>
                  <a:lnTo>
                    <a:pt x="547" y="273"/>
                  </a:lnTo>
                  <a:cubicBezTo>
                    <a:pt x="547" y="122"/>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8"/>
            <p:cNvSpPr/>
            <p:nvPr/>
          </p:nvSpPr>
          <p:spPr>
            <a:xfrm>
              <a:off x="1952663" y="4449325"/>
              <a:ext cx="13650" cy="14250"/>
            </a:xfrm>
            <a:custGeom>
              <a:avLst/>
              <a:gdLst/>
              <a:ahLst/>
              <a:cxnLst/>
              <a:rect l="l" t="t" r="r" b="b"/>
              <a:pathLst>
                <a:path w="546" h="570" extrusionOk="0">
                  <a:moveTo>
                    <a:pt x="274" y="0"/>
                  </a:moveTo>
                  <a:cubicBezTo>
                    <a:pt x="123" y="0"/>
                    <a:pt x="1" y="123"/>
                    <a:pt x="1" y="273"/>
                  </a:cubicBezTo>
                  <a:lnTo>
                    <a:pt x="1" y="298"/>
                  </a:lnTo>
                  <a:cubicBezTo>
                    <a:pt x="1" y="448"/>
                    <a:pt x="123" y="570"/>
                    <a:pt x="274" y="570"/>
                  </a:cubicBezTo>
                  <a:cubicBezTo>
                    <a:pt x="424" y="570"/>
                    <a:pt x="546" y="448"/>
                    <a:pt x="546" y="298"/>
                  </a:cubicBezTo>
                  <a:lnTo>
                    <a:pt x="546" y="273"/>
                  </a:lnTo>
                  <a:cubicBezTo>
                    <a:pt x="546" y="123"/>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8"/>
            <p:cNvSpPr/>
            <p:nvPr/>
          </p:nvSpPr>
          <p:spPr>
            <a:xfrm>
              <a:off x="2029913" y="4325425"/>
              <a:ext cx="13650" cy="14250"/>
            </a:xfrm>
            <a:custGeom>
              <a:avLst/>
              <a:gdLst/>
              <a:ahLst/>
              <a:cxnLst/>
              <a:rect l="l" t="t" r="r" b="b"/>
              <a:pathLst>
                <a:path w="546" h="570" extrusionOk="0">
                  <a:moveTo>
                    <a:pt x="273" y="0"/>
                  </a:moveTo>
                  <a:cubicBezTo>
                    <a:pt x="122" y="0"/>
                    <a:pt x="0" y="122"/>
                    <a:pt x="0" y="272"/>
                  </a:cubicBezTo>
                  <a:lnTo>
                    <a:pt x="0" y="296"/>
                  </a:lnTo>
                  <a:cubicBezTo>
                    <a:pt x="0" y="448"/>
                    <a:pt x="122" y="569"/>
                    <a:pt x="273" y="569"/>
                  </a:cubicBezTo>
                  <a:cubicBezTo>
                    <a:pt x="423" y="569"/>
                    <a:pt x="545" y="448"/>
                    <a:pt x="545" y="296"/>
                  </a:cubicBezTo>
                  <a:lnTo>
                    <a:pt x="545" y="272"/>
                  </a:lnTo>
                  <a:cubicBezTo>
                    <a:pt x="545" y="122"/>
                    <a:pt x="423"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8"/>
            <p:cNvSpPr/>
            <p:nvPr/>
          </p:nvSpPr>
          <p:spPr>
            <a:xfrm>
              <a:off x="2023538" y="4520450"/>
              <a:ext cx="13650" cy="14275"/>
            </a:xfrm>
            <a:custGeom>
              <a:avLst/>
              <a:gdLst/>
              <a:ahLst/>
              <a:cxnLst/>
              <a:rect l="l" t="t" r="r" b="b"/>
              <a:pathLst>
                <a:path w="546" h="571" extrusionOk="0">
                  <a:moveTo>
                    <a:pt x="274" y="1"/>
                  </a:moveTo>
                  <a:cubicBezTo>
                    <a:pt x="122" y="1"/>
                    <a:pt x="1" y="124"/>
                    <a:pt x="1" y="274"/>
                  </a:cubicBezTo>
                  <a:lnTo>
                    <a:pt x="1" y="299"/>
                  </a:lnTo>
                  <a:cubicBezTo>
                    <a:pt x="1" y="449"/>
                    <a:pt x="122" y="570"/>
                    <a:pt x="274" y="570"/>
                  </a:cubicBezTo>
                  <a:cubicBezTo>
                    <a:pt x="424" y="570"/>
                    <a:pt x="545" y="449"/>
                    <a:pt x="545" y="299"/>
                  </a:cubicBezTo>
                  <a:lnTo>
                    <a:pt x="545" y="274"/>
                  </a:lnTo>
                  <a:cubicBezTo>
                    <a:pt x="545" y="124"/>
                    <a:pt x="424"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8"/>
            <p:cNvSpPr/>
            <p:nvPr/>
          </p:nvSpPr>
          <p:spPr>
            <a:xfrm>
              <a:off x="1930013" y="4348400"/>
              <a:ext cx="13650" cy="14275"/>
            </a:xfrm>
            <a:custGeom>
              <a:avLst/>
              <a:gdLst/>
              <a:ahLst/>
              <a:cxnLst/>
              <a:rect l="l" t="t" r="r" b="b"/>
              <a:pathLst>
                <a:path w="546" h="571" extrusionOk="0">
                  <a:moveTo>
                    <a:pt x="272" y="1"/>
                  </a:moveTo>
                  <a:cubicBezTo>
                    <a:pt x="122" y="1"/>
                    <a:pt x="1" y="123"/>
                    <a:pt x="1" y="274"/>
                  </a:cubicBezTo>
                  <a:lnTo>
                    <a:pt x="1" y="299"/>
                  </a:lnTo>
                  <a:cubicBezTo>
                    <a:pt x="1" y="449"/>
                    <a:pt x="122" y="570"/>
                    <a:pt x="272" y="570"/>
                  </a:cubicBezTo>
                  <a:cubicBezTo>
                    <a:pt x="422" y="570"/>
                    <a:pt x="545" y="449"/>
                    <a:pt x="545" y="299"/>
                  </a:cubicBezTo>
                  <a:lnTo>
                    <a:pt x="545" y="274"/>
                  </a:lnTo>
                  <a:cubicBezTo>
                    <a:pt x="545" y="123"/>
                    <a:pt x="42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8"/>
            <p:cNvSpPr/>
            <p:nvPr/>
          </p:nvSpPr>
          <p:spPr>
            <a:xfrm>
              <a:off x="1941513" y="4366550"/>
              <a:ext cx="13650" cy="14250"/>
            </a:xfrm>
            <a:custGeom>
              <a:avLst/>
              <a:gdLst/>
              <a:ahLst/>
              <a:cxnLst/>
              <a:rect l="l" t="t" r="r" b="b"/>
              <a:pathLst>
                <a:path w="546" h="570" extrusionOk="0">
                  <a:moveTo>
                    <a:pt x="274" y="1"/>
                  </a:moveTo>
                  <a:cubicBezTo>
                    <a:pt x="122" y="1"/>
                    <a:pt x="1" y="122"/>
                    <a:pt x="1" y="274"/>
                  </a:cubicBezTo>
                  <a:lnTo>
                    <a:pt x="1" y="298"/>
                  </a:lnTo>
                  <a:cubicBezTo>
                    <a:pt x="1" y="448"/>
                    <a:pt x="122" y="570"/>
                    <a:pt x="274" y="570"/>
                  </a:cubicBezTo>
                  <a:cubicBezTo>
                    <a:pt x="424" y="570"/>
                    <a:pt x="545" y="448"/>
                    <a:pt x="545" y="298"/>
                  </a:cubicBezTo>
                  <a:lnTo>
                    <a:pt x="545" y="274"/>
                  </a:lnTo>
                  <a:cubicBezTo>
                    <a:pt x="545" y="122"/>
                    <a:pt x="424"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800;p58"/>
          <p:cNvGrpSpPr/>
          <p:nvPr/>
        </p:nvGrpSpPr>
        <p:grpSpPr>
          <a:xfrm>
            <a:off x="1048813" y="4137900"/>
            <a:ext cx="375400" cy="465025"/>
            <a:chOff x="1048813" y="4137900"/>
            <a:chExt cx="375400" cy="465025"/>
          </a:xfrm>
        </p:grpSpPr>
        <p:sp>
          <p:nvSpPr>
            <p:cNvPr id="801" name="Google Shape;801;p58"/>
            <p:cNvSpPr/>
            <p:nvPr/>
          </p:nvSpPr>
          <p:spPr>
            <a:xfrm>
              <a:off x="1048813" y="4137900"/>
              <a:ext cx="375400" cy="465025"/>
            </a:xfrm>
            <a:custGeom>
              <a:avLst/>
              <a:gdLst/>
              <a:ahLst/>
              <a:cxnLst/>
              <a:rect l="l" t="t" r="r" b="b"/>
              <a:pathLst>
                <a:path w="15016" h="18601" extrusionOk="0">
                  <a:moveTo>
                    <a:pt x="3093" y="1362"/>
                  </a:moveTo>
                  <a:lnTo>
                    <a:pt x="3093" y="1362"/>
                  </a:lnTo>
                  <a:cubicBezTo>
                    <a:pt x="3426" y="1409"/>
                    <a:pt x="4035" y="1549"/>
                    <a:pt x="4449" y="1962"/>
                  </a:cubicBezTo>
                  <a:cubicBezTo>
                    <a:pt x="4865" y="2375"/>
                    <a:pt x="5006" y="2984"/>
                    <a:pt x="5055" y="3317"/>
                  </a:cubicBezTo>
                  <a:cubicBezTo>
                    <a:pt x="4721" y="3271"/>
                    <a:pt x="4113" y="3130"/>
                    <a:pt x="3698" y="2717"/>
                  </a:cubicBezTo>
                  <a:cubicBezTo>
                    <a:pt x="3282" y="2304"/>
                    <a:pt x="3141" y="1696"/>
                    <a:pt x="3093" y="1362"/>
                  </a:cubicBezTo>
                  <a:close/>
                  <a:moveTo>
                    <a:pt x="9205" y="1019"/>
                  </a:moveTo>
                  <a:cubicBezTo>
                    <a:pt x="9224" y="1019"/>
                    <a:pt x="9237" y="1029"/>
                    <a:pt x="9244" y="1037"/>
                  </a:cubicBezTo>
                  <a:cubicBezTo>
                    <a:pt x="9250" y="1046"/>
                    <a:pt x="9258" y="1061"/>
                    <a:pt x="9253" y="1079"/>
                  </a:cubicBezTo>
                  <a:lnTo>
                    <a:pt x="8842" y="2713"/>
                  </a:lnTo>
                  <a:cubicBezTo>
                    <a:pt x="8757" y="3050"/>
                    <a:pt x="8495" y="3305"/>
                    <a:pt x="8171" y="3387"/>
                  </a:cubicBezTo>
                  <a:lnTo>
                    <a:pt x="8171" y="1019"/>
                  </a:lnTo>
                  <a:close/>
                  <a:moveTo>
                    <a:pt x="7509" y="545"/>
                  </a:moveTo>
                  <a:cubicBezTo>
                    <a:pt x="7573" y="545"/>
                    <a:pt x="7626" y="598"/>
                    <a:pt x="7626" y="663"/>
                  </a:cubicBezTo>
                  <a:lnTo>
                    <a:pt x="7626" y="3771"/>
                  </a:lnTo>
                  <a:cubicBezTo>
                    <a:pt x="7626" y="3836"/>
                    <a:pt x="7573" y="3889"/>
                    <a:pt x="7509" y="3889"/>
                  </a:cubicBezTo>
                  <a:cubicBezTo>
                    <a:pt x="7444" y="3889"/>
                    <a:pt x="7391" y="3836"/>
                    <a:pt x="7391" y="3771"/>
                  </a:cubicBezTo>
                  <a:lnTo>
                    <a:pt x="7391" y="2752"/>
                  </a:lnTo>
                  <a:cubicBezTo>
                    <a:pt x="7391" y="2602"/>
                    <a:pt x="7269" y="2480"/>
                    <a:pt x="7119" y="2480"/>
                  </a:cubicBezTo>
                  <a:cubicBezTo>
                    <a:pt x="6968" y="2480"/>
                    <a:pt x="6846" y="2602"/>
                    <a:pt x="6846" y="2752"/>
                  </a:cubicBezTo>
                  <a:lnTo>
                    <a:pt x="6846" y="3387"/>
                  </a:lnTo>
                  <a:cubicBezTo>
                    <a:pt x="6521" y="3305"/>
                    <a:pt x="6261" y="3050"/>
                    <a:pt x="6176" y="2713"/>
                  </a:cubicBezTo>
                  <a:lnTo>
                    <a:pt x="5765" y="1079"/>
                  </a:lnTo>
                  <a:cubicBezTo>
                    <a:pt x="5760" y="1061"/>
                    <a:pt x="5766" y="1046"/>
                    <a:pt x="5774" y="1037"/>
                  </a:cubicBezTo>
                  <a:cubicBezTo>
                    <a:pt x="5780" y="1029"/>
                    <a:pt x="5792" y="1019"/>
                    <a:pt x="5812" y="1019"/>
                  </a:cubicBezTo>
                  <a:lnTo>
                    <a:pt x="6846" y="1019"/>
                  </a:lnTo>
                  <a:lnTo>
                    <a:pt x="6846" y="1535"/>
                  </a:lnTo>
                  <a:cubicBezTo>
                    <a:pt x="6846" y="1685"/>
                    <a:pt x="6968" y="1807"/>
                    <a:pt x="7119" y="1807"/>
                  </a:cubicBezTo>
                  <a:cubicBezTo>
                    <a:pt x="7269" y="1807"/>
                    <a:pt x="7391" y="1685"/>
                    <a:pt x="7391" y="1535"/>
                  </a:cubicBezTo>
                  <a:lnTo>
                    <a:pt x="7391" y="663"/>
                  </a:lnTo>
                  <a:cubicBezTo>
                    <a:pt x="7391" y="598"/>
                    <a:pt x="7444" y="545"/>
                    <a:pt x="7509" y="545"/>
                  </a:cubicBezTo>
                  <a:close/>
                  <a:moveTo>
                    <a:pt x="3260" y="3048"/>
                  </a:moveTo>
                  <a:cubicBezTo>
                    <a:pt x="3277" y="3066"/>
                    <a:pt x="3296" y="3085"/>
                    <a:pt x="3313" y="3103"/>
                  </a:cubicBezTo>
                  <a:cubicBezTo>
                    <a:pt x="3689" y="3477"/>
                    <a:pt x="4164" y="3674"/>
                    <a:pt x="4567" y="3776"/>
                  </a:cubicBezTo>
                  <a:cubicBezTo>
                    <a:pt x="4523" y="4047"/>
                    <a:pt x="4341" y="4275"/>
                    <a:pt x="4091" y="4381"/>
                  </a:cubicBezTo>
                  <a:cubicBezTo>
                    <a:pt x="3834" y="4065"/>
                    <a:pt x="3470" y="3728"/>
                    <a:pt x="2993" y="3544"/>
                  </a:cubicBezTo>
                  <a:cubicBezTo>
                    <a:pt x="3019" y="3350"/>
                    <a:pt x="3115" y="3175"/>
                    <a:pt x="3260" y="3048"/>
                  </a:cubicBezTo>
                  <a:close/>
                  <a:moveTo>
                    <a:pt x="11757" y="3048"/>
                  </a:moveTo>
                  <a:cubicBezTo>
                    <a:pt x="11903" y="3175"/>
                    <a:pt x="11999" y="3350"/>
                    <a:pt x="12024" y="3544"/>
                  </a:cubicBezTo>
                  <a:cubicBezTo>
                    <a:pt x="11546" y="3728"/>
                    <a:pt x="11182" y="4065"/>
                    <a:pt x="10927" y="4381"/>
                  </a:cubicBezTo>
                  <a:cubicBezTo>
                    <a:pt x="10674" y="4275"/>
                    <a:pt x="10494" y="4045"/>
                    <a:pt x="10449" y="3776"/>
                  </a:cubicBezTo>
                  <a:cubicBezTo>
                    <a:pt x="10853" y="3674"/>
                    <a:pt x="11329" y="3477"/>
                    <a:pt x="11704" y="3103"/>
                  </a:cubicBezTo>
                  <a:cubicBezTo>
                    <a:pt x="11722" y="3085"/>
                    <a:pt x="11739" y="3066"/>
                    <a:pt x="11757" y="3048"/>
                  </a:cubicBezTo>
                  <a:close/>
                  <a:moveTo>
                    <a:pt x="2112" y="3932"/>
                  </a:moveTo>
                  <a:cubicBezTo>
                    <a:pt x="2332" y="3932"/>
                    <a:pt x="2566" y="3963"/>
                    <a:pt x="2789" y="4048"/>
                  </a:cubicBezTo>
                  <a:cubicBezTo>
                    <a:pt x="3336" y="4257"/>
                    <a:pt x="3712" y="4755"/>
                    <a:pt x="3892" y="5039"/>
                  </a:cubicBezTo>
                  <a:cubicBezTo>
                    <a:pt x="3701" y="5094"/>
                    <a:pt x="3408" y="5159"/>
                    <a:pt x="3088" y="5159"/>
                  </a:cubicBezTo>
                  <a:cubicBezTo>
                    <a:pt x="2867" y="5159"/>
                    <a:pt x="2632" y="5128"/>
                    <a:pt x="2409" y="5043"/>
                  </a:cubicBezTo>
                  <a:cubicBezTo>
                    <a:pt x="1862" y="4834"/>
                    <a:pt x="1484" y="4337"/>
                    <a:pt x="1304" y="4051"/>
                  </a:cubicBezTo>
                  <a:cubicBezTo>
                    <a:pt x="1497" y="3997"/>
                    <a:pt x="1791" y="3932"/>
                    <a:pt x="2112" y="3932"/>
                  </a:cubicBezTo>
                  <a:close/>
                  <a:moveTo>
                    <a:pt x="12906" y="3932"/>
                  </a:moveTo>
                  <a:cubicBezTo>
                    <a:pt x="13227" y="3932"/>
                    <a:pt x="13520" y="3997"/>
                    <a:pt x="13712" y="4051"/>
                  </a:cubicBezTo>
                  <a:cubicBezTo>
                    <a:pt x="13532" y="4337"/>
                    <a:pt x="13156" y="4834"/>
                    <a:pt x="12609" y="5043"/>
                  </a:cubicBezTo>
                  <a:cubicBezTo>
                    <a:pt x="12385" y="5128"/>
                    <a:pt x="12150" y="5159"/>
                    <a:pt x="11929" y="5159"/>
                  </a:cubicBezTo>
                  <a:cubicBezTo>
                    <a:pt x="11609" y="5159"/>
                    <a:pt x="11316" y="5094"/>
                    <a:pt x="11125" y="5039"/>
                  </a:cubicBezTo>
                  <a:cubicBezTo>
                    <a:pt x="11304" y="4755"/>
                    <a:pt x="11682" y="4257"/>
                    <a:pt x="12229" y="4048"/>
                  </a:cubicBezTo>
                  <a:cubicBezTo>
                    <a:pt x="12452" y="3963"/>
                    <a:pt x="12685" y="3932"/>
                    <a:pt x="12906" y="3932"/>
                  </a:cubicBezTo>
                  <a:close/>
                  <a:moveTo>
                    <a:pt x="1991" y="5452"/>
                  </a:moveTo>
                  <a:cubicBezTo>
                    <a:pt x="2062" y="5489"/>
                    <a:pt x="2137" y="5522"/>
                    <a:pt x="2215" y="5552"/>
                  </a:cubicBezTo>
                  <a:cubicBezTo>
                    <a:pt x="2508" y="5664"/>
                    <a:pt x="2809" y="5706"/>
                    <a:pt x="3090" y="5706"/>
                  </a:cubicBezTo>
                  <a:cubicBezTo>
                    <a:pt x="3233" y="5706"/>
                    <a:pt x="3372" y="5694"/>
                    <a:pt x="3501" y="5677"/>
                  </a:cubicBezTo>
                  <a:cubicBezTo>
                    <a:pt x="3506" y="5713"/>
                    <a:pt x="3510" y="5749"/>
                    <a:pt x="3510" y="5785"/>
                  </a:cubicBezTo>
                  <a:cubicBezTo>
                    <a:pt x="3510" y="5951"/>
                    <a:pt x="3459" y="6109"/>
                    <a:pt x="3366" y="6242"/>
                  </a:cubicBezTo>
                  <a:cubicBezTo>
                    <a:pt x="3007" y="6028"/>
                    <a:pt x="2526" y="5826"/>
                    <a:pt x="1989" y="5826"/>
                  </a:cubicBezTo>
                  <a:cubicBezTo>
                    <a:pt x="1966" y="5826"/>
                    <a:pt x="1943" y="5827"/>
                    <a:pt x="1919" y="5827"/>
                  </a:cubicBezTo>
                  <a:cubicBezTo>
                    <a:pt x="1918" y="5814"/>
                    <a:pt x="1918" y="5799"/>
                    <a:pt x="1918" y="5785"/>
                  </a:cubicBezTo>
                  <a:cubicBezTo>
                    <a:pt x="1918" y="5669"/>
                    <a:pt x="1943" y="5555"/>
                    <a:pt x="1991" y="5452"/>
                  </a:cubicBezTo>
                  <a:close/>
                  <a:moveTo>
                    <a:pt x="13026" y="5452"/>
                  </a:moveTo>
                  <a:cubicBezTo>
                    <a:pt x="13074" y="5555"/>
                    <a:pt x="13100" y="5667"/>
                    <a:pt x="13100" y="5785"/>
                  </a:cubicBezTo>
                  <a:cubicBezTo>
                    <a:pt x="13100" y="5799"/>
                    <a:pt x="13098" y="5814"/>
                    <a:pt x="13098" y="5827"/>
                  </a:cubicBezTo>
                  <a:cubicBezTo>
                    <a:pt x="13075" y="5827"/>
                    <a:pt x="13052" y="5826"/>
                    <a:pt x="13027" y="5826"/>
                  </a:cubicBezTo>
                  <a:cubicBezTo>
                    <a:pt x="12491" y="5826"/>
                    <a:pt x="12011" y="6028"/>
                    <a:pt x="11651" y="6242"/>
                  </a:cubicBezTo>
                  <a:cubicBezTo>
                    <a:pt x="11557" y="6109"/>
                    <a:pt x="11508" y="5951"/>
                    <a:pt x="11508" y="5785"/>
                  </a:cubicBezTo>
                  <a:cubicBezTo>
                    <a:pt x="11508" y="5749"/>
                    <a:pt x="11511" y="5713"/>
                    <a:pt x="11516" y="5677"/>
                  </a:cubicBezTo>
                  <a:cubicBezTo>
                    <a:pt x="11646" y="5694"/>
                    <a:pt x="11784" y="5706"/>
                    <a:pt x="11928" y="5706"/>
                  </a:cubicBezTo>
                  <a:cubicBezTo>
                    <a:pt x="12208" y="5706"/>
                    <a:pt x="12509" y="5664"/>
                    <a:pt x="12803" y="5552"/>
                  </a:cubicBezTo>
                  <a:cubicBezTo>
                    <a:pt x="12881" y="5522"/>
                    <a:pt x="12954" y="5489"/>
                    <a:pt x="13026" y="5452"/>
                  </a:cubicBezTo>
                  <a:close/>
                  <a:moveTo>
                    <a:pt x="1989" y="6371"/>
                  </a:moveTo>
                  <a:cubicBezTo>
                    <a:pt x="2575" y="6371"/>
                    <a:pt x="3105" y="6702"/>
                    <a:pt x="3374" y="6903"/>
                  </a:cubicBezTo>
                  <a:cubicBezTo>
                    <a:pt x="3105" y="7106"/>
                    <a:pt x="2575" y="7436"/>
                    <a:pt x="1989" y="7436"/>
                  </a:cubicBezTo>
                  <a:cubicBezTo>
                    <a:pt x="1404" y="7436"/>
                    <a:pt x="874" y="7106"/>
                    <a:pt x="605" y="6903"/>
                  </a:cubicBezTo>
                  <a:cubicBezTo>
                    <a:pt x="874" y="6702"/>
                    <a:pt x="1404" y="6371"/>
                    <a:pt x="1989" y="6371"/>
                  </a:cubicBezTo>
                  <a:close/>
                  <a:moveTo>
                    <a:pt x="13027" y="6371"/>
                  </a:moveTo>
                  <a:cubicBezTo>
                    <a:pt x="13614" y="6371"/>
                    <a:pt x="14142" y="6702"/>
                    <a:pt x="14413" y="6903"/>
                  </a:cubicBezTo>
                  <a:cubicBezTo>
                    <a:pt x="14142" y="7106"/>
                    <a:pt x="13614" y="7436"/>
                    <a:pt x="13027" y="7436"/>
                  </a:cubicBezTo>
                  <a:cubicBezTo>
                    <a:pt x="12442" y="7436"/>
                    <a:pt x="11912" y="7106"/>
                    <a:pt x="11642" y="6903"/>
                  </a:cubicBezTo>
                  <a:cubicBezTo>
                    <a:pt x="11912" y="6702"/>
                    <a:pt x="12442" y="6371"/>
                    <a:pt x="13027" y="6371"/>
                  </a:cubicBezTo>
                  <a:close/>
                  <a:moveTo>
                    <a:pt x="3366" y="7566"/>
                  </a:moveTo>
                  <a:cubicBezTo>
                    <a:pt x="3459" y="7698"/>
                    <a:pt x="3510" y="7856"/>
                    <a:pt x="3510" y="8022"/>
                  </a:cubicBezTo>
                  <a:cubicBezTo>
                    <a:pt x="3510" y="8059"/>
                    <a:pt x="3506" y="8095"/>
                    <a:pt x="3501" y="8131"/>
                  </a:cubicBezTo>
                  <a:cubicBezTo>
                    <a:pt x="3371" y="8114"/>
                    <a:pt x="3232" y="8103"/>
                    <a:pt x="3088" y="8103"/>
                  </a:cubicBezTo>
                  <a:cubicBezTo>
                    <a:pt x="2807" y="8103"/>
                    <a:pt x="2507" y="8143"/>
                    <a:pt x="2215" y="8255"/>
                  </a:cubicBezTo>
                  <a:cubicBezTo>
                    <a:pt x="2137" y="8286"/>
                    <a:pt x="2062" y="8319"/>
                    <a:pt x="1991" y="8356"/>
                  </a:cubicBezTo>
                  <a:cubicBezTo>
                    <a:pt x="1943" y="8252"/>
                    <a:pt x="1918" y="8139"/>
                    <a:pt x="1918" y="8022"/>
                  </a:cubicBezTo>
                  <a:cubicBezTo>
                    <a:pt x="1918" y="8008"/>
                    <a:pt x="1918" y="7994"/>
                    <a:pt x="1919" y="7979"/>
                  </a:cubicBezTo>
                  <a:cubicBezTo>
                    <a:pt x="1943" y="7981"/>
                    <a:pt x="1966" y="7981"/>
                    <a:pt x="1989" y="7981"/>
                  </a:cubicBezTo>
                  <a:cubicBezTo>
                    <a:pt x="2526" y="7981"/>
                    <a:pt x="3005" y="7780"/>
                    <a:pt x="3366" y="7566"/>
                  </a:cubicBezTo>
                  <a:close/>
                  <a:moveTo>
                    <a:pt x="11651" y="7566"/>
                  </a:moveTo>
                  <a:cubicBezTo>
                    <a:pt x="12011" y="7780"/>
                    <a:pt x="12491" y="7981"/>
                    <a:pt x="13027" y="7981"/>
                  </a:cubicBezTo>
                  <a:cubicBezTo>
                    <a:pt x="13052" y="7981"/>
                    <a:pt x="13075" y="7981"/>
                    <a:pt x="13098" y="7979"/>
                  </a:cubicBezTo>
                  <a:cubicBezTo>
                    <a:pt x="13098" y="7994"/>
                    <a:pt x="13100" y="8008"/>
                    <a:pt x="13100" y="8022"/>
                  </a:cubicBezTo>
                  <a:cubicBezTo>
                    <a:pt x="13100" y="8139"/>
                    <a:pt x="13074" y="8252"/>
                    <a:pt x="13026" y="8356"/>
                  </a:cubicBezTo>
                  <a:cubicBezTo>
                    <a:pt x="12954" y="8319"/>
                    <a:pt x="12881" y="8286"/>
                    <a:pt x="12803" y="8255"/>
                  </a:cubicBezTo>
                  <a:cubicBezTo>
                    <a:pt x="12510" y="8143"/>
                    <a:pt x="12210" y="8103"/>
                    <a:pt x="11929" y="8103"/>
                  </a:cubicBezTo>
                  <a:cubicBezTo>
                    <a:pt x="11785" y="8103"/>
                    <a:pt x="11646" y="8114"/>
                    <a:pt x="11516" y="8131"/>
                  </a:cubicBezTo>
                  <a:cubicBezTo>
                    <a:pt x="11511" y="8095"/>
                    <a:pt x="11508" y="8059"/>
                    <a:pt x="11508" y="8022"/>
                  </a:cubicBezTo>
                  <a:cubicBezTo>
                    <a:pt x="11508" y="7855"/>
                    <a:pt x="11557" y="7698"/>
                    <a:pt x="11651" y="7566"/>
                  </a:cubicBezTo>
                  <a:close/>
                  <a:moveTo>
                    <a:pt x="3087" y="8649"/>
                  </a:moveTo>
                  <a:cubicBezTo>
                    <a:pt x="3407" y="8649"/>
                    <a:pt x="3700" y="8713"/>
                    <a:pt x="3892" y="8768"/>
                  </a:cubicBezTo>
                  <a:cubicBezTo>
                    <a:pt x="3712" y="9053"/>
                    <a:pt x="3336" y="9551"/>
                    <a:pt x="2789" y="9759"/>
                  </a:cubicBezTo>
                  <a:cubicBezTo>
                    <a:pt x="2565" y="9844"/>
                    <a:pt x="2331" y="9875"/>
                    <a:pt x="2109" y="9875"/>
                  </a:cubicBezTo>
                  <a:cubicBezTo>
                    <a:pt x="1789" y="9875"/>
                    <a:pt x="1496" y="9811"/>
                    <a:pt x="1304" y="9757"/>
                  </a:cubicBezTo>
                  <a:cubicBezTo>
                    <a:pt x="1484" y="9471"/>
                    <a:pt x="1862" y="8973"/>
                    <a:pt x="2409" y="8764"/>
                  </a:cubicBezTo>
                  <a:cubicBezTo>
                    <a:pt x="2632" y="8679"/>
                    <a:pt x="2866" y="8649"/>
                    <a:pt x="3087" y="8649"/>
                  </a:cubicBezTo>
                  <a:close/>
                  <a:moveTo>
                    <a:pt x="11930" y="8649"/>
                  </a:moveTo>
                  <a:cubicBezTo>
                    <a:pt x="12151" y="8649"/>
                    <a:pt x="12385" y="8679"/>
                    <a:pt x="12609" y="8764"/>
                  </a:cubicBezTo>
                  <a:cubicBezTo>
                    <a:pt x="13156" y="8973"/>
                    <a:pt x="13532" y="9471"/>
                    <a:pt x="13712" y="9757"/>
                  </a:cubicBezTo>
                  <a:cubicBezTo>
                    <a:pt x="13521" y="9811"/>
                    <a:pt x="13229" y="9875"/>
                    <a:pt x="12909" y="9875"/>
                  </a:cubicBezTo>
                  <a:cubicBezTo>
                    <a:pt x="12687" y="9875"/>
                    <a:pt x="12453" y="9844"/>
                    <a:pt x="12229" y="9759"/>
                  </a:cubicBezTo>
                  <a:cubicBezTo>
                    <a:pt x="11682" y="9551"/>
                    <a:pt x="11304" y="9053"/>
                    <a:pt x="11125" y="8768"/>
                  </a:cubicBezTo>
                  <a:cubicBezTo>
                    <a:pt x="11316" y="8713"/>
                    <a:pt x="11609" y="8649"/>
                    <a:pt x="11930" y="8649"/>
                  </a:cubicBezTo>
                  <a:close/>
                  <a:moveTo>
                    <a:pt x="4091" y="9426"/>
                  </a:moveTo>
                  <a:cubicBezTo>
                    <a:pt x="4342" y="9533"/>
                    <a:pt x="4523" y="9763"/>
                    <a:pt x="4567" y="10031"/>
                  </a:cubicBezTo>
                  <a:cubicBezTo>
                    <a:pt x="4164" y="10134"/>
                    <a:pt x="3689" y="10331"/>
                    <a:pt x="3313" y="10705"/>
                  </a:cubicBezTo>
                  <a:cubicBezTo>
                    <a:pt x="3296" y="10723"/>
                    <a:pt x="3277" y="10740"/>
                    <a:pt x="3260" y="10760"/>
                  </a:cubicBezTo>
                  <a:cubicBezTo>
                    <a:pt x="3115" y="10633"/>
                    <a:pt x="3019" y="10458"/>
                    <a:pt x="2993" y="10264"/>
                  </a:cubicBezTo>
                  <a:cubicBezTo>
                    <a:pt x="3470" y="10080"/>
                    <a:pt x="3834" y="9743"/>
                    <a:pt x="4091" y="9426"/>
                  </a:cubicBezTo>
                  <a:close/>
                  <a:moveTo>
                    <a:pt x="10925" y="9426"/>
                  </a:moveTo>
                  <a:cubicBezTo>
                    <a:pt x="11182" y="9742"/>
                    <a:pt x="11546" y="10079"/>
                    <a:pt x="12024" y="10264"/>
                  </a:cubicBezTo>
                  <a:cubicBezTo>
                    <a:pt x="11998" y="10458"/>
                    <a:pt x="11903" y="10633"/>
                    <a:pt x="11757" y="10760"/>
                  </a:cubicBezTo>
                  <a:cubicBezTo>
                    <a:pt x="11739" y="10740"/>
                    <a:pt x="11722" y="10723"/>
                    <a:pt x="11704" y="10705"/>
                  </a:cubicBezTo>
                  <a:cubicBezTo>
                    <a:pt x="11329" y="10331"/>
                    <a:pt x="10853" y="10134"/>
                    <a:pt x="10449" y="10031"/>
                  </a:cubicBezTo>
                  <a:cubicBezTo>
                    <a:pt x="10494" y="9760"/>
                    <a:pt x="10672" y="9531"/>
                    <a:pt x="10925" y="9426"/>
                  </a:cubicBezTo>
                  <a:close/>
                  <a:moveTo>
                    <a:pt x="5058" y="10491"/>
                  </a:moveTo>
                  <a:lnTo>
                    <a:pt x="5058" y="10491"/>
                  </a:lnTo>
                  <a:cubicBezTo>
                    <a:pt x="4899" y="10787"/>
                    <a:pt x="4792" y="11114"/>
                    <a:pt x="4750" y="11457"/>
                  </a:cubicBezTo>
                  <a:cubicBezTo>
                    <a:pt x="4737" y="11472"/>
                    <a:pt x="4723" y="11487"/>
                    <a:pt x="4713" y="11505"/>
                  </a:cubicBezTo>
                  <a:cubicBezTo>
                    <a:pt x="4636" y="11633"/>
                    <a:pt x="4547" y="11748"/>
                    <a:pt x="4449" y="11845"/>
                  </a:cubicBezTo>
                  <a:cubicBezTo>
                    <a:pt x="4035" y="12258"/>
                    <a:pt x="3426" y="12398"/>
                    <a:pt x="3093" y="12445"/>
                  </a:cubicBezTo>
                  <a:cubicBezTo>
                    <a:pt x="3141" y="12112"/>
                    <a:pt x="3282" y="11504"/>
                    <a:pt x="3698" y="11091"/>
                  </a:cubicBezTo>
                  <a:cubicBezTo>
                    <a:pt x="4113" y="10676"/>
                    <a:pt x="4725" y="10536"/>
                    <a:pt x="5058" y="10491"/>
                  </a:cubicBezTo>
                  <a:close/>
                  <a:moveTo>
                    <a:pt x="9964" y="10491"/>
                  </a:moveTo>
                  <a:cubicBezTo>
                    <a:pt x="10297" y="10537"/>
                    <a:pt x="10904" y="10678"/>
                    <a:pt x="11319" y="11091"/>
                  </a:cubicBezTo>
                  <a:cubicBezTo>
                    <a:pt x="11735" y="11504"/>
                    <a:pt x="11877" y="12112"/>
                    <a:pt x="11925" y="12445"/>
                  </a:cubicBezTo>
                  <a:cubicBezTo>
                    <a:pt x="11591" y="12398"/>
                    <a:pt x="10983" y="12258"/>
                    <a:pt x="10567" y="11845"/>
                  </a:cubicBezTo>
                  <a:cubicBezTo>
                    <a:pt x="10470" y="11748"/>
                    <a:pt x="10382" y="11634"/>
                    <a:pt x="10304" y="11507"/>
                  </a:cubicBezTo>
                  <a:cubicBezTo>
                    <a:pt x="10294" y="11489"/>
                    <a:pt x="10281" y="11473"/>
                    <a:pt x="10267" y="11459"/>
                  </a:cubicBezTo>
                  <a:cubicBezTo>
                    <a:pt x="10226" y="11114"/>
                    <a:pt x="10121" y="10787"/>
                    <a:pt x="9964" y="10491"/>
                  </a:cubicBezTo>
                  <a:close/>
                  <a:moveTo>
                    <a:pt x="5089" y="13164"/>
                  </a:moveTo>
                  <a:cubicBezTo>
                    <a:pt x="5191" y="13346"/>
                    <a:pt x="5312" y="13515"/>
                    <a:pt x="5453" y="13669"/>
                  </a:cubicBezTo>
                  <a:cubicBezTo>
                    <a:pt x="5419" y="13748"/>
                    <a:pt x="5359" y="13815"/>
                    <a:pt x="5282" y="13855"/>
                  </a:cubicBezTo>
                  <a:cubicBezTo>
                    <a:pt x="5226" y="13846"/>
                    <a:pt x="5170" y="13839"/>
                    <a:pt x="5112" y="13839"/>
                  </a:cubicBezTo>
                  <a:cubicBezTo>
                    <a:pt x="5054" y="13839"/>
                    <a:pt x="4998" y="13846"/>
                    <a:pt x="4943" y="13855"/>
                  </a:cubicBezTo>
                  <a:cubicBezTo>
                    <a:pt x="4822" y="13793"/>
                    <a:pt x="4744" y="13667"/>
                    <a:pt x="4744" y="13531"/>
                  </a:cubicBezTo>
                  <a:cubicBezTo>
                    <a:pt x="4744" y="13336"/>
                    <a:pt x="4897" y="13177"/>
                    <a:pt x="5089" y="13164"/>
                  </a:cubicBezTo>
                  <a:close/>
                  <a:moveTo>
                    <a:pt x="9929" y="13164"/>
                  </a:moveTo>
                  <a:cubicBezTo>
                    <a:pt x="10120" y="13177"/>
                    <a:pt x="10272" y="13336"/>
                    <a:pt x="10272" y="13531"/>
                  </a:cubicBezTo>
                  <a:cubicBezTo>
                    <a:pt x="10272" y="13661"/>
                    <a:pt x="10202" y="13783"/>
                    <a:pt x="10089" y="13848"/>
                  </a:cubicBezTo>
                  <a:cubicBezTo>
                    <a:pt x="10085" y="13851"/>
                    <a:pt x="10080" y="13854"/>
                    <a:pt x="10077" y="13857"/>
                  </a:cubicBezTo>
                  <a:cubicBezTo>
                    <a:pt x="10021" y="13846"/>
                    <a:pt x="9964" y="13839"/>
                    <a:pt x="9905" y="13839"/>
                  </a:cubicBezTo>
                  <a:cubicBezTo>
                    <a:pt x="9847" y="13839"/>
                    <a:pt x="9789" y="13846"/>
                    <a:pt x="9734" y="13857"/>
                  </a:cubicBezTo>
                  <a:cubicBezTo>
                    <a:pt x="9732" y="13855"/>
                    <a:pt x="9731" y="13854"/>
                    <a:pt x="9730" y="13853"/>
                  </a:cubicBezTo>
                  <a:cubicBezTo>
                    <a:pt x="9654" y="13812"/>
                    <a:pt x="9596" y="13746"/>
                    <a:pt x="9565" y="13669"/>
                  </a:cubicBezTo>
                  <a:cubicBezTo>
                    <a:pt x="9704" y="13515"/>
                    <a:pt x="9826" y="13346"/>
                    <a:pt x="9929" y="13164"/>
                  </a:cubicBezTo>
                  <a:close/>
                  <a:moveTo>
                    <a:pt x="9325" y="2991"/>
                  </a:moveTo>
                  <a:cubicBezTo>
                    <a:pt x="9368" y="3011"/>
                    <a:pt x="9411" y="3032"/>
                    <a:pt x="9454" y="3054"/>
                  </a:cubicBezTo>
                  <a:cubicBezTo>
                    <a:pt x="9431" y="3175"/>
                    <a:pt x="9415" y="3285"/>
                    <a:pt x="9406" y="3376"/>
                  </a:cubicBezTo>
                  <a:cubicBezTo>
                    <a:pt x="9392" y="3513"/>
                    <a:pt x="9438" y="3646"/>
                    <a:pt x="9536" y="3743"/>
                  </a:cubicBezTo>
                  <a:cubicBezTo>
                    <a:pt x="9620" y="3829"/>
                    <a:pt x="9735" y="3876"/>
                    <a:pt x="9854" y="3876"/>
                  </a:cubicBezTo>
                  <a:cubicBezTo>
                    <a:pt x="9870" y="3876"/>
                    <a:pt x="9885" y="3874"/>
                    <a:pt x="9900" y="3873"/>
                  </a:cubicBezTo>
                  <a:cubicBezTo>
                    <a:pt x="9905" y="3873"/>
                    <a:pt x="9909" y="3872"/>
                    <a:pt x="9913" y="3872"/>
                  </a:cubicBezTo>
                  <a:cubicBezTo>
                    <a:pt x="9983" y="4284"/>
                    <a:pt x="10243" y="4642"/>
                    <a:pt x="10612" y="4835"/>
                  </a:cubicBezTo>
                  <a:cubicBezTo>
                    <a:pt x="10604" y="4846"/>
                    <a:pt x="10598" y="4857"/>
                    <a:pt x="10592" y="4868"/>
                  </a:cubicBezTo>
                  <a:cubicBezTo>
                    <a:pt x="10523" y="4986"/>
                    <a:pt x="10512" y="5128"/>
                    <a:pt x="10561" y="5254"/>
                  </a:cubicBezTo>
                  <a:cubicBezTo>
                    <a:pt x="10609" y="5382"/>
                    <a:pt x="10713" y="5479"/>
                    <a:pt x="10842" y="5522"/>
                  </a:cubicBezTo>
                  <a:cubicBezTo>
                    <a:pt x="10883" y="5536"/>
                    <a:pt x="10931" y="5551"/>
                    <a:pt x="10981" y="5565"/>
                  </a:cubicBezTo>
                  <a:cubicBezTo>
                    <a:pt x="10970" y="5638"/>
                    <a:pt x="10963" y="5710"/>
                    <a:pt x="10963" y="5785"/>
                  </a:cubicBezTo>
                  <a:cubicBezTo>
                    <a:pt x="10963" y="6061"/>
                    <a:pt x="11050" y="6330"/>
                    <a:pt x="11206" y="6554"/>
                  </a:cubicBezTo>
                  <a:cubicBezTo>
                    <a:pt x="11100" y="6640"/>
                    <a:pt x="11040" y="6767"/>
                    <a:pt x="11040" y="6903"/>
                  </a:cubicBezTo>
                  <a:cubicBezTo>
                    <a:pt x="11040" y="7040"/>
                    <a:pt x="11100" y="7168"/>
                    <a:pt x="11206" y="7254"/>
                  </a:cubicBezTo>
                  <a:cubicBezTo>
                    <a:pt x="11050" y="7478"/>
                    <a:pt x="10963" y="7746"/>
                    <a:pt x="10963" y="8022"/>
                  </a:cubicBezTo>
                  <a:cubicBezTo>
                    <a:pt x="10963" y="8096"/>
                    <a:pt x="10970" y="8170"/>
                    <a:pt x="10981" y="8243"/>
                  </a:cubicBezTo>
                  <a:cubicBezTo>
                    <a:pt x="10931" y="8256"/>
                    <a:pt x="10885" y="8271"/>
                    <a:pt x="10842" y="8284"/>
                  </a:cubicBezTo>
                  <a:cubicBezTo>
                    <a:pt x="10713" y="8327"/>
                    <a:pt x="10610" y="8426"/>
                    <a:pt x="10561" y="8553"/>
                  </a:cubicBezTo>
                  <a:cubicBezTo>
                    <a:pt x="10512" y="8680"/>
                    <a:pt x="10523" y="8821"/>
                    <a:pt x="10592" y="8940"/>
                  </a:cubicBezTo>
                  <a:cubicBezTo>
                    <a:pt x="10598" y="8950"/>
                    <a:pt x="10604" y="8961"/>
                    <a:pt x="10610" y="8972"/>
                  </a:cubicBezTo>
                  <a:cubicBezTo>
                    <a:pt x="10242" y="9165"/>
                    <a:pt x="9982" y="9519"/>
                    <a:pt x="9913" y="9936"/>
                  </a:cubicBezTo>
                  <a:cubicBezTo>
                    <a:pt x="9909" y="9935"/>
                    <a:pt x="9905" y="9935"/>
                    <a:pt x="9901" y="9935"/>
                  </a:cubicBezTo>
                  <a:cubicBezTo>
                    <a:pt x="9886" y="9933"/>
                    <a:pt x="9871" y="9933"/>
                    <a:pt x="9855" y="9933"/>
                  </a:cubicBezTo>
                  <a:cubicBezTo>
                    <a:pt x="9774" y="9933"/>
                    <a:pt x="9695" y="9955"/>
                    <a:pt x="9627" y="9995"/>
                  </a:cubicBezTo>
                  <a:cubicBezTo>
                    <a:pt x="9255" y="9559"/>
                    <a:pt x="8749" y="9238"/>
                    <a:pt x="8157" y="9096"/>
                  </a:cubicBezTo>
                  <a:cubicBezTo>
                    <a:pt x="8136" y="9091"/>
                    <a:pt x="8115" y="9089"/>
                    <a:pt x="8094" y="9089"/>
                  </a:cubicBezTo>
                  <a:cubicBezTo>
                    <a:pt x="7970" y="9089"/>
                    <a:pt x="7858" y="9173"/>
                    <a:pt x="7829" y="9298"/>
                  </a:cubicBezTo>
                  <a:cubicBezTo>
                    <a:pt x="7793" y="9444"/>
                    <a:pt x="7884" y="9592"/>
                    <a:pt x="8030" y="9626"/>
                  </a:cubicBezTo>
                  <a:cubicBezTo>
                    <a:pt x="9039" y="9867"/>
                    <a:pt x="9743" y="10761"/>
                    <a:pt x="9743" y="11799"/>
                  </a:cubicBezTo>
                  <a:cubicBezTo>
                    <a:pt x="9743" y="13031"/>
                    <a:pt x="8741" y="14034"/>
                    <a:pt x="7509" y="14034"/>
                  </a:cubicBezTo>
                  <a:cubicBezTo>
                    <a:pt x="6277" y="14034"/>
                    <a:pt x="5273" y="13031"/>
                    <a:pt x="5273" y="11799"/>
                  </a:cubicBezTo>
                  <a:cubicBezTo>
                    <a:pt x="5273" y="10792"/>
                    <a:pt x="5952" y="9905"/>
                    <a:pt x="6922" y="9642"/>
                  </a:cubicBezTo>
                  <a:cubicBezTo>
                    <a:pt x="7067" y="9603"/>
                    <a:pt x="7153" y="9454"/>
                    <a:pt x="7114" y="9309"/>
                  </a:cubicBezTo>
                  <a:cubicBezTo>
                    <a:pt x="7081" y="9187"/>
                    <a:pt x="6972" y="9107"/>
                    <a:pt x="6852" y="9107"/>
                  </a:cubicBezTo>
                  <a:cubicBezTo>
                    <a:pt x="6828" y="9107"/>
                    <a:pt x="6804" y="9111"/>
                    <a:pt x="6780" y="9117"/>
                  </a:cubicBezTo>
                  <a:cubicBezTo>
                    <a:pt x="6226" y="9267"/>
                    <a:pt x="5749" y="9581"/>
                    <a:pt x="5395" y="9996"/>
                  </a:cubicBezTo>
                  <a:cubicBezTo>
                    <a:pt x="5325" y="9955"/>
                    <a:pt x="5245" y="9933"/>
                    <a:pt x="5163" y="9933"/>
                  </a:cubicBezTo>
                  <a:cubicBezTo>
                    <a:pt x="5147" y="9933"/>
                    <a:pt x="5132" y="9933"/>
                    <a:pt x="5117" y="9935"/>
                  </a:cubicBezTo>
                  <a:cubicBezTo>
                    <a:pt x="5112" y="9935"/>
                    <a:pt x="5108" y="9935"/>
                    <a:pt x="5103" y="9936"/>
                  </a:cubicBezTo>
                  <a:cubicBezTo>
                    <a:pt x="5033" y="9524"/>
                    <a:pt x="4774" y="9166"/>
                    <a:pt x="4406" y="8973"/>
                  </a:cubicBezTo>
                  <a:cubicBezTo>
                    <a:pt x="4412" y="8961"/>
                    <a:pt x="4420" y="8950"/>
                    <a:pt x="4426" y="8940"/>
                  </a:cubicBezTo>
                  <a:cubicBezTo>
                    <a:pt x="4493" y="8821"/>
                    <a:pt x="4504" y="8680"/>
                    <a:pt x="4455" y="8553"/>
                  </a:cubicBezTo>
                  <a:cubicBezTo>
                    <a:pt x="4407" y="8426"/>
                    <a:pt x="4305" y="8327"/>
                    <a:pt x="4175" y="8284"/>
                  </a:cubicBezTo>
                  <a:cubicBezTo>
                    <a:pt x="4133" y="8271"/>
                    <a:pt x="4086" y="8256"/>
                    <a:pt x="4036" y="8243"/>
                  </a:cubicBezTo>
                  <a:cubicBezTo>
                    <a:pt x="4048" y="8170"/>
                    <a:pt x="4054" y="8096"/>
                    <a:pt x="4054" y="8022"/>
                  </a:cubicBezTo>
                  <a:cubicBezTo>
                    <a:pt x="4054" y="7746"/>
                    <a:pt x="3968" y="7478"/>
                    <a:pt x="3811" y="7254"/>
                  </a:cubicBezTo>
                  <a:cubicBezTo>
                    <a:pt x="3917" y="7168"/>
                    <a:pt x="3978" y="7040"/>
                    <a:pt x="3978" y="6903"/>
                  </a:cubicBezTo>
                  <a:cubicBezTo>
                    <a:pt x="3978" y="6767"/>
                    <a:pt x="3917" y="6640"/>
                    <a:pt x="3811" y="6554"/>
                  </a:cubicBezTo>
                  <a:cubicBezTo>
                    <a:pt x="3968" y="6330"/>
                    <a:pt x="4054" y="6061"/>
                    <a:pt x="4054" y="5785"/>
                  </a:cubicBezTo>
                  <a:cubicBezTo>
                    <a:pt x="4054" y="5710"/>
                    <a:pt x="4048" y="5638"/>
                    <a:pt x="4036" y="5565"/>
                  </a:cubicBezTo>
                  <a:cubicBezTo>
                    <a:pt x="4086" y="5551"/>
                    <a:pt x="4133" y="5537"/>
                    <a:pt x="4175" y="5522"/>
                  </a:cubicBezTo>
                  <a:cubicBezTo>
                    <a:pt x="4305" y="5479"/>
                    <a:pt x="4407" y="5382"/>
                    <a:pt x="4456" y="5254"/>
                  </a:cubicBezTo>
                  <a:cubicBezTo>
                    <a:pt x="4504" y="5128"/>
                    <a:pt x="4493" y="4986"/>
                    <a:pt x="4426" y="4868"/>
                  </a:cubicBezTo>
                  <a:cubicBezTo>
                    <a:pt x="4420" y="4857"/>
                    <a:pt x="4412" y="4846"/>
                    <a:pt x="4406" y="4835"/>
                  </a:cubicBezTo>
                  <a:cubicBezTo>
                    <a:pt x="4773" y="4642"/>
                    <a:pt x="5033" y="4286"/>
                    <a:pt x="5103" y="3872"/>
                  </a:cubicBezTo>
                  <a:cubicBezTo>
                    <a:pt x="5108" y="3872"/>
                    <a:pt x="5113" y="3873"/>
                    <a:pt x="5117" y="3873"/>
                  </a:cubicBezTo>
                  <a:cubicBezTo>
                    <a:pt x="5133" y="3874"/>
                    <a:pt x="5148" y="3876"/>
                    <a:pt x="5162" y="3876"/>
                  </a:cubicBezTo>
                  <a:cubicBezTo>
                    <a:pt x="5282" y="3876"/>
                    <a:pt x="5396" y="3829"/>
                    <a:pt x="5482" y="3743"/>
                  </a:cubicBezTo>
                  <a:cubicBezTo>
                    <a:pt x="5578" y="3646"/>
                    <a:pt x="5625" y="3513"/>
                    <a:pt x="5611" y="3376"/>
                  </a:cubicBezTo>
                  <a:cubicBezTo>
                    <a:pt x="5601" y="3285"/>
                    <a:pt x="5587" y="3175"/>
                    <a:pt x="5563" y="3054"/>
                  </a:cubicBezTo>
                  <a:cubicBezTo>
                    <a:pt x="5605" y="3032"/>
                    <a:pt x="5648" y="3011"/>
                    <a:pt x="5691" y="2991"/>
                  </a:cubicBezTo>
                  <a:cubicBezTo>
                    <a:pt x="5878" y="3504"/>
                    <a:pt x="6333" y="3871"/>
                    <a:pt x="6871" y="3947"/>
                  </a:cubicBezTo>
                  <a:cubicBezTo>
                    <a:pt x="6948" y="4227"/>
                    <a:pt x="7204" y="4434"/>
                    <a:pt x="7509" y="4434"/>
                  </a:cubicBezTo>
                  <a:cubicBezTo>
                    <a:pt x="7813" y="4434"/>
                    <a:pt x="8070" y="4227"/>
                    <a:pt x="8147" y="3947"/>
                  </a:cubicBezTo>
                  <a:cubicBezTo>
                    <a:pt x="8685" y="3871"/>
                    <a:pt x="9140" y="3504"/>
                    <a:pt x="9325" y="2991"/>
                  </a:cubicBezTo>
                  <a:close/>
                  <a:moveTo>
                    <a:pt x="5112" y="14384"/>
                  </a:moveTo>
                  <a:cubicBezTo>
                    <a:pt x="5315" y="14384"/>
                    <a:pt x="5480" y="14549"/>
                    <a:pt x="5480" y="14752"/>
                  </a:cubicBezTo>
                  <a:cubicBezTo>
                    <a:pt x="5480" y="14888"/>
                    <a:pt x="5402" y="15014"/>
                    <a:pt x="5282" y="15077"/>
                  </a:cubicBezTo>
                  <a:cubicBezTo>
                    <a:pt x="5226" y="15067"/>
                    <a:pt x="5170" y="15061"/>
                    <a:pt x="5112" y="15061"/>
                  </a:cubicBezTo>
                  <a:cubicBezTo>
                    <a:pt x="5054" y="15061"/>
                    <a:pt x="4998" y="15067"/>
                    <a:pt x="4943" y="15077"/>
                  </a:cubicBezTo>
                  <a:cubicBezTo>
                    <a:pt x="4822" y="15014"/>
                    <a:pt x="4744" y="14888"/>
                    <a:pt x="4744" y="14752"/>
                  </a:cubicBezTo>
                  <a:cubicBezTo>
                    <a:pt x="4744" y="14549"/>
                    <a:pt x="4909" y="14384"/>
                    <a:pt x="5112" y="14384"/>
                  </a:cubicBezTo>
                  <a:close/>
                  <a:moveTo>
                    <a:pt x="9905" y="14384"/>
                  </a:moveTo>
                  <a:cubicBezTo>
                    <a:pt x="10107" y="14384"/>
                    <a:pt x="10272" y="14549"/>
                    <a:pt x="10272" y="14752"/>
                  </a:cubicBezTo>
                  <a:cubicBezTo>
                    <a:pt x="10272" y="14888"/>
                    <a:pt x="10195" y="15014"/>
                    <a:pt x="10074" y="15077"/>
                  </a:cubicBezTo>
                  <a:cubicBezTo>
                    <a:pt x="10019" y="15067"/>
                    <a:pt x="9962" y="15061"/>
                    <a:pt x="9905" y="15061"/>
                  </a:cubicBezTo>
                  <a:cubicBezTo>
                    <a:pt x="9847" y="15061"/>
                    <a:pt x="9790" y="15067"/>
                    <a:pt x="9736" y="15077"/>
                  </a:cubicBezTo>
                  <a:cubicBezTo>
                    <a:pt x="9616" y="15014"/>
                    <a:pt x="9538" y="14888"/>
                    <a:pt x="9538" y="14752"/>
                  </a:cubicBezTo>
                  <a:cubicBezTo>
                    <a:pt x="9538" y="14549"/>
                    <a:pt x="9703" y="14384"/>
                    <a:pt x="9905" y="14384"/>
                  </a:cubicBezTo>
                  <a:close/>
                  <a:moveTo>
                    <a:pt x="9905" y="15607"/>
                  </a:moveTo>
                  <a:cubicBezTo>
                    <a:pt x="10107" y="15607"/>
                    <a:pt x="10272" y="15770"/>
                    <a:pt x="10272" y="15973"/>
                  </a:cubicBezTo>
                  <a:cubicBezTo>
                    <a:pt x="10272" y="16124"/>
                    <a:pt x="10179" y="16261"/>
                    <a:pt x="10039" y="16315"/>
                  </a:cubicBezTo>
                  <a:cubicBezTo>
                    <a:pt x="9996" y="16308"/>
                    <a:pt x="9950" y="16303"/>
                    <a:pt x="9905" y="16303"/>
                  </a:cubicBezTo>
                  <a:cubicBezTo>
                    <a:pt x="9859" y="16303"/>
                    <a:pt x="9815" y="16308"/>
                    <a:pt x="9772" y="16315"/>
                  </a:cubicBezTo>
                  <a:cubicBezTo>
                    <a:pt x="9632" y="16261"/>
                    <a:pt x="9538" y="16124"/>
                    <a:pt x="9538" y="15973"/>
                  </a:cubicBezTo>
                  <a:cubicBezTo>
                    <a:pt x="9538" y="15770"/>
                    <a:pt x="9703" y="15607"/>
                    <a:pt x="9905" y="15607"/>
                  </a:cubicBezTo>
                  <a:close/>
                  <a:moveTo>
                    <a:pt x="5112" y="15607"/>
                  </a:moveTo>
                  <a:cubicBezTo>
                    <a:pt x="5315" y="15607"/>
                    <a:pt x="5480" y="15770"/>
                    <a:pt x="5480" y="15973"/>
                  </a:cubicBezTo>
                  <a:cubicBezTo>
                    <a:pt x="5480" y="16118"/>
                    <a:pt x="5394" y="16251"/>
                    <a:pt x="5261" y="16309"/>
                  </a:cubicBezTo>
                  <a:cubicBezTo>
                    <a:pt x="5256" y="16311"/>
                    <a:pt x="5253" y="16314"/>
                    <a:pt x="5248" y="16316"/>
                  </a:cubicBezTo>
                  <a:cubicBezTo>
                    <a:pt x="5204" y="16308"/>
                    <a:pt x="5159" y="16303"/>
                    <a:pt x="5112" y="16303"/>
                  </a:cubicBezTo>
                  <a:cubicBezTo>
                    <a:pt x="5066" y="16303"/>
                    <a:pt x="5022" y="16308"/>
                    <a:pt x="4978" y="16315"/>
                  </a:cubicBezTo>
                  <a:cubicBezTo>
                    <a:pt x="4838" y="16261"/>
                    <a:pt x="4744" y="16124"/>
                    <a:pt x="4744" y="15973"/>
                  </a:cubicBezTo>
                  <a:cubicBezTo>
                    <a:pt x="4744" y="15770"/>
                    <a:pt x="4909" y="15607"/>
                    <a:pt x="5112" y="15607"/>
                  </a:cubicBezTo>
                  <a:close/>
                  <a:moveTo>
                    <a:pt x="7509" y="0"/>
                  </a:moveTo>
                  <a:cubicBezTo>
                    <a:pt x="7209" y="0"/>
                    <a:pt x="6955" y="201"/>
                    <a:pt x="6874" y="474"/>
                  </a:cubicBezTo>
                  <a:lnTo>
                    <a:pt x="5812" y="474"/>
                  </a:lnTo>
                  <a:cubicBezTo>
                    <a:pt x="5627" y="474"/>
                    <a:pt x="5456" y="556"/>
                    <a:pt x="5343" y="703"/>
                  </a:cubicBezTo>
                  <a:cubicBezTo>
                    <a:pt x="5230" y="848"/>
                    <a:pt x="5191" y="1033"/>
                    <a:pt x="5236" y="1212"/>
                  </a:cubicBezTo>
                  <a:lnTo>
                    <a:pt x="5549" y="2458"/>
                  </a:lnTo>
                  <a:cubicBezTo>
                    <a:pt x="5504" y="2477"/>
                    <a:pt x="5460" y="2498"/>
                    <a:pt x="5416" y="2519"/>
                  </a:cubicBezTo>
                  <a:cubicBezTo>
                    <a:pt x="5299" y="2197"/>
                    <a:pt x="5117" y="1859"/>
                    <a:pt x="4834" y="1576"/>
                  </a:cubicBezTo>
                  <a:cubicBezTo>
                    <a:pt x="4261" y="1006"/>
                    <a:pt x="3458" y="849"/>
                    <a:pt x="3030" y="806"/>
                  </a:cubicBezTo>
                  <a:cubicBezTo>
                    <a:pt x="3015" y="804"/>
                    <a:pt x="3000" y="804"/>
                    <a:pt x="2985" y="804"/>
                  </a:cubicBezTo>
                  <a:cubicBezTo>
                    <a:pt x="2865" y="804"/>
                    <a:pt x="2750" y="851"/>
                    <a:pt x="2665" y="936"/>
                  </a:cubicBezTo>
                  <a:cubicBezTo>
                    <a:pt x="2569" y="1033"/>
                    <a:pt x="2522" y="1166"/>
                    <a:pt x="2535" y="1303"/>
                  </a:cubicBezTo>
                  <a:cubicBezTo>
                    <a:pt x="2569" y="1615"/>
                    <a:pt x="2663" y="2130"/>
                    <a:pt x="2938" y="2608"/>
                  </a:cubicBezTo>
                  <a:cubicBezTo>
                    <a:pt x="2688" y="2809"/>
                    <a:pt x="2521" y="3093"/>
                    <a:pt x="2463" y="3409"/>
                  </a:cubicBezTo>
                  <a:cubicBezTo>
                    <a:pt x="2342" y="3393"/>
                    <a:pt x="2222" y="3386"/>
                    <a:pt x="2106" y="3386"/>
                  </a:cubicBezTo>
                  <a:cubicBezTo>
                    <a:pt x="1665" y="3386"/>
                    <a:pt x="1271" y="3486"/>
                    <a:pt x="1022" y="3568"/>
                  </a:cubicBezTo>
                  <a:cubicBezTo>
                    <a:pt x="892" y="3611"/>
                    <a:pt x="790" y="3708"/>
                    <a:pt x="741" y="3836"/>
                  </a:cubicBezTo>
                  <a:cubicBezTo>
                    <a:pt x="692" y="3964"/>
                    <a:pt x="704" y="4104"/>
                    <a:pt x="772" y="4222"/>
                  </a:cubicBezTo>
                  <a:cubicBezTo>
                    <a:pt x="912" y="4467"/>
                    <a:pt x="1164" y="4839"/>
                    <a:pt x="1534" y="5147"/>
                  </a:cubicBezTo>
                  <a:cubicBezTo>
                    <a:pt x="1429" y="5342"/>
                    <a:pt x="1373" y="5559"/>
                    <a:pt x="1373" y="5785"/>
                  </a:cubicBezTo>
                  <a:cubicBezTo>
                    <a:pt x="1373" y="5827"/>
                    <a:pt x="1376" y="5869"/>
                    <a:pt x="1379" y="5911"/>
                  </a:cubicBezTo>
                  <a:cubicBezTo>
                    <a:pt x="846" y="6055"/>
                    <a:pt x="413" y="6354"/>
                    <a:pt x="168" y="6553"/>
                  </a:cubicBezTo>
                  <a:cubicBezTo>
                    <a:pt x="62" y="6640"/>
                    <a:pt x="1" y="6767"/>
                    <a:pt x="1" y="6903"/>
                  </a:cubicBezTo>
                  <a:cubicBezTo>
                    <a:pt x="1" y="7040"/>
                    <a:pt x="62" y="7168"/>
                    <a:pt x="168" y="7254"/>
                  </a:cubicBezTo>
                  <a:cubicBezTo>
                    <a:pt x="413" y="7453"/>
                    <a:pt x="846" y="7753"/>
                    <a:pt x="1379" y="7897"/>
                  </a:cubicBezTo>
                  <a:cubicBezTo>
                    <a:pt x="1375" y="7939"/>
                    <a:pt x="1373" y="7981"/>
                    <a:pt x="1373" y="8022"/>
                  </a:cubicBezTo>
                  <a:cubicBezTo>
                    <a:pt x="1373" y="8246"/>
                    <a:pt x="1430" y="8465"/>
                    <a:pt x="1534" y="8661"/>
                  </a:cubicBezTo>
                  <a:cubicBezTo>
                    <a:pt x="1164" y="8968"/>
                    <a:pt x="913" y="9340"/>
                    <a:pt x="772" y="9584"/>
                  </a:cubicBezTo>
                  <a:cubicBezTo>
                    <a:pt x="704" y="9702"/>
                    <a:pt x="692" y="9844"/>
                    <a:pt x="741" y="9972"/>
                  </a:cubicBezTo>
                  <a:cubicBezTo>
                    <a:pt x="790" y="10098"/>
                    <a:pt x="892" y="10197"/>
                    <a:pt x="1022" y="10239"/>
                  </a:cubicBezTo>
                  <a:cubicBezTo>
                    <a:pt x="1271" y="10321"/>
                    <a:pt x="1666" y="10422"/>
                    <a:pt x="2108" y="10422"/>
                  </a:cubicBezTo>
                  <a:cubicBezTo>
                    <a:pt x="2223" y="10422"/>
                    <a:pt x="2342" y="10414"/>
                    <a:pt x="2463" y="10398"/>
                  </a:cubicBezTo>
                  <a:cubicBezTo>
                    <a:pt x="2521" y="10713"/>
                    <a:pt x="2689" y="10997"/>
                    <a:pt x="2938" y="11199"/>
                  </a:cubicBezTo>
                  <a:cubicBezTo>
                    <a:pt x="2663" y="11676"/>
                    <a:pt x="2569" y="12192"/>
                    <a:pt x="2535" y="12505"/>
                  </a:cubicBezTo>
                  <a:cubicBezTo>
                    <a:pt x="2522" y="12642"/>
                    <a:pt x="2569" y="12774"/>
                    <a:pt x="2665" y="12870"/>
                  </a:cubicBezTo>
                  <a:cubicBezTo>
                    <a:pt x="2751" y="12956"/>
                    <a:pt x="2865" y="13004"/>
                    <a:pt x="2984" y="13004"/>
                  </a:cubicBezTo>
                  <a:cubicBezTo>
                    <a:pt x="2999" y="13004"/>
                    <a:pt x="3014" y="13003"/>
                    <a:pt x="3030" y="13002"/>
                  </a:cubicBezTo>
                  <a:cubicBezTo>
                    <a:pt x="3443" y="12960"/>
                    <a:pt x="4206" y="12813"/>
                    <a:pt x="4773" y="12290"/>
                  </a:cubicBezTo>
                  <a:cubicBezTo>
                    <a:pt x="4795" y="12414"/>
                    <a:pt x="4825" y="12536"/>
                    <a:pt x="4864" y="12653"/>
                  </a:cubicBezTo>
                  <a:cubicBezTo>
                    <a:pt x="4481" y="12762"/>
                    <a:pt x="4199" y="13114"/>
                    <a:pt x="4199" y="13531"/>
                  </a:cubicBezTo>
                  <a:cubicBezTo>
                    <a:pt x="4199" y="13760"/>
                    <a:pt x="4287" y="13976"/>
                    <a:pt x="4436" y="14141"/>
                  </a:cubicBezTo>
                  <a:cubicBezTo>
                    <a:pt x="4289" y="14303"/>
                    <a:pt x="4199" y="14517"/>
                    <a:pt x="4199" y="14752"/>
                  </a:cubicBezTo>
                  <a:cubicBezTo>
                    <a:pt x="4199" y="14981"/>
                    <a:pt x="4287" y="15197"/>
                    <a:pt x="4436" y="15362"/>
                  </a:cubicBezTo>
                  <a:cubicBezTo>
                    <a:pt x="4289" y="15524"/>
                    <a:pt x="4199" y="15738"/>
                    <a:pt x="4199" y="15973"/>
                  </a:cubicBezTo>
                  <a:cubicBezTo>
                    <a:pt x="4199" y="16229"/>
                    <a:pt x="4308" y="16468"/>
                    <a:pt x="4486" y="16636"/>
                  </a:cubicBezTo>
                  <a:cubicBezTo>
                    <a:pt x="4406" y="16757"/>
                    <a:pt x="4358" y="16902"/>
                    <a:pt x="4358" y="17057"/>
                  </a:cubicBezTo>
                  <a:lnTo>
                    <a:pt x="4358" y="18327"/>
                  </a:lnTo>
                  <a:cubicBezTo>
                    <a:pt x="4358" y="18477"/>
                    <a:pt x="4480" y="18600"/>
                    <a:pt x="4630" y="18600"/>
                  </a:cubicBezTo>
                  <a:cubicBezTo>
                    <a:pt x="4781" y="18600"/>
                    <a:pt x="4903" y="18477"/>
                    <a:pt x="4903" y="18327"/>
                  </a:cubicBezTo>
                  <a:lnTo>
                    <a:pt x="4903" y="17057"/>
                  </a:lnTo>
                  <a:cubicBezTo>
                    <a:pt x="4903" y="16941"/>
                    <a:pt x="4996" y="16848"/>
                    <a:pt x="5112" y="16848"/>
                  </a:cubicBezTo>
                  <a:cubicBezTo>
                    <a:pt x="5228" y="16848"/>
                    <a:pt x="5321" y="16941"/>
                    <a:pt x="5321" y="17057"/>
                  </a:cubicBezTo>
                  <a:lnTo>
                    <a:pt x="5321" y="18327"/>
                  </a:lnTo>
                  <a:cubicBezTo>
                    <a:pt x="5321" y="18477"/>
                    <a:pt x="5443" y="18600"/>
                    <a:pt x="5594" y="18600"/>
                  </a:cubicBezTo>
                  <a:cubicBezTo>
                    <a:pt x="5744" y="18600"/>
                    <a:pt x="5866" y="18477"/>
                    <a:pt x="5866" y="18327"/>
                  </a:cubicBezTo>
                  <a:lnTo>
                    <a:pt x="5866" y="17057"/>
                  </a:lnTo>
                  <a:cubicBezTo>
                    <a:pt x="5866" y="16902"/>
                    <a:pt x="5819" y="16757"/>
                    <a:pt x="5738" y="16636"/>
                  </a:cubicBezTo>
                  <a:cubicBezTo>
                    <a:pt x="5917" y="16468"/>
                    <a:pt x="6024" y="16229"/>
                    <a:pt x="6024" y="15973"/>
                  </a:cubicBezTo>
                  <a:cubicBezTo>
                    <a:pt x="6024" y="15738"/>
                    <a:pt x="5935" y="15524"/>
                    <a:pt x="5788" y="15362"/>
                  </a:cubicBezTo>
                  <a:cubicBezTo>
                    <a:pt x="5937" y="15197"/>
                    <a:pt x="6024" y="14981"/>
                    <a:pt x="6024" y="14752"/>
                  </a:cubicBezTo>
                  <a:cubicBezTo>
                    <a:pt x="6024" y="14517"/>
                    <a:pt x="5935" y="14303"/>
                    <a:pt x="5790" y="14142"/>
                  </a:cubicBezTo>
                  <a:cubicBezTo>
                    <a:pt x="5818" y="14110"/>
                    <a:pt x="5844" y="14077"/>
                    <a:pt x="5867" y="14041"/>
                  </a:cubicBezTo>
                  <a:cubicBezTo>
                    <a:pt x="6327" y="14379"/>
                    <a:pt x="6895" y="14579"/>
                    <a:pt x="7509" y="14579"/>
                  </a:cubicBezTo>
                  <a:cubicBezTo>
                    <a:pt x="8121" y="14579"/>
                    <a:pt x="8689" y="14379"/>
                    <a:pt x="9149" y="14041"/>
                  </a:cubicBezTo>
                  <a:cubicBezTo>
                    <a:pt x="9173" y="14077"/>
                    <a:pt x="9199" y="14110"/>
                    <a:pt x="9228" y="14142"/>
                  </a:cubicBezTo>
                  <a:cubicBezTo>
                    <a:pt x="9082" y="14303"/>
                    <a:pt x="8993" y="14517"/>
                    <a:pt x="8993" y="14752"/>
                  </a:cubicBezTo>
                  <a:cubicBezTo>
                    <a:pt x="8993" y="14981"/>
                    <a:pt x="9079" y="15197"/>
                    <a:pt x="9228" y="15362"/>
                  </a:cubicBezTo>
                  <a:cubicBezTo>
                    <a:pt x="9082" y="15524"/>
                    <a:pt x="8993" y="15738"/>
                    <a:pt x="8993" y="15973"/>
                  </a:cubicBezTo>
                  <a:cubicBezTo>
                    <a:pt x="8993" y="16229"/>
                    <a:pt x="9101" y="16468"/>
                    <a:pt x="9280" y="16636"/>
                  </a:cubicBezTo>
                  <a:cubicBezTo>
                    <a:pt x="9199" y="16757"/>
                    <a:pt x="9151" y="16902"/>
                    <a:pt x="9151" y="17057"/>
                  </a:cubicBezTo>
                  <a:lnTo>
                    <a:pt x="9151" y="18327"/>
                  </a:lnTo>
                  <a:cubicBezTo>
                    <a:pt x="9151" y="18477"/>
                    <a:pt x="9272" y="18600"/>
                    <a:pt x="9424" y="18600"/>
                  </a:cubicBezTo>
                  <a:cubicBezTo>
                    <a:pt x="9574" y="18600"/>
                    <a:pt x="9695" y="18477"/>
                    <a:pt x="9695" y="18327"/>
                  </a:cubicBezTo>
                  <a:lnTo>
                    <a:pt x="9695" y="17057"/>
                  </a:lnTo>
                  <a:cubicBezTo>
                    <a:pt x="9695" y="16941"/>
                    <a:pt x="9790" y="16848"/>
                    <a:pt x="9905" y="16848"/>
                  </a:cubicBezTo>
                  <a:cubicBezTo>
                    <a:pt x="10020" y="16848"/>
                    <a:pt x="10114" y="16941"/>
                    <a:pt x="10114" y="17057"/>
                  </a:cubicBezTo>
                  <a:lnTo>
                    <a:pt x="10114" y="18327"/>
                  </a:lnTo>
                  <a:cubicBezTo>
                    <a:pt x="10114" y="18477"/>
                    <a:pt x="10237" y="18600"/>
                    <a:pt x="10387" y="18600"/>
                  </a:cubicBezTo>
                  <a:cubicBezTo>
                    <a:pt x="10537" y="18600"/>
                    <a:pt x="10658" y="18477"/>
                    <a:pt x="10658" y="18327"/>
                  </a:cubicBezTo>
                  <a:lnTo>
                    <a:pt x="10658" y="17057"/>
                  </a:lnTo>
                  <a:cubicBezTo>
                    <a:pt x="10658" y="16902"/>
                    <a:pt x="10612" y="16757"/>
                    <a:pt x="10531" y="16636"/>
                  </a:cubicBezTo>
                  <a:cubicBezTo>
                    <a:pt x="10709" y="16468"/>
                    <a:pt x="10817" y="16229"/>
                    <a:pt x="10817" y="15973"/>
                  </a:cubicBezTo>
                  <a:cubicBezTo>
                    <a:pt x="10817" y="15738"/>
                    <a:pt x="10727" y="15524"/>
                    <a:pt x="10582" y="15362"/>
                  </a:cubicBezTo>
                  <a:cubicBezTo>
                    <a:pt x="10730" y="15197"/>
                    <a:pt x="10817" y="14981"/>
                    <a:pt x="10817" y="14752"/>
                  </a:cubicBezTo>
                  <a:cubicBezTo>
                    <a:pt x="10817" y="14517"/>
                    <a:pt x="10727" y="14303"/>
                    <a:pt x="10582" y="14141"/>
                  </a:cubicBezTo>
                  <a:cubicBezTo>
                    <a:pt x="10731" y="13976"/>
                    <a:pt x="10817" y="13758"/>
                    <a:pt x="10817" y="13531"/>
                  </a:cubicBezTo>
                  <a:cubicBezTo>
                    <a:pt x="10817" y="13114"/>
                    <a:pt x="10535" y="12762"/>
                    <a:pt x="10154" y="12653"/>
                  </a:cubicBezTo>
                  <a:cubicBezTo>
                    <a:pt x="10192" y="12535"/>
                    <a:pt x="10222" y="12414"/>
                    <a:pt x="10244" y="12290"/>
                  </a:cubicBezTo>
                  <a:cubicBezTo>
                    <a:pt x="10811" y="12813"/>
                    <a:pt x="11575" y="12960"/>
                    <a:pt x="11987" y="13002"/>
                  </a:cubicBezTo>
                  <a:cubicBezTo>
                    <a:pt x="12003" y="13003"/>
                    <a:pt x="12017" y="13003"/>
                    <a:pt x="12033" y="13003"/>
                  </a:cubicBezTo>
                  <a:cubicBezTo>
                    <a:pt x="12153" y="13003"/>
                    <a:pt x="12267" y="12956"/>
                    <a:pt x="12352" y="12870"/>
                  </a:cubicBezTo>
                  <a:cubicBezTo>
                    <a:pt x="12449" y="12774"/>
                    <a:pt x="12496" y="12640"/>
                    <a:pt x="12481" y="12505"/>
                  </a:cubicBezTo>
                  <a:cubicBezTo>
                    <a:pt x="12449" y="12192"/>
                    <a:pt x="12353" y="11676"/>
                    <a:pt x="12080" y="11199"/>
                  </a:cubicBezTo>
                  <a:cubicBezTo>
                    <a:pt x="12329" y="10997"/>
                    <a:pt x="12497" y="10713"/>
                    <a:pt x="12554" y="10398"/>
                  </a:cubicBezTo>
                  <a:cubicBezTo>
                    <a:pt x="12674" y="10414"/>
                    <a:pt x="12793" y="10422"/>
                    <a:pt x="12910" y="10422"/>
                  </a:cubicBezTo>
                  <a:cubicBezTo>
                    <a:pt x="13352" y="10422"/>
                    <a:pt x="13745" y="10321"/>
                    <a:pt x="13995" y="10239"/>
                  </a:cubicBezTo>
                  <a:cubicBezTo>
                    <a:pt x="14125" y="10197"/>
                    <a:pt x="14227" y="10098"/>
                    <a:pt x="14275" y="9972"/>
                  </a:cubicBezTo>
                  <a:cubicBezTo>
                    <a:pt x="14324" y="9844"/>
                    <a:pt x="14313" y="9702"/>
                    <a:pt x="14245" y="9584"/>
                  </a:cubicBezTo>
                  <a:cubicBezTo>
                    <a:pt x="14104" y="9340"/>
                    <a:pt x="13852" y="8968"/>
                    <a:pt x="13482" y="8661"/>
                  </a:cubicBezTo>
                  <a:cubicBezTo>
                    <a:pt x="13588" y="8465"/>
                    <a:pt x="13644" y="8245"/>
                    <a:pt x="13644" y="8022"/>
                  </a:cubicBezTo>
                  <a:cubicBezTo>
                    <a:pt x="13644" y="7981"/>
                    <a:pt x="13642" y="7939"/>
                    <a:pt x="13637" y="7897"/>
                  </a:cubicBezTo>
                  <a:cubicBezTo>
                    <a:pt x="14171" y="7753"/>
                    <a:pt x="14604" y="7454"/>
                    <a:pt x="14850" y="7254"/>
                  </a:cubicBezTo>
                  <a:cubicBezTo>
                    <a:pt x="14955" y="7168"/>
                    <a:pt x="15016" y="7040"/>
                    <a:pt x="15016" y="6903"/>
                  </a:cubicBezTo>
                  <a:cubicBezTo>
                    <a:pt x="15016" y="6767"/>
                    <a:pt x="14955" y="6640"/>
                    <a:pt x="14850" y="6553"/>
                  </a:cubicBezTo>
                  <a:cubicBezTo>
                    <a:pt x="14604" y="6354"/>
                    <a:pt x="14171" y="6055"/>
                    <a:pt x="13637" y="5911"/>
                  </a:cubicBezTo>
                  <a:cubicBezTo>
                    <a:pt x="13642" y="5869"/>
                    <a:pt x="13644" y="5827"/>
                    <a:pt x="13644" y="5785"/>
                  </a:cubicBezTo>
                  <a:cubicBezTo>
                    <a:pt x="13644" y="5562"/>
                    <a:pt x="13588" y="5342"/>
                    <a:pt x="13482" y="5147"/>
                  </a:cubicBezTo>
                  <a:cubicBezTo>
                    <a:pt x="13852" y="4840"/>
                    <a:pt x="14104" y="4467"/>
                    <a:pt x="14245" y="4222"/>
                  </a:cubicBezTo>
                  <a:cubicBezTo>
                    <a:pt x="14313" y="4104"/>
                    <a:pt x="14324" y="3964"/>
                    <a:pt x="14275" y="3836"/>
                  </a:cubicBezTo>
                  <a:cubicBezTo>
                    <a:pt x="14227" y="3708"/>
                    <a:pt x="14125" y="3611"/>
                    <a:pt x="13995" y="3568"/>
                  </a:cubicBezTo>
                  <a:cubicBezTo>
                    <a:pt x="13746" y="3486"/>
                    <a:pt x="13352" y="3386"/>
                    <a:pt x="12911" y="3386"/>
                  </a:cubicBezTo>
                  <a:cubicBezTo>
                    <a:pt x="12795" y="3386"/>
                    <a:pt x="12675" y="3393"/>
                    <a:pt x="12554" y="3409"/>
                  </a:cubicBezTo>
                  <a:cubicBezTo>
                    <a:pt x="12497" y="3093"/>
                    <a:pt x="12329" y="2809"/>
                    <a:pt x="12080" y="2608"/>
                  </a:cubicBezTo>
                  <a:cubicBezTo>
                    <a:pt x="12353" y="2130"/>
                    <a:pt x="12449" y="1615"/>
                    <a:pt x="12481" y="1303"/>
                  </a:cubicBezTo>
                  <a:cubicBezTo>
                    <a:pt x="12496" y="1166"/>
                    <a:pt x="12449" y="1033"/>
                    <a:pt x="12352" y="936"/>
                  </a:cubicBezTo>
                  <a:cubicBezTo>
                    <a:pt x="12267" y="851"/>
                    <a:pt x="12152" y="804"/>
                    <a:pt x="12032" y="804"/>
                  </a:cubicBezTo>
                  <a:cubicBezTo>
                    <a:pt x="12017" y="804"/>
                    <a:pt x="12002" y="804"/>
                    <a:pt x="11987" y="806"/>
                  </a:cubicBezTo>
                  <a:cubicBezTo>
                    <a:pt x="11838" y="821"/>
                    <a:pt x="11607" y="854"/>
                    <a:pt x="11348" y="928"/>
                  </a:cubicBezTo>
                  <a:cubicBezTo>
                    <a:pt x="11203" y="968"/>
                    <a:pt x="11120" y="1120"/>
                    <a:pt x="11160" y="1263"/>
                  </a:cubicBezTo>
                  <a:cubicBezTo>
                    <a:pt x="11195" y="1384"/>
                    <a:pt x="11303" y="1462"/>
                    <a:pt x="11422" y="1462"/>
                  </a:cubicBezTo>
                  <a:cubicBezTo>
                    <a:pt x="11447" y="1462"/>
                    <a:pt x="11472" y="1459"/>
                    <a:pt x="11497" y="1452"/>
                  </a:cubicBezTo>
                  <a:cubicBezTo>
                    <a:pt x="11657" y="1406"/>
                    <a:pt x="11807" y="1379"/>
                    <a:pt x="11925" y="1362"/>
                  </a:cubicBezTo>
                  <a:lnTo>
                    <a:pt x="11925" y="1362"/>
                  </a:lnTo>
                  <a:cubicBezTo>
                    <a:pt x="11877" y="1696"/>
                    <a:pt x="11735" y="2304"/>
                    <a:pt x="11319" y="2717"/>
                  </a:cubicBezTo>
                  <a:cubicBezTo>
                    <a:pt x="10904" y="3130"/>
                    <a:pt x="10296" y="3271"/>
                    <a:pt x="9962" y="3317"/>
                  </a:cubicBezTo>
                  <a:cubicBezTo>
                    <a:pt x="10009" y="2990"/>
                    <a:pt x="10148" y="2396"/>
                    <a:pt x="10548" y="1983"/>
                  </a:cubicBezTo>
                  <a:cubicBezTo>
                    <a:pt x="10654" y="1875"/>
                    <a:pt x="10650" y="1703"/>
                    <a:pt x="10542" y="1598"/>
                  </a:cubicBezTo>
                  <a:cubicBezTo>
                    <a:pt x="10489" y="1547"/>
                    <a:pt x="10421" y="1521"/>
                    <a:pt x="10352" y="1521"/>
                  </a:cubicBezTo>
                  <a:cubicBezTo>
                    <a:pt x="10281" y="1521"/>
                    <a:pt x="10210" y="1549"/>
                    <a:pt x="10157" y="1604"/>
                  </a:cubicBezTo>
                  <a:cubicBezTo>
                    <a:pt x="9889" y="1880"/>
                    <a:pt x="9715" y="2208"/>
                    <a:pt x="9601" y="2519"/>
                  </a:cubicBezTo>
                  <a:cubicBezTo>
                    <a:pt x="9557" y="2498"/>
                    <a:pt x="9512" y="2477"/>
                    <a:pt x="9468" y="2458"/>
                  </a:cubicBezTo>
                  <a:lnTo>
                    <a:pt x="9782" y="1212"/>
                  </a:lnTo>
                  <a:cubicBezTo>
                    <a:pt x="9826" y="1033"/>
                    <a:pt x="9786" y="848"/>
                    <a:pt x="9673" y="703"/>
                  </a:cubicBezTo>
                  <a:cubicBezTo>
                    <a:pt x="9560" y="556"/>
                    <a:pt x="9389" y="474"/>
                    <a:pt x="9205" y="474"/>
                  </a:cubicBezTo>
                  <a:lnTo>
                    <a:pt x="8143" y="474"/>
                  </a:lnTo>
                  <a:cubicBezTo>
                    <a:pt x="8061" y="201"/>
                    <a:pt x="7808" y="0"/>
                    <a:pt x="7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8"/>
            <p:cNvSpPr/>
            <p:nvPr/>
          </p:nvSpPr>
          <p:spPr>
            <a:xfrm>
              <a:off x="1195138" y="4392175"/>
              <a:ext cx="82750" cy="81425"/>
            </a:xfrm>
            <a:custGeom>
              <a:avLst/>
              <a:gdLst/>
              <a:ahLst/>
              <a:cxnLst/>
              <a:rect l="l" t="t" r="r" b="b"/>
              <a:pathLst>
                <a:path w="3310" h="3257" extrusionOk="0">
                  <a:moveTo>
                    <a:pt x="1656" y="658"/>
                  </a:moveTo>
                  <a:lnTo>
                    <a:pt x="2626" y="1628"/>
                  </a:lnTo>
                  <a:lnTo>
                    <a:pt x="1656" y="2599"/>
                  </a:lnTo>
                  <a:lnTo>
                    <a:pt x="684" y="1628"/>
                  </a:lnTo>
                  <a:lnTo>
                    <a:pt x="1656" y="658"/>
                  </a:lnTo>
                  <a:close/>
                  <a:moveTo>
                    <a:pt x="1656" y="1"/>
                  </a:moveTo>
                  <a:cubicBezTo>
                    <a:pt x="1586" y="1"/>
                    <a:pt x="1516" y="27"/>
                    <a:pt x="1463" y="80"/>
                  </a:cubicBezTo>
                  <a:lnTo>
                    <a:pt x="108" y="1435"/>
                  </a:lnTo>
                  <a:cubicBezTo>
                    <a:pt x="1" y="1542"/>
                    <a:pt x="1" y="1714"/>
                    <a:pt x="108" y="1821"/>
                  </a:cubicBezTo>
                  <a:lnTo>
                    <a:pt x="1463" y="3177"/>
                  </a:lnTo>
                  <a:cubicBezTo>
                    <a:pt x="1516" y="3231"/>
                    <a:pt x="1586" y="3256"/>
                    <a:pt x="1656" y="3256"/>
                  </a:cubicBezTo>
                  <a:cubicBezTo>
                    <a:pt x="1725" y="3256"/>
                    <a:pt x="1795" y="3231"/>
                    <a:pt x="1848" y="3177"/>
                  </a:cubicBezTo>
                  <a:lnTo>
                    <a:pt x="3204" y="1821"/>
                  </a:lnTo>
                  <a:cubicBezTo>
                    <a:pt x="3310" y="1714"/>
                    <a:pt x="3310" y="1542"/>
                    <a:pt x="3204" y="1435"/>
                  </a:cubicBezTo>
                  <a:lnTo>
                    <a:pt x="1848" y="80"/>
                  </a:lnTo>
                  <a:cubicBezTo>
                    <a:pt x="1795" y="27"/>
                    <a:pt x="1725" y="1"/>
                    <a:pt x="1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58"/>
          <p:cNvGrpSpPr/>
          <p:nvPr/>
        </p:nvGrpSpPr>
        <p:grpSpPr>
          <a:xfrm>
            <a:off x="5563463" y="3415225"/>
            <a:ext cx="280900" cy="464950"/>
            <a:chOff x="5563463" y="3415225"/>
            <a:chExt cx="280900" cy="464950"/>
          </a:xfrm>
        </p:grpSpPr>
        <p:sp>
          <p:nvSpPr>
            <p:cNvPr id="804" name="Google Shape;804;p58"/>
            <p:cNvSpPr/>
            <p:nvPr/>
          </p:nvSpPr>
          <p:spPr>
            <a:xfrm>
              <a:off x="5731938" y="3738375"/>
              <a:ext cx="13625" cy="14250"/>
            </a:xfrm>
            <a:custGeom>
              <a:avLst/>
              <a:gdLst/>
              <a:ahLst/>
              <a:cxnLst/>
              <a:rect l="l" t="t" r="r" b="b"/>
              <a:pathLst>
                <a:path w="545" h="570" extrusionOk="0">
                  <a:moveTo>
                    <a:pt x="273" y="0"/>
                  </a:moveTo>
                  <a:cubicBezTo>
                    <a:pt x="123" y="0"/>
                    <a:pt x="0" y="122"/>
                    <a:pt x="0" y="273"/>
                  </a:cubicBezTo>
                  <a:lnTo>
                    <a:pt x="0" y="298"/>
                  </a:lnTo>
                  <a:cubicBezTo>
                    <a:pt x="0" y="448"/>
                    <a:pt x="123" y="570"/>
                    <a:pt x="273" y="570"/>
                  </a:cubicBezTo>
                  <a:cubicBezTo>
                    <a:pt x="423" y="570"/>
                    <a:pt x="545" y="448"/>
                    <a:pt x="545" y="298"/>
                  </a:cubicBezTo>
                  <a:lnTo>
                    <a:pt x="545" y="273"/>
                  </a:lnTo>
                  <a:cubicBezTo>
                    <a:pt x="545" y="122"/>
                    <a:pt x="423"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8"/>
            <p:cNvSpPr/>
            <p:nvPr/>
          </p:nvSpPr>
          <p:spPr>
            <a:xfrm>
              <a:off x="5658313" y="3731675"/>
              <a:ext cx="13675" cy="14250"/>
            </a:xfrm>
            <a:custGeom>
              <a:avLst/>
              <a:gdLst/>
              <a:ahLst/>
              <a:cxnLst/>
              <a:rect l="l" t="t" r="r" b="b"/>
              <a:pathLst>
                <a:path w="547" h="570" extrusionOk="0">
                  <a:moveTo>
                    <a:pt x="274" y="0"/>
                  </a:moveTo>
                  <a:cubicBezTo>
                    <a:pt x="124" y="0"/>
                    <a:pt x="1" y="122"/>
                    <a:pt x="1" y="273"/>
                  </a:cubicBezTo>
                  <a:lnTo>
                    <a:pt x="1" y="298"/>
                  </a:lnTo>
                  <a:cubicBezTo>
                    <a:pt x="1" y="448"/>
                    <a:pt x="124" y="569"/>
                    <a:pt x="274" y="569"/>
                  </a:cubicBezTo>
                  <a:cubicBezTo>
                    <a:pt x="424" y="569"/>
                    <a:pt x="547" y="448"/>
                    <a:pt x="547" y="298"/>
                  </a:cubicBezTo>
                  <a:lnTo>
                    <a:pt x="547" y="273"/>
                  </a:lnTo>
                  <a:cubicBezTo>
                    <a:pt x="547" y="122"/>
                    <a:pt x="424"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8"/>
            <p:cNvSpPr/>
            <p:nvPr/>
          </p:nvSpPr>
          <p:spPr>
            <a:xfrm>
              <a:off x="5563463" y="3415225"/>
              <a:ext cx="280900" cy="464950"/>
            </a:xfrm>
            <a:custGeom>
              <a:avLst/>
              <a:gdLst/>
              <a:ahLst/>
              <a:cxnLst/>
              <a:rect l="l" t="t" r="r" b="b"/>
              <a:pathLst>
                <a:path w="11236" h="18598" extrusionOk="0">
                  <a:moveTo>
                    <a:pt x="5512" y="659"/>
                  </a:moveTo>
                  <a:cubicBezTo>
                    <a:pt x="5545" y="859"/>
                    <a:pt x="5611" y="1018"/>
                    <a:pt x="5710" y="1134"/>
                  </a:cubicBezTo>
                  <a:cubicBezTo>
                    <a:pt x="5833" y="1276"/>
                    <a:pt x="5966" y="1411"/>
                    <a:pt x="6093" y="1543"/>
                  </a:cubicBezTo>
                  <a:cubicBezTo>
                    <a:pt x="6138" y="1589"/>
                    <a:pt x="6183" y="1635"/>
                    <a:pt x="6227" y="1682"/>
                  </a:cubicBezTo>
                  <a:cubicBezTo>
                    <a:pt x="6159" y="1650"/>
                    <a:pt x="6092" y="1623"/>
                    <a:pt x="6031" y="1601"/>
                  </a:cubicBezTo>
                  <a:cubicBezTo>
                    <a:pt x="5977" y="1581"/>
                    <a:pt x="5920" y="1571"/>
                    <a:pt x="5864" y="1571"/>
                  </a:cubicBezTo>
                  <a:cubicBezTo>
                    <a:pt x="5774" y="1571"/>
                    <a:pt x="5684" y="1596"/>
                    <a:pt x="5606" y="1646"/>
                  </a:cubicBezTo>
                  <a:cubicBezTo>
                    <a:pt x="5481" y="1728"/>
                    <a:pt x="5403" y="1860"/>
                    <a:pt x="5394" y="2010"/>
                  </a:cubicBezTo>
                  <a:cubicBezTo>
                    <a:pt x="5378" y="2278"/>
                    <a:pt x="5164" y="2531"/>
                    <a:pt x="4973" y="2704"/>
                  </a:cubicBezTo>
                  <a:cubicBezTo>
                    <a:pt x="4915" y="2586"/>
                    <a:pt x="4882" y="2453"/>
                    <a:pt x="4882" y="2312"/>
                  </a:cubicBezTo>
                  <a:cubicBezTo>
                    <a:pt x="4882" y="1892"/>
                    <a:pt x="5082" y="1125"/>
                    <a:pt x="5512" y="659"/>
                  </a:cubicBezTo>
                  <a:close/>
                  <a:moveTo>
                    <a:pt x="5926" y="2144"/>
                  </a:moveTo>
                  <a:cubicBezTo>
                    <a:pt x="6135" y="2233"/>
                    <a:pt x="6392" y="2374"/>
                    <a:pt x="6610" y="2598"/>
                  </a:cubicBezTo>
                  <a:cubicBezTo>
                    <a:pt x="6491" y="2947"/>
                    <a:pt x="6159" y="3200"/>
                    <a:pt x="5770" y="3200"/>
                  </a:cubicBezTo>
                  <a:cubicBezTo>
                    <a:pt x="5619" y="3200"/>
                    <a:pt x="5477" y="3161"/>
                    <a:pt x="5353" y="3095"/>
                  </a:cubicBezTo>
                  <a:cubicBezTo>
                    <a:pt x="5603" y="2864"/>
                    <a:pt x="5866" y="2537"/>
                    <a:pt x="5926" y="2144"/>
                  </a:cubicBezTo>
                  <a:close/>
                  <a:moveTo>
                    <a:pt x="3388" y="5312"/>
                  </a:moveTo>
                  <a:lnTo>
                    <a:pt x="3388" y="7292"/>
                  </a:lnTo>
                  <a:cubicBezTo>
                    <a:pt x="3388" y="7816"/>
                    <a:pt x="3815" y="8243"/>
                    <a:pt x="4338" y="8243"/>
                  </a:cubicBezTo>
                  <a:cubicBezTo>
                    <a:pt x="4862" y="8243"/>
                    <a:pt x="5289" y="7816"/>
                    <a:pt x="5289" y="7292"/>
                  </a:cubicBezTo>
                  <a:lnTo>
                    <a:pt x="5289" y="7056"/>
                  </a:lnTo>
                  <a:cubicBezTo>
                    <a:pt x="5289" y="6847"/>
                    <a:pt x="5459" y="6677"/>
                    <a:pt x="5669" y="6677"/>
                  </a:cubicBezTo>
                  <a:cubicBezTo>
                    <a:pt x="5878" y="6677"/>
                    <a:pt x="6049" y="6847"/>
                    <a:pt x="6049" y="7056"/>
                  </a:cubicBezTo>
                  <a:lnTo>
                    <a:pt x="6049" y="8241"/>
                  </a:lnTo>
                  <a:cubicBezTo>
                    <a:pt x="5499" y="8671"/>
                    <a:pt x="4874" y="8889"/>
                    <a:pt x="4187" y="8889"/>
                  </a:cubicBezTo>
                  <a:cubicBezTo>
                    <a:pt x="4068" y="8889"/>
                    <a:pt x="3947" y="8882"/>
                    <a:pt x="3824" y="8869"/>
                  </a:cubicBezTo>
                  <a:cubicBezTo>
                    <a:pt x="3398" y="8824"/>
                    <a:pt x="3056" y="8707"/>
                    <a:pt x="2871" y="8633"/>
                  </a:cubicBezTo>
                  <a:lnTo>
                    <a:pt x="2871" y="5417"/>
                  </a:lnTo>
                  <a:cubicBezTo>
                    <a:pt x="2871" y="5360"/>
                    <a:pt x="2918" y="5312"/>
                    <a:pt x="2976" y="5312"/>
                  </a:cubicBezTo>
                  <a:close/>
                  <a:moveTo>
                    <a:pt x="7406" y="4857"/>
                  </a:moveTo>
                  <a:lnTo>
                    <a:pt x="7406" y="5774"/>
                  </a:lnTo>
                  <a:cubicBezTo>
                    <a:pt x="7406" y="5924"/>
                    <a:pt x="7527" y="6047"/>
                    <a:pt x="7679" y="6047"/>
                  </a:cubicBezTo>
                  <a:cubicBezTo>
                    <a:pt x="7829" y="6047"/>
                    <a:pt x="7950" y="5924"/>
                    <a:pt x="7950" y="5774"/>
                  </a:cubicBezTo>
                  <a:lnTo>
                    <a:pt x="7950" y="5312"/>
                  </a:lnTo>
                  <a:lnTo>
                    <a:pt x="8295" y="5312"/>
                  </a:lnTo>
                  <a:cubicBezTo>
                    <a:pt x="8351" y="5312"/>
                    <a:pt x="8399" y="5360"/>
                    <a:pt x="8399" y="5417"/>
                  </a:cubicBezTo>
                  <a:lnTo>
                    <a:pt x="8399" y="7677"/>
                  </a:lnTo>
                  <a:cubicBezTo>
                    <a:pt x="8249" y="7637"/>
                    <a:pt x="8100" y="7610"/>
                    <a:pt x="7950" y="7597"/>
                  </a:cubicBezTo>
                  <a:lnTo>
                    <a:pt x="7950" y="7012"/>
                  </a:lnTo>
                  <a:cubicBezTo>
                    <a:pt x="7950" y="6862"/>
                    <a:pt x="7829" y="6740"/>
                    <a:pt x="7679" y="6740"/>
                  </a:cubicBezTo>
                  <a:cubicBezTo>
                    <a:pt x="7527" y="6740"/>
                    <a:pt x="7406" y="6862"/>
                    <a:pt x="7406" y="7012"/>
                  </a:cubicBezTo>
                  <a:lnTo>
                    <a:pt x="7406" y="8852"/>
                  </a:lnTo>
                  <a:cubicBezTo>
                    <a:pt x="7406" y="9061"/>
                    <a:pt x="7236" y="9232"/>
                    <a:pt x="7026" y="9232"/>
                  </a:cubicBezTo>
                  <a:lnTo>
                    <a:pt x="6974" y="9232"/>
                  </a:lnTo>
                  <a:cubicBezTo>
                    <a:pt x="6765" y="9232"/>
                    <a:pt x="6594" y="9061"/>
                    <a:pt x="6594" y="8852"/>
                  </a:cubicBezTo>
                  <a:lnTo>
                    <a:pt x="6594" y="7056"/>
                  </a:lnTo>
                  <a:cubicBezTo>
                    <a:pt x="6594" y="6547"/>
                    <a:pt x="6179" y="6133"/>
                    <a:pt x="5669" y="6133"/>
                  </a:cubicBezTo>
                  <a:cubicBezTo>
                    <a:pt x="5159" y="6133"/>
                    <a:pt x="4744" y="6547"/>
                    <a:pt x="4744" y="7056"/>
                  </a:cubicBezTo>
                  <a:lnTo>
                    <a:pt x="4744" y="7292"/>
                  </a:lnTo>
                  <a:cubicBezTo>
                    <a:pt x="4744" y="7516"/>
                    <a:pt x="4562" y="7698"/>
                    <a:pt x="4338" y="7698"/>
                  </a:cubicBezTo>
                  <a:cubicBezTo>
                    <a:pt x="4115" y="7698"/>
                    <a:pt x="3933" y="7516"/>
                    <a:pt x="3933" y="7292"/>
                  </a:cubicBezTo>
                  <a:lnTo>
                    <a:pt x="3933" y="4857"/>
                  </a:lnTo>
                  <a:close/>
                  <a:moveTo>
                    <a:pt x="2871" y="10377"/>
                  </a:moveTo>
                  <a:cubicBezTo>
                    <a:pt x="3329" y="10605"/>
                    <a:pt x="3938" y="10794"/>
                    <a:pt x="4701" y="10794"/>
                  </a:cubicBezTo>
                  <a:cubicBezTo>
                    <a:pt x="4910" y="10794"/>
                    <a:pt x="5130" y="10780"/>
                    <a:pt x="5362" y="10748"/>
                  </a:cubicBezTo>
                  <a:cubicBezTo>
                    <a:pt x="5489" y="10731"/>
                    <a:pt x="5614" y="10723"/>
                    <a:pt x="5736" y="10723"/>
                  </a:cubicBezTo>
                  <a:cubicBezTo>
                    <a:pt x="6844" y="10723"/>
                    <a:pt x="7708" y="11397"/>
                    <a:pt x="8292" y="12063"/>
                  </a:cubicBezTo>
                  <a:cubicBezTo>
                    <a:pt x="7882" y="11791"/>
                    <a:pt x="7347" y="11524"/>
                    <a:pt x="6703" y="11393"/>
                  </a:cubicBezTo>
                  <a:cubicBezTo>
                    <a:pt x="6681" y="11385"/>
                    <a:pt x="6659" y="11381"/>
                    <a:pt x="6636" y="11379"/>
                  </a:cubicBezTo>
                  <a:cubicBezTo>
                    <a:pt x="6394" y="11334"/>
                    <a:pt x="6138" y="11308"/>
                    <a:pt x="5868" y="11308"/>
                  </a:cubicBezTo>
                  <a:cubicBezTo>
                    <a:pt x="5681" y="11308"/>
                    <a:pt x="5488" y="11320"/>
                    <a:pt x="5289" y="11347"/>
                  </a:cubicBezTo>
                  <a:cubicBezTo>
                    <a:pt x="4990" y="11387"/>
                    <a:pt x="4714" y="11405"/>
                    <a:pt x="4459" y="11405"/>
                  </a:cubicBezTo>
                  <a:cubicBezTo>
                    <a:pt x="3773" y="11405"/>
                    <a:pt x="3246" y="11279"/>
                    <a:pt x="2871" y="11139"/>
                  </a:cubicBezTo>
                  <a:lnTo>
                    <a:pt x="2871" y="10377"/>
                  </a:lnTo>
                  <a:close/>
                  <a:moveTo>
                    <a:pt x="2871" y="11716"/>
                  </a:moveTo>
                  <a:cubicBezTo>
                    <a:pt x="3276" y="11845"/>
                    <a:pt x="3805" y="11949"/>
                    <a:pt x="4459" y="11949"/>
                  </a:cubicBezTo>
                  <a:cubicBezTo>
                    <a:pt x="4737" y="11949"/>
                    <a:pt x="5038" y="11931"/>
                    <a:pt x="5362" y="11887"/>
                  </a:cubicBezTo>
                  <a:cubicBezTo>
                    <a:pt x="5450" y="11876"/>
                    <a:pt x="5538" y="11867"/>
                    <a:pt x="5624" y="11861"/>
                  </a:cubicBezTo>
                  <a:lnTo>
                    <a:pt x="5624" y="11861"/>
                  </a:lnTo>
                  <a:cubicBezTo>
                    <a:pt x="5368" y="12113"/>
                    <a:pt x="5150" y="12480"/>
                    <a:pt x="5067" y="12999"/>
                  </a:cubicBezTo>
                  <a:cubicBezTo>
                    <a:pt x="4935" y="13818"/>
                    <a:pt x="3981" y="13943"/>
                    <a:pt x="3786" y="13960"/>
                  </a:cubicBezTo>
                  <a:cubicBezTo>
                    <a:pt x="3391" y="13852"/>
                    <a:pt x="3088" y="13727"/>
                    <a:pt x="2871" y="13621"/>
                  </a:cubicBezTo>
                  <a:lnTo>
                    <a:pt x="2871" y="11716"/>
                  </a:lnTo>
                  <a:close/>
                  <a:moveTo>
                    <a:pt x="6612" y="11926"/>
                  </a:moveTo>
                  <a:cubicBezTo>
                    <a:pt x="7369" y="12082"/>
                    <a:pt x="7969" y="12458"/>
                    <a:pt x="8399" y="12822"/>
                  </a:cubicBezTo>
                  <a:lnTo>
                    <a:pt x="8399" y="13954"/>
                  </a:lnTo>
                  <a:cubicBezTo>
                    <a:pt x="7455" y="14152"/>
                    <a:pt x="6630" y="14228"/>
                    <a:pt x="5920" y="14228"/>
                  </a:cubicBezTo>
                  <a:cubicBezTo>
                    <a:pt x="5534" y="14228"/>
                    <a:pt x="5183" y="14205"/>
                    <a:pt x="4865" y="14168"/>
                  </a:cubicBezTo>
                  <a:cubicBezTo>
                    <a:pt x="5218" y="13948"/>
                    <a:pt x="5522" y="13604"/>
                    <a:pt x="5605" y="13085"/>
                  </a:cubicBezTo>
                  <a:cubicBezTo>
                    <a:pt x="5758" y="12134"/>
                    <a:pt x="6451" y="11956"/>
                    <a:pt x="6612" y="11926"/>
                  </a:cubicBezTo>
                  <a:close/>
                  <a:moveTo>
                    <a:pt x="2871" y="14219"/>
                  </a:moveTo>
                  <a:cubicBezTo>
                    <a:pt x="3478" y="14476"/>
                    <a:pt x="4488" y="14771"/>
                    <a:pt x="5929" y="14771"/>
                  </a:cubicBezTo>
                  <a:cubicBezTo>
                    <a:pt x="6644" y="14771"/>
                    <a:pt x="7467" y="14698"/>
                    <a:pt x="8399" y="14510"/>
                  </a:cubicBezTo>
                  <a:lnTo>
                    <a:pt x="8399" y="15516"/>
                  </a:lnTo>
                  <a:cubicBezTo>
                    <a:pt x="7844" y="15580"/>
                    <a:pt x="7332" y="15608"/>
                    <a:pt x="6862" y="15608"/>
                  </a:cubicBezTo>
                  <a:cubicBezTo>
                    <a:pt x="4805" y="15608"/>
                    <a:pt x="3541" y="15074"/>
                    <a:pt x="2871" y="14663"/>
                  </a:cubicBezTo>
                  <a:lnTo>
                    <a:pt x="2871" y="14219"/>
                  </a:lnTo>
                  <a:close/>
                  <a:moveTo>
                    <a:pt x="2871" y="15289"/>
                  </a:moveTo>
                  <a:cubicBezTo>
                    <a:pt x="3649" y="15702"/>
                    <a:pt x="4937" y="16152"/>
                    <a:pt x="6871" y="16152"/>
                  </a:cubicBezTo>
                  <a:cubicBezTo>
                    <a:pt x="7340" y="16152"/>
                    <a:pt x="7850" y="16125"/>
                    <a:pt x="8399" y="16065"/>
                  </a:cubicBezTo>
                  <a:lnTo>
                    <a:pt x="8399" y="16847"/>
                  </a:lnTo>
                  <a:lnTo>
                    <a:pt x="2871" y="16847"/>
                  </a:lnTo>
                  <a:lnTo>
                    <a:pt x="2871" y="15289"/>
                  </a:lnTo>
                  <a:close/>
                  <a:moveTo>
                    <a:pt x="5590" y="0"/>
                  </a:moveTo>
                  <a:cubicBezTo>
                    <a:pt x="5489" y="0"/>
                    <a:pt x="5389" y="35"/>
                    <a:pt x="5308" y="102"/>
                  </a:cubicBezTo>
                  <a:cubicBezTo>
                    <a:pt x="4600" y="687"/>
                    <a:pt x="4337" y="1768"/>
                    <a:pt x="4337" y="2312"/>
                  </a:cubicBezTo>
                  <a:cubicBezTo>
                    <a:pt x="4337" y="2684"/>
                    <a:pt x="4480" y="3024"/>
                    <a:pt x="4714" y="3278"/>
                  </a:cubicBezTo>
                  <a:cubicBezTo>
                    <a:pt x="4718" y="3284"/>
                    <a:pt x="4723" y="3291"/>
                    <a:pt x="4730" y="3296"/>
                  </a:cubicBezTo>
                  <a:cubicBezTo>
                    <a:pt x="4937" y="3516"/>
                    <a:pt x="5213" y="3669"/>
                    <a:pt x="5524" y="3723"/>
                  </a:cubicBezTo>
                  <a:lnTo>
                    <a:pt x="5524" y="4313"/>
                  </a:lnTo>
                  <a:lnTo>
                    <a:pt x="3929" y="4313"/>
                  </a:lnTo>
                  <a:cubicBezTo>
                    <a:pt x="3661" y="4313"/>
                    <a:pt x="3437" y="4511"/>
                    <a:pt x="3395" y="4768"/>
                  </a:cubicBezTo>
                  <a:lnTo>
                    <a:pt x="2976" y="4768"/>
                  </a:lnTo>
                  <a:cubicBezTo>
                    <a:pt x="2618" y="4768"/>
                    <a:pt x="2326" y="5059"/>
                    <a:pt x="2326" y="5417"/>
                  </a:cubicBezTo>
                  <a:lnTo>
                    <a:pt x="2326" y="8815"/>
                  </a:lnTo>
                  <a:lnTo>
                    <a:pt x="2326" y="8816"/>
                  </a:lnTo>
                  <a:lnTo>
                    <a:pt x="2326" y="9903"/>
                  </a:lnTo>
                  <a:lnTo>
                    <a:pt x="2326" y="9905"/>
                  </a:lnTo>
                  <a:lnTo>
                    <a:pt x="2326" y="11320"/>
                  </a:lnTo>
                  <a:lnTo>
                    <a:pt x="2326" y="11322"/>
                  </a:lnTo>
                  <a:lnTo>
                    <a:pt x="2326" y="13787"/>
                  </a:lnTo>
                  <a:lnTo>
                    <a:pt x="2326" y="13788"/>
                  </a:lnTo>
                  <a:lnTo>
                    <a:pt x="2326" y="14814"/>
                  </a:lnTo>
                  <a:lnTo>
                    <a:pt x="2326" y="16847"/>
                  </a:lnTo>
                  <a:lnTo>
                    <a:pt x="468" y="16847"/>
                  </a:lnTo>
                  <a:cubicBezTo>
                    <a:pt x="297" y="16847"/>
                    <a:pt x="141" y="16948"/>
                    <a:pt x="71" y="17105"/>
                  </a:cubicBezTo>
                  <a:cubicBezTo>
                    <a:pt x="1" y="17262"/>
                    <a:pt x="29" y="17446"/>
                    <a:pt x="145" y="17574"/>
                  </a:cubicBezTo>
                  <a:lnTo>
                    <a:pt x="725" y="18219"/>
                  </a:lnTo>
                  <a:cubicBezTo>
                    <a:pt x="942" y="18460"/>
                    <a:pt x="1253" y="18598"/>
                    <a:pt x="1576" y="18598"/>
                  </a:cubicBezTo>
                  <a:lnTo>
                    <a:pt x="2237" y="18598"/>
                  </a:lnTo>
                  <a:cubicBezTo>
                    <a:pt x="2387" y="18598"/>
                    <a:pt x="2508" y="18476"/>
                    <a:pt x="2508" y="18326"/>
                  </a:cubicBezTo>
                  <a:cubicBezTo>
                    <a:pt x="2508" y="18176"/>
                    <a:pt x="2387" y="18053"/>
                    <a:pt x="2237" y="18053"/>
                  </a:cubicBezTo>
                  <a:lnTo>
                    <a:pt x="1576" y="18053"/>
                  </a:lnTo>
                  <a:cubicBezTo>
                    <a:pt x="1407" y="18053"/>
                    <a:pt x="1244" y="17981"/>
                    <a:pt x="1130" y="17854"/>
                  </a:cubicBezTo>
                  <a:lnTo>
                    <a:pt x="714" y="17392"/>
                  </a:lnTo>
                  <a:lnTo>
                    <a:pt x="10522" y="17392"/>
                  </a:lnTo>
                  <a:lnTo>
                    <a:pt x="10105" y="17854"/>
                  </a:lnTo>
                  <a:cubicBezTo>
                    <a:pt x="9992" y="17981"/>
                    <a:pt x="9828" y="18053"/>
                    <a:pt x="9659" y="18053"/>
                  </a:cubicBezTo>
                  <a:lnTo>
                    <a:pt x="3478" y="18053"/>
                  </a:lnTo>
                  <a:cubicBezTo>
                    <a:pt x="3328" y="18053"/>
                    <a:pt x="3206" y="18176"/>
                    <a:pt x="3206" y="18326"/>
                  </a:cubicBezTo>
                  <a:cubicBezTo>
                    <a:pt x="3206" y="18476"/>
                    <a:pt x="3328" y="18598"/>
                    <a:pt x="3478" y="18598"/>
                  </a:cubicBezTo>
                  <a:lnTo>
                    <a:pt x="9659" y="18598"/>
                  </a:lnTo>
                  <a:cubicBezTo>
                    <a:pt x="9983" y="18598"/>
                    <a:pt x="10293" y="18460"/>
                    <a:pt x="10511" y="18219"/>
                  </a:cubicBezTo>
                  <a:lnTo>
                    <a:pt x="11091" y="17574"/>
                  </a:lnTo>
                  <a:cubicBezTo>
                    <a:pt x="11206" y="17446"/>
                    <a:pt x="11235" y="17262"/>
                    <a:pt x="11165" y="17105"/>
                  </a:cubicBezTo>
                  <a:cubicBezTo>
                    <a:pt x="11095" y="16948"/>
                    <a:pt x="10939" y="16847"/>
                    <a:pt x="10767" y="16847"/>
                  </a:cubicBezTo>
                  <a:lnTo>
                    <a:pt x="8944" y="16847"/>
                  </a:lnTo>
                  <a:lnTo>
                    <a:pt x="8944" y="14169"/>
                  </a:lnTo>
                  <a:lnTo>
                    <a:pt x="8944" y="10901"/>
                  </a:lnTo>
                  <a:cubicBezTo>
                    <a:pt x="8944" y="10751"/>
                    <a:pt x="8821" y="10628"/>
                    <a:pt x="8671" y="10628"/>
                  </a:cubicBezTo>
                  <a:cubicBezTo>
                    <a:pt x="8521" y="10628"/>
                    <a:pt x="8399" y="10751"/>
                    <a:pt x="8399" y="10901"/>
                  </a:cubicBezTo>
                  <a:lnTo>
                    <a:pt x="8399" y="11385"/>
                  </a:lnTo>
                  <a:cubicBezTo>
                    <a:pt x="7791" y="10793"/>
                    <a:pt x="6882" y="10178"/>
                    <a:pt x="5730" y="10178"/>
                  </a:cubicBezTo>
                  <a:cubicBezTo>
                    <a:pt x="5587" y="10178"/>
                    <a:pt x="5440" y="10188"/>
                    <a:pt x="5289" y="10208"/>
                  </a:cubicBezTo>
                  <a:cubicBezTo>
                    <a:pt x="5084" y="10236"/>
                    <a:pt x="4889" y="10248"/>
                    <a:pt x="4704" y="10248"/>
                  </a:cubicBezTo>
                  <a:cubicBezTo>
                    <a:pt x="3891" y="10248"/>
                    <a:pt x="3282" y="10005"/>
                    <a:pt x="2871" y="9754"/>
                  </a:cubicBezTo>
                  <a:lnTo>
                    <a:pt x="2871" y="9215"/>
                  </a:lnTo>
                  <a:cubicBezTo>
                    <a:pt x="3091" y="9288"/>
                    <a:pt x="3391" y="9370"/>
                    <a:pt x="3743" y="9409"/>
                  </a:cubicBezTo>
                  <a:cubicBezTo>
                    <a:pt x="3890" y="9425"/>
                    <a:pt x="4035" y="9433"/>
                    <a:pt x="4179" y="9433"/>
                  </a:cubicBezTo>
                  <a:cubicBezTo>
                    <a:pt x="4850" y="9433"/>
                    <a:pt x="5486" y="9253"/>
                    <a:pt x="6050" y="8903"/>
                  </a:cubicBezTo>
                  <a:cubicBezTo>
                    <a:pt x="6077" y="9389"/>
                    <a:pt x="6481" y="9777"/>
                    <a:pt x="6974" y="9777"/>
                  </a:cubicBezTo>
                  <a:lnTo>
                    <a:pt x="7026" y="9777"/>
                  </a:lnTo>
                  <a:cubicBezTo>
                    <a:pt x="7536" y="9777"/>
                    <a:pt x="7950" y="9361"/>
                    <a:pt x="7950" y="8852"/>
                  </a:cubicBezTo>
                  <a:lnTo>
                    <a:pt x="7950" y="8143"/>
                  </a:lnTo>
                  <a:cubicBezTo>
                    <a:pt x="8099" y="8161"/>
                    <a:pt x="8249" y="8195"/>
                    <a:pt x="8399" y="8247"/>
                  </a:cubicBezTo>
                  <a:lnTo>
                    <a:pt x="8399" y="9659"/>
                  </a:lnTo>
                  <a:cubicBezTo>
                    <a:pt x="8399" y="9810"/>
                    <a:pt x="8521" y="9932"/>
                    <a:pt x="8671" y="9932"/>
                  </a:cubicBezTo>
                  <a:cubicBezTo>
                    <a:pt x="8821" y="9932"/>
                    <a:pt x="8944" y="9810"/>
                    <a:pt x="8944" y="9659"/>
                  </a:cubicBezTo>
                  <a:lnTo>
                    <a:pt x="8944" y="8062"/>
                  </a:lnTo>
                  <a:lnTo>
                    <a:pt x="8944" y="8060"/>
                  </a:lnTo>
                  <a:lnTo>
                    <a:pt x="8944" y="5417"/>
                  </a:lnTo>
                  <a:cubicBezTo>
                    <a:pt x="8944" y="5059"/>
                    <a:pt x="8653" y="4768"/>
                    <a:pt x="8295" y="4768"/>
                  </a:cubicBezTo>
                  <a:lnTo>
                    <a:pt x="7943" y="4768"/>
                  </a:lnTo>
                  <a:cubicBezTo>
                    <a:pt x="7901" y="4511"/>
                    <a:pt x="7677" y="4313"/>
                    <a:pt x="7409" y="4313"/>
                  </a:cubicBezTo>
                  <a:lnTo>
                    <a:pt x="6069" y="4313"/>
                  </a:lnTo>
                  <a:lnTo>
                    <a:pt x="6069" y="3712"/>
                  </a:lnTo>
                  <a:cubicBezTo>
                    <a:pt x="6628" y="3593"/>
                    <a:pt x="7069" y="3145"/>
                    <a:pt x="7176" y="2581"/>
                  </a:cubicBezTo>
                  <a:cubicBezTo>
                    <a:pt x="7177" y="2577"/>
                    <a:pt x="7177" y="2574"/>
                    <a:pt x="7178" y="2571"/>
                  </a:cubicBezTo>
                  <a:cubicBezTo>
                    <a:pt x="7193" y="2486"/>
                    <a:pt x="7201" y="2400"/>
                    <a:pt x="7201" y="2312"/>
                  </a:cubicBezTo>
                  <a:cubicBezTo>
                    <a:pt x="7201" y="1900"/>
                    <a:pt x="6853" y="1542"/>
                    <a:pt x="6483" y="1163"/>
                  </a:cubicBezTo>
                  <a:cubicBezTo>
                    <a:pt x="6362" y="1038"/>
                    <a:pt x="6235" y="908"/>
                    <a:pt x="6123" y="778"/>
                  </a:cubicBezTo>
                  <a:cubicBezTo>
                    <a:pt x="6106" y="757"/>
                    <a:pt x="6045" y="670"/>
                    <a:pt x="6033" y="421"/>
                  </a:cubicBezTo>
                  <a:cubicBezTo>
                    <a:pt x="6026" y="253"/>
                    <a:pt x="5924" y="105"/>
                    <a:pt x="5770" y="38"/>
                  </a:cubicBezTo>
                  <a:cubicBezTo>
                    <a:pt x="5712" y="12"/>
                    <a:pt x="5651" y="0"/>
                    <a:pt x="5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58"/>
          <p:cNvGrpSpPr/>
          <p:nvPr/>
        </p:nvGrpSpPr>
        <p:grpSpPr>
          <a:xfrm>
            <a:off x="4813338" y="3414600"/>
            <a:ext cx="290125" cy="465000"/>
            <a:chOff x="4813338" y="3414600"/>
            <a:chExt cx="290125" cy="465000"/>
          </a:xfrm>
        </p:grpSpPr>
        <p:sp>
          <p:nvSpPr>
            <p:cNvPr id="808" name="Google Shape;808;p58"/>
            <p:cNvSpPr/>
            <p:nvPr/>
          </p:nvSpPr>
          <p:spPr>
            <a:xfrm>
              <a:off x="4857863" y="3475775"/>
              <a:ext cx="245600" cy="403825"/>
            </a:xfrm>
            <a:custGeom>
              <a:avLst/>
              <a:gdLst/>
              <a:ahLst/>
              <a:cxnLst/>
              <a:rect l="l" t="t" r="r" b="b"/>
              <a:pathLst>
                <a:path w="9824" h="16153" extrusionOk="0">
                  <a:moveTo>
                    <a:pt x="3420" y="557"/>
                  </a:moveTo>
                  <a:cubicBezTo>
                    <a:pt x="3481" y="557"/>
                    <a:pt x="3530" y="608"/>
                    <a:pt x="3530" y="669"/>
                  </a:cubicBezTo>
                  <a:lnTo>
                    <a:pt x="3530" y="966"/>
                  </a:lnTo>
                  <a:lnTo>
                    <a:pt x="3308" y="966"/>
                  </a:lnTo>
                  <a:lnTo>
                    <a:pt x="3308" y="669"/>
                  </a:lnTo>
                  <a:cubicBezTo>
                    <a:pt x="3308" y="608"/>
                    <a:pt x="3358" y="557"/>
                    <a:pt x="3420" y="557"/>
                  </a:cubicBezTo>
                  <a:close/>
                  <a:moveTo>
                    <a:pt x="6391" y="1242"/>
                  </a:moveTo>
                  <a:cubicBezTo>
                    <a:pt x="6452" y="1242"/>
                    <a:pt x="6503" y="1292"/>
                    <a:pt x="6503" y="1353"/>
                  </a:cubicBezTo>
                  <a:lnTo>
                    <a:pt x="6503" y="2257"/>
                  </a:lnTo>
                  <a:lnTo>
                    <a:pt x="6279" y="2257"/>
                  </a:lnTo>
                  <a:lnTo>
                    <a:pt x="6279" y="1353"/>
                  </a:lnTo>
                  <a:cubicBezTo>
                    <a:pt x="6279" y="1292"/>
                    <a:pt x="6329" y="1242"/>
                    <a:pt x="6391" y="1242"/>
                  </a:cubicBezTo>
                  <a:close/>
                  <a:moveTo>
                    <a:pt x="4905" y="1682"/>
                  </a:moveTo>
                  <a:cubicBezTo>
                    <a:pt x="4967" y="1682"/>
                    <a:pt x="5017" y="1732"/>
                    <a:pt x="5017" y="1793"/>
                  </a:cubicBezTo>
                  <a:lnTo>
                    <a:pt x="5017" y="2392"/>
                  </a:lnTo>
                  <a:lnTo>
                    <a:pt x="4793" y="2392"/>
                  </a:lnTo>
                  <a:lnTo>
                    <a:pt x="4793" y="1793"/>
                  </a:lnTo>
                  <a:cubicBezTo>
                    <a:pt x="4793" y="1732"/>
                    <a:pt x="4844" y="1682"/>
                    <a:pt x="4905" y="1682"/>
                  </a:cubicBezTo>
                  <a:close/>
                  <a:moveTo>
                    <a:pt x="3530" y="1523"/>
                  </a:moveTo>
                  <a:lnTo>
                    <a:pt x="3530" y="6930"/>
                  </a:lnTo>
                  <a:lnTo>
                    <a:pt x="3308" y="6930"/>
                  </a:lnTo>
                  <a:lnTo>
                    <a:pt x="3308" y="1523"/>
                  </a:lnTo>
                  <a:close/>
                  <a:moveTo>
                    <a:pt x="5017" y="2949"/>
                  </a:moveTo>
                  <a:lnTo>
                    <a:pt x="5017" y="6930"/>
                  </a:lnTo>
                  <a:lnTo>
                    <a:pt x="4793" y="6930"/>
                  </a:lnTo>
                  <a:lnTo>
                    <a:pt x="4793" y="2949"/>
                  </a:lnTo>
                  <a:close/>
                  <a:moveTo>
                    <a:pt x="6503" y="2815"/>
                  </a:moveTo>
                  <a:lnTo>
                    <a:pt x="6503" y="6930"/>
                  </a:lnTo>
                  <a:lnTo>
                    <a:pt x="6279" y="6930"/>
                  </a:lnTo>
                  <a:lnTo>
                    <a:pt x="6279" y="2815"/>
                  </a:lnTo>
                  <a:close/>
                  <a:moveTo>
                    <a:pt x="6832" y="7489"/>
                  </a:moveTo>
                  <a:cubicBezTo>
                    <a:pt x="6931" y="7489"/>
                    <a:pt x="7000" y="7551"/>
                    <a:pt x="7000" y="7607"/>
                  </a:cubicBezTo>
                  <a:lnTo>
                    <a:pt x="7000" y="10020"/>
                  </a:lnTo>
                  <a:cubicBezTo>
                    <a:pt x="6867" y="10109"/>
                    <a:pt x="6733" y="10203"/>
                    <a:pt x="6601" y="10298"/>
                  </a:cubicBezTo>
                  <a:cubicBezTo>
                    <a:pt x="6180" y="9592"/>
                    <a:pt x="5700" y="8903"/>
                    <a:pt x="5329" y="8399"/>
                  </a:cubicBezTo>
                  <a:cubicBezTo>
                    <a:pt x="5230" y="8265"/>
                    <a:pt x="5072" y="8185"/>
                    <a:pt x="4905" y="8185"/>
                  </a:cubicBezTo>
                  <a:cubicBezTo>
                    <a:pt x="4738" y="8185"/>
                    <a:pt x="4579" y="8265"/>
                    <a:pt x="4481" y="8399"/>
                  </a:cubicBezTo>
                  <a:cubicBezTo>
                    <a:pt x="4111" y="8903"/>
                    <a:pt x="3630" y="9592"/>
                    <a:pt x="3209" y="10299"/>
                  </a:cubicBezTo>
                  <a:cubicBezTo>
                    <a:pt x="3078" y="10203"/>
                    <a:pt x="2944" y="10109"/>
                    <a:pt x="2810" y="10020"/>
                  </a:cubicBezTo>
                  <a:lnTo>
                    <a:pt x="2810" y="7607"/>
                  </a:lnTo>
                  <a:cubicBezTo>
                    <a:pt x="2810" y="7551"/>
                    <a:pt x="2878" y="7489"/>
                    <a:pt x="2977" y="7489"/>
                  </a:cubicBezTo>
                  <a:close/>
                  <a:moveTo>
                    <a:pt x="4905" y="8764"/>
                  </a:moveTo>
                  <a:cubicBezTo>
                    <a:pt x="5922" y="10155"/>
                    <a:pt x="7000" y="11909"/>
                    <a:pt x="7000" y="12699"/>
                  </a:cubicBezTo>
                  <a:cubicBezTo>
                    <a:pt x="7000" y="13078"/>
                    <a:pt x="6900" y="13443"/>
                    <a:pt x="6709" y="13766"/>
                  </a:cubicBezTo>
                  <a:cubicBezTo>
                    <a:pt x="6148" y="13516"/>
                    <a:pt x="5536" y="13382"/>
                    <a:pt x="4905" y="13382"/>
                  </a:cubicBezTo>
                  <a:cubicBezTo>
                    <a:pt x="4274" y="13382"/>
                    <a:pt x="3661" y="13516"/>
                    <a:pt x="3101" y="13766"/>
                  </a:cubicBezTo>
                  <a:cubicBezTo>
                    <a:pt x="2910" y="13443"/>
                    <a:pt x="2810" y="13078"/>
                    <a:pt x="2810" y="12699"/>
                  </a:cubicBezTo>
                  <a:cubicBezTo>
                    <a:pt x="2810" y="11909"/>
                    <a:pt x="3887" y="10155"/>
                    <a:pt x="4905" y="8764"/>
                  </a:cubicBezTo>
                  <a:close/>
                  <a:moveTo>
                    <a:pt x="3420" y="0"/>
                  </a:moveTo>
                  <a:cubicBezTo>
                    <a:pt x="3051" y="0"/>
                    <a:pt x="2749" y="300"/>
                    <a:pt x="2749" y="669"/>
                  </a:cubicBezTo>
                  <a:lnTo>
                    <a:pt x="2749" y="6965"/>
                  </a:lnTo>
                  <a:cubicBezTo>
                    <a:pt x="2462" y="7055"/>
                    <a:pt x="2252" y="7308"/>
                    <a:pt x="2252" y="7607"/>
                  </a:cubicBezTo>
                  <a:lnTo>
                    <a:pt x="2252" y="9654"/>
                  </a:lnTo>
                  <a:cubicBezTo>
                    <a:pt x="1831" y="9387"/>
                    <a:pt x="1448" y="9165"/>
                    <a:pt x="1191" y="9020"/>
                  </a:cubicBezTo>
                  <a:cubicBezTo>
                    <a:pt x="1113" y="8976"/>
                    <a:pt x="1025" y="8953"/>
                    <a:pt x="937" y="8953"/>
                  </a:cubicBezTo>
                  <a:cubicBezTo>
                    <a:pt x="866" y="8953"/>
                    <a:pt x="795" y="8968"/>
                    <a:pt x="729" y="8998"/>
                  </a:cubicBezTo>
                  <a:cubicBezTo>
                    <a:pt x="580" y="9065"/>
                    <a:pt x="472" y="9199"/>
                    <a:pt x="437" y="9359"/>
                  </a:cubicBezTo>
                  <a:cubicBezTo>
                    <a:pt x="303" y="9985"/>
                    <a:pt x="68" y="11198"/>
                    <a:pt x="9" y="12266"/>
                  </a:cubicBezTo>
                  <a:cubicBezTo>
                    <a:pt x="1" y="12420"/>
                    <a:pt x="119" y="12552"/>
                    <a:pt x="272" y="12560"/>
                  </a:cubicBezTo>
                  <a:lnTo>
                    <a:pt x="288" y="12560"/>
                  </a:lnTo>
                  <a:cubicBezTo>
                    <a:pt x="435" y="12560"/>
                    <a:pt x="558" y="12446"/>
                    <a:pt x="566" y="12297"/>
                  </a:cubicBezTo>
                  <a:cubicBezTo>
                    <a:pt x="623" y="11268"/>
                    <a:pt x="858" y="10064"/>
                    <a:pt x="970" y="9535"/>
                  </a:cubicBezTo>
                  <a:cubicBezTo>
                    <a:pt x="1424" y="9795"/>
                    <a:pt x="2217" y="10266"/>
                    <a:pt x="2930" y="10786"/>
                  </a:cubicBezTo>
                  <a:cubicBezTo>
                    <a:pt x="2539" y="11504"/>
                    <a:pt x="2252" y="12201"/>
                    <a:pt x="2252" y="12699"/>
                  </a:cubicBezTo>
                  <a:cubicBezTo>
                    <a:pt x="2252" y="13169"/>
                    <a:pt x="2374" y="13622"/>
                    <a:pt x="2605" y="14024"/>
                  </a:cubicBezTo>
                  <a:cubicBezTo>
                    <a:pt x="2284" y="14218"/>
                    <a:pt x="1988" y="14454"/>
                    <a:pt x="1722" y="14726"/>
                  </a:cubicBezTo>
                  <a:cubicBezTo>
                    <a:pt x="1261" y="14533"/>
                    <a:pt x="898" y="14180"/>
                    <a:pt x="691" y="13719"/>
                  </a:cubicBezTo>
                  <a:cubicBezTo>
                    <a:pt x="664" y="13657"/>
                    <a:pt x="639" y="13581"/>
                    <a:pt x="619" y="13491"/>
                  </a:cubicBezTo>
                  <a:cubicBezTo>
                    <a:pt x="591" y="13362"/>
                    <a:pt x="475" y="13273"/>
                    <a:pt x="347" y="13273"/>
                  </a:cubicBezTo>
                  <a:cubicBezTo>
                    <a:pt x="327" y="13273"/>
                    <a:pt x="306" y="13275"/>
                    <a:pt x="286" y="13280"/>
                  </a:cubicBezTo>
                  <a:cubicBezTo>
                    <a:pt x="136" y="13314"/>
                    <a:pt x="41" y="13463"/>
                    <a:pt x="74" y="13613"/>
                  </a:cubicBezTo>
                  <a:cubicBezTo>
                    <a:pt x="103" y="13740"/>
                    <a:pt x="138" y="13852"/>
                    <a:pt x="181" y="13948"/>
                  </a:cubicBezTo>
                  <a:cubicBezTo>
                    <a:pt x="420" y="14476"/>
                    <a:pt x="834" y="14907"/>
                    <a:pt x="1347" y="15166"/>
                  </a:cubicBezTo>
                  <a:cubicBezTo>
                    <a:pt x="1312" y="15213"/>
                    <a:pt x="1277" y="15260"/>
                    <a:pt x="1244" y="15309"/>
                  </a:cubicBezTo>
                  <a:cubicBezTo>
                    <a:pt x="1130" y="15475"/>
                    <a:pt x="1117" y="15688"/>
                    <a:pt x="1211" y="15866"/>
                  </a:cubicBezTo>
                  <a:cubicBezTo>
                    <a:pt x="1304" y="16043"/>
                    <a:pt x="1486" y="16153"/>
                    <a:pt x="1685" y="16153"/>
                  </a:cubicBezTo>
                  <a:lnTo>
                    <a:pt x="5313" y="16153"/>
                  </a:lnTo>
                  <a:cubicBezTo>
                    <a:pt x="5468" y="16153"/>
                    <a:pt x="5593" y="16027"/>
                    <a:pt x="5593" y="15873"/>
                  </a:cubicBezTo>
                  <a:cubicBezTo>
                    <a:pt x="5593" y="15720"/>
                    <a:pt x="5468" y="15594"/>
                    <a:pt x="5313" y="15594"/>
                  </a:cubicBezTo>
                  <a:lnTo>
                    <a:pt x="1725" y="15594"/>
                  </a:lnTo>
                  <a:cubicBezTo>
                    <a:pt x="2453" y="14558"/>
                    <a:pt x="3638" y="13939"/>
                    <a:pt x="4905" y="13939"/>
                  </a:cubicBezTo>
                  <a:cubicBezTo>
                    <a:pt x="6172" y="13939"/>
                    <a:pt x="7357" y="14558"/>
                    <a:pt x="8084" y="15594"/>
                  </a:cubicBezTo>
                  <a:lnTo>
                    <a:pt x="6585" y="15594"/>
                  </a:lnTo>
                  <a:cubicBezTo>
                    <a:pt x="6431" y="15594"/>
                    <a:pt x="6306" y="15720"/>
                    <a:pt x="6306" y="15873"/>
                  </a:cubicBezTo>
                  <a:cubicBezTo>
                    <a:pt x="6306" y="16027"/>
                    <a:pt x="6431" y="16153"/>
                    <a:pt x="6585" y="16153"/>
                  </a:cubicBezTo>
                  <a:lnTo>
                    <a:pt x="8124" y="16153"/>
                  </a:lnTo>
                  <a:cubicBezTo>
                    <a:pt x="8324" y="16153"/>
                    <a:pt x="8506" y="16043"/>
                    <a:pt x="8598" y="15866"/>
                  </a:cubicBezTo>
                  <a:cubicBezTo>
                    <a:pt x="8692" y="15688"/>
                    <a:pt x="8679" y="15475"/>
                    <a:pt x="8565" y="15309"/>
                  </a:cubicBezTo>
                  <a:cubicBezTo>
                    <a:pt x="8532" y="15261"/>
                    <a:pt x="8497" y="15213"/>
                    <a:pt x="8463" y="15166"/>
                  </a:cubicBezTo>
                  <a:cubicBezTo>
                    <a:pt x="8980" y="14907"/>
                    <a:pt x="9388" y="14483"/>
                    <a:pt x="9628" y="13948"/>
                  </a:cubicBezTo>
                  <a:cubicBezTo>
                    <a:pt x="9762" y="13649"/>
                    <a:pt x="9823" y="13213"/>
                    <a:pt x="9813" y="12618"/>
                  </a:cubicBezTo>
                  <a:cubicBezTo>
                    <a:pt x="9811" y="12466"/>
                    <a:pt x="9687" y="12344"/>
                    <a:pt x="9535" y="12344"/>
                  </a:cubicBezTo>
                  <a:cubicBezTo>
                    <a:pt x="9534" y="12344"/>
                    <a:pt x="9532" y="12344"/>
                    <a:pt x="9530" y="12344"/>
                  </a:cubicBezTo>
                  <a:cubicBezTo>
                    <a:pt x="9376" y="12346"/>
                    <a:pt x="9254" y="12473"/>
                    <a:pt x="9256" y="12628"/>
                  </a:cubicBezTo>
                  <a:cubicBezTo>
                    <a:pt x="9266" y="13256"/>
                    <a:pt x="9186" y="13568"/>
                    <a:pt x="9118" y="13719"/>
                  </a:cubicBezTo>
                  <a:cubicBezTo>
                    <a:pt x="8913" y="14178"/>
                    <a:pt x="8548" y="14533"/>
                    <a:pt x="8087" y="14726"/>
                  </a:cubicBezTo>
                  <a:cubicBezTo>
                    <a:pt x="7822" y="14454"/>
                    <a:pt x="7525" y="14218"/>
                    <a:pt x="7204" y="14024"/>
                  </a:cubicBezTo>
                  <a:cubicBezTo>
                    <a:pt x="7436" y="13622"/>
                    <a:pt x="7558" y="13168"/>
                    <a:pt x="7558" y="12699"/>
                  </a:cubicBezTo>
                  <a:cubicBezTo>
                    <a:pt x="7558" y="12201"/>
                    <a:pt x="7270" y="11504"/>
                    <a:pt x="6879" y="10786"/>
                  </a:cubicBezTo>
                  <a:cubicBezTo>
                    <a:pt x="7594" y="10266"/>
                    <a:pt x="8387" y="9795"/>
                    <a:pt x="8839" y="9535"/>
                  </a:cubicBezTo>
                  <a:cubicBezTo>
                    <a:pt x="8923" y="9929"/>
                    <a:pt x="9063" y="10643"/>
                    <a:pt x="9158" y="11387"/>
                  </a:cubicBezTo>
                  <a:cubicBezTo>
                    <a:pt x="9175" y="11527"/>
                    <a:pt x="9296" y="11631"/>
                    <a:pt x="9435" y="11631"/>
                  </a:cubicBezTo>
                  <a:cubicBezTo>
                    <a:pt x="9446" y="11631"/>
                    <a:pt x="9458" y="11631"/>
                    <a:pt x="9469" y="11628"/>
                  </a:cubicBezTo>
                  <a:cubicBezTo>
                    <a:pt x="9623" y="11610"/>
                    <a:pt x="9731" y="11470"/>
                    <a:pt x="9711" y="11317"/>
                  </a:cubicBezTo>
                  <a:cubicBezTo>
                    <a:pt x="9609" y="10513"/>
                    <a:pt x="9455" y="9745"/>
                    <a:pt x="9373" y="9359"/>
                  </a:cubicBezTo>
                  <a:cubicBezTo>
                    <a:pt x="9339" y="9199"/>
                    <a:pt x="9229" y="9064"/>
                    <a:pt x="9082" y="8998"/>
                  </a:cubicBezTo>
                  <a:cubicBezTo>
                    <a:pt x="9015" y="8968"/>
                    <a:pt x="8943" y="8953"/>
                    <a:pt x="8872" y="8953"/>
                  </a:cubicBezTo>
                  <a:cubicBezTo>
                    <a:pt x="8784" y="8953"/>
                    <a:pt x="8696" y="8976"/>
                    <a:pt x="8618" y="9020"/>
                  </a:cubicBezTo>
                  <a:cubicBezTo>
                    <a:pt x="8362" y="9165"/>
                    <a:pt x="7980" y="9387"/>
                    <a:pt x="7558" y="9654"/>
                  </a:cubicBezTo>
                  <a:lnTo>
                    <a:pt x="7558" y="7607"/>
                  </a:lnTo>
                  <a:cubicBezTo>
                    <a:pt x="7558" y="7308"/>
                    <a:pt x="7349" y="7055"/>
                    <a:pt x="7060" y="6965"/>
                  </a:cubicBezTo>
                  <a:lnTo>
                    <a:pt x="7060" y="1353"/>
                  </a:lnTo>
                  <a:cubicBezTo>
                    <a:pt x="7060" y="984"/>
                    <a:pt x="6760" y="684"/>
                    <a:pt x="6391" y="684"/>
                  </a:cubicBezTo>
                  <a:cubicBezTo>
                    <a:pt x="6022" y="684"/>
                    <a:pt x="5722" y="984"/>
                    <a:pt x="5722" y="1353"/>
                  </a:cubicBezTo>
                  <a:lnTo>
                    <a:pt x="5722" y="6930"/>
                  </a:lnTo>
                  <a:lnTo>
                    <a:pt x="5574" y="6930"/>
                  </a:lnTo>
                  <a:lnTo>
                    <a:pt x="5574" y="1793"/>
                  </a:lnTo>
                  <a:cubicBezTo>
                    <a:pt x="5574" y="1424"/>
                    <a:pt x="5274" y="1124"/>
                    <a:pt x="4905" y="1124"/>
                  </a:cubicBezTo>
                  <a:cubicBezTo>
                    <a:pt x="4536" y="1124"/>
                    <a:pt x="4236" y="1424"/>
                    <a:pt x="4236" y="1793"/>
                  </a:cubicBezTo>
                  <a:lnTo>
                    <a:pt x="4236" y="6930"/>
                  </a:lnTo>
                  <a:lnTo>
                    <a:pt x="4089" y="6930"/>
                  </a:lnTo>
                  <a:lnTo>
                    <a:pt x="4089" y="669"/>
                  </a:lnTo>
                  <a:cubicBezTo>
                    <a:pt x="4089" y="300"/>
                    <a:pt x="3788" y="0"/>
                    <a:pt x="3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8"/>
            <p:cNvSpPr/>
            <p:nvPr/>
          </p:nvSpPr>
          <p:spPr>
            <a:xfrm>
              <a:off x="4813338" y="3436900"/>
              <a:ext cx="175025" cy="60425"/>
            </a:xfrm>
            <a:custGeom>
              <a:avLst/>
              <a:gdLst/>
              <a:ahLst/>
              <a:cxnLst/>
              <a:rect l="l" t="t" r="r" b="b"/>
              <a:pathLst>
                <a:path w="7001" h="2417" extrusionOk="0">
                  <a:moveTo>
                    <a:pt x="5194" y="1"/>
                  </a:moveTo>
                  <a:cubicBezTo>
                    <a:pt x="4570" y="1"/>
                    <a:pt x="4225" y="356"/>
                    <a:pt x="3920" y="671"/>
                  </a:cubicBezTo>
                  <a:cubicBezTo>
                    <a:pt x="3598" y="1003"/>
                    <a:pt x="3294" y="1317"/>
                    <a:pt x="2622" y="1317"/>
                  </a:cubicBezTo>
                  <a:cubicBezTo>
                    <a:pt x="1314" y="1317"/>
                    <a:pt x="761" y="830"/>
                    <a:pt x="556" y="562"/>
                  </a:cubicBezTo>
                  <a:cubicBezTo>
                    <a:pt x="502" y="491"/>
                    <a:pt x="420" y="452"/>
                    <a:pt x="336" y="452"/>
                  </a:cubicBezTo>
                  <a:cubicBezTo>
                    <a:pt x="303" y="452"/>
                    <a:pt x="269" y="458"/>
                    <a:pt x="237" y="471"/>
                  </a:cubicBezTo>
                  <a:cubicBezTo>
                    <a:pt x="64" y="536"/>
                    <a:pt x="1" y="751"/>
                    <a:pt x="114" y="899"/>
                  </a:cubicBezTo>
                  <a:cubicBezTo>
                    <a:pt x="408" y="1280"/>
                    <a:pt x="1109" y="1875"/>
                    <a:pt x="2622" y="1875"/>
                  </a:cubicBezTo>
                  <a:cubicBezTo>
                    <a:pt x="3530" y="1875"/>
                    <a:pt x="3968" y="1423"/>
                    <a:pt x="4321" y="1060"/>
                  </a:cubicBezTo>
                  <a:cubicBezTo>
                    <a:pt x="4603" y="768"/>
                    <a:pt x="4806" y="558"/>
                    <a:pt x="5194" y="558"/>
                  </a:cubicBezTo>
                  <a:cubicBezTo>
                    <a:pt x="5537" y="558"/>
                    <a:pt x="5799" y="659"/>
                    <a:pt x="5997" y="864"/>
                  </a:cubicBezTo>
                  <a:cubicBezTo>
                    <a:pt x="6430" y="1312"/>
                    <a:pt x="6408" y="2111"/>
                    <a:pt x="6407" y="2126"/>
                  </a:cubicBezTo>
                  <a:cubicBezTo>
                    <a:pt x="6401" y="2280"/>
                    <a:pt x="6521" y="2409"/>
                    <a:pt x="6674" y="2415"/>
                  </a:cubicBezTo>
                  <a:cubicBezTo>
                    <a:pt x="6679" y="2415"/>
                    <a:pt x="6682" y="2416"/>
                    <a:pt x="6686" y="2416"/>
                  </a:cubicBezTo>
                  <a:cubicBezTo>
                    <a:pt x="6835" y="2416"/>
                    <a:pt x="6958" y="2298"/>
                    <a:pt x="6964" y="2148"/>
                  </a:cubicBezTo>
                  <a:cubicBezTo>
                    <a:pt x="6967" y="2106"/>
                    <a:pt x="7001" y="1103"/>
                    <a:pt x="6402" y="479"/>
                  </a:cubicBezTo>
                  <a:cubicBezTo>
                    <a:pt x="6097" y="162"/>
                    <a:pt x="5691" y="1"/>
                    <a:pt x="5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8"/>
            <p:cNvSpPr/>
            <p:nvPr/>
          </p:nvSpPr>
          <p:spPr>
            <a:xfrm>
              <a:off x="4945113" y="3414600"/>
              <a:ext cx="67000" cy="59975"/>
            </a:xfrm>
            <a:custGeom>
              <a:avLst/>
              <a:gdLst/>
              <a:ahLst/>
              <a:cxnLst/>
              <a:rect l="l" t="t" r="r" b="b"/>
              <a:pathLst>
                <a:path w="2680" h="2399" extrusionOk="0">
                  <a:moveTo>
                    <a:pt x="280" y="0"/>
                  </a:moveTo>
                  <a:cubicBezTo>
                    <a:pt x="125" y="0"/>
                    <a:pt x="1" y="125"/>
                    <a:pt x="1" y="279"/>
                  </a:cubicBezTo>
                  <a:cubicBezTo>
                    <a:pt x="1" y="433"/>
                    <a:pt x="125" y="558"/>
                    <a:pt x="280" y="558"/>
                  </a:cubicBezTo>
                  <a:cubicBezTo>
                    <a:pt x="1254" y="558"/>
                    <a:pt x="1868" y="1103"/>
                    <a:pt x="2101" y="2178"/>
                  </a:cubicBezTo>
                  <a:cubicBezTo>
                    <a:pt x="2130" y="2308"/>
                    <a:pt x="2245" y="2398"/>
                    <a:pt x="2373" y="2398"/>
                  </a:cubicBezTo>
                  <a:cubicBezTo>
                    <a:pt x="2393" y="2398"/>
                    <a:pt x="2413" y="2396"/>
                    <a:pt x="2433" y="2392"/>
                  </a:cubicBezTo>
                  <a:cubicBezTo>
                    <a:pt x="2583" y="2359"/>
                    <a:pt x="2679" y="2210"/>
                    <a:pt x="2646" y="2060"/>
                  </a:cubicBezTo>
                  <a:cubicBezTo>
                    <a:pt x="2357" y="732"/>
                    <a:pt x="1516"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8"/>
            <p:cNvSpPr/>
            <p:nvPr/>
          </p:nvSpPr>
          <p:spPr>
            <a:xfrm>
              <a:off x="4955888" y="3839700"/>
              <a:ext cx="50400" cy="13950"/>
            </a:xfrm>
            <a:custGeom>
              <a:avLst/>
              <a:gdLst/>
              <a:ahLst/>
              <a:cxnLst/>
              <a:rect l="l" t="t" r="r" b="b"/>
              <a:pathLst>
                <a:path w="2016" h="558" extrusionOk="0">
                  <a:moveTo>
                    <a:pt x="279" y="1"/>
                  </a:moveTo>
                  <a:cubicBezTo>
                    <a:pt x="126" y="1"/>
                    <a:pt x="0" y="125"/>
                    <a:pt x="0" y="279"/>
                  </a:cubicBezTo>
                  <a:cubicBezTo>
                    <a:pt x="0" y="433"/>
                    <a:pt x="126" y="558"/>
                    <a:pt x="279" y="558"/>
                  </a:cubicBezTo>
                  <a:lnTo>
                    <a:pt x="1737" y="558"/>
                  </a:lnTo>
                  <a:cubicBezTo>
                    <a:pt x="1891" y="558"/>
                    <a:pt x="2016" y="433"/>
                    <a:pt x="2016" y="279"/>
                  </a:cubicBezTo>
                  <a:cubicBezTo>
                    <a:pt x="2016" y="125"/>
                    <a:pt x="1891" y="1"/>
                    <a:pt x="17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58"/>
          <p:cNvGrpSpPr/>
          <p:nvPr/>
        </p:nvGrpSpPr>
        <p:grpSpPr>
          <a:xfrm>
            <a:off x="4048063" y="3414600"/>
            <a:ext cx="275050" cy="465000"/>
            <a:chOff x="4048063" y="3414600"/>
            <a:chExt cx="275050" cy="465000"/>
          </a:xfrm>
        </p:grpSpPr>
        <p:sp>
          <p:nvSpPr>
            <p:cNvPr id="813" name="Google Shape;813;p58"/>
            <p:cNvSpPr/>
            <p:nvPr/>
          </p:nvSpPr>
          <p:spPr>
            <a:xfrm>
              <a:off x="4048063" y="3414600"/>
              <a:ext cx="275050" cy="465000"/>
            </a:xfrm>
            <a:custGeom>
              <a:avLst/>
              <a:gdLst/>
              <a:ahLst/>
              <a:cxnLst/>
              <a:rect l="l" t="t" r="r" b="b"/>
              <a:pathLst>
                <a:path w="11002" h="18600" extrusionOk="0">
                  <a:moveTo>
                    <a:pt x="5190" y="545"/>
                  </a:moveTo>
                  <a:lnTo>
                    <a:pt x="5814" y="546"/>
                  </a:lnTo>
                  <a:lnTo>
                    <a:pt x="5814" y="1315"/>
                  </a:lnTo>
                  <a:lnTo>
                    <a:pt x="5190" y="1315"/>
                  </a:lnTo>
                  <a:lnTo>
                    <a:pt x="5190" y="545"/>
                  </a:lnTo>
                  <a:close/>
                  <a:moveTo>
                    <a:pt x="3065" y="4100"/>
                  </a:moveTo>
                  <a:lnTo>
                    <a:pt x="3065" y="4378"/>
                  </a:lnTo>
                  <a:lnTo>
                    <a:pt x="2825" y="4378"/>
                  </a:lnTo>
                  <a:lnTo>
                    <a:pt x="3065" y="4100"/>
                  </a:lnTo>
                  <a:close/>
                  <a:moveTo>
                    <a:pt x="3610" y="4100"/>
                  </a:moveTo>
                  <a:lnTo>
                    <a:pt x="3850" y="4378"/>
                  </a:lnTo>
                  <a:lnTo>
                    <a:pt x="3610" y="4378"/>
                  </a:lnTo>
                  <a:lnTo>
                    <a:pt x="3610" y="4100"/>
                  </a:lnTo>
                  <a:close/>
                  <a:moveTo>
                    <a:pt x="7394" y="1860"/>
                  </a:moveTo>
                  <a:lnTo>
                    <a:pt x="7394" y="3266"/>
                  </a:lnTo>
                  <a:lnTo>
                    <a:pt x="6435" y="4378"/>
                  </a:lnTo>
                  <a:lnTo>
                    <a:pt x="4569" y="4378"/>
                  </a:lnTo>
                  <a:lnTo>
                    <a:pt x="3610" y="3266"/>
                  </a:lnTo>
                  <a:lnTo>
                    <a:pt x="3610" y="1860"/>
                  </a:lnTo>
                  <a:close/>
                  <a:moveTo>
                    <a:pt x="7394" y="4100"/>
                  </a:moveTo>
                  <a:lnTo>
                    <a:pt x="7394" y="4378"/>
                  </a:lnTo>
                  <a:lnTo>
                    <a:pt x="7154" y="4378"/>
                  </a:lnTo>
                  <a:lnTo>
                    <a:pt x="7394" y="4100"/>
                  </a:lnTo>
                  <a:close/>
                  <a:moveTo>
                    <a:pt x="7939" y="4100"/>
                  </a:moveTo>
                  <a:lnTo>
                    <a:pt x="8179" y="4378"/>
                  </a:lnTo>
                  <a:lnTo>
                    <a:pt x="7939" y="4378"/>
                  </a:lnTo>
                  <a:lnTo>
                    <a:pt x="7939" y="4100"/>
                  </a:lnTo>
                  <a:close/>
                  <a:moveTo>
                    <a:pt x="545" y="6004"/>
                  </a:moveTo>
                  <a:cubicBezTo>
                    <a:pt x="885" y="6118"/>
                    <a:pt x="1130" y="6439"/>
                    <a:pt x="1130" y="6816"/>
                  </a:cubicBezTo>
                  <a:cubicBezTo>
                    <a:pt x="1130" y="7192"/>
                    <a:pt x="885" y="7513"/>
                    <a:pt x="545" y="7627"/>
                  </a:cubicBezTo>
                  <a:lnTo>
                    <a:pt x="545" y="6004"/>
                  </a:lnTo>
                  <a:close/>
                  <a:moveTo>
                    <a:pt x="10456" y="6004"/>
                  </a:moveTo>
                  <a:lnTo>
                    <a:pt x="10456" y="7627"/>
                  </a:lnTo>
                  <a:cubicBezTo>
                    <a:pt x="10118" y="7513"/>
                    <a:pt x="9873" y="7192"/>
                    <a:pt x="9873" y="6816"/>
                  </a:cubicBezTo>
                  <a:cubicBezTo>
                    <a:pt x="9873" y="6439"/>
                    <a:pt x="10118" y="6118"/>
                    <a:pt x="10456" y="6004"/>
                  </a:cubicBezTo>
                  <a:close/>
                  <a:moveTo>
                    <a:pt x="3065" y="4924"/>
                  </a:moveTo>
                  <a:lnTo>
                    <a:pt x="3065" y="8708"/>
                  </a:lnTo>
                  <a:lnTo>
                    <a:pt x="545" y="8708"/>
                  </a:lnTo>
                  <a:lnTo>
                    <a:pt x="545" y="8189"/>
                  </a:lnTo>
                  <a:cubicBezTo>
                    <a:pt x="1187" y="8063"/>
                    <a:pt x="1674" y="7494"/>
                    <a:pt x="1674" y="6816"/>
                  </a:cubicBezTo>
                  <a:cubicBezTo>
                    <a:pt x="1674" y="6137"/>
                    <a:pt x="1187" y="5569"/>
                    <a:pt x="545" y="5442"/>
                  </a:cubicBezTo>
                  <a:lnTo>
                    <a:pt x="545" y="4924"/>
                  </a:lnTo>
                  <a:close/>
                  <a:moveTo>
                    <a:pt x="7394" y="4924"/>
                  </a:moveTo>
                  <a:lnTo>
                    <a:pt x="7394" y="8708"/>
                  </a:lnTo>
                  <a:lnTo>
                    <a:pt x="3610" y="8708"/>
                  </a:lnTo>
                  <a:lnTo>
                    <a:pt x="3610" y="4924"/>
                  </a:lnTo>
                  <a:close/>
                  <a:moveTo>
                    <a:pt x="10456" y="4924"/>
                  </a:moveTo>
                  <a:lnTo>
                    <a:pt x="10456" y="5442"/>
                  </a:lnTo>
                  <a:cubicBezTo>
                    <a:pt x="9814" y="5569"/>
                    <a:pt x="9329" y="6137"/>
                    <a:pt x="9329" y="6816"/>
                  </a:cubicBezTo>
                  <a:cubicBezTo>
                    <a:pt x="9329" y="7494"/>
                    <a:pt x="9814" y="8063"/>
                    <a:pt x="10456" y="8189"/>
                  </a:cubicBezTo>
                  <a:lnTo>
                    <a:pt x="10456" y="8708"/>
                  </a:lnTo>
                  <a:lnTo>
                    <a:pt x="7939" y="8708"/>
                  </a:lnTo>
                  <a:lnTo>
                    <a:pt x="7939" y="4924"/>
                  </a:lnTo>
                  <a:close/>
                  <a:moveTo>
                    <a:pt x="3065" y="9253"/>
                  </a:moveTo>
                  <a:lnTo>
                    <a:pt x="3065" y="9531"/>
                  </a:lnTo>
                  <a:lnTo>
                    <a:pt x="2825" y="9253"/>
                  </a:lnTo>
                  <a:close/>
                  <a:moveTo>
                    <a:pt x="3850" y="9253"/>
                  </a:moveTo>
                  <a:lnTo>
                    <a:pt x="3610" y="9531"/>
                  </a:lnTo>
                  <a:lnTo>
                    <a:pt x="3610" y="9253"/>
                  </a:lnTo>
                  <a:close/>
                  <a:moveTo>
                    <a:pt x="7394" y="9253"/>
                  </a:moveTo>
                  <a:lnTo>
                    <a:pt x="7394" y="9531"/>
                  </a:lnTo>
                  <a:lnTo>
                    <a:pt x="7154" y="9253"/>
                  </a:lnTo>
                  <a:close/>
                  <a:moveTo>
                    <a:pt x="8179" y="9253"/>
                  </a:moveTo>
                  <a:lnTo>
                    <a:pt x="7939" y="9531"/>
                  </a:lnTo>
                  <a:lnTo>
                    <a:pt x="7939" y="9253"/>
                  </a:lnTo>
                  <a:close/>
                  <a:moveTo>
                    <a:pt x="10073" y="9253"/>
                  </a:moveTo>
                  <a:lnTo>
                    <a:pt x="7939" y="11387"/>
                  </a:lnTo>
                  <a:lnTo>
                    <a:pt x="7939" y="10365"/>
                  </a:lnTo>
                  <a:lnTo>
                    <a:pt x="8898" y="9253"/>
                  </a:lnTo>
                  <a:close/>
                  <a:moveTo>
                    <a:pt x="2106" y="9253"/>
                  </a:moveTo>
                  <a:lnTo>
                    <a:pt x="3065" y="10365"/>
                  </a:lnTo>
                  <a:lnTo>
                    <a:pt x="3065" y="11388"/>
                  </a:lnTo>
                  <a:lnTo>
                    <a:pt x="930" y="9253"/>
                  </a:lnTo>
                  <a:close/>
                  <a:moveTo>
                    <a:pt x="6435" y="9253"/>
                  </a:moveTo>
                  <a:lnTo>
                    <a:pt x="7394" y="10365"/>
                  </a:lnTo>
                  <a:lnTo>
                    <a:pt x="7394" y="11772"/>
                  </a:lnTo>
                  <a:lnTo>
                    <a:pt x="3610" y="11772"/>
                  </a:lnTo>
                  <a:lnTo>
                    <a:pt x="3610" y="10365"/>
                  </a:lnTo>
                  <a:lnTo>
                    <a:pt x="4569" y="9253"/>
                  </a:lnTo>
                  <a:close/>
                  <a:moveTo>
                    <a:pt x="1213" y="12727"/>
                  </a:moveTo>
                  <a:cubicBezTo>
                    <a:pt x="1481" y="12727"/>
                    <a:pt x="1699" y="12946"/>
                    <a:pt x="1699" y="13214"/>
                  </a:cubicBezTo>
                  <a:cubicBezTo>
                    <a:pt x="1699" y="13482"/>
                    <a:pt x="1481" y="13701"/>
                    <a:pt x="1213" y="13701"/>
                  </a:cubicBezTo>
                  <a:cubicBezTo>
                    <a:pt x="944" y="13701"/>
                    <a:pt x="726" y="13482"/>
                    <a:pt x="726" y="13214"/>
                  </a:cubicBezTo>
                  <a:cubicBezTo>
                    <a:pt x="726" y="12946"/>
                    <a:pt x="944" y="12727"/>
                    <a:pt x="1213" y="12727"/>
                  </a:cubicBezTo>
                  <a:close/>
                  <a:moveTo>
                    <a:pt x="9791" y="12727"/>
                  </a:moveTo>
                  <a:cubicBezTo>
                    <a:pt x="10059" y="12727"/>
                    <a:pt x="10277" y="12946"/>
                    <a:pt x="10277" y="13214"/>
                  </a:cubicBezTo>
                  <a:cubicBezTo>
                    <a:pt x="10277" y="13482"/>
                    <a:pt x="10059" y="13701"/>
                    <a:pt x="9791" y="13701"/>
                  </a:cubicBezTo>
                  <a:cubicBezTo>
                    <a:pt x="9522" y="13701"/>
                    <a:pt x="9304" y="13482"/>
                    <a:pt x="9304" y="13214"/>
                  </a:cubicBezTo>
                  <a:cubicBezTo>
                    <a:pt x="9304" y="12946"/>
                    <a:pt x="9522" y="12727"/>
                    <a:pt x="9791" y="12727"/>
                  </a:cubicBezTo>
                  <a:close/>
                  <a:moveTo>
                    <a:pt x="5190" y="0"/>
                  </a:moveTo>
                  <a:cubicBezTo>
                    <a:pt x="4890" y="0"/>
                    <a:pt x="4644" y="246"/>
                    <a:pt x="4644" y="546"/>
                  </a:cubicBezTo>
                  <a:lnTo>
                    <a:pt x="4644" y="1315"/>
                  </a:lnTo>
                  <a:lnTo>
                    <a:pt x="3437" y="1315"/>
                  </a:lnTo>
                  <a:cubicBezTo>
                    <a:pt x="3299" y="1315"/>
                    <a:pt x="3170" y="1369"/>
                    <a:pt x="3071" y="1467"/>
                  </a:cubicBezTo>
                  <a:lnTo>
                    <a:pt x="2056" y="2483"/>
                  </a:lnTo>
                  <a:cubicBezTo>
                    <a:pt x="1949" y="2589"/>
                    <a:pt x="1949" y="2761"/>
                    <a:pt x="2056" y="2868"/>
                  </a:cubicBezTo>
                  <a:cubicBezTo>
                    <a:pt x="2108" y="2921"/>
                    <a:pt x="2178" y="2947"/>
                    <a:pt x="2248" y="2947"/>
                  </a:cubicBezTo>
                  <a:cubicBezTo>
                    <a:pt x="2318" y="2947"/>
                    <a:pt x="2388" y="2921"/>
                    <a:pt x="2440" y="2868"/>
                  </a:cubicBezTo>
                  <a:lnTo>
                    <a:pt x="3065" y="2243"/>
                  </a:lnTo>
                  <a:lnTo>
                    <a:pt x="3065" y="3266"/>
                  </a:lnTo>
                  <a:lnTo>
                    <a:pt x="2106" y="4378"/>
                  </a:lnTo>
                  <a:lnTo>
                    <a:pt x="930" y="4378"/>
                  </a:lnTo>
                  <a:lnTo>
                    <a:pt x="1562" y="3746"/>
                  </a:lnTo>
                  <a:cubicBezTo>
                    <a:pt x="1669" y="3639"/>
                    <a:pt x="1669" y="3467"/>
                    <a:pt x="1562" y="3360"/>
                  </a:cubicBezTo>
                  <a:cubicBezTo>
                    <a:pt x="1510" y="3307"/>
                    <a:pt x="1440" y="3281"/>
                    <a:pt x="1370" y="3281"/>
                  </a:cubicBezTo>
                  <a:cubicBezTo>
                    <a:pt x="1301" y="3281"/>
                    <a:pt x="1231" y="3307"/>
                    <a:pt x="1177" y="3360"/>
                  </a:cubicBezTo>
                  <a:lnTo>
                    <a:pt x="152" y="4386"/>
                  </a:lnTo>
                  <a:cubicBezTo>
                    <a:pt x="55" y="4484"/>
                    <a:pt x="1" y="4613"/>
                    <a:pt x="1" y="4752"/>
                  </a:cubicBezTo>
                  <a:lnTo>
                    <a:pt x="1" y="8880"/>
                  </a:lnTo>
                  <a:cubicBezTo>
                    <a:pt x="1" y="9018"/>
                    <a:pt x="55" y="9147"/>
                    <a:pt x="152" y="9246"/>
                  </a:cubicBezTo>
                  <a:lnTo>
                    <a:pt x="944" y="10036"/>
                  </a:lnTo>
                  <a:cubicBezTo>
                    <a:pt x="941" y="10049"/>
                    <a:pt x="940" y="10062"/>
                    <a:pt x="940" y="10076"/>
                  </a:cubicBezTo>
                  <a:lnTo>
                    <a:pt x="940" y="12219"/>
                  </a:lnTo>
                  <a:cubicBezTo>
                    <a:pt x="504" y="12340"/>
                    <a:pt x="181" y="12740"/>
                    <a:pt x="181" y="13214"/>
                  </a:cubicBezTo>
                  <a:cubicBezTo>
                    <a:pt x="181" y="13784"/>
                    <a:pt x="644" y="14246"/>
                    <a:pt x="1213" y="14246"/>
                  </a:cubicBezTo>
                  <a:cubicBezTo>
                    <a:pt x="1781" y="14246"/>
                    <a:pt x="2244" y="13784"/>
                    <a:pt x="2244" y="13214"/>
                  </a:cubicBezTo>
                  <a:cubicBezTo>
                    <a:pt x="2244" y="12740"/>
                    <a:pt x="1922" y="12340"/>
                    <a:pt x="1485" y="12219"/>
                  </a:cubicBezTo>
                  <a:lnTo>
                    <a:pt x="1485" y="10579"/>
                  </a:lnTo>
                  <a:lnTo>
                    <a:pt x="3071" y="12165"/>
                  </a:lnTo>
                  <a:cubicBezTo>
                    <a:pt x="3170" y="12262"/>
                    <a:pt x="3299" y="12317"/>
                    <a:pt x="3437" y="12317"/>
                  </a:cubicBezTo>
                  <a:lnTo>
                    <a:pt x="3620" y="12317"/>
                  </a:lnTo>
                  <a:lnTo>
                    <a:pt x="3620" y="14019"/>
                  </a:lnTo>
                  <a:cubicBezTo>
                    <a:pt x="3620" y="14170"/>
                    <a:pt x="3742" y="14292"/>
                    <a:pt x="3893" y="14292"/>
                  </a:cubicBezTo>
                  <a:cubicBezTo>
                    <a:pt x="4043" y="14292"/>
                    <a:pt x="4165" y="14170"/>
                    <a:pt x="4165" y="14019"/>
                  </a:cubicBezTo>
                  <a:lnTo>
                    <a:pt x="4165" y="12317"/>
                  </a:lnTo>
                  <a:lnTo>
                    <a:pt x="5777" y="12317"/>
                  </a:lnTo>
                  <a:lnTo>
                    <a:pt x="5777" y="15339"/>
                  </a:lnTo>
                  <a:cubicBezTo>
                    <a:pt x="5777" y="15491"/>
                    <a:pt x="5899" y="15612"/>
                    <a:pt x="6049" y="15612"/>
                  </a:cubicBezTo>
                  <a:cubicBezTo>
                    <a:pt x="6200" y="15612"/>
                    <a:pt x="6322" y="15491"/>
                    <a:pt x="6322" y="15339"/>
                  </a:cubicBezTo>
                  <a:lnTo>
                    <a:pt x="6322" y="12317"/>
                  </a:lnTo>
                  <a:lnTo>
                    <a:pt x="6838" y="12317"/>
                  </a:lnTo>
                  <a:lnTo>
                    <a:pt x="6838" y="17335"/>
                  </a:lnTo>
                  <a:lnTo>
                    <a:pt x="6463" y="17051"/>
                  </a:lnTo>
                  <a:cubicBezTo>
                    <a:pt x="6415" y="17015"/>
                    <a:pt x="6357" y="16996"/>
                    <a:pt x="6298" y="16996"/>
                  </a:cubicBezTo>
                  <a:cubicBezTo>
                    <a:pt x="6283" y="16996"/>
                    <a:pt x="6268" y="16997"/>
                    <a:pt x="6253" y="17000"/>
                  </a:cubicBezTo>
                  <a:cubicBezTo>
                    <a:pt x="6178" y="17012"/>
                    <a:pt x="6113" y="17055"/>
                    <a:pt x="6071" y="17118"/>
                  </a:cubicBezTo>
                  <a:lnTo>
                    <a:pt x="5526" y="17943"/>
                  </a:lnTo>
                  <a:lnTo>
                    <a:pt x="4916" y="16803"/>
                  </a:lnTo>
                  <a:cubicBezTo>
                    <a:pt x="4873" y="16722"/>
                    <a:pt x="4793" y="16669"/>
                    <a:pt x="4702" y="16660"/>
                  </a:cubicBezTo>
                  <a:cubicBezTo>
                    <a:pt x="4693" y="16659"/>
                    <a:pt x="4683" y="16659"/>
                    <a:pt x="4673" y="16659"/>
                  </a:cubicBezTo>
                  <a:cubicBezTo>
                    <a:pt x="4594" y="16659"/>
                    <a:pt x="4516" y="16695"/>
                    <a:pt x="4465" y="16757"/>
                  </a:cubicBezTo>
                  <a:lnTo>
                    <a:pt x="4165" y="17124"/>
                  </a:lnTo>
                  <a:lnTo>
                    <a:pt x="4165" y="15261"/>
                  </a:lnTo>
                  <a:cubicBezTo>
                    <a:pt x="4165" y="15111"/>
                    <a:pt x="4043" y="14988"/>
                    <a:pt x="3893" y="14988"/>
                  </a:cubicBezTo>
                  <a:cubicBezTo>
                    <a:pt x="3742" y="14988"/>
                    <a:pt x="3620" y="15111"/>
                    <a:pt x="3620" y="15261"/>
                  </a:cubicBezTo>
                  <a:lnTo>
                    <a:pt x="3620" y="17452"/>
                  </a:lnTo>
                  <a:cubicBezTo>
                    <a:pt x="3620" y="17635"/>
                    <a:pt x="3732" y="17793"/>
                    <a:pt x="3903" y="17854"/>
                  </a:cubicBezTo>
                  <a:cubicBezTo>
                    <a:pt x="3951" y="17872"/>
                    <a:pt x="4001" y="17880"/>
                    <a:pt x="4050" y="17880"/>
                  </a:cubicBezTo>
                  <a:cubicBezTo>
                    <a:pt x="4175" y="17880"/>
                    <a:pt x="4294" y="17826"/>
                    <a:pt x="4377" y="17724"/>
                  </a:cubicBezTo>
                  <a:lnTo>
                    <a:pt x="4628" y="17419"/>
                  </a:lnTo>
                  <a:lnTo>
                    <a:pt x="5139" y="18373"/>
                  </a:lnTo>
                  <a:cubicBezTo>
                    <a:pt x="5210" y="18507"/>
                    <a:pt x="5344" y="18592"/>
                    <a:pt x="5495" y="18598"/>
                  </a:cubicBezTo>
                  <a:cubicBezTo>
                    <a:pt x="5503" y="18600"/>
                    <a:pt x="5510" y="18600"/>
                    <a:pt x="5516" y="18600"/>
                  </a:cubicBezTo>
                  <a:cubicBezTo>
                    <a:pt x="5660" y="18600"/>
                    <a:pt x="5792" y="18528"/>
                    <a:pt x="5872" y="18408"/>
                  </a:cubicBezTo>
                  <a:lnTo>
                    <a:pt x="6365" y="17661"/>
                  </a:lnTo>
                  <a:lnTo>
                    <a:pt x="6698" y="17913"/>
                  </a:lnTo>
                  <a:cubicBezTo>
                    <a:pt x="6774" y="17971"/>
                    <a:pt x="6864" y="18000"/>
                    <a:pt x="6955" y="18000"/>
                  </a:cubicBezTo>
                  <a:cubicBezTo>
                    <a:pt x="7020" y="18000"/>
                    <a:pt x="7085" y="17985"/>
                    <a:pt x="7146" y="17955"/>
                  </a:cubicBezTo>
                  <a:cubicBezTo>
                    <a:pt x="7292" y="17883"/>
                    <a:pt x="7383" y="17736"/>
                    <a:pt x="7383" y="17573"/>
                  </a:cubicBezTo>
                  <a:lnTo>
                    <a:pt x="7383" y="12317"/>
                  </a:lnTo>
                  <a:lnTo>
                    <a:pt x="7565" y="12317"/>
                  </a:lnTo>
                  <a:cubicBezTo>
                    <a:pt x="7704" y="12317"/>
                    <a:pt x="7833" y="12262"/>
                    <a:pt x="7930" y="12165"/>
                  </a:cubicBezTo>
                  <a:lnTo>
                    <a:pt x="9518" y="10578"/>
                  </a:lnTo>
                  <a:lnTo>
                    <a:pt x="9518" y="12219"/>
                  </a:lnTo>
                  <a:cubicBezTo>
                    <a:pt x="9081" y="12340"/>
                    <a:pt x="8759" y="12740"/>
                    <a:pt x="8759" y="13214"/>
                  </a:cubicBezTo>
                  <a:cubicBezTo>
                    <a:pt x="8759" y="13784"/>
                    <a:pt x="9222" y="14246"/>
                    <a:pt x="9791" y="14246"/>
                  </a:cubicBezTo>
                  <a:cubicBezTo>
                    <a:pt x="10359" y="14246"/>
                    <a:pt x="10822" y="13784"/>
                    <a:pt x="10822" y="13214"/>
                  </a:cubicBezTo>
                  <a:cubicBezTo>
                    <a:pt x="10822" y="12740"/>
                    <a:pt x="10499" y="12340"/>
                    <a:pt x="10063" y="12219"/>
                  </a:cubicBezTo>
                  <a:lnTo>
                    <a:pt x="10063" y="10076"/>
                  </a:lnTo>
                  <a:cubicBezTo>
                    <a:pt x="10063" y="10062"/>
                    <a:pt x="10062" y="10049"/>
                    <a:pt x="10059" y="10036"/>
                  </a:cubicBezTo>
                  <a:lnTo>
                    <a:pt x="10850" y="9246"/>
                  </a:lnTo>
                  <a:cubicBezTo>
                    <a:pt x="10948" y="9147"/>
                    <a:pt x="11001" y="9018"/>
                    <a:pt x="11001" y="8880"/>
                  </a:cubicBezTo>
                  <a:lnTo>
                    <a:pt x="11001" y="4752"/>
                  </a:lnTo>
                  <a:cubicBezTo>
                    <a:pt x="11001" y="4613"/>
                    <a:pt x="10948" y="4484"/>
                    <a:pt x="10850" y="4386"/>
                  </a:cubicBezTo>
                  <a:lnTo>
                    <a:pt x="9909" y="3445"/>
                  </a:lnTo>
                  <a:cubicBezTo>
                    <a:pt x="9856" y="3392"/>
                    <a:pt x="9786" y="3365"/>
                    <a:pt x="9717" y="3365"/>
                  </a:cubicBezTo>
                  <a:cubicBezTo>
                    <a:pt x="9647" y="3365"/>
                    <a:pt x="9577" y="3392"/>
                    <a:pt x="9524" y="3445"/>
                  </a:cubicBezTo>
                  <a:cubicBezTo>
                    <a:pt x="9417" y="3552"/>
                    <a:pt x="9417" y="3724"/>
                    <a:pt x="9524" y="3830"/>
                  </a:cubicBezTo>
                  <a:lnTo>
                    <a:pt x="10073" y="4378"/>
                  </a:lnTo>
                  <a:lnTo>
                    <a:pt x="8898" y="4378"/>
                  </a:lnTo>
                  <a:lnTo>
                    <a:pt x="7939" y="3266"/>
                  </a:lnTo>
                  <a:lnTo>
                    <a:pt x="7939" y="2246"/>
                  </a:lnTo>
                  <a:lnTo>
                    <a:pt x="8646" y="2953"/>
                  </a:lnTo>
                  <a:cubicBezTo>
                    <a:pt x="8699" y="3006"/>
                    <a:pt x="8769" y="3033"/>
                    <a:pt x="8839" y="3033"/>
                  </a:cubicBezTo>
                  <a:cubicBezTo>
                    <a:pt x="8908" y="3033"/>
                    <a:pt x="8978" y="3006"/>
                    <a:pt x="9031" y="2953"/>
                  </a:cubicBezTo>
                  <a:cubicBezTo>
                    <a:pt x="9138" y="2846"/>
                    <a:pt x="9138" y="2674"/>
                    <a:pt x="9031" y="2567"/>
                  </a:cubicBezTo>
                  <a:lnTo>
                    <a:pt x="7932" y="1467"/>
                  </a:lnTo>
                  <a:cubicBezTo>
                    <a:pt x="7833" y="1369"/>
                    <a:pt x="7704" y="1315"/>
                    <a:pt x="7565" y="1315"/>
                  </a:cubicBezTo>
                  <a:lnTo>
                    <a:pt x="6359" y="1315"/>
                  </a:lnTo>
                  <a:lnTo>
                    <a:pt x="6359" y="546"/>
                  </a:lnTo>
                  <a:cubicBezTo>
                    <a:pt x="6359" y="246"/>
                    <a:pt x="6113" y="0"/>
                    <a:pt x="5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8"/>
            <p:cNvSpPr/>
            <p:nvPr/>
          </p:nvSpPr>
          <p:spPr>
            <a:xfrm>
              <a:off x="4150563" y="3549950"/>
              <a:ext cx="70075" cy="70075"/>
            </a:xfrm>
            <a:custGeom>
              <a:avLst/>
              <a:gdLst/>
              <a:ahLst/>
              <a:cxnLst/>
              <a:rect l="l" t="t" r="r" b="b"/>
              <a:pathLst>
                <a:path w="2803" h="2803" extrusionOk="0">
                  <a:moveTo>
                    <a:pt x="1402" y="546"/>
                  </a:moveTo>
                  <a:cubicBezTo>
                    <a:pt x="1874" y="546"/>
                    <a:pt x="2257" y="929"/>
                    <a:pt x="2257" y="1402"/>
                  </a:cubicBezTo>
                  <a:cubicBezTo>
                    <a:pt x="2257" y="1874"/>
                    <a:pt x="1874" y="2258"/>
                    <a:pt x="1402" y="2258"/>
                  </a:cubicBezTo>
                  <a:cubicBezTo>
                    <a:pt x="929" y="2258"/>
                    <a:pt x="546" y="1874"/>
                    <a:pt x="546" y="1402"/>
                  </a:cubicBezTo>
                  <a:cubicBezTo>
                    <a:pt x="546" y="929"/>
                    <a:pt x="929" y="546"/>
                    <a:pt x="1402" y="546"/>
                  </a:cubicBezTo>
                  <a:close/>
                  <a:moveTo>
                    <a:pt x="1402" y="1"/>
                  </a:moveTo>
                  <a:cubicBezTo>
                    <a:pt x="629" y="1"/>
                    <a:pt x="1" y="629"/>
                    <a:pt x="1" y="1402"/>
                  </a:cubicBezTo>
                  <a:cubicBezTo>
                    <a:pt x="1" y="2174"/>
                    <a:pt x="629" y="2802"/>
                    <a:pt x="1402" y="2802"/>
                  </a:cubicBezTo>
                  <a:cubicBezTo>
                    <a:pt x="2174" y="2802"/>
                    <a:pt x="2802" y="2174"/>
                    <a:pt x="2802" y="1402"/>
                  </a:cubicBezTo>
                  <a:cubicBezTo>
                    <a:pt x="2802" y="629"/>
                    <a:pt x="2174" y="1"/>
                    <a:pt x="1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 name="Google Shape;815;p58"/>
          <p:cNvSpPr/>
          <p:nvPr/>
        </p:nvSpPr>
        <p:spPr>
          <a:xfrm>
            <a:off x="3323888" y="3414600"/>
            <a:ext cx="321275" cy="465000"/>
          </a:xfrm>
          <a:custGeom>
            <a:avLst/>
            <a:gdLst/>
            <a:ahLst/>
            <a:cxnLst/>
            <a:rect l="l" t="t" r="r" b="b"/>
            <a:pathLst>
              <a:path w="12851" h="18600" extrusionOk="0">
                <a:moveTo>
                  <a:pt x="1303" y="545"/>
                </a:moveTo>
                <a:cubicBezTo>
                  <a:pt x="1720" y="545"/>
                  <a:pt x="2059" y="884"/>
                  <a:pt x="2059" y="1301"/>
                </a:cubicBezTo>
                <a:cubicBezTo>
                  <a:pt x="2059" y="1719"/>
                  <a:pt x="1720" y="2059"/>
                  <a:pt x="1303" y="2059"/>
                </a:cubicBezTo>
                <a:cubicBezTo>
                  <a:pt x="885" y="2059"/>
                  <a:pt x="545" y="1719"/>
                  <a:pt x="545" y="1301"/>
                </a:cubicBezTo>
                <a:cubicBezTo>
                  <a:pt x="545" y="884"/>
                  <a:pt x="885" y="545"/>
                  <a:pt x="1303" y="545"/>
                </a:cubicBezTo>
                <a:close/>
                <a:moveTo>
                  <a:pt x="1131" y="2591"/>
                </a:moveTo>
                <a:cubicBezTo>
                  <a:pt x="1187" y="2599"/>
                  <a:pt x="1244" y="2604"/>
                  <a:pt x="1303" y="2604"/>
                </a:cubicBezTo>
                <a:cubicBezTo>
                  <a:pt x="1326" y="2604"/>
                  <a:pt x="1350" y="2602"/>
                  <a:pt x="1373" y="2601"/>
                </a:cubicBezTo>
                <a:lnTo>
                  <a:pt x="1373" y="3436"/>
                </a:lnTo>
                <a:lnTo>
                  <a:pt x="1131" y="3436"/>
                </a:lnTo>
                <a:lnTo>
                  <a:pt x="1131" y="2591"/>
                </a:lnTo>
                <a:close/>
                <a:moveTo>
                  <a:pt x="6592" y="3981"/>
                </a:moveTo>
                <a:cubicBezTo>
                  <a:pt x="6605" y="3981"/>
                  <a:pt x="6614" y="3991"/>
                  <a:pt x="6614" y="4003"/>
                </a:cubicBezTo>
                <a:lnTo>
                  <a:pt x="6614" y="4459"/>
                </a:lnTo>
                <a:lnTo>
                  <a:pt x="629" y="4459"/>
                </a:lnTo>
                <a:lnTo>
                  <a:pt x="629" y="4003"/>
                </a:lnTo>
                <a:cubicBezTo>
                  <a:pt x="629" y="3991"/>
                  <a:pt x="639" y="3981"/>
                  <a:pt x="651" y="3981"/>
                </a:cubicBezTo>
                <a:close/>
                <a:moveTo>
                  <a:pt x="6614" y="5004"/>
                </a:moveTo>
                <a:lnTo>
                  <a:pt x="6614" y="5906"/>
                </a:lnTo>
                <a:lnTo>
                  <a:pt x="629" y="5906"/>
                </a:lnTo>
                <a:lnTo>
                  <a:pt x="629" y="5004"/>
                </a:lnTo>
                <a:close/>
                <a:moveTo>
                  <a:pt x="12306" y="6782"/>
                </a:moveTo>
                <a:lnTo>
                  <a:pt x="12306" y="7684"/>
                </a:lnTo>
                <a:lnTo>
                  <a:pt x="7159" y="7684"/>
                </a:lnTo>
                <a:lnTo>
                  <a:pt x="7159" y="6782"/>
                </a:lnTo>
                <a:close/>
                <a:moveTo>
                  <a:pt x="6614" y="6450"/>
                </a:moveTo>
                <a:lnTo>
                  <a:pt x="6614" y="8593"/>
                </a:lnTo>
                <a:lnTo>
                  <a:pt x="629" y="8593"/>
                </a:lnTo>
                <a:lnTo>
                  <a:pt x="629" y="6450"/>
                </a:lnTo>
                <a:close/>
                <a:moveTo>
                  <a:pt x="6614" y="9138"/>
                </a:moveTo>
                <a:lnTo>
                  <a:pt x="6614" y="10040"/>
                </a:lnTo>
                <a:lnTo>
                  <a:pt x="629" y="10040"/>
                </a:lnTo>
                <a:lnTo>
                  <a:pt x="629" y="9138"/>
                </a:lnTo>
                <a:close/>
                <a:moveTo>
                  <a:pt x="6614" y="10585"/>
                </a:moveTo>
                <a:lnTo>
                  <a:pt x="6614" y="11041"/>
                </a:lnTo>
                <a:cubicBezTo>
                  <a:pt x="6614" y="11052"/>
                  <a:pt x="6605" y="11063"/>
                  <a:pt x="6592" y="11063"/>
                </a:cubicBezTo>
                <a:lnTo>
                  <a:pt x="651" y="11063"/>
                </a:lnTo>
                <a:cubicBezTo>
                  <a:pt x="639" y="11063"/>
                  <a:pt x="629" y="11052"/>
                  <a:pt x="629" y="11041"/>
                </a:cubicBezTo>
                <a:lnTo>
                  <a:pt x="629" y="10585"/>
                </a:lnTo>
                <a:close/>
                <a:moveTo>
                  <a:pt x="12305" y="10916"/>
                </a:moveTo>
                <a:lnTo>
                  <a:pt x="12305" y="11818"/>
                </a:lnTo>
                <a:lnTo>
                  <a:pt x="5447" y="11818"/>
                </a:lnTo>
                <a:lnTo>
                  <a:pt x="5447" y="11608"/>
                </a:lnTo>
                <a:lnTo>
                  <a:pt x="6592" y="11608"/>
                </a:lnTo>
                <a:cubicBezTo>
                  <a:pt x="6905" y="11608"/>
                  <a:pt x="7159" y="11354"/>
                  <a:pt x="7159" y="11041"/>
                </a:cubicBezTo>
                <a:lnTo>
                  <a:pt x="7159" y="10916"/>
                </a:lnTo>
                <a:close/>
                <a:moveTo>
                  <a:pt x="12305" y="12363"/>
                </a:moveTo>
                <a:lnTo>
                  <a:pt x="12305" y="12818"/>
                </a:lnTo>
                <a:cubicBezTo>
                  <a:pt x="12305" y="12831"/>
                  <a:pt x="12295" y="12840"/>
                  <a:pt x="12283" y="12840"/>
                </a:cubicBezTo>
                <a:lnTo>
                  <a:pt x="5469" y="12840"/>
                </a:lnTo>
                <a:cubicBezTo>
                  <a:pt x="5457" y="12840"/>
                  <a:pt x="5447" y="12831"/>
                  <a:pt x="5447" y="12818"/>
                </a:cubicBezTo>
                <a:lnTo>
                  <a:pt x="5447" y="12363"/>
                </a:lnTo>
                <a:close/>
                <a:moveTo>
                  <a:pt x="1303" y="0"/>
                </a:moveTo>
                <a:cubicBezTo>
                  <a:pt x="585" y="0"/>
                  <a:pt x="0" y="584"/>
                  <a:pt x="0" y="1301"/>
                </a:cubicBezTo>
                <a:cubicBezTo>
                  <a:pt x="0" y="1755"/>
                  <a:pt x="234" y="2155"/>
                  <a:pt x="586" y="2387"/>
                </a:cubicBezTo>
                <a:lnTo>
                  <a:pt x="586" y="3440"/>
                </a:lnTo>
                <a:cubicBezTo>
                  <a:pt x="304" y="3472"/>
                  <a:pt x="84" y="3712"/>
                  <a:pt x="84" y="4003"/>
                </a:cubicBezTo>
                <a:lnTo>
                  <a:pt x="84" y="11040"/>
                </a:lnTo>
                <a:cubicBezTo>
                  <a:pt x="84" y="11331"/>
                  <a:pt x="303" y="11571"/>
                  <a:pt x="586" y="11603"/>
                </a:cubicBezTo>
                <a:lnTo>
                  <a:pt x="586" y="18035"/>
                </a:lnTo>
                <a:cubicBezTo>
                  <a:pt x="586" y="18346"/>
                  <a:pt x="839" y="18600"/>
                  <a:pt x="1150" y="18600"/>
                </a:cubicBezTo>
                <a:lnTo>
                  <a:pt x="1353" y="18600"/>
                </a:lnTo>
                <a:cubicBezTo>
                  <a:pt x="1664" y="18600"/>
                  <a:pt x="1918" y="18346"/>
                  <a:pt x="1918" y="18035"/>
                </a:cubicBezTo>
                <a:lnTo>
                  <a:pt x="1918" y="16060"/>
                </a:lnTo>
                <a:cubicBezTo>
                  <a:pt x="1918" y="15909"/>
                  <a:pt x="1796" y="15787"/>
                  <a:pt x="1646" y="15787"/>
                </a:cubicBezTo>
                <a:cubicBezTo>
                  <a:pt x="1495" y="15787"/>
                  <a:pt x="1373" y="15909"/>
                  <a:pt x="1373" y="16060"/>
                </a:cubicBezTo>
                <a:lnTo>
                  <a:pt x="1373" y="18035"/>
                </a:lnTo>
                <a:cubicBezTo>
                  <a:pt x="1373" y="18046"/>
                  <a:pt x="1364" y="18055"/>
                  <a:pt x="1353" y="18055"/>
                </a:cubicBezTo>
                <a:lnTo>
                  <a:pt x="1150" y="18055"/>
                </a:lnTo>
                <a:cubicBezTo>
                  <a:pt x="1139" y="18055"/>
                  <a:pt x="1131" y="18046"/>
                  <a:pt x="1131" y="18035"/>
                </a:cubicBezTo>
                <a:lnTo>
                  <a:pt x="1131" y="11608"/>
                </a:lnTo>
                <a:lnTo>
                  <a:pt x="1373" y="11608"/>
                </a:lnTo>
                <a:lnTo>
                  <a:pt x="1373" y="14818"/>
                </a:lnTo>
                <a:cubicBezTo>
                  <a:pt x="1373" y="14968"/>
                  <a:pt x="1495" y="15091"/>
                  <a:pt x="1646" y="15091"/>
                </a:cubicBezTo>
                <a:cubicBezTo>
                  <a:pt x="1796" y="15091"/>
                  <a:pt x="1918" y="14968"/>
                  <a:pt x="1918" y="14818"/>
                </a:cubicBezTo>
                <a:lnTo>
                  <a:pt x="1918" y="11608"/>
                </a:lnTo>
                <a:lnTo>
                  <a:pt x="4903" y="11608"/>
                </a:lnTo>
                <a:lnTo>
                  <a:pt x="4903" y="12818"/>
                </a:lnTo>
                <a:cubicBezTo>
                  <a:pt x="4903" y="13132"/>
                  <a:pt x="5157" y="13385"/>
                  <a:pt x="5469" y="13385"/>
                </a:cubicBezTo>
                <a:lnTo>
                  <a:pt x="12283" y="13385"/>
                </a:lnTo>
                <a:cubicBezTo>
                  <a:pt x="12596" y="13385"/>
                  <a:pt x="12851" y="13132"/>
                  <a:pt x="12851" y="12818"/>
                </a:cubicBezTo>
                <a:lnTo>
                  <a:pt x="12851" y="9848"/>
                </a:lnTo>
                <a:cubicBezTo>
                  <a:pt x="12851" y="9697"/>
                  <a:pt x="12728" y="9575"/>
                  <a:pt x="12578" y="9575"/>
                </a:cubicBezTo>
                <a:cubicBezTo>
                  <a:pt x="12428" y="9575"/>
                  <a:pt x="12305" y="9697"/>
                  <a:pt x="12305" y="9848"/>
                </a:cubicBezTo>
                <a:lnTo>
                  <a:pt x="12305" y="10371"/>
                </a:lnTo>
                <a:lnTo>
                  <a:pt x="7159" y="10371"/>
                </a:lnTo>
                <a:lnTo>
                  <a:pt x="7159" y="8229"/>
                </a:lnTo>
                <a:lnTo>
                  <a:pt x="12306" y="8229"/>
                </a:lnTo>
                <a:lnTo>
                  <a:pt x="12306" y="8606"/>
                </a:lnTo>
                <a:cubicBezTo>
                  <a:pt x="12305" y="8757"/>
                  <a:pt x="12428" y="8879"/>
                  <a:pt x="12578" y="8879"/>
                </a:cubicBezTo>
                <a:cubicBezTo>
                  <a:pt x="12728" y="8879"/>
                  <a:pt x="12851" y="8757"/>
                  <a:pt x="12851" y="8606"/>
                </a:cubicBezTo>
                <a:lnTo>
                  <a:pt x="12851" y="5781"/>
                </a:lnTo>
                <a:cubicBezTo>
                  <a:pt x="12851" y="5468"/>
                  <a:pt x="12596" y="5214"/>
                  <a:pt x="12283" y="5214"/>
                </a:cubicBezTo>
                <a:lnTo>
                  <a:pt x="11219" y="5214"/>
                </a:lnTo>
                <a:cubicBezTo>
                  <a:pt x="11069" y="5214"/>
                  <a:pt x="10946" y="5336"/>
                  <a:pt x="10946" y="5486"/>
                </a:cubicBezTo>
                <a:cubicBezTo>
                  <a:pt x="10946" y="5636"/>
                  <a:pt x="11069" y="5759"/>
                  <a:pt x="11219" y="5759"/>
                </a:cubicBezTo>
                <a:lnTo>
                  <a:pt x="12283" y="5759"/>
                </a:lnTo>
                <a:cubicBezTo>
                  <a:pt x="12295" y="5759"/>
                  <a:pt x="12305" y="5769"/>
                  <a:pt x="12305" y="5781"/>
                </a:cubicBezTo>
                <a:lnTo>
                  <a:pt x="12305" y="6236"/>
                </a:lnTo>
                <a:lnTo>
                  <a:pt x="7159" y="6236"/>
                </a:lnTo>
                <a:lnTo>
                  <a:pt x="7159" y="5759"/>
                </a:lnTo>
                <a:lnTo>
                  <a:pt x="9977" y="5759"/>
                </a:lnTo>
                <a:cubicBezTo>
                  <a:pt x="10128" y="5759"/>
                  <a:pt x="10250" y="5636"/>
                  <a:pt x="10250" y="5486"/>
                </a:cubicBezTo>
                <a:cubicBezTo>
                  <a:pt x="10250" y="5336"/>
                  <a:pt x="10128" y="5214"/>
                  <a:pt x="9977" y="5214"/>
                </a:cubicBezTo>
                <a:lnTo>
                  <a:pt x="7159" y="5214"/>
                </a:lnTo>
                <a:lnTo>
                  <a:pt x="7159" y="4003"/>
                </a:lnTo>
                <a:cubicBezTo>
                  <a:pt x="7159" y="3691"/>
                  <a:pt x="6905" y="3436"/>
                  <a:pt x="6592" y="3436"/>
                </a:cubicBezTo>
                <a:lnTo>
                  <a:pt x="1918" y="3436"/>
                </a:lnTo>
                <a:lnTo>
                  <a:pt x="1918" y="2449"/>
                </a:lnTo>
                <a:cubicBezTo>
                  <a:pt x="2326" y="2228"/>
                  <a:pt x="2604" y="1797"/>
                  <a:pt x="2604" y="1301"/>
                </a:cubicBezTo>
                <a:cubicBezTo>
                  <a:pt x="2604" y="584"/>
                  <a:pt x="2020" y="0"/>
                  <a:pt x="13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 name="Google Shape;816;p58"/>
          <p:cNvGrpSpPr/>
          <p:nvPr/>
        </p:nvGrpSpPr>
        <p:grpSpPr>
          <a:xfrm>
            <a:off x="5530863" y="2697250"/>
            <a:ext cx="346075" cy="465000"/>
            <a:chOff x="5530863" y="2697250"/>
            <a:chExt cx="346075" cy="465000"/>
          </a:xfrm>
        </p:grpSpPr>
        <p:sp>
          <p:nvSpPr>
            <p:cNvPr id="817" name="Google Shape;817;p58"/>
            <p:cNvSpPr/>
            <p:nvPr/>
          </p:nvSpPr>
          <p:spPr>
            <a:xfrm>
              <a:off x="5530863" y="2697250"/>
              <a:ext cx="346075" cy="336425"/>
            </a:xfrm>
            <a:custGeom>
              <a:avLst/>
              <a:gdLst/>
              <a:ahLst/>
              <a:cxnLst/>
              <a:rect l="l" t="t" r="r" b="b"/>
              <a:pathLst>
                <a:path w="13843" h="13457" extrusionOk="0">
                  <a:moveTo>
                    <a:pt x="6921" y="0"/>
                  </a:moveTo>
                  <a:cubicBezTo>
                    <a:pt x="5409" y="0"/>
                    <a:pt x="3852" y="147"/>
                    <a:pt x="2296" y="436"/>
                  </a:cubicBezTo>
                  <a:cubicBezTo>
                    <a:pt x="919" y="690"/>
                    <a:pt x="0" y="1978"/>
                    <a:pt x="205" y="3366"/>
                  </a:cubicBezTo>
                  <a:lnTo>
                    <a:pt x="1134" y="9664"/>
                  </a:lnTo>
                  <a:cubicBezTo>
                    <a:pt x="1154" y="9799"/>
                    <a:pt x="1269" y="9896"/>
                    <a:pt x="1403" y="9896"/>
                  </a:cubicBezTo>
                  <a:cubicBezTo>
                    <a:pt x="1416" y="9896"/>
                    <a:pt x="1429" y="9895"/>
                    <a:pt x="1443" y="9894"/>
                  </a:cubicBezTo>
                  <a:cubicBezTo>
                    <a:pt x="1591" y="9872"/>
                    <a:pt x="1695" y="9733"/>
                    <a:pt x="1673" y="9584"/>
                  </a:cubicBezTo>
                  <a:lnTo>
                    <a:pt x="862" y="4087"/>
                  </a:lnTo>
                  <a:lnTo>
                    <a:pt x="862" y="4087"/>
                  </a:lnTo>
                  <a:cubicBezTo>
                    <a:pt x="1048" y="4238"/>
                    <a:pt x="1277" y="4405"/>
                    <a:pt x="1552" y="4569"/>
                  </a:cubicBezTo>
                  <a:cubicBezTo>
                    <a:pt x="2277" y="5000"/>
                    <a:pt x="3462" y="5488"/>
                    <a:pt x="5110" y="5488"/>
                  </a:cubicBezTo>
                  <a:cubicBezTo>
                    <a:pt x="5255" y="5488"/>
                    <a:pt x="5404" y="5485"/>
                    <a:pt x="5556" y="5477"/>
                  </a:cubicBezTo>
                  <a:cubicBezTo>
                    <a:pt x="5618" y="5473"/>
                    <a:pt x="5679" y="5472"/>
                    <a:pt x="5739" y="5472"/>
                  </a:cubicBezTo>
                  <a:cubicBezTo>
                    <a:pt x="6944" y="5472"/>
                    <a:pt x="7874" y="6102"/>
                    <a:pt x="8774" y="6714"/>
                  </a:cubicBezTo>
                  <a:cubicBezTo>
                    <a:pt x="9586" y="7266"/>
                    <a:pt x="10418" y="7832"/>
                    <a:pt x="11399" y="7832"/>
                  </a:cubicBezTo>
                  <a:cubicBezTo>
                    <a:pt x="11735" y="7832"/>
                    <a:pt x="12087" y="7765"/>
                    <a:pt x="12462" y="7610"/>
                  </a:cubicBezTo>
                  <a:lnTo>
                    <a:pt x="12462" y="7610"/>
                  </a:lnTo>
                  <a:lnTo>
                    <a:pt x="11646" y="13144"/>
                  </a:lnTo>
                  <a:cubicBezTo>
                    <a:pt x="11624" y="13293"/>
                    <a:pt x="11728" y="13431"/>
                    <a:pt x="11876" y="13453"/>
                  </a:cubicBezTo>
                  <a:cubicBezTo>
                    <a:pt x="11890" y="13456"/>
                    <a:pt x="11903" y="13457"/>
                    <a:pt x="11916" y="13457"/>
                  </a:cubicBezTo>
                  <a:cubicBezTo>
                    <a:pt x="12049" y="13457"/>
                    <a:pt x="12165" y="13358"/>
                    <a:pt x="12185" y="13223"/>
                  </a:cubicBezTo>
                  <a:lnTo>
                    <a:pt x="13639" y="3366"/>
                  </a:lnTo>
                  <a:cubicBezTo>
                    <a:pt x="13843" y="1978"/>
                    <a:pt x="12925" y="690"/>
                    <a:pt x="11548" y="436"/>
                  </a:cubicBezTo>
                  <a:cubicBezTo>
                    <a:pt x="11151" y="362"/>
                    <a:pt x="10745" y="297"/>
                    <a:pt x="10340" y="240"/>
                  </a:cubicBezTo>
                  <a:cubicBezTo>
                    <a:pt x="10328" y="238"/>
                    <a:pt x="10316" y="238"/>
                    <a:pt x="10304" y="238"/>
                  </a:cubicBezTo>
                  <a:cubicBezTo>
                    <a:pt x="10171" y="238"/>
                    <a:pt x="10052" y="336"/>
                    <a:pt x="10034" y="474"/>
                  </a:cubicBezTo>
                  <a:cubicBezTo>
                    <a:pt x="10013" y="622"/>
                    <a:pt x="10118" y="760"/>
                    <a:pt x="10267" y="780"/>
                  </a:cubicBezTo>
                  <a:cubicBezTo>
                    <a:pt x="10663" y="835"/>
                    <a:pt x="11060" y="899"/>
                    <a:pt x="11448" y="971"/>
                  </a:cubicBezTo>
                  <a:cubicBezTo>
                    <a:pt x="12536" y="1172"/>
                    <a:pt x="13261" y="2189"/>
                    <a:pt x="13100" y="3286"/>
                  </a:cubicBezTo>
                  <a:lnTo>
                    <a:pt x="12558" y="6961"/>
                  </a:lnTo>
                  <a:cubicBezTo>
                    <a:pt x="12134" y="7192"/>
                    <a:pt x="11752" y="7289"/>
                    <a:pt x="11390" y="7289"/>
                  </a:cubicBezTo>
                  <a:cubicBezTo>
                    <a:pt x="10591" y="7289"/>
                    <a:pt x="9893" y="6814"/>
                    <a:pt x="9080" y="6262"/>
                  </a:cubicBezTo>
                  <a:cubicBezTo>
                    <a:pt x="8155" y="5635"/>
                    <a:pt x="7112" y="4927"/>
                    <a:pt x="5739" y="4927"/>
                  </a:cubicBezTo>
                  <a:cubicBezTo>
                    <a:pt x="5670" y="4927"/>
                    <a:pt x="5599" y="4929"/>
                    <a:pt x="5528" y="4933"/>
                  </a:cubicBezTo>
                  <a:cubicBezTo>
                    <a:pt x="5386" y="4940"/>
                    <a:pt x="5248" y="4944"/>
                    <a:pt x="5113" y="4944"/>
                  </a:cubicBezTo>
                  <a:cubicBezTo>
                    <a:pt x="3599" y="4944"/>
                    <a:pt x="2515" y="4504"/>
                    <a:pt x="1855" y="4115"/>
                  </a:cubicBezTo>
                  <a:cubicBezTo>
                    <a:pt x="1223" y="3743"/>
                    <a:pt x="855" y="3351"/>
                    <a:pt x="735" y="3214"/>
                  </a:cubicBezTo>
                  <a:cubicBezTo>
                    <a:pt x="615" y="2145"/>
                    <a:pt x="1332" y="1169"/>
                    <a:pt x="2395" y="971"/>
                  </a:cubicBezTo>
                  <a:cubicBezTo>
                    <a:pt x="3918" y="689"/>
                    <a:pt x="5442" y="545"/>
                    <a:pt x="6921" y="545"/>
                  </a:cubicBezTo>
                  <a:cubicBezTo>
                    <a:pt x="7611" y="545"/>
                    <a:pt x="8323" y="578"/>
                    <a:pt x="9038" y="641"/>
                  </a:cubicBezTo>
                  <a:cubicBezTo>
                    <a:pt x="9046" y="642"/>
                    <a:pt x="9055" y="642"/>
                    <a:pt x="9063" y="642"/>
                  </a:cubicBezTo>
                  <a:cubicBezTo>
                    <a:pt x="9202" y="642"/>
                    <a:pt x="9320" y="535"/>
                    <a:pt x="9333" y="394"/>
                  </a:cubicBezTo>
                  <a:cubicBezTo>
                    <a:pt x="9347" y="244"/>
                    <a:pt x="9236" y="112"/>
                    <a:pt x="9086" y="99"/>
                  </a:cubicBezTo>
                  <a:cubicBezTo>
                    <a:pt x="8355" y="33"/>
                    <a:pt x="7627" y="0"/>
                    <a:pt x="69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8"/>
            <p:cNvSpPr/>
            <p:nvPr/>
          </p:nvSpPr>
          <p:spPr>
            <a:xfrm>
              <a:off x="5563238" y="2962075"/>
              <a:ext cx="272475" cy="200175"/>
            </a:xfrm>
            <a:custGeom>
              <a:avLst/>
              <a:gdLst/>
              <a:ahLst/>
              <a:cxnLst/>
              <a:rect l="l" t="t" r="r" b="b"/>
              <a:pathLst>
                <a:path w="10899" h="8007" extrusionOk="0">
                  <a:moveTo>
                    <a:pt x="5515" y="2574"/>
                  </a:moveTo>
                  <a:cubicBezTo>
                    <a:pt x="5544" y="2864"/>
                    <a:pt x="5626" y="3089"/>
                    <a:pt x="5759" y="3244"/>
                  </a:cubicBezTo>
                  <a:cubicBezTo>
                    <a:pt x="5908" y="3416"/>
                    <a:pt x="6069" y="3582"/>
                    <a:pt x="6225" y="3742"/>
                  </a:cubicBezTo>
                  <a:cubicBezTo>
                    <a:pt x="6364" y="3884"/>
                    <a:pt x="6505" y="4028"/>
                    <a:pt x="6623" y="4166"/>
                  </a:cubicBezTo>
                  <a:cubicBezTo>
                    <a:pt x="6430" y="4053"/>
                    <a:pt x="6243" y="3969"/>
                    <a:pt x="6084" y="3910"/>
                  </a:cubicBezTo>
                  <a:cubicBezTo>
                    <a:pt x="6025" y="3888"/>
                    <a:pt x="5963" y="3877"/>
                    <a:pt x="5901" y="3877"/>
                  </a:cubicBezTo>
                  <a:cubicBezTo>
                    <a:pt x="5803" y="3877"/>
                    <a:pt x="5704" y="3905"/>
                    <a:pt x="5620" y="3961"/>
                  </a:cubicBezTo>
                  <a:cubicBezTo>
                    <a:pt x="5483" y="4049"/>
                    <a:pt x="5398" y="4194"/>
                    <a:pt x="5388" y="4358"/>
                  </a:cubicBezTo>
                  <a:cubicBezTo>
                    <a:pt x="5365" y="4733"/>
                    <a:pt x="5050" y="5079"/>
                    <a:pt x="4798" y="5298"/>
                  </a:cubicBezTo>
                  <a:cubicBezTo>
                    <a:pt x="4699" y="5129"/>
                    <a:pt x="4641" y="4932"/>
                    <a:pt x="4641" y="4723"/>
                  </a:cubicBezTo>
                  <a:cubicBezTo>
                    <a:pt x="4641" y="4173"/>
                    <a:pt x="4919" y="3143"/>
                    <a:pt x="5515" y="2574"/>
                  </a:cubicBezTo>
                  <a:close/>
                  <a:moveTo>
                    <a:pt x="5928" y="4434"/>
                  </a:moveTo>
                  <a:cubicBezTo>
                    <a:pt x="6207" y="4542"/>
                    <a:pt x="6578" y="4734"/>
                    <a:pt x="6881" y="5058"/>
                  </a:cubicBezTo>
                  <a:cubicBezTo>
                    <a:pt x="6738" y="5526"/>
                    <a:pt x="6302" y="5868"/>
                    <a:pt x="5786" y="5868"/>
                  </a:cubicBezTo>
                  <a:cubicBezTo>
                    <a:pt x="5563" y="5868"/>
                    <a:pt x="5352" y="5803"/>
                    <a:pt x="5175" y="5691"/>
                  </a:cubicBezTo>
                  <a:cubicBezTo>
                    <a:pt x="5507" y="5400"/>
                    <a:pt x="5879" y="4961"/>
                    <a:pt x="5928" y="4434"/>
                  </a:cubicBezTo>
                  <a:close/>
                  <a:moveTo>
                    <a:pt x="4268" y="5462"/>
                  </a:moveTo>
                  <a:cubicBezTo>
                    <a:pt x="4339" y="5609"/>
                    <a:pt x="4431" y="5744"/>
                    <a:pt x="4541" y="5863"/>
                  </a:cubicBezTo>
                  <a:cubicBezTo>
                    <a:pt x="4547" y="5871"/>
                    <a:pt x="4553" y="5877"/>
                    <a:pt x="4559" y="5883"/>
                  </a:cubicBezTo>
                  <a:cubicBezTo>
                    <a:pt x="4868" y="6209"/>
                    <a:pt x="5303" y="6413"/>
                    <a:pt x="5786" y="6413"/>
                  </a:cubicBezTo>
                  <a:cubicBezTo>
                    <a:pt x="6443" y="6413"/>
                    <a:pt x="7012" y="6037"/>
                    <a:pt x="7293" y="5488"/>
                  </a:cubicBezTo>
                  <a:cubicBezTo>
                    <a:pt x="8209" y="5573"/>
                    <a:pt x="9023" y="5732"/>
                    <a:pt x="9590" y="5935"/>
                  </a:cubicBezTo>
                  <a:cubicBezTo>
                    <a:pt x="10194" y="6152"/>
                    <a:pt x="10354" y="6359"/>
                    <a:pt x="10354" y="6438"/>
                  </a:cubicBezTo>
                  <a:cubicBezTo>
                    <a:pt x="10354" y="6527"/>
                    <a:pt x="10128" y="6822"/>
                    <a:pt x="9093" y="7091"/>
                  </a:cubicBezTo>
                  <a:cubicBezTo>
                    <a:pt x="8171" y="7329"/>
                    <a:pt x="6940" y="7462"/>
                    <a:pt x="5626" y="7462"/>
                  </a:cubicBezTo>
                  <a:cubicBezTo>
                    <a:pt x="4314" y="7462"/>
                    <a:pt x="3083" y="7329"/>
                    <a:pt x="2160" y="7091"/>
                  </a:cubicBezTo>
                  <a:cubicBezTo>
                    <a:pt x="1127" y="6822"/>
                    <a:pt x="900" y="6527"/>
                    <a:pt x="900" y="6438"/>
                  </a:cubicBezTo>
                  <a:cubicBezTo>
                    <a:pt x="900" y="6350"/>
                    <a:pt x="1084" y="6125"/>
                    <a:pt x="1777" y="5896"/>
                  </a:cubicBezTo>
                  <a:cubicBezTo>
                    <a:pt x="2404" y="5689"/>
                    <a:pt x="3286" y="5535"/>
                    <a:pt x="4268" y="5462"/>
                  </a:cubicBezTo>
                  <a:close/>
                  <a:moveTo>
                    <a:pt x="292" y="0"/>
                  </a:moveTo>
                  <a:cubicBezTo>
                    <a:pt x="278" y="0"/>
                    <a:pt x="265" y="1"/>
                    <a:pt x="251" y="3"/>
                  </a:cubicBezTo>
                  <a:cubicBezTo>
                    <a:pt x="102" y="24"/>
                    <a:pt x="0" y="163"/>
                    <a:pt x="21" y="312"/>
                  </a:cubicBezTo>
                  <a:lnTo>
                    <a:pt x="811" y="5662"/>
                  </a:lnTo>
                  <a:cubicBezTo>
                    <a:pt x="814" y="5686"/>
                    <a:pt x="818" y="5711"/>
                    <a:pt x="823" y="5735"/>
                  </a:cubicBezTo>
                  <a:cubicBezTo>
                    <a:pt x="512" y="5942"/>
                    <a:pt x="354" y="6176"/>
                    <a:pt x="354" y="6438"/>
                  </a:cubicBezTo>
                  <a:cubicBezTo>
                    <a:pt x="354" y="6933"/>
                    <a:pt x="916" y="7330"/>
                    <a:pt x="2023" y="7618"/>
                  </a:cubicBezTo>
                  <a:cubicBezTo>
                    <a:pt x="2990" y="7869"/>
                    <a:pt x="4269" y="8007"/>
                    <a:pt x="5626" y="8007"/>
                  </a:cubicBezTo>
                  <a:cubicBezTo>
                    <a:pt x="6984" y="8007"/>
                    <a:pt x="8264" y="7869"/>
                    <a:pt x="9231" y="7618"/>
                  </a:cubicBezTo>
                  <a:cubicBezTo>
                    <a:pt x="10338" y="7330"/>
                    <a:pt x="10899" y="6933"/>
                    <a:pt x="10899" y="6438"/>
                  </a:cubicBezTo>
                  <a:cubicBezTo>
                    <a:pt x="10899" y="6176"/>
                    <a:pt x="10741" y="5942"/>
                    <a:pt x="10430" y="5735"/>
                  </a:cubicBezTo>
                  <a:cubicBezTo>
                    <a:pt x="10435" y="5711"/>
                    <a:pt x="10440" y="5686"/>
                    <a:pt x="10444" y="5662"/>
                  </a:cubicBezTo>
                  <a:lnTo>
                    <a:pt x="10707" y="3872"/>
                  </a:lnTo>
                  <a:cubicBezTo>
                    <a:pt x="10729" y="3723"/>
                    <a:pt x="10626" y="3584"/>
                    <a:pt x="10477" y="3562"/>
                  </a:cubicBezTo>
                  <a:cubicBezTo>
                    <a:pt x="10464" y="3560"/>
                    <a:pt x="10451" y="3560"/>
                    <a:pt x="10438" y="3560"/>
                  </a:cubicBezTo>
                  <a:cubicBezTo>
                    <a:pt x="10305" y="3560"/>
                    <a:pt x="10188" y="3656"/>
                    <a:pt x="10168" y="3792"/>
                  </a:cubicBezTo>
                  <a:lnTo>
                    <a:pt x="9920" y="5477"/>
                  </a:lnTo>
                  <a:cubicBezTo>
                    <a:pt x="9873" y="5459"/>
                    <a:pt x="9824" y="5440"/>
                    <a:pt x="9773" y="5422"/>
                  </a:cubicBezTo>
                  <a:cubicBezTo>
                    <a:pt x="9182" y="5209"/>
                    <a:pt x="8384" y="5049"/>
                    <a:pt x="7459" y="4957"/>
                  </a:cubicBezTo>
                  <a:cubicBezTo>
                    <a:pt x="7470" y="4881"/>
                    <a:pt x="7476" y="4802"/>
                    <a:pt x="7476" y="4723"/>
                  </a:cubicBezTo>
                  <a:cubicBezTo>
                    <a:pt x="7476" y="4245"/>
                    <a:pt x="7058" y="3816"/>
                    <a:pt x="6615" y="3362"/>
                  </a:cubicBezTo>
                  <a:cubicBezTo>
                    <a:pt x="6465" y="3208"/>
                    <a:pt x="6310" y="3048"/>
                    <a:pt x="6173" y="2888"/>
                  </a:cubicBezTo>
                  <a:cubicBezTo>
                    <a:pt x="6105" y="2810"/>
                    <a:pt x="6059" y="2637"/>
                    <a:pt x="6048" y="2416"/>
                  </a:cubicBezTo>
                  <a:cubicBezTo>
                    <a:pt x="6040" y="2233"/>
                    <a:pt x="5930" y="2074"/>
                    <a:pt x="5763" y="2000"/>
                  </a:cubicBezTo>
                  <a:cubicBezTo>
                    <a:pt x="5700" y="1972"/>
                    <a:pt x="5633" y="1958"/>
                    <a:pt x="5567" y="1958"/>
                  </a:cubicBezTo>
                  <a:cubicBezTo>
                    <a:pt x="5457" y="1958"/>
                    <a:pt x="5349" y="1996"/>
                    <a:pt x="5261" y="2069"/>
                  </a:cubicBezTo>
                  <a:cubicBezTo>
                    <a:pt x="4458" y="2735"/>
                    <a:pt x="4097" y="4022"/>
                    <a:pt x="4097" y="4723"/>
                  </a:cubicBezTo>
                  <a:cubicBezTo>
                    <a:pt x="4097" y="4793"/>
                    <a:pt x="4101" y="4861"/>
                    <a:pt x="4110" y="4927"/>
                  </a:cubicBezTo>
                  <a:cubicBezTo>
                    <a:pt x="3131" y="5007"/>
                    <a:pt x="2249" y="5166"/>
                    <a:pt x="1606" y="5379"/>
                  </a:cubicBezTo>
                  <a:cubicBezTo>
                    <a:pt x="1509" y="5411"/>
                    <a:pt x="1419" y="5444"/>
                    <a:pt x="1333" y="5477"/>
                  </a:cubicBezTo>
                  <a:lnTo>
                    <a:pt x="561" y="232"/>
                  </a:lnTo>
                  <a:cubicBezTo>
                    <a:pt x="541" y="97"/>
                    <a:pt x="424" y="0"/>
                    <a:pt x="2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8"/>
            <p:cNvSpPr/>
            <p:nvPr/>
          </p:nvSpPr>
          <p:spPr>
            <a:xfrm>
              <a:off x="5568088" y="2751025"/>
              <a:ext cx="271625" cy="26975"/>
            </a:xfrm>
            <a:custGeom>
              <a:avLst/>
              <a:gdLst/>
              <a:ahLst/>
              <a:cxnLst/>
              <a:rect l="l" t="t" r="r" b="b"/>
              <a:pathLst>
                <a:path w="10865" h="1079" extrusionOk="0">
                  <a:moveTo>
                    <a:pt x="298" y="1"/>
                  </a:moveTo>
                  <a:cubicBezTo>
                    <a:pt x="171" y="1"/>
                    <a:pt x="57" y="90"/>
                    <a:pt x="31" y="219"/>
                  </a:cubicBezTo>
                  <a:cubicBezTo>
                    <a:pt x="0" y="367"/>
                    <a:pt x="96" y="511"/>
                    <a:pt x="243" y="540"/>
                  </a:cubicBezTo>
                  <a:cubicBezTo>
                    <a:pt x="1989" y="898"/>
                    <a:pt x="3735" y="1079"/>
                    <a:pt x="5432" y="1079"/>
                  </a:cubicBezTo>
                  <a:cubicBezTo>
                    <a:pt x="7131" y="1079"/>
                    <a:pt x="8877" y="898"/>
                    <a:pt x="10622" y="540"/>
                  </a:cubicBezTo>
                  <a:cubicBezTo>
                    <a:pt x="10770" y="511"/>
                    <a:pt x="10865" y="367"/>
                    <a:pt x="10835" y="219"/>
                  </a:cubicBezTo>
                  <a:cubicBezTo>
                    <a:pt x="10808" y="90"/>
                    <a:pt x="10694" y="1"/>
                    <a:pt x="10567" y="1"/>
                  </a:cubicBezTo>
                  <a:cubicBezTo>
                    <a:pt x="10549" y="1"/>
                    <a:pt x="10531" y="3"/>
                    <a:pt x="10513" y="6"/>
                  </a:cubicBezTo>
                  <a:cubicBezTo>
                    <a:pt x="8803" y="357"/>
                    <a:pt x="7094" y="534"/>
                    <a:pt x="5432" y="534"/>
                  </a:cubicBezTo>
                  <a:cubicBezTo>
                    <a:pt x="3772" y="534"/>
                    <a:pt x="2063" y="357"/>
                    <a:pt x="352" y="6"/>
                  </a:cubicBezTo>
                  <a:cubicBezTo>
                    <a:pt x="334" y="3"/>
                    <a:pt x="316"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 name="Google Shape;820;p58"/>
          <p:cNvSpPr/>
          <p:nvPr/>
        </p:nvSpPr>
        <p:spPr>
          <a:xfrm>
            <a:off x="4726488" y="2702850"/>
            <a:ext cx="465000" cy="453800"/>
          </a:xfrm>
          <a:custGeom>
            <a:avLst/>
            <a:gdLst/>
            <a:ahLst/>
            <a:cxnLst/>
            <a:rect l="l" t="t" r="r" b="b"/>
            <a:pathLst>
              <a:path w="18600" h="18152" extrusionOk="0">
                <a:moveTo>
                  <a:pt x="8698" y="5760"/>
                </a:moveTo>
                <a:lnTo>
                  <a:pt x="8698" y="6281"/>
                </a:lnTo>
                <a:lnTo>
                  <a:pt x="5452" y="6281"/>
                </a:lnTo>
                <a:lnTo>
                  <a:pt x="5452" y="5760"/>
                </a:lnTo>
                <a:close/>
                <a:moveTo>
                  <a:pt x="12429" y="2723"/>
                </a:moveTo>
                <a:cubicBezTo>
                  <a:pt x="12454" y="2723"/>
                  <a:pt x="12457" y="2735"/>
                  <a:pt x="12460" y="2747"/>
                </a:cubicBezTo>
                <a:lnTo>
                  <a:pt x="13348" y="6669"/>
                </a:lnTo>
                <a:lnTo>
                  <a:pt x="11510" y="6669"/>
                </a:lnTo>
                <a:lnTo>
                  <a:pt x="12398" y="2747"/>
                </a:lnTo>
                <a:cubicBezTo>
                  <a:pt x="12401" y="2735"/>
                  <a:pt x="12405" y="2723"/>
                  <a:pt x="12429" y="2723"/>
                </a:cubicBezTo>
                <a:close/>
                <a:moveTo>
                  <a:pt x="9270" y="6825"/>
                </a:moveTo>
                <a:cubicBezTo>
                  <a:pt x="9301" y="6825"/>
                  <a:pt x="9325" y="6850"/>
                  <a:pt x="9325" y="6880"/>
                </a:cubicBezTo>
                <a:lnTo>
                  <a:pt x="9325" y="7515"/>
                </a:lnTo>
                <a:cubicBezTo>
                  <a:pt x="9024" y="7394"/>
                  <a:pt x="8698" y="7328"/>
                  <a:pt x="8366" y="7328"/>
                </a:cubicBezTo>
                <a:lnTo>
                  <a:pt x="5783" y="7328"/>
                </a:lnTo>
                <a:cubicBezTo>
                  <a:pt x="5452" y="7328"/>
                  <a:pt x="5127" y="7392"/>
                  <a:pt x="4824" y="7515"/>
                </a:cubicBezTo>
                <a:lnTo>
                  <a:pt x="4824" y="6880"/>
                </a:lnTo>
                <a:cubicBezTo>
                  <a:pt x="4824" y="6850"/>
                  <a:pt x="4849" y="6825"/>
                  <a:pt x="4879" y="6825"/>
                </a:cubicBezTo>
                <a:close/>
                <a:moveTo>
                  <a:pt x="13789" y="7214"/>
                </a:moveTo>
                <a:lnTo>
                  <a:pt x="13789" y="7587"/>
                </a:lnTo>
                <a:lnTo>
                  <a:pt x="11069" y="7587"/>
                </a:lnTo>
                <a:lnTo>
                  <a:pt x="11069" y="7214"/>
                </a:lnTo>
                <a:close/>
                <a:moveTo>
                  <a:pt x="14321" y="8132"/>
                </a:moveTo>
                <a:cubicBezTo>
                  <a:pt x="14326" y="8132"/>
                  <a:pt x="14329" y="8135"/>
                  <a:pt x="14329" y="8140"/>
                </a:cubicBezTo>
                <a:lnTo>
                  <a:pt x="14329" y="8633"/>
                </a:lnTo>
                <a:cubicBezTo>
                  <a:pt x="14083" y="8540"/>
                  <a:pt x="13816" y="8489"/>
                  <a:pt x="13541" y="8489"/>
                </a:cubicBezTo>
                <a:lnTo>
                  <a:pt x="11316" y="8489"/>
                </a:lnTo>
                <a:cubicBezTo>
                  <a:pt x="11042" y="8489"/>
                  <a:pt x="10775" y="8540"/>
                  <a:pt x="10529" y="8633"/>
                </a:cubicBezTo>
                <a:lnTo>
                  <a:pt x="10529" y="8140"/>
                </a:lnTo>
                <a:cubicBezTo>
                  <a:pt x="10529" y="8135"/>
                  <a:pt x="10533" y="8132"/>
                  <a:pt x="10538" y="8132"/>
                </a:cubicBezTo>
                <a:close/>
                <a:moveTo>
                  <a:pt x="16877" y="15802"/>
                </a:moveTo>
                <a:cubicBezTo>
                  <a:pt x="16897" y="15802"/>
                  <a:pt x="16913" y="15818"/>
                  <a:pt x="16913" y="15837"/>
                </a:cubicBezTo>
                <a:lnTo>
                  <a:pt x="16913" y="16364"/>
                </a:lnTo>
                <a:lnTo>
                  <a:pt x="1688" y="16364"/>
                </a:lnTo>
                <a:lnTo>
                  <a:pt x="1688" y="15837"/>
                </a:lnTo>
                <a:cubicBezTo>
                  <a:pt x="1688" y="15818"/>
                  <a:pt x="1703" y="15802"/>
                  <a:pt x="1724" y="15802"/>
                </a:cubicBezTo>
                <a:close/>
                <a:moveTo>
                  <a:pt x="18020" y="16909"/>
                </a:moveTo>
                <a:cubicBezTo>
                  <a:pt x="18038" y="16909"/>
                  <a:pt x="18054" y="16925"/>
                  <a:pt x="18054" y="16944"/>
                </a:cubicBezTo>
                <a:lnTo>
                  <a:pt x="18054" y="17607"/>
                </a:lnTo>
                <a:lnTo>
                  <a:pt x="545" y="17607"/>
                </a:lnTo>
                <a:lnTo>
                  <a:pt x="545" y="16944"/>
                </a:lnTo>
                <a:cubicBezTo>
                  <a:pt x="545" y="16925"/>
                  <a:pt x="561" y="16909"/>
                  <a:pt x="581" y="16909"/>
                </a:cubicBezTo>
                <a:close/>
                <a:moveTo>
                  <a:pt x="7075" y="0"/>
                </a:moveTo>
                <a:cubicBezTo>
                  <a:pt x="6776" y="0"/>
                  <a:pt x="6531" y="196"/>
                  <a:pt x="6465" y="487"/>
                </a:cubicBezTo>
                <a:lnTo>
                  <a:pt x="5900" y="2982"/>
                </a:lnTo>
                <a:cubicBezTo>
                  <a:pt x="5867" y="3130"/>
                  <a:pt x="5959" y="3275"/>
                  <a:pt x="6105" y="3308"/>
                </a:cubicBezTo>
                <a:cubicBezTo>
                  <a:pt x="6126" y="3313"/>
                  <a:pt x="6146" y="3315"/>
                  <a:pt x="6166" y="3315"/>
                </a:cubicBezTo>
                <a:cubicBezTo>
                  <a:pt x="6290" y="3315"/>
                  <a:pt x="6403" y="3229"/>
                  <a:pt x="6431" y="3103"/>
                </a:cubicBezTo>
                <a:lnTo>
                  <a:pt x="6997" y="608"/>
                </a:lnTo>
                <a:cubicBezTo>
                  <a:pt x="7006" y="566"/>
                  <a:pt x="7033" y="545"/>
                  <a:pt x="7075" y="545"/>
                </a:cubicBezTo>
                <a:cubicBezTo>
                  <a:pt x="7118" y="545"/>
                  <a:pt x="7143" y="566"/>
                  <a:pt x="7153" y="608"/>
                </a:cubicBezTo>
                <a:lnTo>
                  <a:pt x="8196" y="5216"/>
                </a:lnTo>
                <a:lnTo>
                  <a:pt x="5953" y="5216"/>
                </a:lnTo>
                <a:lnTo>
                  <a:pt x="6150" y="4345"/>
                </a:lnTo>
                <a:cubicBezTo>
                  <a:pt x="6184" y="4197"/>
                  <a:pt x="6092" y="4052"/>
                  <a:pt x="5944" y="4019"/>
                </a:cubicBezTo>
                <a:cubicBezTo>
                  <a:pt x="5924" y="4014"/>
                  <a:pt x="5904" y="4012"/>
                  <a:pt x="5884" y="4012"/>
                </a:cubicBezTo>
                <a:cubicBezTo>
                  <a:pt x="5760" y="4012"/>
                  <a:pt x="5647" y="4097"/>
                  <a:pt x="5618" y="4224"/>
                </a:cubicBezTo>
                <a:lnTo>
                  <a:pt x="5393" y="5217"/>
                </a:lnTo>
                <a:cubicBezTo>
                  <a:pt x="5123" y="5234"/>
                  <a:pt x="4908" y="5459"/>
                  <a:pt x="4908" y="5733"/>
                </a:cubicBezTo>
                <a:lnTo>
                  <a:pt x="4908" y="6281"/>
                </a:lnTo>
                <a:lnTo>
                  <a:pt x="4879" y="6281"/>
                </a:lnTo>
                <a:cubicBezTo>
                  <a:pt x="4548" y="6281"/>
                  <a:pt x="4279" y="6549"/>
                  <a:pt x="4279" y="6880"/>
                </a:cubicBezTo>
                <a:lnTo>
                  <a:pt x="4279" y="7817"/>
                </a:lnTo>
                <a:cubicBezTo>
                  <a:pt x="4220" y="7860"/>
                  <a:pt x="4162" y="7905"/>
                  <a:pt x="4106" y="7954"/>
                </a:cubicBezTo>
                <a:cubicBezTo>
                  <a:pt x="3641" y="8358"/>
                  <a:pt x="3336" y="8916"/>
                  <a:pt x="3250" y="9526"/>
                </a:cubicBezTo>
                <a:lnTo>
                  <a:pt x="3040" y="10996"/>
                </a:lnTo>
                <a:cubicBezTo>
                  <a:pt x="3019" y="11145"/>
                  <a:pt x="3122" y="11282"/>
                  <a:pt x="3271" y="11304"/>
                </a:cubicBezTo>
                <a:cubicBezTo>
                  <a:pt x="3284" y="11306"/>
                  <a:pt x="3297" y="11307"/>
                  <a:pt x="3309" y="11307"/>
                </a:cubicBezTo>
                <a:cubicBezTo>
                  <a:pt x="3443" y="11307"/>
                  <a:pt x="3560" y="11208"/>
                  <a:pt x="3579" y="11073"/>
                </a:cubicBezTo>
                <a:lnTo>
                  <a:pt x="3788" y="9604"/>
                </a:lnTo>
                <a:cubicBezTo>
                  <a:pt x="3930" y="8617"/>
                  <a:pt x="4787" y="7873"/>
                  <a:pt x="5783" y="7873"/>
                </a:cubicBezTo>
                <a:lnTo>
                  <a:pt x="8366" y="7873"/>
                </a:lnTo>
                <a:cubicBezTo>
                  <a:pt x="9002" y="7873"/>
                  <a:pt x="9605" y="8177"/>
                  <a:pt x="9984" y="8687"/>
                </a:cubicBezTo>
                <a:lnTo>
                  <a:pt x="9984" y="8932"/>
                </a:lnTo>
                <a:cubicBezTo>
                  <a:pt x="9517" y="9280"/>
                  <a:pt x="9184" y="9805"/>
                  <a:pt x="9098" y="10414"/>
                </a:cubicBezTo>
                <a:lnTo>
                  <a:pt x="8406" y="15257"/>
                </a:lnTo>
                <a:lnTo>
                  <a:pt x="2982" y="15257"/>
                </a:lnTo>
                <a:lnTo>
                  <a:pt x="3401" y="12314"/>
                </a:lnTo>
                <a:cubicBezTo>
                  <a:pt x="3423" y="12165"/>
                  <a:pt x="3320" y="12028"/>
                  <a:pt x="3170" y="12007"/>
                </a:cubicBezTo>
                <a:cubicBezTo>
                  <a:pt x="3156" y="12005"/>
                  <a:pt x="3143" y="12004"/>
                  <a:pt x="3130" y="12004"/>
                </a:cubicBezTo>
                <a:cubicBezTo>
                  <a:pt x="2997" y="12004"/>
                  <a:pt x="2881" y="12102"/>
                  <a:pt x="2862" y="12238"/>
                </a:cubicBezTo>
                <a:lnTo>
                  <a:pt x="2431" y="15257"/>
                </a:lnTo>
                <a:lnTo>
                  <a:pt x="1724" y="15257"/>
                </a:lnTo>
                <a:cubicBezTo>
                  <a:pt x="1403" y="15257"/>
                  <a:pt x="1143" y="15518"/>
                  <a:pt x="1143" y="15837"/>
                </a:cubicBezTo>
                <a:lnTo>
                  <a:pt x="1143" y="16364"/>
                </a:lnTo>
                <a:lnTo>
                  <a:pt x="581" y="16364"/>
                </a:lnTo>
                <a:cubicBezTo>
                  <a:pt x="261" y="16364"/>
                  <a:pt x="1" y="16625"/>
                  <a:pt x="1" y="16944"/>
                </a:cubicBezTo>
                <a:lnTo>
                  <a:pt x="1" y="17880"/>
                </a:lnTo>
                <a:cubicBezTo>
                  <a:pt x="1" y="18030"/>
                  <a:pt x="122" y="18152"/>
                  <a:pt x="274" y="18152"/>
                </a:cubicBezTo>
                <a:lnTo>
                  <a:pt x="18327" y="18152"/>
                </a:lnTo>
                <a:cubicBezTo>
                  <a:pt x="18477" y="18152"/>
                  <a:pt x="18599" y="18030"/>
                  <a:pt x="18599" y="17880"/>
                </a:cubicBezTo>
                <a:lnTo>
                  <a:pt x="18599" y="16944"/>
                </a:lnTo>
                <a:cubicBezTo>
                  <a:pt x="18599" y="16625"/>
                  <a:pt x="18340" y="16364"/>
                  <a:pt x="18020" y="16364"/>
                </a:cubicBezTo>
                <a:lnTo>
                  <a:pt x="17458" y="16364"/>
                </a:lnTo>
                <a:lnTo>
                  <a:pt x="17458" y="15837"/>
                </a:lnTo>
                <a:cubicBezTo>
                  <a:pt x="17458" y="15518"/>
                  <a:pt x="17197" y="15257"/>
                  <a:pt x="16877" y="15257"/>
                </a:cubicBezTo>
                <a:lnTo>
                  <a:pt x="16453" y="15257"/>
                </a:lnTo>
                <a:lnTo>
                  <a:pt x="16202" y="13509"/>
                </a:lnTo>
                <a:cubicBezTo>
                  <a:pt x="16183" y="13372"/>
                  <a:pt x="16067" y="13274"/>
                  <a:pt x="15933" y="13274"/>
                </a:cubicBezTo>
                <a:cubicBezTo>
                  <a:pt x="15920" y="13274"/>
                  <a:pt x="15908" y="13275"/>
                  <a:pt x="15895" y="13277"/>
                </a:cubicBezTo>
                <a:cubicBezTo>
                  <a:pt x="15746" y="13299"/>
                  <a:pt x="15643" y="13437"/>
                  <a:pt x="15664" y="13586"/>
                </a:cubicBezTo>
                <a:lnTo>
                  <a:pt x="15902" y="15257"/>
                </a:lnTo>
                <a:lnTo>
                  <a:pt x="8956" y="15257"/>
                </a:lnTo>
                <a:lnTo>
                  <a:pt x="9636" y="10492"/>
                </a:lnTo>
                <a:cubicBezTo>
                  <a:pt x="9756" y="9660"/>
                  <a:pt x="10477" y="9034"/>
                  <a:pt x="11316" y="9034"/>
                </a:cubicBezTo>
                <a:lnTo>
                  <a:pt x="13541" y="9034"/>
                </a:lnTo>
                <a:cubicBezTo>
                  <a:pt x="14381" y="9034"/>
                  <a:pt x="15103" y="9660"/>
                  <a:pt x="15222" y="10492"/>
                </a:cubicBezTo>
                <a:lnTo>
                  <a:pt x="15486" y="12345"/>
                </a:lnTo>
                <a:cubicBezTo>
                  <a:pt x="15506" y="12481"/>
                  <a:pt x="15622" y="12579"/>
                  <a:pt x="15756" y="12579"/>
                </a:cubicBezTo>
                <a:cubicBezTo>
                  <a:pt x="15768" y="12579"/>
                  <a:pt x="15781" y="12578"/>
                  <a:pt x="15794" y="12576"/>
                </a:cubicBezTo>
                <a:cubicBezTo>
                  <a:pt x="15944" y="12554"/>
                  <a:pt x="16047" y="12416"/>
                  <a:pt x="16025" y="12267"/>
                </a:cubicBezTo>
                <a:lnTo>
                  <a:pt x="15761" y="10414"/>
                </a:lnTo>
                <a:cubicBezTo>
                  <a:pt x="15675" y="9805"/>
                  <a:pt x="15341" y="9280"/>
                  <a:pt x="14874" y="8932"/>
                </a:cubicBezTo>
                <a:lnTo>
                  <a:pt x="14874" y="8140"/>
                </a:lnTo>
                <a:cubicBezTo>
                  <a:pt x="14874" y="7840"/>
                  <a:pt x="14633" y="7594"/>
                  <a:pt x="14334" y="7587"/>
                </a:cubicBezTo>
                <a:lnTo>
                  <a:pt x="14334" y="7154"/>
                </a:lnTo>
                <a:cubicBezTo>
                  <a:pt x="14334" y="6907"/>
                  <a:pt x="14147" y="6702"/>
                  <a:pt x="13907" y="6673"/>
                </a:cubicBezTo>
                <a:lnTo>
                  <a:pt x="12991" y="2627"/>
                </a:lnTo>
                <a:cubicBezTo>
                  <a:pt x="12930" y="2358"/>
                  <a:pt x="12705" y="2178"/>
                  <a:pt x="12429" y="2178"/>
                </a:cubicBezTo>
                <a:cubicBezTo>
                  <a:pt x="12154" y="2178"/>
                  <a:pt x="11929" y="2358"/>
                  <a:pt x="11867" y="2627"/>
                </a:cubicBezTo>
                <a:lnTo>
                  <a:pt x="10951" y="6673"/>
                </a:lnTo>
                <a:cubicBezTo>
                  <a:pt x="10711" y="6702"/>
                  <a:pt x="10524" y="6907"/>
                  <a:pt x="10524" y="7154"/>
                </a:cubicBezTo>
                <a:lnTo>
                  <a:pt x="10524" y="7587"/>
                </a:lnTo>
                <a:cubicBezTo>
                  <a:pt x="10297" y="7593"/>
                  <a:pt x="10102" y="7737"/>
                  <a:pt x="10024" y="7937"/>
                </a:cubicBezTo>
                <a:cubicBezTo>
                  <a:pt x="9973" y="7895"/>
                  <a:pt x="9923" y="7856"/>
                  <a:pt x="9870" y="7818"/>
                </a:cubicBezTo>
                <a:lnTo>
                  <a:pt x="9870" y="6880"/>
                </a:lnTo>
                <a:cubicBezTo>
                  <a:pt x="9870" y="6549"/>
                  <a:pt x="9601" y="6281"/>
                  <a:pt x="9270" y="6281"/>
                </a:cubicBezTo>
                <a:lnTo>
                  <a:pt x="9243" y="6281"/>
                </a:lnTo>
                <a:lnTo>
                  <a:pt x="9243" y="5733"/>
                </a:lnTo>
                <a:cubicBezTo>
                  <a:pt x="9243" y="5459"/>
                  <a:pt x="9026" y="5234"/>
                  <a:pt x="8756" y="5217"/>
                </a:cubicBezTo>
                <a:lnTo>
                  <a:pt x="7685" y="487"/>
                </a:lnTo>
                <a:cubicBezTo>
                  <a:pt x="7618" y="196"/>
                  <a:pt x="7373" y="0"/>
                  <a:pt x="7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 name="Google Shape;821;p58"/>
          <p:cNvGrpSpPr/>
          <p:nvPr/>
        </p:nvGrpSpPr>
        <p:grpSpPr>
          <a:xfrm>
            <a:off x="3953088" y="2739250"/>
            <a:ext cx="465000" cy="381000"/>
            <a:chOff x="3953088" y="2739250"/>
            <a:chExt cx="465000" cy="381000"/>
          </a:xfrm>
        </p:grpSpPr>
        <p:sp>
          <p:nvSpPr>
            <p:cNvPr id="822" name="Google Shape;822;p58"/>
            <p:cNvSpPr/>
            <p:nvPr/>
          </p:nvSpPr>
          <p:spPr>
            <a:xfrm>
              <a:off x="4165888" y="2940875"/>
              <a:ext cx="39425" cy="39425"/>
            </a:xfrm>
            <a:custGeom>
              <a:avLst/>
              <a:gdLst/>
              <a:ahLst/>
              <a:cxnLst/>
              <a:rect l="l" t="t" r="r" b="b"/>
              <a:pathLst>
                <a:path w="1577" h="1577" extrusionOk="0">
                  <a:moveTo>
                    <a:pt x="789" y="545"/>
                  </a:moveTo>
                  <a:cubicBezTo>
                    <a:pt x="923" y="545"/>
                    <a:pt x="1032" y="654"/>
                    <a:pt x="1032" y="789"/>
                  </a:cubicBezTo>
                  <a:cubicBezTo>
                    <a:pt x="1032" y="923"/>
                    <a:pt x="923" y="1032"/>
                    <a:pt x="789" y="1032"/>
                  </a:cubicBezTo>
                  <a:cubicBezTo>
                    <a:pt x="654" y="1032"/>
                    <a:pt x="545" y="923"/>
                    <a:pt x="545" y="789"/>
                  </a:cubicBezTo>
                  <a:cubicBezTo>
                    <a:pt x="545" y="654"/>
                    <a:pt x="654" y="545"/>
                    <a:pt x="789" y="545"/>
                  </a:cubicBezTo>
                  <a:close/>
                  <a:moveTo>
                    <a:pt x="789" y="0"/>
                  </a:moveTo>
                  <a:cubicBezTo>
                    <a:pt x="353" y="0"/>
                    <a:pt x="0" y="353"/>
                    <a:pt x="0" y="789"/>
                  </a:cubicBezTo>
                  <a:cubicBezTo>
                    <a:pt x="0" y="1223"/>
                    <a:pt x="353" y="1577"/>
                    <a:pt x="789" y="1577"/>
                  </a:cubicBezTo>
                  <a:cubicBezTo>
                    <a:pt x="1223" y="1577"/>
                    <a:pt x="1577" y="1223"/>
                    <a:pt x="1577" y="789"/>
                  </a:cubicBezTo>
                  <a:cubicBezTo>
                    <a:pt x="1577" y="353"/>
                    <a:pt x="1223" y="0"/>
                    <a:pt x="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8"/>
            <p:cNvSpPr/>
            <p:nvPr/>
          </p:nvSpPr>
          <p:spPr>
            <a:xfrm>
              <a:off x="4239388" y="2982500"/>
              <a:ext cx="13650" cy="14250"/>
            </a:xfrm>
            <a:custGeom>
              <a:avLst/>
              <a:gdLst/>
              <a:ahLst/>
              <a:cxnLst/>
              <a:rect l="l" t="t" r="r" b="b"/>
              <a:pathLst>
                <a:path w="546" h="570" extrusionOk="0">
                  <a:moveTo>
                    <a:pt x="272" y="0"/>
                  </a:moveTo>
                  <a:cubicBezTo>
                    <a:pt x="122" y="0"/>
                    <a:pt x="1" y="123"/>
                    <a:pt x="1" y="273"/>
                  </a:cubicBezTo>
                  <a:lnTo>
                    <a:pt x="1" y="298"/>
                  </a:lnTo>
                  <a:cubicBezTo>
                    <a:pt x="1" y="448"/>
                    <a:pt x="122" y="570"/>
                    <a:pt x="272" y="570"/>
                  </a:cubicBezTo>
                  <a:cubicBezTo>
                    <a:pt x="423" y="570"/>
                    <a:pt x="545" y="448"/>
                    <a:pt x="545" y="298"/>
                  </a:cubicBezTo>
                  <a:lnTo>
                    <a:pt x="545" y="273"/>
                  </a:lnTo>
                  <a:cubicBezTo>
                    <a:pt x="545" y="123"/>
                    <a:pt x="423"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8"/>
            <p:cNvSpPr/>
            <p:nvPr/>
          </p:nvSpPr>
          <p:spPr>
            <a:xfrm>
              <a:off x="4239388" y="3008300"/>
              <a:ext cx="13650" cy="14225"/>
            </a:xfrm>
            <a:custGeom>
              <a:avLst/>
              <a:gdLst/>
              <a:ahLst/>
              <a:cxnLst/>
              <a:rect l="l" t="t" r="r" b="b"/>
              <a:pathLst>
                <a:path w="546" h="569" extrusionOk="0">
                  <a:moveTo>
                    <a:pt x="272" y="0"/>
                  </a:moveTo>
                  <a:cubicBezTo>
                    <a:pt x="122" y="0"/>
                    <a:pt x="1" y="122"/>
                    <a:pt x="1" y="272"/>
                  </a:cubicBezTo>
                  <a:lnTo>
                    <a:pt x="1" y="297"/>
                  </a:lnTo>
                  <a:cubicBezTo>
                    <a:pt x="1" y="447"/>
                    <a:pt x="122" y="568"/>
                    <a:pt x="272" y="568"/>
                  </a:cubicBezTo>
                  <a:cubicBezTo>
                    <a:pt x="423" y="568"/>
                    <a:pt x="545" y="447"/>
                    <a:pt x="545" y="297"/>
                  </a:cubicBezTo>
                  <a:lnTo>
                    <a:pt x="545" y="272"/>
                  </a:lnTo>
                  <a:cubicBezTo>
                    <a:pt x="545" y="122"/>
                    <a:pt x="423"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8"/>
            <p:cNvSpPr/>
            <p:nvPr/>
          </p:nvSpPr>
          <p:spPr>
            <a:xfrm>
              <a:off x="4118163" y="2982500"/>
              <a:ext cx="13650" cy="14250"/>
            </a:xfrm>
            <a:custGeom>
              <a:avLst/>
              <a:gdLst/>
              <a:ahLst/>
              <a:cxnLst/>
              <a:rect l="l" t="t" r="r" b="b"/>
              <a:pathLst>
                <a:path w="546" h="570" extrusionOk="0">
                  <a:moveTo>
                    <a:pt x="272" y="0"/>
                  </a:moveTo>
                  <a:cubicBezTo>
                    <a:pt x="122" y="0"/>
                    <a:pt x="1" y="123"/>
                    <a:pt x="1" y="273"/>
                  </a:cubicBezTo>
                  <a:lnTo>
                    <a:pt x="1" y="298"/>
                  </a:lnTo>
                  <a:cubicBezTo>
                    <a:pt x="1" y="448"/>
                    <a:pt x="122" y="570"/>
                    <a:pt x="272" y="570"/>
                  </a:cubicBezTo>
                  <a:cubicBezTo>
                    <a:pt x="424" y="570"/>
                    <a:pt x="545" y="448"/>
                    <a:pt x="545" y="298"/>
                  </a:cubicBezTo>
                  <a:lnTo>
                    <a:pt x="545" y="273"/>
                  </a:lnTo>
                  <a:cubicBezTo>
                    <a:pt x="545" y="123"/>
                    <a:pt x="424"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8"/>
            <p:cNvSpPr/>
            <p:nvPr/>
          </p:nvSpPr>
          <p:spPr>
            <a:xfrm>
              <a:off x="4118163" y="3008300"/>
              <a:ext cx="13650" cy="14225"/>
            </a:xfrm>
            <a:custGeom>
              <a:avLst/>
              <a:gdLst/>
              <a:ahLst/>
              <a:cxnLst/>
              <a:rect l="l" t="t" r="r" b="b"/>
              <a:pathLst>
                <a:path w="546" h="569" extrusionOk="0">
                  <a:moveTo>
                    <a:pt x="272" y="0"/>
                  </a:moveTo>
                  <a:cubicBezTo>
                    <a:pt x="122" y="0"/>
                    <a:pt x="1" y="122"/>
                    <a:pt x="1" y="272"/>
                  </a:cubicBezTo>
                  <a:lnTo>
                    <a:pt x="1" y="297"/>
                  </a:lnTo>
                  <a:cubicBezTo>
                    <a:pt x="1" y="447"/>
                    <a:pt x="122" y="568"/>
                    <a:pt x="272" y="568"/>
                  </a:cubicBezTo>
                  <a:cubicBezTo>
                    <a:pt x="424" y="568"/>
                    <a:pt x="545" y="447"/>
                    <a:pt x="545" y="297"/>
                  </a:cubicBezTo>
                  <a:lnTo>
                    <a:pt x="545" y="272"/>
                  </a:lnTo>
                  <a:cubicBezTo>
                    <a:pt x="545" y="122"/>
                    <a:pt x="424"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8"/>
            <p:cNvSpPr/>
            <p:nvPr/>
          </p:nvSpPr>
          <p:spPr>
            <a:xfrm>
              <a:off x="3953088" y="2739250"/>
              <a:ext cx="465000" cy="381000"/>
            </a:xfrm>
            <a:custGeom>
              <a:avLst/>
              <a:gdLst/>
              <a:ahLst/>
              <a:cxnLst/>
              <a:rect l="l" t="t" r="r" b="b"/>
              <a:pathLst>
                <a:path w="18600" h="15240" extrusionOk="0">
                  <a:moveTo>
                    <a:pt x="3033" y="545"/>
                  </a:moveTo>
                  <a:lnTo>
                    <a:pt x="3033" y="2760"/>
                  </a:lnTo>
                  <a:lnTo>
                    <a:pt x="2746" y="2760"/>
                  </a:lnTo>
                  <a:lnTo>
                    <a:pt x="2078" y="1808"/>
                  </a:lnTo>
                  <a:cubicBezTo>
                    <a:pt x="2077" y="1807"/>
                    <a:pt x="2075" y="1805"/>
                    <a:pt x="2074" y="1804"/>
                  </a:cubicBezTo>
                  <a:lnTo>
                    <a:pt x="2430" y="545"/>
                  </a:lnTo>
                  <a:close/>
                  <a:moveTo>
                    <a:pt x="16171" y="545"/>
                  </a:moveTo>
                  <a:lnTo>
                    <a:pt x="16526" y="1804"/>
                  </a:lnTo>
                  <a:cubicBezTo>
                    <a:pt x="16526" y="1805"/>
                    <a:pt x="16524" y="1807"/>
                    <a:pt x="16523" y="1808"/>
                  </a:cubicBezTo>
                  <a:lnTo>
                    <a:pt x="15854" y="2760"/>
                  </a:lnTo>
                  <a:lnTo>
                    <a:pt x="15566" y="2760"/>
                  </a:lnTo>
                  <a:lnTo>
                    <a:pt x="15566" y="545"/>
                  </a:lnTo>
                  <a:close/>
                  <a:moveTo>
                    <a:pt x="10742" y="4057"/>
                  </a:moveTo>
                  <a:lnTo>
                    <a:pt x="10742" y="4125"/>
                  </a:lnTo>
                  <a:lnTo>
                    <a:pt x="7858" y="4125"/>
                  </a:lnTo>
                  <a:lnTo>
                    <a:pt x="7858" y="4057"/>
                  </a:lnTo>
                  <a:close/>
                  <a:moveTo>
                    <a:pt x="9360" y="4670"/>
                  </a:moveTo>
                  <a:lnTo>
                    <a:pt x="9360" y="5009"/>
                  </a:lnTo>
                  <a:lnTo>
                    <a:pt x="9241" y="5009"/>
                  </a:lnTo>
                  <a:lnTo>
                    <a:pt x="9241" y="4670"/>
                  </a:lnTo>
                  <a:close/>
                  <a:moveTo>
                    <a:pt x="10128" y="5554"/>
                  </a:moveTo>
                  <a:lnTo>
                    <a:pt x="9989" y="5886"/>
                  </a:lnTo>
                  <a:lnTo>
                    <a:pt x="8612" y="5886"/>
                  </a:lnTo>
                  <a:lnTo>
                    <a:pt x="8472" y="5554"/>
                  </a:lnTo>
                  <a:close/>
                  <a:moveTo>
                    <a:pt x="1883" y="2481"/>
                  </a:moveTo>
                  <a:lnTo>
                    <a:pt x="2431" y="3259"/>
                  </a:lnTo>
                  <a:cubicBezTo>
                    <a:pt x="2443" y="3276"/>
                    <a:pt x="2457" y="3292"/>
                    <a:pt x="2473" y="3306"/>
                  </a:cubicBezTo>
                  <a:lnTo>
                    <a:pt x="2473" y="6159"/>
                  </a:lnTo>
                  <a:lnTo>
                    <a:pt x="1315" y="4908"/>
                  </a:lnTo>
                  <a:lnTo>
                    <a:pt x="1315" y="4493"/>
                  </a:lnTo>
                  <a:lnTo>
                    <a:pt x="1883" y="2481"/>
                  </a:lnTo>
                  <a:close/>
                  <a:moveTo>
                    <a:pt x="16716" y="2481"/>
                  </a:moveTo>
                  <a:lnTo>
                    <a:pt x="17284" y="4493"/>
                  </a:lnTo>
                  <a:lnTo>
                    <a:pt x="17284" y="4908"/>
                  </a:lnTo>
                  <a:lnTo>
                    <a:pt x="16128" y="6159"/>
                  </a:lnTo>
                  <a:lnTo>
                    <a:pt x="16128" y="3306"/>
                  </a:lnTo>
                  <a:cubicBezTo>
                    <a:pt x="16143" y="3292"/>
                    <a:pt x="16158" y="3276"/>
                    <a:pt x="16170" y="3259"/>
                  </a:cubicBezTo>
                  <a:lnTo>
                    <a:pt x="16716" y="2481"/>
                  </a:lnTo>
                  <a:close/>
                  <a:moveTo>
                    <a:pt x="9360" y="6431"/>
                  </a:moveTo>
                  <a:lnTo>
                    <a:pt x="9360" y="6640"/>
                  </a:lnTo>
                  <a:lnTo>
                    <a:pt x="9241" y="6640"/>
                  </a:lnTo>
                  <a:lnTo>
                    <a:pt x="9241" y="6431"/>
                  </a:lnTo>
                  <a:close/>
                  <a:moveTo>
                    <a:pt x="1315" y="5711"/>
                  </a:moveTo>
                  <a:lnTo>
                    <a:pt x="2473" y="6962"/>
                  </a:lnTo>
                  <a:lnTo>
                    <a:pt x="2473" y="8867"/>
                  </a:lnTo>
                  <a:lnTo>
                    <a:pt x="1315" y="8291"/>
                  </a:lnTo>
                  <a:lnTo>
                    <a:pt x="1315" y="5711"/>
                  </a:lnTo>
                  <a:close/>
                  <a:moveTo>
                    <a:pt x="17284" y="5711"/>
                  </a:moveTo>
                  <a:lnTo>
                    <a:pt x="17284" y="8291"/>
                  </a:lnTo>
                  <a:lnTo>
                    <a:pt x="16128" y="8867"/>
                  </a:lnTo>
                  <a:lnTo>
                    <a:pt x="16128" y="6962"/>
                  </a:lnTo>
                  <a:lnTo>
                    <a:pt x="17284" y="5711"/>
                  </a:lnTo>
                  <a:close/>
                  <a:moveTo>
                    <a:pt x="1315" y="8900"/>
                  </a:moveTo>
                  <a:lnTo>
                    <a:pt x="2473" y="9476"/>
                  </a:lnTo>
                  <a:lnTo>
                    <a:pt x="2473" y="11231"/>
                  </a:lnTo>
                  <a:lnTo>
                    <a:pt x="1315" y="11023"/>
                  </a:lnTo>
                  <a:lnTo>
                    <a:pt x="1315" y="8900"/>
                  </a:lnTo>
                  <a:close/>
                  <a:moveTo>
                    <a:pt x="17284" y="8900"/>
                  </a:moveTo>
                  <a:lnTo>
                    <a:pt x="17284" y="11023"/>
                  </a:lnTo>
                  <a:lnTo>
                    <a:pt x="16128" y="11231"/>
                  </a:lnTo>
                  <a:lnTo>
                    <a:pt x="16128" y="9476"/>
                  </a:lnTo>
                  <a:lnTo>
                    <a:pt x="17284" y="8900"/>
                  </a:lnTo>
                  <a:close/>
                  <a:moveTo>
                    <a:pt x="1315" y="11576"/>
                  </a:moveTo>
                  <a:lnTo>
                    <a:pt x="2473" y="11784"/>
                  </a:lnTo>
                  <a:lnTo>
                    <a:pt x="2473" y="12233"/>
                  </a:lnTo>
                  <a:lnTo>
                    <a:pt x="1315" y="12233"/>
                  </a:lnTo>
                  <a:lnTo>
                    <a:pt x="1315" y="11576"/>
                  </a:lnTo>
                  <a:close/>
                  <a:moveTo>
                    <a:pt x="17284" y="11576"/>
                  </a:moveTo>
                  <a:lnTo>
                    <a:pt x="17284" y="12233"/>
                  </a:lnTo>
                  <a:lnTo>
                    <a:pt x="16128" y="12233"/>
                  </a:lnTo>
                  <a:lnTo>
                    <a:pt x="16128" y="11784"/>
                  </a:lnTo>
                  <a:lnTo>
                    <a:pt x="17284" y="11576"/>
                  </a:lnTo>
                  <a:close/>
                  <a:moveTo>
                    <a:pt x="7334" y="7193"/>
                  </a:moveTo>
                  <a:lnTo>
                    <a:pt x="7334" y="13036"/>
                  </a:lnTo>
                  <a:lnTo>
                    <a:pt x="6479" y="13036"/>
                  </a:lnTo>
                  <a:lnTo>
                    <a:pt x="6479" y="8169"/>
                  </a:lnTo>
                  <a:cubicBezTo>
                    <a:pt x="6479" y="7669"/>
                    <a:pt x="6853" y="7257"/>
                    <a:pt x="7334" y="7193"/>
                  </a:cubicBezTo>
                  <a:close/>
                  <a:moveTo>
                    <a:pt x="9301" y="10682"/>
                  </a:moveTo>
                  <a:cubicBezTo>
                    <a:pt x="9454" y="10682"/>
                    <a:pt x="9578" y="10808"/>
                    <a:pt x="9578" y="10960"/>
                  </a:cubicBezTo>
                  <a:lnTo>
                    <a:pt x="9578" y="13036"/>
                  </a:lnTo>
                  <a:lnTo>
                    <a:pt x="9021" y="13036"/>
                  </a:lnTo>
                  <a:lnTo>
                    <a:pt x="9021" y="10960"/>
                  </a:lnTo>
                  <a:cubicBezTo>
                    <a:pt x="9021" y="10808"/>
                    <a:pt x="9147" y="10682"/>
                    <a:pt x="9301" y="10682"/>
                  </a:cubicBezTo>
                  <a:close/>
                  <a:moveTo>
                    <a:pt x="10722" y="7185"/>
                  </a:moveTo>
                  <a:lnTo>
                    <a:pt x="10722" y="13036"/>
                  </a:lnTo>
                  <a:lnTo>
                    <a:pt x="10123" y="13036"/>
                  </a:lnTo>
                  <a:lnTo>
                    <a:pt x="10123" y="10960"/>
                  </a:lnTo>
                  <a:cubicBezTo>
                    <a:pt x="10123" y="10506"/>
                    <a:pt x="9754" y="10137"/>
                    <a:pt x="9301" y="10137"/>
                  </a:cubicBezTo>
                  <a:cubicBezTo>
                    <a:pt x="8847" y="10137"/>
                    <a:pt x="8477" y="10506"/>
                    <a:pt x="8477" y="10960"/>
                  </a:cubicBezTo>
                  <a:lnTo>
                    <a:pt x="8477" y="13036"/>
                  </a:lnTo>
                  <a:lnTo>
                    <a:pt x="7879" y="13036"/>
                  </a:lnTo>
                  <a:lnTo>
                    <a:pt x="7879" y="7185"/>
                  </a:lnTo>
                  <a:close/>
                  <a:moveTo>
                    <a:pt x="11267" y="7193"/>
                  </a:moveTo>
                  <a:cubicBezTo>
                    <a:pt x="11748" y="7257"/>
                    <a:pt x="12120" y="7669"/>
                    <a:pt x="12120" y="8169"/>
                  </a:cubicBezTo>
                  <a:lnTo>
                    <a:pt x="12120" y="13036"/>
                  </a:lnTo>
                  <a:lnTo>
                    <a:pt x="11267" y="13036"/>
                  </a:lnTo>
                  <a:lnTo>
                    <a:pt x="11267" y="7193"/>
                  </a:lnTo>
                  <a:close/>
                  <a:moveTo>
                    <a:pt x="13185" y="13581"/>
                  </a:moveTo>
                  <a:lnTo>
                    <a:pt x="13185" y="13790"/>
                  </a:lnTo>
                  <a:lnTo>
                    <a:pt x="5416" y="13790"/>
                  </a:lnTo>
                  <a:lnTo>
                    <a:pt x="5416" y="13581"/>
                  </a:lnTo>
                  <a:close/>
                  <a:moveTo>
                    <a:pt x="4086" y="12778"/>
                  </a:moveTo>
                  <a:lnTo>
                    <a:pt x="4086" y="14695"/>
                  </a:lnTo>
                  <a:lnTo>
                    <a:pt x="1071" y="14695"/>
                  </a:lnTo>
                  <a:lnTo>
                    <a:pt x="1071" y="12778"/>
                  </a:lnTo>
                  <a:close/>
                  <a:moveTo>
                    <a:pt x="13969" y="14335"/>
                  </a:moveTo>
                  <a:lnTo>
                    <a:pt x="13969" y="14695"/>
                  </a:lnTo>
                  <a:lnTo>
                    <a:pt x="4631" y="14695"/>
                  </a:lnTo>
                  <a:lnTo>
                    <a:pt x="4631" y="14335"/>
                  </a:lnTo>
                  <a:close/>
                  <a:moveTo>
                    <a:pt x="2425" y="0"/>
                  </a:moveTo>
                  <a:cubicBezTo>
                    <a:pt x="2185" y="0"/>
                    <a:pt x="1972" y="162"/>
                    <a:pt x="1906" y="392"/>
                  </a:cubicBezTo>
                  <a:lnTo>
                    <a:pt x="782" y="4382"/>
                  </a:lnTo>
                  <a:cubicBezTo>
                    <a:pt x="774" y="4405"/>
                    <a:pt x="771" y="4431"/>
                    <a:pt x="771" y="4456"/>
                  </a:cubicBezTo>
                  <a:lnTo>
                    <a:pt x="771" y="12233"/>
                  </a:lnTo>
                  <a:lnTo>
                    <a:pt x="274" y="12233"/>
                  </a:lnTo>
                  <a:cubicBezTo>
                    <a:pt x="122" y="12233"/>
                    <a:pt x="1" y="12355"/>
                    <a:pt x="1" y="12506"/>
                  </a:cubicBezTo>
                  <a:cubicBezTo>
                    <a:pt x="1" y="12656"/>
                    <a:pt x="122" y="12778"/>
                    <a:pt x="274" y="12778"/>
                  </a:cubicBezTo>
                  <a:lnTo>
                    <a:pt x="526" y="12778"/>
                  </a:lnTo>
                  <a:lnTo>
                    <a:pt x="526" y="14967"/>
                  </a:lnTo>
                  <a:cubicBezTo>
                    <a:pt x="526" y="15118"/>
                    <a:pt x="648" y="15240"/>
                    <a:pt x="799" y="15240"/>
                  </a:cubicBezTo>
                  <a:lnTo>
                    <a:pt x="15836" y="15240"/>
                  </a:lnTo>
                  <a:cubicBezTo>
                    <a:pt x="15986" y="15240"/>
                    <a:pt x="16109" y="15118"/>
                    <a:pt x="16109" y="14967"/>
                  </a:cubicBezTo>
                  <a:cubicBezTo>
                    <a:pt x="16109" y="14817"/>
                    <a:pt x="15986" y="14695"/>
                    <a:pt x="15836" y="14695"/>
                  </a:cubicBezTo>
                  <a:lnTo>
                    <a:pt x="14515" y="14695"/>
                  </a:lnTo>
                  <a:lnTo>
                    <a:pt x="14515" y="12778"/>
                  </a:lnTo>
                  <a:lnTo>
                    <a:pt x="17529" y="12778"/>
                  </a:lnTo>
                  <a:lnTo>
                    <a:pt x="17529" y="14695"/>
                  </a:lnTo>
                  <a:lnTo>
                    <a:pt x="17077" y="14695"/>
                  </a:lnTo>
                  <a:cubicBezTo>
                    <a:pt x="16927" y="14695"/>
                    <a:pt x="16805" y="14817"/>
                    <a:pt x="16805" y="14967"/>
                  </a:cubicBezTo>
                  <a:cubicBezTo>
                    <a:pt x="16805" y="15118"/>
                    <a:pt x="16927" y="15240"/>
                    <a:pt x="17077" y="15240"/>
                  </a:cubicBezTo>
                  <a:lnTo>
                    <a:pt x="17802" y="15240"/>
                  </a:lnTo>
                  <a:cubicBezTo>
                    <a:pt x="17952" y="15240"/>
                    <a:pt x="18074" y="15118"/>
                    <a:pt x="18074" y="14967"/>
                  </a:cubicBezTo>
                  <a:lnTo>
                    <a:pt x="18074" y="12778"/>
                  </a:lnTo>
                  <a:lnTo>
                    <a:pt x="18327" y="12778"/>
                  </a:lnTo>
                  <a:cubicBezTo>
                    <a:pt x="18477" y="12778"/>
                    <a:pt x="18599" y="12656"/>
                    <a:pt x="18599" y="12506"/>
                  </a:cubicBezTo>
                  <a:cubicBezTo>
                    <a:pt x="18599" y="12355"/>
                    <a:pt x="18477" y="12233"/>
                    <a:pt x="18327" y="12233"/>
                  </a:cubicBezTo>
                  <a:lnTo>
                    <a:pt x="17829" y="12233"/>
                  </a:lnTo>
                  <a:lnTo>
                    <a:pt x="17829" y="4456"/>
                  </a:lnTo>
                  <a:cubicBezTo>
                    <a:pt x="17829" y="4431"/>
                    <a:pt x="17826" y="4405"/>
                    <a:pt x="17819" y="4382"/>
                  </a:cubicBezTo>
                  <a:lnTo>
                    <a:pt x="16694" y="392"/>
                  </a:lnTo>
                  <a:cubicBezTo>
                    <a:pt x="16629" y="162"/>
                    <a:pt x="16416" y="0"/>
                    <a:pt x="16175" y="0"/>
                  </a:cubicBezTo>
                  <a:lnTo>
                    <a:pt x="15560" y="0"/>
                  </a:lnTo>
                  <a:cubicBezTo>
                    <a:pt x="15264" y="0"/>
                    <a:pt x="15022" y="242"/>
                    <a:pt x="15022" y="539"/>
                  </a:cubicBezTo>
                  <a:lnTo>
                    <a:pt x="15022" y="2760"/>
                  </a:lnTo>
                  <a:lnTo>
                    <a:pt x="14754" y="2760"/>
                  </a:lnTo>
                  <a:cubicBezTo>
                    <a:pt x="14456" y="2760"/>
                    <a:pt x="14215" y="3002"/>
                    <a:pt x="14215" y="3298"/>
                  </a:cubicBezTo>
                  <a:lnTo>
                    <a:pt x="14215" y="6781"/>
                  </a:lnTo>
                  <a:cubicBezTo>
                    <a:pt x="14215" y="6931"/>
                    <a:pt x="14337" y="7054"/>
                    <a:pt x="14487" y="7054"/>
                  </a:cubicBezTo>
                  <a:cubicBezTo>
                    <a:pt x="14637" y="7054"/>
                    <a:pt x="14760" y="6931"/>
                    <a:pt x="14760" y="6781"/>
                  </a:cubicBezTo>
                  <a:lnTo>
                    <a:pt x="14760" y="3305"/>
                  </a:lnTo>
                  <a:lnTo>
                    <a:pt x="15584" y="3305"/>
                  </a:lnTo>
                  <a:lnTo>
                    <a:pt x="15584" y="12233"/>
                  </a:lnTo>
                  <a:lnTo>
                    <a:pt x="14760" y="12233"/>
                  </a:lnTo>
                  <a:lnTo>
                    <a:pt x="14760" y="8023"/>
                  </a:lnTo>
                  <a:cubicBezTo>
                    <a:pt x="14760" y="7872"/>
                    <a:pt x="14637" y="7750"/>
                    <a:pt x="14487" y="7750"/>
                  </a:cubicBezTo>
                  <a:cubicBezTo>
                    <a:pt x="14337" y="7750"/>
                    <a:pt x="14215" y="7872"/>
                    <a:pt x="14215" y="8023"/>
                  </a:cubicBezTo>
                  <a:lnTo>
                    <a:pt x="14215" y="12233"/>
                  </a:lnTo>
                  <a:lnTo>
                    <a:pt x="13717" y="12233"/>
                  </a:lnTo>
                  <a:cubicBezTo>
                    <a:pt x="13566" y="12233"/>
                    <a:pt x="13444" y="12355"/>
                    <a:pt x="13444" y="12506"/>
                  </a:cubicBezTo>
                  <a:cubicBezTo>
                    <a:pt x="13444" y="12656"/>
                    <a:pt x="13566" y="12778"/>
                    <a:pt x="13717" y="12778"/>
                  </a:cubicBezTo>
                  <a:lnTo>
                    <a:pt x="13969" y="12778"/>
                  </a:lnTo>
                  <a:lnTo>
                    <a:pt x="13969" y="13790"/>
                  </a:lnTo>
                  <a:lnTo>
                    <a:pt x="13730" y="13790"/>
                  </a:lnTo>
                  <a:lnTo>
                    <a:pt x="13730" y="13556"/>
                  </a:lnTo>
                  <a:cubicBezTo>
                    <a:pt x="13730" y="13270"/>
                    <a:pt x="13497" y="13036"/>
                    <a:pt x="13210" y="13036"/>
                  </a:cubicBezTo>
                  <a:lnTo>
                    <a:pt x="12665" y="13036"/>
                  </a:lnTo>
                  <a:lnTo>
                    <a:pt x="12665" y="8169"/>
                  </a:lnTo>
                  <a:cubicBezTo>
                    <a:pt x="12665" y="7326"/>
                    <a:pt x="11980" y="6640"/>
                    <a:pt x="11138" y="6640"/>
                  </a:cubicBezTo>
                  <a:lnTo>
                    <a:pt x="9904" y="6640"/>
                  </a:lnTo>
                  <a:lnTo>
                    <a:pt x="9904" y="6431"/>
                  </a:lnTo>
                  <a:lnTo>
                    <a:pt x="10010" y="6431"/>
                  </a:lnTo>
                  <a:cubicBezTo>
                    <a:pt x="10217" y="6431"/>
                    <a:pt x="10402" y="6308"/>
                    <a:pt x="10484" y="6117"/>
                  </a:cubicBezTo>
                  <a:lnTo>
                    <a:pt x="10650" y="5721"/>
                  </a:lnTo>
                  <a:cubicBezTo>
                    <a:pt x="10716" y="5563"/>
                    <a:pt x="10699" y="5382"/>
                    <a:pt x="10604" y="5238"/>
                  </a:cubicBezTo>
                  <a:cubicBezTo>
                    <a:pt x="10508" y="5095"/>
                    <a:pt x="10348" y="5009"/>
                    <a:pt x="10176" y="5009"/>
                  </a:cubicBezTo>
                  <a:lnTo>
                    <a:pt x="9904" y="5009"/>
                  </a:lnTo>
                  <a:lnTo>
                    <a:pt x="9904" y="4671"/>
                  </a:lnTo>
                  <a:lnTo>
                    <a:pt x="10851" y="4671"/>
                  </a:lnTo>
                  <a:cubicBezTo>
                    <a:pt x="11091" y="4671"/>
                    <a:pt x="11287" y="4475"/>
                    <a:pt x="11287" y="4234"/>
                  </a:cubicBezTo>
                  <a:lnTo>
                    <a:pt x="11287" y="3949"/>
                  </a:lnTo>
                  <a:cubicBezTo>
                    <a:pt x="11287" y="3708"/>
                    <a:pt x="11091" y="3512"/>
                    <a:pt x="10851" y="3512"/>
                  </a:cubicBezTo>
                  <a:lnTo>
                    <a:pt x="7750" y="3512"/>
                  </a:lnTo>
                  <a:cubicBezTo>
                    <a:pt x="7509" y="3512"/>
                    <a:pt x="7313" y="3708"/>
                    <a:pt x="7313" y="3949"/>
                  </a:cubicBezTo>
                  <a:lnTo>
                    <a:pt x="7313" y="4234"/>
                  </a:lnTo>
                  <a:cubicBezTo>
                    <a:pt x="7313" y="4475"/>
                    <a:pt x="7509" y="4671"/>
                    <a:pt x="7750" y="4671"/>
                  </a:cubicBezTo>
                  <a:lnTo>
                    <a:pt x="8697" y="4671"/>
                  </a:lnTo>
                  <a:lnTo>
                    <a:pt x="8697" y="5009"/>
                  </a:lnTo>
                  <a:lnTo>
                    <a:pt x="8424" y="5009"/>
                  </a:lnTo>
                  <a:cubicBezTo>
                    <a:pt x="8251" y="5009"/>
                    <a:pt x="8092" y="5095"/>
                    <a:pt x="7997" y="5238"/>
                  </a:cubicBezTo>
                  <a:cubicBezTo>
                    <a:pt x="7901" y="5382"/>
                    <a:pt x="7884" y="5563"/>
                    <a:pt x="7951" y="5721"/>
                  </a:cubicBezTo>
                  <a:lnTo>
                    <a:pt x="8117" y="6116"/>
                  </a:lnTo>
                  <a:cubicBezTo>
                    <a:pt x="8197" y="6308"/>
                    <a:pt x="8383" y="6431"/>
                    <a:pt x="8591" y="6431"/>
                  </a:cubicBezTo>
                  <a:lnTo>
                    <a:pt x="8697" y="6431"/>
                  </a:lnTo>
                  <a:lnTo>
                    <a:pt x="8697" y="6640"/>
                  </a:lnTo>
                  <a:lnTo>
                    <a:pt x="7463" y="6640"/>
                  </a:lnTo>
                  <a:cubicBezTo>
                    <a:pt x="6621" y="6640"/>
                    <a:pt x="5935" y="7325"/>
                    <a:pt x="5935" y="8169"/>
                  </a:cubicBezTo>
                  <a:lnTo>
                    <a:pt x="5935" y="13036"/>
                  </a:lnTo>
                  <a:lnTo>
                    <a:pt x="5390" y="13036"/>
                  </a:lnTo>
                  <a:cubicBezTo>
                    <a:pt x="5103" y="13036"/>
                    <a:pt x="4869" y="13270"/>
                    <a:pt x="4869" y="13556"/>
                  </a:cubicBezTo>
                  <a:lnTo>
                    <a:pt x="4869" y="13790"/>
                  </a:lnTo>
                  <a:lnTo>
                    <a:pt x="4631" y="13790"/>
                  </a:lnTo>
                  <a:lnTo>
                    <a:pt x="4631" y="12778"/>
                  </a:lnTo>
                  <a:lnTo>
                    <a:pt x="4884" y="12778"/>
                  </a:lnTo>
                  <a:cubicBezTo>
                    <a:pt x="5034" y="12778"/>
                    <a:pt x="5156" y="12656"/>
                    <a:pt x="5156" y="12506"/>
                  </a:cubicBezTo>
                  <a:cubicBezTo>
                    <a:pt x="5156" y="12355"/>
                    <a:pt x="5034" y="12233"/>
                    <a:pt x="4884" y="12233"/>
                  </a:cubicBezTo>
                  <a:lnTo>
                    <a:pt x="4386" y="12233"/>
                  </a:lnTo>
                  <a:lnTo>
                    <a:pt x="4386" y="11329"/>
                  </a:lnTo>
                  <a:cubicBezTo>
                    <a:pt x="4386" y="11178"/>
                    <a:pt x="4264" y="11056"/>
                    <a:pt x="4113" y="11056"/>
                  </a:cubicBezTo>
                  <a:cubicBezTo>
                    <a:pt x="3963" y="11056"/>
                    <a:pt x="3841" y="11178"/>
                    <a:pt x="3841" y="11329"/>
                  </a:cubicBezTo>
                  <a:lnTo>
                    <a:pt x="3841" y="12233"/>
                  </a:lnTo>
                  <a:lnTo>
                    <a:pt x="3017" y="12233"/>
                  </a:lnTo>
                  <a:lnTo>
                    <a:pt x="3017" y="3305"/>
                  </a:lnTo>
                  <a:lnTo>
                    <a:pt x="3841" y="3305"/>
                  </a:lnTo>
                  <a:lnTo>
                    <a:pt x="3841" y="10087"/>
                  </a:lnTo>
                  <a:cubicBezTo>
                    <a:pt x="3841" y="10237"/>
                    <a:pt x="3963" y="10360"/>
                    <a:pt x="4113" y="10360"/>
                  </a:cubicBezTo>
                  <a:cubicBezTo>
                    <a:pt x="4264" y="10360"/>
                    <a:pt x="4386" y="10237"/>
                    <a:pt x="4386" y="10087"/>
                  </a:cubicBezTo>
                  <a:lnTo>
                    <a:pt x="4386" y="3298"/>
                  </a:lnTo>
                  <a:cubicBezTo>
                    <a:pt x="4386" y="3002"/>
                    <a:pt x="4145" y="2760"/>
                    <a:pt x="3848" y="2760"/>
                  </a:cubicBezTo>
                  <a:lnTo>
                    <a:pt x="3579" y="2760"/>
                  </a:lnTo>
                  <a:lnTo>
                    <a:pt x="3579" y="539"/>
                  </a:lnTo>
                  <a:cubicBezTo>
                    <a:pt x="3579" y="242"/>
                    <a:pt x="3337" y="0"/>
                    <a:pt x="30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 name="Google Shape;828;p58"/>
          <p:cNvGrpSpPr/>
          <p:nvPr/>
        </p:nvGrpSpPr>
        <p:grpSpPr>
          <a:xfrm>
            <a:off x="3252038" y="2730450"/>
            <a:ext cx="464975" cy="398600"/>
            <a:chOff x="3252038" y="2730450"/>
            <a:chExt cx="464975" cy="398600"/>
          </a:xfrm>
        </p:grpSpPr>
        <p:sp>
          <p:nvSpPr>
            <p:cNvPr id="829" name="Google Shape;829;p58"/>
            <p:cNvSpPr/>
            <p:nvPr/>
          </p:nvSpPr>
          <p:spPr>
            <a:xfrm>
              <a:off x="3649638" y="3009850"/>
              <a:ext cx="13650" cy="14275"/>
            </a:xfrm>
            <a:custGeom>
              <a:avLst/>
              <a:gdLst/>
              <a:ahLst/>
              <a:cxnLst/>
              <a:rect l="l" t="t" r="r" b="b"/>
              <a:pathLst>
                <a:path w="546" h="571" extrusionOk="0">
                  <a:moveTo>
                    <a:pt x="272" y="1"/>
                  </a:moveTo>
                  <a:cubicBezTo>
                    <a:pt x="122" y="1"/>
                    <a:pt x="0" y="123"/>
                    <a:pt x="0" y="273"/>
                  </a:cubicBezTo>
                  <a:lnTo>
                    <a:pt x="0" y="297"/>
                  </a:lnTo>
                  <a:cubicBezTo>
                    <a:pt x="0" y="447"/>
                    <a:pt x="122" y="570"/>
                    <a:pt x="272" y="570"/>
                  </a:cubicBezTo>
                  <a:cubicBezTo>
                    <a:pt x="422" y="570"/>
                    <a:pt x="545" y="447"/>
                    <a:pt x="545" y="297"/>
                  </a:cubicBezTo>
                  <a:lnTo>
                    <a:pt x="545" y="273"/>
                  </a:lnTo>
                  <a:cubicBezTo>
                    <a:pt x="545" y="123"/>
                    <a:pt x="422"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8"/>
            <p:cNvSpPr/>
            <p:nvPr/>
          </p:nvSpPr>
          <p:spPr>
            <a:xfrm>
              <a:off x="3305788" y="3009850"/>
              <a:ext cx="13625" cy="14275"/>
            </a:xfrm>
            <a:custGeom>
              <a:avLst/>
              <a:gdLst/>
              <a:ahLst/>
              <a:cxnLst/>
              <a:rect l="l" t="t" r="r" b="b"/>
              <a:pathLst>
                <a:path w="545" h="571" extrusionOk="0">
                  <a:moveTo>
                    <a:pt x="273" y="1"/>
                  </a:moveTo>
                  <a:cubicBezTo>
                    <a:pt x="123" y="1"/>
                    <a:pt x="0" y="123"/>
                    <a:pt x="0" y="273"/>
                  </a:cubicBezTo>
                  <a:lnTo>
                    <a:pt x="0" y="297"/>
                  </a:lnTo>
                  <a:cubicBezTo>
                    <a:pt x="0" y="447"/>
                    <a:pt x="123" y="570"/>
                    <a:pt x="273" y="570"/>
                  </a:cubicBezTo>
                  <a:cubicBezTo>
                    <a:pt x="423" y="570"/>
                    <a:pt x="545" y="447"/>
                    <a:pt x="545" y="297"/>
                  </a:cubicBezTo>
                  <a:lnTo>
                    <a:pt x="545" y="273"/>
                  </a:lnTo>
                  <a:cubicBezTo>
                    <a:pt x="545" y="123"/>
                    <a:pt x="42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8"/>
            <p:cNvSpPr/>
            <p:nvPr/>
          </p:nvSpPr>
          <p:spPr>
            <a:xfrm>
              <a:off x="3252038" y="2730450"/>
              <a:ext cx="464975" cy="398600"/>
            </a:xfrm>
            <a:custGeom>
              <a:avLst/>
              <a:gdLst/>
              <a:ahLst/>
              <a:cxnLst/>
              <a:rect l="l" t="t" r="r" b="b"/>
              <a:pathLst>
                <a:path w="18599" h="15944" extrusionOk="0">
                  <a:moveTo>
                    <a:pt x="9299" y="1624"/>
                  </a:moveTo>
                  <a:cubicBezTo>
                    <a:pt x="9619" y="1624"/>
                    <a:pt x="9879" y="1883"/>
                    <a:pt x="9879" y="2203"/>
                  </a:cubicBezTo>
                  <a:lnTo>
                    <a:pt x="9879" y="3150"/>
                  </a:lnTo>
                  <a:lnTo>
                    <a:pt x="8720" y="3150"/>
                  </a:lnTo>
                  <a:lnTo>
                    <a:pt x="8720" y="2203"/>
                  </a:lnTo>
                  <a:cubicBezTo>
                    <a:pt x="8720" y="1883"/>
                    <a:pt x="8981" y="1624"/>
                    <a:pt x="9299" y="1624"/>
                  </a:cubicBezTo>
                  <a:close/>
                  <a:moveTo>
                    <a:pt x="9879" y="3695"/>
                  </a:moveTo>
                  <a:lnTo>
                    <a:pt x="9879" y="3899"/>
                  </a:lnTo>
                  <a:lnTo>
                    <a:pt x="8720" y="3899"/>
                  </a:lnTo>
                  <a:lnTo>
                    <a:pt x="8720" y="3695"/>
                  </a:lnTo>
                  <a:close/>
                  <a:moveTo>
                    <a:pt x="8407" y="6527"/>
                  </a:moveTo>
                  <a:cubicBezTo>
                    <a:pt x="8421" y="6529"/>
                    <a:pt x="8433" y="6531"/>
                    <a:pt x="8448" y="6531"/>
                  </a:cubicBezTo>
                  <a:cubicBezTo>
                    <a:pt x="8455" y="6531"/>
                    <a:pt x="8463" y="6529"/>
                    <a:pt x="8470" y="6529"/>
                  </a:cubicBezTo>
                  <a:cubicBezTo>
                    <a:pt x="8492" y="6542"/>
                    <a:pt x="8507" y="6564"/>
                    <a:pt x="8507" y="6591"/>
                  </a:cubicBezTo>
                  <a:lnTo>
                    <a:pt x="8507" y="6802"/>
                  </a:lnTo>
                  <a:lnTo>
                    <a:pt x="8366" y="6802"/>
                  </a:lnTo>
                  <a:lnTo>
                    <a:pt x="8366" y="6591"/>
                  </a:lnTo>
                  <a:cubicBezTo>
                    <a:pt x="8366" y="6563"/>
                    <a:pt x="8383" y="6538"/>
                    <a:pt x="8407" y="6527"/>
                  </a:cubicBezTo>
                  <a:close/>
                  <a:moveTo>
                    <a:pt x="10183" y="6528"/>
                  </a:moveTo>
                  <a:cubicBezTo>
                    <a:pt x="10207" y="6541"/>
                    <a:pt x="10223" y="6564"/>
                    <a:pt x="10223" y="6591"/>
                  </a:cubicBezTo>
                  <a:lnTo>
                    <a:pt x="10223" y="6802"/>
                  </a:lnTo>
                  <a:lnTo>
                    <a:pt x="10081" y="6802"/>
                  </a:lnTo>
                  <a:lnTo>
                    <a:pt x="10081" y="6591"/>
                  </a:lnTo>
                  <a:cubicBezTo>
                    <a:pt x="10081" y="6564"/>
                    <a:pt x="10097" y="6541"/>
                    <a:pt x="10121" y="6528"/>
                  </a:cubicBezTo>
                  <a:cubicBezTo>
                    <a:pt x="10130" y="6529"/>
                    <a:pt x="10141" y="6531"/>
                    <a:pt x="10151" y="6531"/>
                  </a:cubicBezTo>
                  <a:cubicBezTo>
                    <a:pt x="10162" y="6531"/>
                    <a:pt x="10173" y="6529"/>
                    <a:pt x="10183" y="6528"/>
                  </a:cubicBezTo>
                  <a:close/>
                  <a:moveTo>
                    <a:pt x="5123" y="6977"/>
                  </a:moveTo>
                  <a:cubicBezTo>
                    <a:pt x="5316" y="6977"/>
                    <a:pt x="5472" y="7135"/>
                    <a:pt x="5472" y="7326"/>
                  </a:cubicBezTo>
                  <a:lnTo>
                    <a:pt x="5472" y="7931"/>
                  </a:lnTo>
                  <a:lnTo>
                    <a:pt x="4773" y="7931"/>
                  </a:lnTo>
                  <a:lnTo>
                    <a:pt x="4773" y="7326"/>
                  </a:lnTo>
                  <a:cubicBezTo>
                    <a:pt x="4773" y="7135"/>
                    <a:pt x="4929" y="6977"/>
                    <a:pt x="5123" y="6977"/>
                  </a:cubicBezTo>
                  <a:close/>
                  <a:moveTo>
                    <a:pt x="13477" y="6977"/>
                  </a:moveTo>
                  <a:cubicBezTo>
                    <a:pt x="13670" y="6977"/>
                    <a:pt x="13826" y="7135"/>
                    <a:pt x="13826" y="7326"/>
                  </a:cubicBezTo>
                  <a:lnTo>
                    <a:pt x="13826" y="7931"/>
                  </a:lnTo>
                  <a:lnTo>
                    <a:pt x="13127" y="7931"/>
                  </a:lnTo>
                  <a:lnTo>
                    <a:pt x="13127" y="7326"/>
                  </a:lnTo>
                  <a:cubicBezTo>
                    <a:pt x="13127" y="7135"/>
                    <a:pt x="13284" y="6977"/>
                    <a:pt x="13477" y="6977"/>
                  </a:cubicBezTo>
                  <a:close/>
                  <a:moveTo>
                    <a:pt x="8507" y="7347"/>
                  </a:moveTo>
                  <a:lnTo>
                    <a:pt x="8507" y="8600"/>
                  </a:lnTo>
                  <a:lnTo>
                    <a:pt x="8366" y="8600"/>
                  </a:lnTo>
                  <a:lnTo>
                    <a:pt x="8366" y="7347"/>
                  </a:lnTo>
                  <a:close/>
                  <a:moveTo>
                    <a:pt x="10223" y="7347"/>
                  </a:moveTo>
                  <a:lnTo>
                    <a:pt x="10223" y="8600"/>
                  </a:lnTo>
                  <a:lnTo>
                    <a:pt x="10081" y="8600"/>
                  </a:lnTo>
                  <a:lnTo>
                    <a:pt x="10081" y="7347"/>
                  </a:lnTo>
                  <a:close/>
                  <a:moveTo>
                    <a:pt x="2423" y="8277"/>
                  </a:moveTo>
                  <a:cubicBezTo>
                    <a:pt x="2691" y="8277"/>
                    <a:pt x="2910" y="8496"/>
                    <a:pt x="2910" y="8764"/>
                  </a:cubicBezTo>
                  <a:lnTo>
                    <a:pt x="2910" y="9562"/>
                  </a:lnTo>
                  <a:lnTo>
                    <a:pt x="1936" y="9562"/>
                  </a:lnTo>
                  <a:lnTo>
                    <a:pt x="1936" y="8764"/>
                  </a:lnTo>
                  <a:cubicBezTo>
                    <a:pt x="1936" y="8496"/>
                    <a:pt x="2154" y="8277"/>
                    <a:pt x="2423" y="8277"/>
                  </a:cubicBezTo>
                  <a:close/>
                  <a:moveTo>
                    <a:pt x="16176" y="8277"/>
                  </a:moveTo>
                  <a:cubicBezTo>
                    <a:pt x="16444" y="8277"/>
                    <a:pt x="16663" y="8496"/>
                    <a:pt x="16663" y="8764"/>
                  </a:cubicBezTo>
                  <a:lnTo>
                    <a:pt x="16663" y="9562"/>
                  </a:lnTo>
                  <a:lnTo>
                    <a:pt x="15689" y="9562"/>
                  </a:lnTo>
                  <a:lnTo>
                    <a:pt x="15689" y="8764"/>
                  </a:lnTo>
                  <a:cubicBezTo>
                    <a:pt x="15689" y="8496"/>
                    <a:pt x="15908" y="8277"/>
                    <a:pt x="16176" y="8277"/>
                  </a:cubicBezTo>
                  <a:close/>
                  <a:moveTo>
                    <a:pt x="10727" y="9145"/>
                  </a:moveTo>
                  <a:cubicBezTo>
                    <a:pt x="10751" y="9145"/>
                    <a:pt x="10771" y="9165"/>
                    <a:pt x="10771" y="9190"/>
                  </a:cubicBezTo>
                  <a:lnTo>
                    <a:pt x="10771" y="9838"/>
                  </a:lnTo>
                  <a:lnTo>
                    <a:pt x="7828" y="9838"/>
                  </a:lnTo>
                  <a:lnTo>
                    <a:pt x="7828" y="9190"/>
                  </a:lnTo>
                  <a:cubicBezTo>
                    <a:pt x="7828" y="9165"/>
                    <a:pt x="7848" y="9145"/>
                    <a:pt x="7872" y="9145"/>
                  </a:cubicBezTo>
                  <a:close/>
                  <a:moveTo>
                    <a:pt x="2910" y="10107"/>
                  </a:moveTo>
                  <a:lnTo>
                    <a:pt x="2910" y="10283"/>
                  </a:lnTo>
                  <a:lnTo>
                    <a:pt x="1936" y="10283"/>
                  </a:lnTo>
                  <a:lnTo>
                    <a:pt x="1936" y="10107"/>
                  </a:lnTo>
                  <a:close/>
                  <a:moveTo>
                    <a:pt x="16663" y="10107"/>
                  </a:moveTo>
                  <a:lnTo>
                    <a:pt x="16663" y="10283"/>
                  </a:lnTo>
                  <a:lnTo>
                    <a:pt x="15689" y="10283"/>
                  </a:lnTo>
                  <a:lnTo>
                    <a:pt x="15689" y="10107"/>
                  </a:lnTo>
                  <a:close/>
                  <a:moveTo>
                    <a:pt x="5472" y="8476"/>
                  </a:moveTo>
                  <a:lnTo>
                    <a:pt x="5472" y="10755"/>
                  </a:lnTo>
                  <a:lnTo>
                    <a:pt x="4773" y="10755"/>
                  </a:lnTo>
                  <a:lnTo>
                    <a:pt x="4773" y="8476"/>
                  </a:lnTo>
                  <a:close/>
                  <a:moveTo>
                    <a:pt x="6424" y="11300"/>
                  </a:moveTo>
                  <a:lnTo>
                    <a:pt x="6330" y="11471"/>
                  </a:lnTo>
                  <a:lnTo>
                    <a:pt x="3455" y="11471"/>
                  </a:lnTo>
                  <a:lnTo>
                    <a:pt x="3455" y="11300"/>
                  </a:lnTo>
                  <a:close/>
                  <a:moveTo>
                    <a:pt x="15144" y="11300"/>
                  </a:moveTo>
                  <a:lnTo>
                    <a:pt x="15144" y="11471"/>
                  </a:lnTo>
                  <a:lnTo>
                    <a:pt x="12269" y="11471"/>
                  </a:lnTo>
                  <a:lnTo>
                    <a:pt x="12174" y="11300"/>
                  </a:lnTo>
                  <a:close/>
                  <a:moveTo>
                    <a:pt x="11045" y="10387"/>
                  </a:moveTo>
                  <a:lnTo>
                    <a:pt x="12003" y="12115"/>
                  </a:lnTo>
                  <a:lnTo>
                    <a:pt x="11390" y="12115"/>
                  </a:lnTo>
                  <a:lnTo>
                    <a:pt x="11390" y="11638"/>
                  </a:lnTo>
                  <a:cubicBezTo>
                    <a:pt x="11390" y="11488"/>
                    <a:pt x="11268" y="11366"/>
                    <a:pt x="11117" y="11366"/>
                  </a:cubicBezTo>
                  <a:cubicBezTo>
                    <a:pt x="10967" y="11366"/>
                    <a:pt x="10845" y="11488"/>
                    <a:pt x="10845" y="11638"/>
                  </a:cubicBezTo>
                  <a:lnTo>
                    <a:pt x="10845" y="12115"/>
                  </a:lnTo>
                  <a:lnTo>
                    <a:pt x="10481" y="12115"/>
                  </a:lnTo>
                  <a:lnTo>
                    <a:pt x="10481" y="11638"/>
                  </a:lnTo>
                  <a:cubicBezTo>
                    <a:pt x="10481" y="11488"/>
                    <a:pt x="10359" y="11366"/>
                    <a:pt x="10208" y="11366"/>
                  </a:cubicBezTo>
                  <a:cubicBezTo>
                    <a:pt x="10058" y="11366"/>
                    <a:pt x="9936" y="11488"/>
                    <a:pt x="9936" y="11638"/>
                  </a:cubicBezTo>
                  <a:lnTo>
                    <a:pt x="9936" y="12115"/>
                  </a:lnTo>
                  <a:lnTo>
                    <a:pt x="9572" y="12115"/>
                  </a:lnTo>
                  <a:lnTo>
                    <a:pt x="9572" y="11638"/>
                  </a:lnTo>
                  <a:cubicBezTo>
                    <a:pt x="9572" y="11488"/>
                    <a:pt x="9450" y="11366"/>
                    <a:pt x="9299" y="11366"/>
                  </a:cubicBezTo>
                  <a:cubicBezTo>
                    <a:pt x="9149" y="11366"/>
                    <a:pt x="9027" y="11488"/>
                    <a:pt x="9027" y="11638"/>
                  </a:cubicBezTo>
                  <a:lnTo>
                    <a:pt x="9027" y="12115"/>
                  </a:lnTo>
                  <a:lnTo>
                    <a:pt x="8663" y="12115"/>
                  </a:lnTo>
                  <a:lnTo>
                    <a:pt x="8663" y="11638"/>
                  </a:lnTo>
                  <a:cubicBezTo>
                    <a:pt x="8663" y="11488"/>
                    <a:pt x="8541" y="11366"/>
                    <a:pt x="8391" y="11366"/>
                  </a:cubicBezTo>
                  <a:cubicBezTo>
                    <a:pt x="8240" y="11366"/>
                    <a:pt x="8118" y="11488"/>
                    <a:pt x="8118" y="11638"/>
                  </a:cubicBezTo>
                  <a:lnTo>
                    <a:pt x="8118" y="12115"/>
                  </a:lnTo>
                  <a:lnTo>
                    <a:pt x="7754" y="12115"/>
                  </a:lnTo>
                  <a:lnTo>
                    <a:pt x="7754" y="11638"/>
                  </a:lnTo>
                  <a:cubicBezTo>
                    <a:pt x="7754" y="11488"/>
                    <a:pt x="7633" y="11366"/>
                    <a:pt x="7483" y="11366"/>
                  </a:cubicBezTo>
                  <a:cubicBezTo>
                    <a:pt x="7331" y="11366"/>
                    <a:pt x="7210" y="11488"/>
                    <a:pt x="7210" y="11638"/>
                  </a:cubicBezTo>
                  <a:lnTo>
                    <a:pt x="7210" y="12115"/>
                  </a:lnTo>
                  <a:lnTo>
                    <a:pt x="6596" y="12115"/>
                  </a:lnTo>
                  <a:lnTo>
                    <a:pt x="7553" y="10387"/>
                  </a:lnTo>
                  <a:cubicBezTo>
                    <a:pt x="7554" y="10387"/>
                    <a:pt x="7555" y="10389"/>
                    <a:pt x="7556" y="10389"/>
                  </a:cubicBezTo>
                  <a:lnTo>
                    <a:pt x="11043" y="10389"/>
                  </a:lnTo>
                  <a:cubicBezTo>
                    <a:pt x="11044" y="10389"/>
                    <a:pt x="11045" y="10387"/>
                    <a:pt x="11045" y="10387"/>
                  </a:cubicBezTo>
                  <a:close/>
                  <a:moveTo>
                    <a:pt x="2910" y="10828"/>
                  </a:moveTo>
                  <a:lnTo>
                    <a:pt x="2910" y="13213"/>
                  </a:lnTo>
                  <a:lnTo>
                    <a:pt x="1936" y="13213"/>
                  </a:lnTo>
                  <a:lnTo>
                    <a:pt x="1936" y="10828"/>
                  </a:lnTo>
                  <a:close/>
                  <a:moveTo>
                    <a:pt x="16663" y="10828"/>
                  </a:moveTo>
                  <a:lnTo>
                    <a:pt x="16663" y="13213"/>
                  </a:lnTo>
                  <a:lnTo>
                    <a:pt x="15689" y="13213"/>
                  </a:lnTo>
                  <a:lnTo>
                    <a:pt x="15689" y="10828"/>
                  </a:lnTo>
                  <a:close/>
                  <a:moveTo>
                    <a:pt x="12468" y="12660"/>
                  </a:moveTo>
                  <a:cubicBezTo>
                    <a:pt x="12481" y="12660"/>
                    <a:pt x="12490" y="12670"/>
                    <a:pt x="12490" y="12682"/>
                  </a:cubicBezTo>
                  <a:lnTo>
                    <a:pt x="12490" y="13641"/>
                  </a:lnTo>
                  <a:lnTo>
                    <a:pt x="10520" y="13641"/>
                  </a:lnTo>
                  <a:lnTo>
                    <a:pt x="10520" y="13389"/>
                  </a:lnTo>
                  <a:cubicBezTo>
                    <a:pt x="10520" y="13102"/>
                    <a:pt x="10287" y="12868"/>
                    <a:pt x="9999" y="12868"/>
                  </a:cubicBezTo>
                  <a:lnTo>
                    <a:pt x="8600" y="12868"/>
                  </a:lnTo>
                  <a:cubicBezTo>
                    <a:pt x="8313" y="12868"/>
                    <a:pt x="8079" y="13102"/>
                    <a:pt x="8079" y="13389"/>
                  </a:cubicBezTo>
                  <a:lnTo>
                    <a:pt x="8079" y="13641"/>
                  </a:lnTo>
                  <a:lnTo>
                    <a:pt x="6109" y="13641"/>
                  </a:lnTo>
                  <a:lnTo>
                    <a:pt x="6109" y="12682"/>
                  </a:lnTo>
                  <a:cubicBezTo>
                    <a:pt x="6109" y="12670"/>
                    <a:pt x="6119" y="12660"/>
                    <a:pt x="6130" y="12660"/>
                  </a:cubicBezTo>
                  <a:close/>
                  <a:moveTo>
                    <a:pt x="3578" y="13759"/>
                  </a:moveTo>
                  <a:cubicBezTo>
                    <a:pt x="3591" y="13759"/>
                    <a:pt x="3603" y="13769"/>
                    <a:pt x="3603" y="13783"/>
                  </a:cubicBezTo>
                  <a:lnTo>
                    <a:pt x="3603" y="14051"/>
                  </a:lnTo>
                  <a:lnTo>
                    <a:pt x="1244" y="14051"/>
                  </a:lnTo>
                  <a:lnTo>
                    <a:pt x="1244" y="13783"/>
                  </a:lnTo>
                  <a:cubicBezTo>
                    <a:pt x="1244" y="13769"/>
                    <a:pt x="1255" y="13759"/>
                    <a:pt x="1268" y="13759"/>
                  </a:cubicBezTo>
                  <a:close/>
                  <a:moveTo>
                    <a:pt x="17331" y="13758"/>
                  </a:moveTo>
                  <a:cubicBezTo>
                    <a:pt x="17344" y="13758"/>
                    <a:pt x="17356" y="13769"/>
                    <a:pt x="17356" y="13783"/>
                  </a:cubicBezTo>
                  <a:lnTo>
                    <a:pt x="17356" y="14051"/>
                  </a:lnTo>
                  <a:lnTo>
                    <a:pt x="14997" y="14051"/>
                  </a:lnTo>
                  <a:lnTo>
                    <a:pt x="14997" y="13783"/>
                  </a:lnTo>
                  <a:cubicBezTo>
                    <a:pt x="14997" y="13769"/>
                    <a:pt x="15008" y="13758"/>
                    <a:pt x="15021" y="13758"/>
                  </a:cubicBezTo>
                  <a:close/>
                  <a:moveTo>
                    <a:pt x="6028" y="12016"/>
                  </a:moveTo>
                  <a:lnTo>
                    <a:pt x="5958" y="12142"/>
                  </a:lnTo>
                  <a:cubicBezTo>
                    <a:pt x="5729" y="12216"/>
                    <a:pt x="5563" y="12430"/>
                    <a:pt x="5563" y="12682"/>
                  </a:cubicBezTo>
                  <a:lnTo>
                    <a:pt x="5563" y="13641"/>
                  </a:lnTo>
                  <a:lnTo>
                    <a:pt x="5508" y="13641"/>
                  </a:lnTo>
                  <a:cubicBezTo>
                    <a:pt x="5190" y="13641"/>
                    <a:pt x="4931" y="13900"/>
                    <a:pt x="4931" y="14217"/>
                  </a:cubicBezTo>
                  <a:lnTo>
                    <a:pt x="4931" y="14561"/>
                  </a:lnTo>
                  <a:lnTo>
                    <a:pt x="4843" y="14561"/>
                  </a:lnTo>
                  <a:cubicBezTo>
                    <a:pt x="4814" y="14275"/>
                    <a:pt x="4570" y="14051"/>
                    <a:pt x="4276" y="14051"/>
                  </a:cubicBezTo>
                  <a:lnTo>
                    <a:pt x="4147" y="14051"/>
                  </a:lnTo>
                  <a:lnTo>
                    <a:pt x="4147" y="13783"/>
                  </a:lnTo>
                  <a:cubicBezTo>
                    <a:pt x="4147" y="13469"/>
                    <a:pt x="3892" y="13213"/>
                    <a:pt x="3578" y="13213"/>
                  </a:cubicBezTo>
                  <a:lnTo>
                    <a:pt x="3455" y="13213"/>
                  </a:lnTo>
                  <a:lnTo>
                    <a:pt x="3455" y="12016"/>
                  </a:lnTo>
                  <a:close/>
                  <a:moveTo>
                    <a:pt x="8079" y="14186"/>
                  </a:moveTo>
                  <a:lnTo>
                    <a:pt x="8079" y="14561"/>
                  </a:lnTo>
                  <a:lnTo>
                    <a:pt x="5477" y="14561"/>
                  </a:lnTo>
                  <a:lnTo>
                    <a:pt x="5477" y="14217"/>
                  </a:lnTo>
                  <a:cubicBezTo>
                    <a:pt x="5477" y="14200"/>
                    <a:pt x="5490" y="14186"/>
                    <a:pt x="5508" y="14186"/>
                  </a:cubicBezTo>
                  <a:close/>
                  <a:moveTo>
                    <a:pt x="13092" y="14186"/>
                  </a:moveTo>
                  <a:cubicBezTo>
                    <a:pt x="13109" y="14186"/>
                    <a:pt x="13123" y="14200"/>
                    <a:pt x="13123" y="14217"/>
                  </a:cubicBezTo>
                  <a:lnTo>
                    <a:pt x="13123" y="14561"/>
                  </a:lnTo>
                  <a:lnTo>
                    <a:pt x="10520" y="14561"/>
                  </a:lnTo>
                  <a:lnTo>
                    <a:pt x="10520" y="14186"/>
                  </a:lnTo>
                  <a:close/>
                  <a:moveTo>
                    <a:pt x="15144" y="12016"/>
                  </a:moveTo>
                  <a:lnTo>
                    <a:pt x="15144" y="13213"/>
                  </a:lnTo>
                  <a:lnTo>
                    <a:pt x="15021" y="13213"/>
                  </a:lnTo>
                  <a:cubicBezTo>
                    <a:pt x="14707" y="13213"/>
                    <a:pt x="14452" y="13469"/>
                    <a:pt x="14452" y="13783"/>
                  </a:cubicBezTo>
                  <a:lnTo>
                    <a:pt x="14452" y="14051"/>
                  </a:lnTo>
                  <a:lnTo>
                    <a:pt x="14323" y="14051"/>
                  </a:lnTo>
                  <a:cubicBezTo>
                    <a:pt x="14029" y="14051"/>
                    <a:pt x="13785" y="14275"/>
                    <a:pt x="13756" y="14561"/>
                  </a:cubicBezTo>
                  <a:lnTo>
                    <a:pt x="13667" y="14561"/>
                  </a:lnTo>
                  <a:lnTo>
                    <a:pt x="13667" y="14217"/>
                  </a:lnTo>
                  <a:cubicBezTo>
                    <a:pt x="13667" y="13900"/>
                    <a:pt x="13409" y="13641"/>
                    <a:pt x="13092" y="13641"/>
                  </a:cubicBezTo>
                  <a:lnTo>
                    <a:pt x="13035" y="13641"/>
                  </a:lnTo>
                  <a:lnTo>
                    <a:pt x="13035" y="12682"/>
                  </a:lnTo>
                  <a:cubicBezTo>
                    <a:pt x="13035" y="12430"/>
                    <a:pt x="12870" y="12216"/>
                    <a:pt x="12642" y="12142"/>
                  </a:cubicBezTo>
                  <a:lnTo>
                    <a:pt x="12572" y="12016"/>
                  </a:lnTo>
                  <a:close/>
                  <a:moveTo>
                    <a:pt x="8079" y="15106"/>
                  </a:moveTo>
                  <a:lnTo>
                    <a:pt x="8079" y="15399"/>
                  </a:lnTo>
                  <a:lnTo>
                    <a:pt x="4846" y="15399"/>
                  </a:lnTo>
                  <a:lnTo>
                    <a:pt x="4846" y="15106"/>
                  </a:lnTo>
                  <a:close/>
                  <a:moveTo>
                    <a:pt x="9975" y="13413"/>
                  </a:moveTo>
                  <a:lnTo>
                    <a:pt x="9975" y="15399"/>
                  </a:lnTo>
                  <a:lnTo>
                    <a:pt x="8624" y="15399"/>
                  </a:lnTo>
                  <a:lnTo>
                    <a:pt x="8624" y="13413"/>
                  </a:lnTo>
                  <a:close/>
                  <a:moveTo>
                    <a:pt x="13753" y="15106"/>
                  </a:moveTo>
                  <a:lnTo>
                    <a:pt x="13753" y="15399"/>
                  </a:lnTo>
                  <a:lnTo>
                    <a:pt x="10520" y="15399"/>
                  </a:lnTo>
                  <a:lnTo>
                    <a:pt x="10520" y="15106"/>
                  </a:lnTo>
                  <a:close/>
                  <a:moveTo>
                    <a:pt x="18029" y="14596"/>
                  </a:moveTo>
                  <a:cubicBezTo>
                    <a:pt x="18043" y="14596"/>
                    <a:pt x="18054" y="14607"/>
                    <a:pt x="18054" y="14620"/>
                  </a:cubicBezTo>
                  <a:lnTo>
                    <a:pt x="18054" y="15399"/>
                  </a:lnTo>
                  <a:lnTo>
                    <a:pt x="14298" y="15399"/>
                  </a:lnTo>
                  <a:lnTo>
                    <a:pt x="14298" y="14620"/>
                  </a:lnTo>
                  <a:cubicBezTo>
                    <a:pt x="14298" y="14607"/>
                    <a:pt x="14309" y="14596"/>
                    <a:pt x="14323" y="14596"/>
                  </a:cubicBezTo>
                  <a:close/>
                  <a:moveTo>
                    <a:pt x="9299" y="0"/>
                  </a:moveTo>
                  <a:cubicBezTo>
                    <a:pt x="9149" y="0"/>
                    <a:pt x="9027" y="122"/>
                    <a:pt x="9027" y="273"/>
                  </a:cubicBezTo>
                  <a:lnTo>
                    <a:pt x="9027" y="1112"/>
                  </a:lnTo>
                  <a:cubicBezTo>
                    <a:pt x="8538" y="1235"/>
                    <a:pt x="8175" y="1678"/>
                    <a:pt x="8175" y="2203"/>
                  </a:cubicBezTo>
                  <a:lnTo>
                    <a:pt x="8175" y="6035"/>
                  </a:lnTo>
                  <a:cubicBezTo>
                    <a:pt x="7966" y="6133"/>
                    <a:pt x="7821" y="6345"/>
                    <a:pt x="7821" y="6591"/>
                  </a:cubicBezTo>
                  <a:lnTo>
                    <a:pt x="7821" y="8603"/>
                  </a:lnTo>
                  <a:cubicBezTo>
                    <a:pt x="7521" y="8629"/>
                    <a:pt x="7283" y="8882"/>
                    <a:pt x="7283" y="9190"/>
                  </a:cubicBezTo>
                  <a:lnTo>
                    <a:pt x="7283" y="9902"/>
                  </a:lnTo>
                  <a:cubicBezTo>
                    <a:pt x="7206" y="9946"/>
                    <a:pt x="7139" y="10011"/>
                    <a:pt x="7094" y="10092"/>
                  </a:cubicBezTo>
                  <a:lnTo>
                    <a:pt x="6726" y="10755"/>
                  </a:lnTo>
                  <a:lnTo>
                    <a:pt x="6017" y="10755"/>
                  </a:lnTo>
                  <a:lnTo>
                    <a:pt x="6017" y="7326"/>
                  </a:lnTo>
                  <a:cubicBezTo>
                    <a:pt x="6017" y="6929"/>
                    <a:pt x="5755" y="6591"/>
                    <a:pt x="5394" y="6475"/>
                  </a:cubicBezTo>
                  <a:lnTo>
                    <a:pt x="5394" y="5838"/>
                  </a:lnTo>
                  <a:cubicBezTo>
                    <a:pt x="5394" y="5688"/>
                    <a:pt x="5273" y="5565"/>
                    <a:pt x="5123" y="5565"/>
                  </a:cubicBezTo>
                  <a:cubicBezTo>
                    <a:pt x="4971" y="5565"/>
                    <a:pt x="4850" y="5688"/>
                    <a:pt x="4850" y="5838"/>
                  </a:cubicBezTo>
                  <a:lnTo>
                    <a:pt x="4850" y="6475"/>
                  </a:lnTo>
                  <a:cubicBezTo>
                    <a:pt x="4489" y="6591"/>
                    <a:pt x="4228" y="6929"/>
                    <a:pt x="4228" y="7326"/>
                  </a:cubicBezTo>
                  <a:lnTo>
                    <a:pt x="4228" y="10755"/>
                  </a:lnTo>
                  <a:lnTo>
                    <a:pt x="3455" y="10755"/>
                  </a:lnTo>
                  <a:lnTo>
                    <a:pt x="3455" y="8764"/>
                  </a:lnTo>
                  <a:cubicBezTo>
                    <a:pt x="3455" y="8289"/>
                    <a:pt x="3133" y="7888"/>
                    <a:pt x="2695" y="7769"/>
                  </a:cubicBezTo>
                  <a:lnTo>
                    <a:pt x="2695" y="6946"/>
                  </a:lnTo>
                  <a:cubicBezTo>
                    <a:pt x="2695" y="6795"/>
                    <a:pt x="2573" y="6673"/>
                    <a:pt x="2423" y="6673"/>
                  </a:cubicBezTo>
                  <a:cubicBezTo>
                    <a:pt x="2273" y="6673"/>
                    <a:pt x="2150" y="6795"/>
                    <a:pt x="2150" y="6946"/>
                  </a:cubicBezTo>
                  <a:lnTo>
                    <a:pt x="2150" y="7769"/>
                  </a:lnTo>
                  <a:cubicBezTo>
                    <a:pt x="1714" y="7888"/>
                    <a:pt x="1391" y="8289"/>
                    <a:pt x="1391" y="8764"/>
                  </a:cubicBezTo>
                  <a:lnTo>
                    <a:pt x="1391" y="13213"/>
                  </a:lnTo>
                  <a:lnTo>
                    <a:pt x="1268" y="13213"/>
                  </a:lnTo>
                  <a:cubicBezTo>
                    <a:pt x="954" y="13213"/>
                    <a:pt x="699" y="13469"/>
                    <a:pt x="699" y="13783"/>
                  </a:cubicBezTo>
                  <a:lnTo>
                    <a:pt x="699" y="14051"/>
                  </a:lnTo>
                  <a:lnTo>
                    <a:pt x="570" y="14051"/>
                  </a:lnTo>
                  <a:cubicBezTo>
                    <a:pt x="255" y="14051"/>
                    <a:pt x="0" y="14307"/>
                    <a:pt x="0" y="14620"/>
                  </a:cubicBezTo>
                  <a:lnTo>
                    <a:pt x="0" y="15671"/>
                  </a:lnTo>
                  <a:cubicBezTo>
                    <a:pt x="0" y="15822"/>
                    <a:pt x="122" y="15944"/>
                    <a:pt x="272" y="15944"/>
                  </a:cubicBezTo>
                  <a:lnTo>
                    <a:pt x="2252" y="15944"/>
                  </a:lnTo>
                  <a:cubicBezTo>
                    <a:pt x="2402" y="15944"/>
                    <a:pt x="2524" y="15822"/>
                    <a:pt x="2524" y="15671"/>
                  </a:cubicBezTo>
                  <a:cubicBezTo>
                    <a:pt x="2524" y="15521"/>
                    <a:pt x="2402" y="15399"/>
                    <a:pt x="2252" y="15399"/>
                  </a:cubicBezTo>
                  <a:lnTo>
                    <a:pt x="545" y="15399"/>
                  </a:lnTo>
                  <a:lnTo>
                    <a:pt x="545" y="14620"/>
                  </a:lnTo>
                  <a:cubicBezTo>
                    <a:pt x="545" y="14607"/>
                    <a:pt x="556" y="14596"/>
                    <a:pt x="570" y="14596"/>
                  </a:cubicBezTo>
                  <a:lnTo>
                    <a:pt x="4276" y="14596"/>
                  </a:lnTo>
                  <a:cubicBezTo>
                    <a:pt x="4290" y="14596"/>
                    <a:pt x="4301" y="14607"/>
                    <a:pt x="4301" y="14620"/>
                  </a:cubicBezTo>
                  <a:lnTo>
                    <a:pt x="4301" y="15399"/>
                  </a:lnTo>
                  <a:lnTo>
                    <a:pt x="3491" y="15399"/>
                  </a:lnTo>
                  <a:cubicBezTo>
                    <a:pt x="3339" y="15399"/>
                    <a:pt x="3218" y="15521"/>
                    <a:pt x="3218" y="15671"/>
                  </a:cubicBezTo>
                  <a:cubicBezTo>
                    <a:pt x="3218" y="15822"/>
                    <a:pt x="3339" y="15944"/>
                    <a:pt x="3491" y="15944"/>
                  </a:cubicBezTo>
                  <a:lnTo>
                    <a:pt x="18327" y="15944"/>
                  </a:lnTo>
                  <a:cubicBezTo>
                    <a:pt x="18477" y="15944"/>
                    <a:pt x="18599" y="15822"/>
                    <a:pt x="18599" y="15671"/>
                  </a:cubicBezTo>
                  <a:lnTo>
                    <a:pt x="18599" y="14620"/>
                  </a:lnTo>
                  <a:cubicBezTo>
                    <a:pt x="18599" y="14307"/>
                    <a:pt x="18343" y="14051"/>
                    <a:pt x="18029" y="14051"/>
                  </a:cubicBezTo>
                  <a:lnTo>
                    <a:pt x="17900" y="14051"/>
                  </a:lnTo>
                  <a:lnTo>
                    <a:pt x="17900" y="13783"/>
                  </a:lnTo>
                  <a:cubicBezTo>
                    <a:pt x="17900" y="13469"/>
                    <a:pt x="17645" y="13213"/>
                    <a:pt x="17331" y="13213"/>
                  </a:cubicBezTo>
                  <a:lnTo>
                    <a:pt x="17208" y="13213"/>
                  </a:lnTo>
                  <a:lnTo>
                    <a:pt x="17208" y="8764"/>
                  </a:lnTo>
                  <a:cubicBezTo>
                    <a:pt x="17208" y="8289"/>
                    <a:pt x="16886" y="7888"/>
                    <a:pt x="16449" y="7769"/>
                  </a:cubicBezTo>
                  <a:lnTo>
                    <a:pt x="16449" y="6946"/>
                  </a:lnTo>
                  <a:cubicBezTo>
                    <a:pt x="16449" y="6795"/>
                    <a:pt x="16326" y="6673"/>
                    <a:pt x="16176" y="6673"/>
                  </a:cubicBezTo>
                  <a:cubicBezTo>
                    <a:pt x="16026" y="6673"/>
                    <a:pt x="15904" y="6795"/>
                    <a:pt x="15904" y="6946"/>
                  </a:cubicBezTo>
                  <a:lnTo>
                    <a:pt x="15904" y="7769"/>
                  </a:lnTo>
                  <a:cubicBezTo>
                    <a:pt x="15467" y="7888"/>
                    <a:pt x="15144" y="8289"/>
                    <a:pt x="15144" y="8764"/>
                  </a:cubicBezTo>
                  <a:lnTo>
                    <a:pt x="15144" y="10755"/>
                  </a:lnTo>
                  <a:lnTo>
                    <a:pt x="14371" y="10755"/>
                  </a:lnTo>
                  <a:lnTo>
                    <a:pt x="14371" y="7326"/>
                  </a:lnTo>
                  <a:cubicBezTo>
                    <a:pt x="14371" y="6929"/>
                    <a:pt x="14110" y="6591"/>
                    <a:pt x="13750" y="6475"/>
                  </a:cubicBezTo>
                  <a:lnTo>
                    <a:pt x="13750" y="5838"/>
                  </a:lnTo>
                  <a:cubicBezTo>
                    <a:pt x="13750" y="5688"/>
                    <a:pt x="13627" y="5565"/>
                    <a:pt x="13477" y="5565"/>
                  </a:cubicBezTo>
                  <a:cubicBezTo>
                    <a:pt x="13327" y="5565"/>
                    <a:pt x="13204" y="5688"/>
                    <a:pt x="13204" y="5838"/>
                  </a:cubicBezTo>
                  <a:lnTo>
                    <a:pt x="13204" y="6475"/>
                  </a:lnTo>
                  <a:cubicBezTo>
                    <a:pt x="12843" y="6591"/>
                    <a:pt x="12583" y="6929"/>
                    <a:pt x="12583" y="7326"/>
                  </a:cubicBezTo>
                  <a:lnTo>
                    <a:pt x="12583" y="9277"/>
                  </a:lnTo>
                  <a:cubicBezTo>
                    <a:pt x="12583" y="9427"/>
                    <a:pt x="12704" y="9549"/>
                    <a:pt x="12854" y="9549"/>
                  </a:cubicBezTo>
                  <a:cubicBezTo>
                    <a:pt x="13004" y="9549"/>
                    <a:pt x="13127" y="9427"/>
                    <a:pt x="13127" y="9277"/>
                  </a:cubicBezTo>
                  <a:lnTo>
                    <a:pt x="13127" y="8476"/>
                  </a:lnTo>
                  <a:lnTo>
                    <a:pt x="13826" y="8476"/>
                  </a:lnTo>
                  <a:lnTo>
                    <a:pt x="13826" y="10755"/>
                  </a:lnTo>
                  <a:lnTo>
                    <a:pt x="13127" y="10755"/>
                  </a:lnTo>
                  <a:lnTo>
                    <a:pt x="13127" y="10518"/>
                  </a:lnTo>
                  <a:cubicBezTo>
                    <a:pt x="13127" y="10368"/>
                    <a:pt x="13004" y="10246"/>
                    <a:pt x="12854" y="10246"/>
                  </a:cubicBezTo>
                  <a:cubicBezTo>
                    <a:pt x="12704" y="10246"/>
                    <a:pt x="12583" y="10368"/>
                    <a:pt x="12583" y="10518"/>
                  </a:cubicBezTo>
                  <a:lnTo>
                    <a:pt x="12583" y="10755"/>
                  </a:lnTo>
                  <a:lnTo>
                    <a:pt x="11873" y="10755"/>
                  </a:lnTo>
                  <a:lnTo>
                    <a:pt x="11505" y="10092"/>
                  </a:lnTo>
                  <a:cubicBezTo>
                    <a:pt x="11460" y="10011"/>
                    <a:pt x="11393" y="9946"/>
                    <a:pt x="11316" y="9902"/>
                  </a:cubicBezTo>
                  <a:lnTo>
                    <a:pt x="11316" y="9190"/>
                  </a:lnTo>
                  <a:cubicBezTo>
                    <a:pt x="11316" y="8878"/>
                    <a:pt x="11072" y="8624"/>
                    <a:pt x="10767" y="8603"/>
                  </a:cubicBezTo>
                  <a:lnTo>
                    <a:pt x="10767" y="6591"/>
                  </a:lnTo>
                  <a:cubicBezTo>
                    <a:pt x="10767" y="6350"/>
                    <a:pt x="10627" y="6141"/>
                    <a:pt x="10424" y="6040"/>
                  </a:cubicBezTo>
                  <a:lnTo>
                    <a:pt x="10424" y="5760"/>
                  </a:lnTo>
                  <a:cubicBezTo>
                    <a:pt x="10424" y="5610"/>
                    <a:pt x="10303" y="5487"/>
                    <a:pt x="10151" y="5487"/>
                  </a:cubicBezTo>
                  <a:cubicBezTo>
                    <a:pt x="10001" y="5487"/>
                    <a:pt x="9879" y="5610"/>
                    <a:pt x="9879" y="5760"/>
                  </a:cubicBezTo>
                  <a:lnTo>
                    <a:pt x="9879" y="6040"/>
                  </a:lnTo>
                  <a:cubicBezTo>
                    <a:pt x="9677" y="6141"/>
                    <a:pt x="9536" y="6350"/>
                    <a:pt x="9536" y="6591"/>
                  </a:cubicBezTo>
                  <a:lnTo>
                    <a:pt x="9536" y="8600"/>
                  </a:lnTo>
                  <a:lnTo>
                    <a:pt x="9053" y="8600"/>
                  </a:lnTo>
                  <a:lnTo>
                    <a:pt x="9053" y="6591"/>
                  </a:lnTo>
                  <a:cubicBezTo>
                    <a:pt x="9053" y="6354"/>
                    <a:pt x="8918" y="6148"/>
                    <a:pt x="8720" y="6045"/>
                  </a:cubicBezTo>
                  <a:lnTo>
                    <a:pt x="8720" y="4445"/>
                  </a:lnTo>
                  <a:lnTo>
                    <a:pt x="9879" y="4445"/>
                  </a:lnTo>
                  <a:lnTo>
                    <a:pt x="9879" y="4517"/>
                  </a:lnTo>
                  <a:cubicBezTo>
                    <a:pt x="9879" y="4669"/>
                    <a:pt x="10001" y="4791"/>
                    <a:pt x="10151" y="4791"/>
                  </a:cubicBezTo>
                  <a:cubicBezTo>
                    <a:pt x="10303" y="4791"/>
                    <a:pt x="10424" y="4669"/>
                    <a:pt x="10424" y="4517"/>
                  </a:cubicBezTo>
                  <a:lnTo>
                    <a:pt x="10424" y="2203"/>
                  </a:lnTo>
                  <a:cubicBezTo>
                    <a:pt x="10424" y="1678"/>
                    <a:pt x="10062" y="1235"/>
                    <a:pt x="9572" y="1112"/>
                  </a:cubicBezTo>
                  <a:lnTo>
                    <a:pt x="9572" y="273"/>
                  </a:lnTo>
                  <a:cubicBezTo>
                    <a:pt x="9572" y="122"/>
                    <a:pt x="9450" y="0"/>
                    <a:pt x="9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8"/>
            <p:cNvSpPr/>
            <p:nvPr/>
          </p:nvSpPr>
          <p:spPr>
            <a:xfrm>
              <a:off x="3590213" y="3046025"/>
              <a:ext cx="25750" cy="13675"/>
            </a:xfrm>
            <a:custGeom>
              <a:avLst/>
              <a:gdLst/>
              <a:ahLst/>
              <a:cxnLst/>
              <a:rect l="l" t="t" r="r" b="b"/>
              <a:pathLst>
                <a:path w="1030" h="547" extrusionOk="0">
                  <a:moveTo>
                    <a:pt x="273" y="0"/>
                  </a:moveTo>
                  <a:cubicBezTo>
                    <a:pt x="123" y="0"/>
                    <a:pt x="0" y="123"/>
                    <a:pt x="0" y="273"/>
                  </a:cubicBezTo>
                  <a:cubicBezTo>
                    <a:pt x="0" y="423"/>
                    <a:pt x="123" y="546"/>
                    <a:pt x="273" y="546"/>
                  </a:cubicBezTo>
                  <a:lnTo>
                    <a:pt x="758" y="546"/>
                  </a:lnTo>
                  <a:cubicBezTo>
                    <a:pt x="908" y="546"/>
                    <a:pt x="1029" y="423"/>
                    <a:pt x="1029" y="273"/>
                  </a:cubicBezTo>
                  <a:cubicBezTo>
                    <a:pt x="1029" y="123"/>
                    <a:pt x="908"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8"/>
            <p:cNvSpPr/>
            <p:nvPr/>
          </p:nvSpPr>
          <p:spPr>
            <a:xfrm>
              <a:off x="3353063" y="3046025"/>
              <a:ext cx="25800" cy="13675"/>
            </a:xfrm>
            <a:custGeom>
              <a:avLst/>
              <a:gdLst/>
              <a:ahLst/>
              <a:cxnLst/>
              <a:rect l="l" t="t" r="r" b="b"/>
              <a:pathLst>
                <a:path w="1032" h="547" extrusionOk="0">
                  <a:moveTo>
                    <a:pt x="274" y="0"/>
                  </a:moveTo>
                  <a:cubicBezTo>
                    <a:pt x="124" y="0"/>
                    <a:pt x="1" y="123"/>
                    <a:pt x="1" y="273"/>
                  </a:cubicBezTo>
                  <a:cubicBezTo>
                    <a:pt x="1" y="423"/>
                    <a:pt x="124" y="546"/>
                    <a:pt x="274" y="546"/>
                  </a:cubicBezTo>
                  <a:lnTo>
                    <a:pt x="758" y="546"/>
                  </a:lnTo>
                  <a:cubicBezTo>
                    <a:pt x="908" y="546"/>
                    <a:pt x="1031" y="423"/>
                    <a:pt x="1031" y="273"/>
                  </a:cubicBezTo>
                  <a:cubicBezTo>
                    <a:pt x="1031" y="123"/>
                    <a:pt x="908" y="0"/>
                    <a:pt x="7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 name="Google Shape;834;p58"/>
          <p:cNvGrpSpPr/>
          <p:nvPr/>
        </p:nvGrpSpPr>
        <p:grpSpPr>
          <a:xfrm>
            <a:off x="5471413" y="2012400"/>
            <a:ext cx="465000" cy="464975"/>
            <a:chOff x="5471413" y="2012400"/>
            <a:chExt cx="465000" cy="464975"/>
          </a:xfrm>
        </p:grpSpPr>
        <p:sp>
          <p:nvSpPr>
            <p:cNvPr id="835" name="Google Shape;835;p58"/>
            <p:cNvSpPr/>
            <p:nvPr/>
          </p:nvSpPr>
          <p:spPr>
            <a:xfrm>
              <a:off x="5471413" y="2012400"/>
              <a:ext cx="465000" cy="464975"/>
            </a:xfrm>
            <a:custGeom>
              <a:avLst/>
              <a:gdLst/>
              <a:ahLst/>
              <a:cxnLst/>
              <a:rect l="l" t="t" r="r" b="b"/>
              <a:pathLst>
                <a:path w="18600" h="18599" extrusionOk="0">
                  <a:moveTo>
                    <a:pt x="10291" y="6663"/>
                  </a:moveTo>
                  <a:lnTo>
                    <a:pt x="10291" y="6900"/>
                  </a:lnTo>
                  <a:lnTo>
                    <a:pt x="8309" y="6900"/>
                  </a:lnTo>
                  <a:lnTo>
                    <a:pt x="8309" y="6663"/>
                  </a:lnTo>
                  <a:close/>
                  <a:moveTo>
                    <a:pt x="4963" y="6733"/>
                  </a:moveTo>
                  <a:lnTo>
                    <a:pt x="5418" y="8519"/>
                  </a:lnTo>
                  <a:lnTo>
                    <a:pt x="4508" y="8519"/>
                  </a:lnTo>
                  <a:lnTo>
                    <a:pt x="4963" y="6733"/>
                  </a:lnTo>
                  <a:close/>
                  <a:moveTo>
                    <a:pt x="13637" y="6733"/>
                  </a:moveTo>
                  <a:lnTo>
                    <a:pt x="14092" y="8519"/>
                  </a:lnTo>
                  <a:lnTo>
                    <a:pt x="13181" y="8519"/>
                  </a:lnTo>
                  <a:lnTo>
                    <a:pt x="13637" y="6733"/>
                  </a:lnTo>
                  <a:close/>
                  <a:moveTo>
                    <a:pt x="5263" y="9064"/>
                  </a:moveTo>
                  <a:lnTo>
                    <a:pt x="5263" y="9156"/>
                  </a:lnTo>
                  <a:lnTo>
                    <a:pt x="4663" y="9156"/>
                  </a:lnTo>
                  <a:lnTo>
                    <a:pt x="4663" y="9064"/>
                  </a:lnTo>
                  <a:close/>
                  <a:moveTo>
                    <a:pt x="13937" y="9064"/>
                  </a:moveTo>
                  <a:lnTo>
                    <a:pt x="13937" y="9156"/>
                  </a:lnTo>
                  <a:lnTo>
                    <a:pt x="13336" y="9156"/>
                  </a:lnTo>
                  <a:lnTo>
                    <a:pt x="13336" y="9064"/>
                  </a:lnTo>
                  <a:close/>
                  <a:moveTo>
                    <a:pt x="10960" y="7444"/>
                  </a:moveTo>
                  <a:cubicBezTo>
                    <a:pt x="10992" y="7444"/>
                    <a:pt x="11021" y="7466"/>
                    <a:pt x="11030" y="7497"/>
                  </a:cubicBezTo>
                  <a:lnTo>
                    <a:pt x="11683" y="9847"/>
                  </a:lnTo>
                  <a:lnTo>
                    <a:pt x="6917" y="9847"/>
                  </a:lnTo>
                  <a:lnTo>
                    <a:pt x="7570" y="7497"/>
                  </a:lnTo>
                  <a:cubicBezTo>
                    <a:pt x="7579" y="7466"/>
                    <a:pt x="7607" y="7444"/>
                    <a:pt x="7639" y="7444"/>
                  </a:cubicBezTo>
                  <a:close/>
                  <a:moveTo>
                    <a:pt x="12276" y="10392"/>
                  </a:moveTo>
                  <a:cubicBezTo>
                    <a:pt x="12336" y="10392"/>
                    <a:pt x="12386" y="10441"/>
                    <a:pt x="12386" y="10503"/>
                  </a:cubicBezTo>
                  <a:lnTo>
                    <a:pt x="12386" y="10529"/>
                  </a:lnTo>
                  <a:cubicBezTo>
                    <a:pt x="12386" y="10590"/>
                    <a:pt x="12336" y="10639"/>
                    <a:pt x="12276" y="10639"/>
                  </a:cubicBezTo>
                  <a:lnTo>
                    <a:pt x="6285" y="10639"/>
                  </a:lnTo>
                  <a:cubicBezTo>
                    <a:pt x="6225" y="10639"/>
                    <a:pt x="6176" y="10590"/>
                    <a:pt x="6176" y="10529"/>
                  </a:cubicBezTo>
                  <a:lnTo>
                    <a:pt x="6176" y="10503"/>
                  </a:lnTo>
                  <a:cubicBezTo>
                    <a:pt x="6176" y="10441"/>
                    <a:pt x="6225" y="10392"/>
                    <a:pt x="6285" y="10392"/>
                  </a:cubicBezTo>
                  <a:close/>
                  <a:moveTo>
                    <a:pt x="12054" y="11184"/>
                  </a:moveTo>
                  <a:lnTo>
                    <a:pt x="12127" y="11447"/>
                  </a:lnTo>
                  <a:lnTo>
                    <a:pt x="6472" y="11447"/>
                  </a:lnTo>
                  <a:lnTo>
                    <a:pt x="6545" y="11184"/>
                  </a:lnTo>
                  <a:close/>
                  <a:moveTo>
                    <a:pt x="8439" y="11992"/>
                  </a:moveTo>
                  <a:cubicBezTo>
                    <a:pt x="8402" y="12068"/>
                    <a:pt x="8376" y="12152"/>
                    <a:pt x="8361" y="12238"/>
                  </a:cubicBezTo>
                  <a:lnTo>
                    <a:pt x="5851" y="12238"/>
                  </a:lnTo>
                  <a:cubicBezTo>
                    <a:pt x="5783" y="12238"/>
                    <a:pt x="5728" y="12183"/>
                    <a:pt x="5728" y="12115"/>
                  </a:cubicBezTo>
                  <a:cubicBezTo>
                    <a:pt x="5728" y="12047"/>
                    <a:pt x="5783" y="11992"/>
                    <a:pt x="5851" y="11992"/>
                  </a:cubicBezTo>
                  <a:close/>
                  <a:moveTo>
                    <a:pt x="12710" y="11992"/>
                  </a:moveTo>
                  <a:cubicBezTo>
                    <a:pt x="12777" y="11992"/>
                    <a:pt x="12833" y="12047"/>
                    <a:pt x="12833" y="12115"/>
                  </a:cubicBezTo>
                  <a:cubicBezTo>
                    <a:pt x="12833" y="12183"/>
                    <a:pt x="12777" y="12238"/>
                    <a:pt x="12710" y="12238"/>
                  </a:cubicBezTo>
                  <a:lnTo>
                    <a:pt x="10239" y="12238"/>
                  </a:lnTo>
                  <a:cubicBezTo>
                    <a:pt x="10224" y="12152"/>
                    <a:pt x="10197" y="12068"/>
                    <a:pt x="10162" y="11992"/>
                  </a:cubicBezTo>
                  <a:close/>
                  <a:moveTo>
                    <a:pt x="8346" y="12783"/>
                  </a:moveTo>
                  <a:lnTo>
                    <a:pt x="8346" y="13046"/>
                  </a:lnTo>
                  <a:lnTo>
                    <a:pt x="6027" y="13046"/>
                  </a:lnTo>
                  <a:lnTo>
                    <a:pt x="6101" y="12783"/>
                  </a:lnTo>
                  <a:close/>
                  <a:moveTo>
                    <a:pt x="12499" y="12783"/>
                  </a:moveTo>
                  <a:lnTo>
                    <a:pt x="12572" y="13046"/>
                  </a:lnTo>
                  <a:lnTo>
                    <a:pt x="10253" y="13046"/>
                  </a:lnTo>
                  <a:lnTo>
                    <a:pt x="10253" y="12783"/>
                  </a:lnTo>
                  <a:close/>
                  <a:moveTo>
                    <a:pt x="8346" y="13591"/>
                  </a:moveTo>
                  <a:lnTo>
                    <a:pt x="8346" y="13838"/>
                  </a:lnTo>
                  <a:lnTo>
                    <a:pt x="5492" y="13838"/>
                  </a:lnTo>
                  <a:cubicBezTo>
                    <a:pt x="5424" y="13838"/>
                    <a:pt x="5369" y="13783"/>
                    <a:pt x="5369" y="13714"/>
                  </a:cubicBezTo>
                  <a:cubicBezTo>
                    <a:pt x="5369" y="13646"/>
                    <a:pt x="5424" y="13591"/>
                    <a:pt x="5492" y="13591"/>
                  </a:cubicBezTo>
                  <a:close/>
                  <a:moveTo>
                    <a:pt x="13069" y="13591"/>
                  </a:moveTo>
                  <a:cubicBezTo>
                    <a:pt x="13136" y="13591"/>
                    <a:pt x="13192" y="13646"/>
                    <a:pt x="13192" y="13714"/>
                  </a:cubicBezTo>
                  <a:cubicBezTo>
                    <a:pt x="13192" y="13783"/>
                    <a:pt x="13136" y="13838"/>
                    <a:pt x="13069" y="13838"/>
                  </a:cubicBezTo>
                  <a:lnTo>
                    <a:pt x="10253" y="13838"/>
                  </a:lnTo>
                  <a:lnTo>
                    <a:pt x="10253" y="13591"/>
                  </a:lnTo>
                  <a:close/>
                  <a:moveTo>
                    <a:pt x="6392" y="9701"/>
                  </a:moveTo>
                  <a:lnTo>
                    <a:pt x="6352" y="9847"/>
                  </a:lnTo>
                  <a:lnTo>
                    <a:pt x="6285" y="9847"/>
                  </a:lnTo>
                  <a:cubicBezTo>
                    <a:pt x="5924" y="9847"/>
                    <a:pt x="5630" y="10141"/>
                    <a:pt x="5630" y="10503"/>
                  </a:cubicBezTo>
                  <a:lnTo>
                    <a:pt x="5630" y="10529"/>
                  </a:lnTo>
                  <a:cubicBezTo>
                    <a:pt x="5630" y="10787"/>
                    <a:pt x="5781" y="11011"/>
                    <a:pt x="5999" y="11117"/>
                  </a:cubicBezTo>
                  <a:lnTo>
                    <a:pt x="5906" y="11447"/>
                  </a:lnTo>
                  <a:lnTo>
                    <a:pt x="5851" y="11447"/>
                  </a:lnTo>
                  <a:cubicBezTo>
                    <a:pt x="5483" y="11447"/>
                    <a:pt x="5183" y="11746"/>
                    <a:pt x="5183" y="12115"/>
                  </a:cubicBezTo>
                  <a:cubicBezTo>
                    <a:pt x="5183" y="12377"/>
                    <a:pt x="5335" y="12603"/>
                    <a:pt x="5555" y="12713"/>
                  </a:cubicBezTo>
                  <a:lnTo>
                    <a:pt x="5461" y="13047"/>
                  </a:lnTo>
                  <a:cubicBezTo>
                    <a:pt x="5107" y="13063"/>
                    <a:pt x="4824" y="13356"/>
                    <a:pt x="4824" y="13714"/>
                  </a:cubicBezTo>
                  <a:cubicBezTo>
                    <a:pt x="4824" y="13781"/>
                    <a:pt x="4834" y="13847"/>
                    <a:pt x="4852" y="13908"/>
                  </a:cubicBezTo>
                  <a:lnTo>
                    <a:pt x="4233" y="13908"/>
                  </a:lnTo>
                  <a:lnTo>
                    <a:pt x="4233" y="9721"/>
                  </a:lnTo>
                  <a:cubicBezTo>
                    <a:pt x="4233" y="9711"/>
                    <a:pt x="4241" y="9701"/>
                    <a:pt x="4252" y="9701"/>
                  </a:cubicBezTo>
                  <a:close/>
                  <a:moveTo>
                    <a:pt x="8346" y="14383"/>
                  </a:moveTo>
                  <a:lnTo>
                    <a:pt x="8346" y="15154"/>
                  </a:lnTo>
                  <a:lnTo>
                    <a:pt x="5442" y="15154"/>
                  </a:lnTo>
                  <a:lnTo>
                    <a:pt x="5656" y="14383"/>
                  </a:lnTo>
                  <a:close/>
                  <a:moveTo>
                    <a:pt x="9299" y="11992"/>
                  </a:moveTo>
                  <a:cubicBezTo>
                    <a:pt x="9525" y="11992"/>
                    <a:pt x="9708" y="12174"/>
                    <a:pt x="9708" y="12400"/>
                  </a:cubicBezTo>
                  <a:lnTo>
                    <a:pt x="9708" y="15154"/>
                  </a:lnTo>
                  <a:lnTo>
                    <a:pt x="8891" y="15154"/>
                  </a:lnTo>
                  <a:lnTo>
                    <a:pt x="8891" y="12400"/>
                  </a:lnTo>
                  <a:cubicBezTo>
                    <a:pt x="8891" y="12174"/>
                    <a:pt x="9074" y="11992"/>
                    <a:pt x="9299" y="11992"/>
                  </a:cubicBezTo>
                  <a:close/>
                  <a:moveTo>
                    <a:pt x="12943" y="14383"/>
                  </a:moveTo>
                  <a:lnTo>
                    <a:pt x="13159" y="15154"/>
                  </a:lnTo>
                  <a:lnTo>
                    <a:pt x="10253" y="15154"/>
                  </a:lnTo>
                  <a:lnTo>
                    <a:pt x="10253" y="14383"/>
                  </a:lnTo>
                  <a:close/>
                  <a:moveTo>
                    <a:pt x="13520" y="15699"/>
                  </a:moveTo>
                  <a:cubicBezTo>
                    <a:pt x="13603" y="15699"/>
                    <a:pt x="13670" y="15765"/>
                    <a:pt x="13670" y="15848"/>
                  </a:cubicBezTo>
                  <a:lnTo>
                    <a:pt x="13670" y="16064"/>
                  </a:lnTo>
                  <a:lnTo>
                    <a:pt x="4930" y="16064"/>
                  </a:lnTo>
                  <a:lnTo>
                    <a:pt x="4930" y="15848"/>
                  </a:lnTo>
                  <a:cubicBezTo>
                    <a:pt x="4930" y="15765"/>
                    <a:pt x="4996" y="15699"/>
                    <a:pt x="5079" y="15699"/>
                  </a:cubicBezTo>
                  <a:close/>
                  <a:moveTo>
                    <a:pt x="5070" y="14453"/>
                  </a:moveTo>
                  <a:lnTo>
                    <a:pt x="4866" y="15187"/>
                  </a:lnTo>
                  <a:cubicBezTo>
                    <a:pt x="4587" y="15277"/>
                    <a:pt x="4385" y="15539"/>
                    <a:pt x="4385" y="15848"/>
                  </a:cubicBezTo>
                  <a:lnTo>
                    <a:pt x="4385" y="16064"/>
                  </a:lnTo>
                  <a:lnTo>
                    <a:pt x="3856" y="16064"/>
                  </a:lnTo>
                  <a:cubicBezTo>
                    <a:pt x="3653" y="16064"/>
                    <a:pt x="3473" y="16151"/>
                    <a:pt x="3346" y="16289"/>
                  </a:cubicBezTo>
                  <a:lnTo>
                    <a:pt x="564" y="16289"/>
                  </a:lnTo>
                  <a:cubicBezTo>
                    <a:pt x="553" y="16289"/>
                    <a:pt x="546" y="16282"/>
                    <a:pt x="546" y="16271"/>
                  </a:cubicBezTo>
                  <a:lnTo>
                    <a:pt x="546" y="14471"/>
                  </a:lnTo>
                  <a:cubicBezTo>
                    <a:pt x="546" y="14462"/>
                    <a:pt x="553" y="14453"/>
                    <a:pt x="564" y="14453"/>
                  </a:cubicBezTo>
                  <a:close/>
                  <a:moveTo>
                    <a:pt x="18036" y="14453"/>
                  </a:moveTo>
                  <a:cubicBezTo>
                    <a:pt x="18046" y="14453"/>
                    <a:pt x="18055" y="14462"/>
                    <a:pt x="18055" y="14471"/>
                  </a:cubicBezTo>
                  <a:lnTo>
                    <a:pt x="18055" y="16271"/>
                  </a:lnTo>
                  <a:cubicBezTo>
                    <a:pt x="18055" y="16282"/>
                    <a:pt x="18046" y="16289"/>
                    <a:pt x="18036" y="16289"/>
                  </a:cubicBezTo>
                  <a:lnTo>
                    <a:pt x="15254" y="16289"/>
                  </a:lnTo>
                  <a:cubicBezTo>
                    <a:pt x="15128" y="16151"/>
                    <a:pt x="14946" y="16064"/>
                    <a:pt x="14744" y="16064"/>
                  </a:cubicBezTo>
                  <a:lnTo>
                    <a:pt x="14215" y="16064"/>
                  </a:lnTo>
                  <a:lnTo>
                    <a:pt x="14215" y="15848"/>
                  </a:lnTo>
                  <a:cubicBezTo>
                    <a:pt x="14215" y="15539"/>
                    <a:pt x="14012" y="15277"/>
                    <a:pt x="13733" y="15187"/>
                  </a:cubicBezTo>
                  <a:lnTo>
                    <a:pt x="13529" y="14453"/>
                  </a:lnTo>
                  <a:close/>
                  <a:moveTo>
                    <a:pt x="14744" y="16609"/>
                  </a:moveTo>
                  <a:cubicBezTo>
                    <a:pt x="14826" y="16609"/>
                    <a:pt x="14894" y="16676"/>
                    <a:pt x="14894" y="16759"/>
                  </a:cubicBezTo>
                  <a:lnTo>
                    <a:pt x="14894" y="16974"/>
                  </a:lnTo>
                  <a:lnTo>
                    <a:pt x="3706" y="16974"/>
                  </a:lnTo>
                  <a:lnTo>
                    <a:pt x="3706" y="16759"/>
                  </a:lnTo>
                  <a:cubicBezTo>
                    <a:pt x="3706" y="16676"/>
                    <a:pt x="3774" y="16609"/>
                    <a:pt x="3856" y="16609"/>
                  </a:cubicBezTo>
                  <a:close/>
                  <a:moveTo>
                    <a:pt x="9299" y="0"/>
                  </a:moveTo>
                  <a:cubicBezTo>
                    <a:pt x="9044" y="0"/>
                    <a:pt x="8828" y="168"/>
                    <a:pt x="8766" y="416"/>
                  </a:cubicBezTo>
                  <a:lnTo>
                    <a:pt x="7360" y="5923"/>
                  </a:lnTo>
                  <a:cubicBezTo>
                    <a:pt x="7315" y="6101"/>
                    <a:pt x="7354" y="6288"/>
                    <a:pt x="7467" y="6433"/>
                  </a:cubicBezTo>
                  <a:cubicBezTo>
                    <a:pt x="7543" y="6533"/>
                    <a:pt x="7648" y="6603"/>
                    <a:pt x="7765" y="6638"/>
                  </a:cubicBezTo>
                  <a:lnTo>
                    <a:pt x="7765" y="6900"/>
                  </a:lnTo>
                  <a:lnTo>
                    <a:pt x="7639" y="6900"/>
                  </a:lnTo>
                  <a:cubicBezTo>
                    <a:pt x="7364" y="6900"/>
                    <a:pt x="7119" y="7085"/>
                    <a:pt x="7045" y="7352"/>
                  </a:cubicBezTo>
                  <a:lnTo>
                    <a:pt x="6543" y="9157"/>
                  </a:lnTo>
                  <a:lnTo>
                    <a:pt x="5808" y="9157"/>
                  </a:lnTo>
                  <a:lnTo>
                    <a:pt x="5808" y="8998"/>
                  </a:lnTo>
                  <a:cubicBezTo>
                    <a:pt x="5847" y="8973"/>
                    <a:pt x="5882" y="8941"/>
                    <a:pt x="5913" y="8903"/>
                  </a:cubicBezTo>
                  <a:cubicBezTo>
                    <a:pt x="5991" y="8801"/>
                    <a:pt x="6020" y="8669"/>
                    <a:pt x="5988" y="8544"/>
                  </a:cubicBezTo>
                  <a:lnTo>
                    <a:pt x="5349" y="6045"/>
                  </a:lnTo>
                  <a:cubicBezTo>
                    <a:pt x="5304" y="5865"/>
                    <a:pt x="5149" y="5745"/>
                    <a:pt x="4963" y="5745"/>
                  </a:cubicBezTo>
                  <a:cubicBezTo>
                    <a:pt x="4777" y="5745"/>
                    <a:pt x="4622" y="5865"/>
                    <a:pt x="4576" y="6045"/>
                  </a:cubicBezTo>
                  <a:lnTo>
                    <a:pt x="3939" y="8544"/>
                  </a:lnTo>
                  <a:cubicBezTo>
                    <a:pt x="3907" y="8669"/>
                    <a:pt x="3934" y="8801"/>
                    <a:pt x="4014" y="8903"/>
                  </a:cubicBezTo>
                  <a:cubicBezTo>
                    <a:pt x="4043" y="8941"/>
                    <a:pt x="4079" y="8973"/>
                    <a:pt x="4118" y="8998"/>
                  </a:cubicBezTo>
                  <a:lnTo>
                    <a:pt x="4118" y="9173"/>
                  </a:lnTo>
                  <a:cubicBezTo>
                    <a:pt x="3871" y="9234"/>
                    <a:pt x="3688" y="9456"/>
                    <a:pt x="3688" y="9721"/>
                  </a:cubicBezTo>
                  <a:lnTo>
                    <a:pt x="3688" y="13908"/>
                  </a:lnTo>
                  <a:lnTo>
                    <a:pt x="564" y="13908"/>
                  </a:lnTo>
                  <a:cubicBezTo>
                    <a:pt x="253" y="13908"/>
                    <a:pt x="1" y="14160"/>
                    <a:pt x="1" y="14471"/>
                  </a:cubicBezTo>
                  <a:lnTo>
                    <a:pt x="1" y="16271"/>
                  </a:lnTo>
                  <a:cubicBezTo>
                    <a:pt x="1" y="16582"/>
                    <a:pt x="253" y="16834"/>
                    <a:pt x="564" y="16834"/>
                  </a:cubicBezTo>
                  <a:lnTo>
                    <a:pt x="3161" y="16834"/>
                  </a:lnTo>
                  <a:lnTo>
                    <a:pt x="3161" y="16974"/>
                  </a:lnTo>
                  <a:lnTo>
                    <a:pt x="2563" y="16974"/>
                  </a:lnTo>
                  <a:cubicBezTo>
                    <a:pt x="2180" y="16974"/>
                    <a:pt x="1868" y="17285"/>
                    <a:pt x="1868" y="17669"/>
                  </a:cubicBezTo>
                  <a:lnTo>
                    <a:pt x="1868" y="18327"/>
                  </a:lnTo>
                  <a:cubicBezTo>
                    <a:pt x="1868" y="18477"/>
                    <a:pt x="1991" y="18599"/>
                    <a:pt x="2141" y="18599"/>
                  </a:cubicBezTo>
                  <a:lnTo>
                    <a:pt x="3339" y="18599"/>
                  </a:lnTo>
                  <a:cubicBezTo>
                    <a:pt x="3490" y="18599"/>
                    <a:pt x="3612" y="18477"/>
                    <a:pt x="3612" y="18327"/>
                  </a:cubicBezTo>
                  <a:cubicBezTo>
                    <a:pt x="3612" y="18176"/>
                    <a:pt x="3490" y="18054"/>
                    <a:pt x="3339" y="18054"/>
                  </a:cubicBezTo>
                  <a:lnTo>
                    <a:pt x="2414" y="18054"/>
                  </a:lnTo>
                  <a:lnTo>
                    <a:pt x="2414" y="17669"/>
                  </a:lnTo>
                  <a:cubicBezTo>
                    <a:pt x="2414" y="17587"/>
                    <a:pt x="2480" y="17519"/>
                    <a:pt x="2563" y="17519"/>
                  </a:cubicBezTo>
                  <a:lnTo>
                    <a:pt x="16036" y="17519"/>
                  </a:lnTo>
                  <a:cubicBezTo>
                    <a:pt x="16119" y="17519"/>
                    <a:pt x="16186" y="17587"/>
                    <a:pt x="16186" y="17669"/>
                  </a:cubicBezTo>
                  <a:lnTo>
                    <a:pt x="16186" y="18054"/>
                  </a:lnTo>
                  <a:lnTo>
                    <a:pt x="4581" y="18054"/>
                  </a:lnTo>
                  <a:cubicBezTo>
                    <a:pt x="4431" y="18054"/>
                    <a:pt x="4308" y="18176"/>
                    <a:pt x="4308" y="18327"/>
                  </a:cubicBezTo>
                  <a:cubicBezTo>
                    <a:pt x="4308" y="18477"/>
                    <a:pt x="4431" y="18599"/>
                    <a:pt x="4581" y="18599"/>
                  </a:cubicBezTo>
                  <a:lnTo>
                    <a:pt x="16459" y="18599"/>
                  </a:lnTo>
                  <a:cubicBezTo>
                    <a:pt x="16609" y="18599"/>
                    <a:pt x="16731" y="18477"/>
                    <a:pt x="16731" y="18327"/>
                  </a:cubicBezTo>
                  <a:lnTo>
                    <a:pt x="16731" y="17669"/>
                  </a:lnTo>
                  <a:cubicBezTo>
                    <a:pt x="16731" y="17285"/>
                    <a:pt x="16420" y="16974"/>
                    <a:pt x="16036" y="16974"/>
                  </a:cubicBezTo>
                  <a:lnTo>
                    <a:pt x="15439" y="16974"/>
                  </a:lnTo>
                  <a:lnTo>
                    <a:pt x="15439" y="16834"/>
                  </a:lnTo>
                  <a:lnTo>
                    <a:pt x="18036" y="16834"/>
                  </a:lnTo>
                  <a:cubicBezTo>
                    <a:pt x="18346" y="16834"/>
                    <a:pt x="18599" y="16582"/>
                    <a:pt x="18599" y="16271"/>
                  </a:cubicBezTo>
                  <a:lnTo>
                    <a:pt x="18599" y="14471"/>
                  </a:lnTo>
                  <a:cubicBezTo>
                    <a:pt x="18599" y="14160"/>
                    <a:pt x="18346" y="13908"/>
                    <a:pt x="18036" y="13908"/>
                  </a:cubicBezTo>
                  <a:lnTo>
                    <a:pt x="14912" y="13908"/>
                  </a:lnTo>
                  <a:lnTo>
                    <a:pt x="14912" y="12536"/>
                  </a:lnTo>
                  <a:cubicBezTo>
                    <a:pt x="14912" y="12386"/>
                    <a:pt x="14791" y="12263"/>
                    <a:pt x="14639" y="12263"/>
                  </a:cubicBezTo>
                  <a:cubicBezTo>
                    <a:pt x="14489" y="12263"/>
                    <a:pt x="14368" y="12386"/>
                    <a:pt x="14368" y="12536"/>
                  </a:cubicBezTo>
                  <a:lnTo>
                    <a:pt x="14368" y="13908"/>
                  </a:lnTo>
                  <a:lnTo>
                    <a:pt x="13708" y="13908"/>
                  </a:lnTo>
                  <a:cubicBezTo>
                    <a:pt x="13727" y="13847"/>
                    <a:pt x="13738" y="13781"/>
                    <a:pt x="13738" y="13714"/>
                  </a:cubicBezTo>
                  <a:cubicBezTo>
                    <a:pt x="13738" y="13370"/>
                    <a:pt x="13475" y="13084"/>
                    <a:pt x="13139" y="13050"/>
                  </a:cubicBezTo>
                  <a:lnTo>
                    <a:pt x="13041" y="12696"/>
                  </a:lnTo>
                  <a:cubicBezTo>
                    <a:pt x="13241" y="12580"/>
                    <a:pt x="13378" y="12364"/>
                    <a:pt x="13378" y="12115"/>
                  </a:cubicBezTo>
                  <a:cubicBezTo>
                    <a:pt x="13378" y="11746"/>
                    <a:pt x="13079" y="11447"/>
                    <a:pt x="12710" y="11447"/>
                  </a:cubicBezTo>
                  <a:lnTo>
                    <a:pt x="12693" y="11447"/>
                  </a:lnTo>
                  <a:lnTo>
                    <a:pt x="12597" y="11099"/>
                  </a:lnTo>
                  <a:cubicBezTo>
                    <a:pt x="12796" y="10987"/>
                    <a:pt x="12931" y="10773"/>
                    <a:pt x="12931" y="10529"/>
                  </a:cubicBezTo>
                  <a:lnTo>
                    <a:pt x="12931" y="10503"/>
                  </a:lnTo>
                  <a:cubicBezTo>
                    <a:pt x="12931" y="10141"/>
                    <a:pt x="12637" y="9847"/>
                    <a:pt x="12276" y="9847"/>
                  </a:cubicBezTo>
                  <a:lnTo>
                    <a:pt x="12249" y="9847"/>
                  </a:lnTo>
                  <a:lnTo>
                    <a:pt x="12208" y="9702"/>
                  </a:lnTo>
                  <a:lnTo>
                    <a:pt x="14348" y="9702"/>
                  </a:lnTo>
                  <a:cubicBezTo>
                    <a:pt x="14359" y="9702"/>
                    <a:pt x="14368" y="9711"/>
                    <a:pt x="14368" y="9721"/>
                  </a:cubicBezTo>
                  <a:lnTo>
                    <a:pt x="14368" y="11295"/>
                  </a:lnTo>
                  <a:cubicBezTo>
                    <a:pt x="14368" y="11445"/>
                    <a:pt x="14489" y="11567"/>
                    <a:pt x="14639" y="11567"/>
                  </a:cubicBezTo>
                  <a:cubicBezTo>
                    <a:pt x="14791" y="11567"/>
                    <a:pt x="14912" y="11445"/>
                    <a:pt x="14912" y="11295"/>
                  </a:cubicBezTo>
                  <a:lnTo>
                    <a:pt x="14912" y="9721"/>
                  </a:lnTo>
                  <a:cubicBezTo>
                    <a:pt x="14912" y="9456"/>
                    <a:pt x="14728" y="9234"/>
                    <a:pt x="14482" y="9173"/>
                  </a:cubicBezTo>
                  <a:lnTo>
                    <a:pt x="14482" y="8998"/>
                  </a:lnTo>
                  <a:cubicBezTo>
                    <a:pt x="14521" y="8973"/>
                    <a:pt x="14556" y="8941"/>
                    <a:pt x="14585" y="8903"/>
                  </a:cubicBezTo>
                  <a:cubicBezTo>
                    <a:pt x="14665" y="8801"/>
                    <a:pt x="14692" y="8669"/>
                    <a:pt x="14660" y="8544"/>
                  </a:cubicBezTo>
                  <a:lnTo>
                    <a:pt x="14023" y="6045"/>
                  </a:lnTo>
                  <a:cubicBezTo>
                    <a:pt x="13978" y="5865"/>
                    <a:pt x="13821" y="5745"/>
                    <a:pt x="13637" y="5745"/>
                  </a:cubicBezTo>
                  <a:cubicBezTo>
                    <a:pt x="13451" y="5745"/>
                    <a:pt x="13295" y="5865"/>
                    <a:pt x="13250" y="6045"/>
                  </a:cubicBezTo>
                  <a:lnTo>
                    <a:pt x="12613" y="8544"/>
                  </a:lnTo>
                  <a:cubicBezTo>
                    <a:pt x="12581" y="8669"/>
                    <a:pt x="12608" y="8801"/>
                    <a:pt x="12688" y="8903"/>
                  </a:cubicBezTo>
                  <a:cubicBezTo>
                    <a:pt x="12717" y="8941"/>
                    <a:pt x="12753" y="8973"/>
                    <a:pt x="12791" y="8998"/>
                  </a:cubicBezTo>
                  <a:lnTo>
                    <a:pt x="12791" y="9156"/>
                  </a:lnTo>
                  <a:lnTo>
                    <a:pt x="12057" y="9156"/>
                  </a:lnTo>
                  <a:lnTo>
                    <a:pt x="11554" y="7351"/>
                  </a:lnTo>
                  <a:cubicBezTo>
                    <a:pt x="11480" y="7085"/>
                    <a:pt x="11236" y="6900"/>
                    <a:pt x="10960" y="6900"/>
                  </a:cubicBezTo>
                  <a:lnTo>
                    <a:pt x="10836" y="6900"/>
                  </a:lnTo>
                  <a:lnTo>
                    <a:pt x="10836" y="6638"/>
                  </a:lnTo>
                  <a:cubicBezTo>
                    <a:pt x="10952" y="6602"/>
                    <a:pt x="11056" y="6533"/>
                    <a:pt x="11133" y="6433"/>
                  </a:cubicBezTo>
                  <a:cubicBezTo>
                    <a:pt x="11246" y="6288"/>
                    <a:pt x="11286" y="6101"/>
                    <a:pt x="11239" y="5923"/>
                  </a:cubicBezTo>
                  <a:lnTo>
                    <a:pt x="10870" y="4477"/>
                  </a:lnTo>
                  <a:cubicBezTo>
                    <a:pt x="10839" y="4353"/>
                    <a:pt x="10728" y="4272"/>
                    <a:pt x="10606" y="4272"/>
                  </a:cubicBezTo>
                  <a:cubicBezTo>
                    <a:pt x="10584" y="4272"/>
                    <a:pt x="10562" y="4274"/>
                    <a:pt x="10539" y="4280"/>
                  </a:cubicBezTo>
                  <a:cubicBezTo>
                    <a:pt x="10393" y="4317"/>
                    <a:pt x="10305" y="4466"/>
                    <a:pt x="10342" y="4611"/>
                  </a:cubicBezTo>
                  <a:lnTo>
                    <a:pt x="10711" y="6058"/>
                  </a:lnTo>
                  <a:cubicBezTo>
                    <a:pt x="10716" y="6077"/>
                    <a:pt x="10709" y="6092"/>
                    <a:pt x="10703" y="6099"/>
                  </a:cubicBezTo>
                  <a:cubicBezTo>
                    <a:pt x="10697" y="6108"/>
                    <a:pt x="10684" y="6119"/>
                    <a:pt x="10665" y="6119"/>
                  </a:cubicBezTo>
                  <a:lnTo>
                    <a:pt x="7936" y="6119"/>
                  </a:lnTo>
                  <a:cubicBezTo>
                    <a:pt x="7916" y="6119"/>
                    <a:pt x="7904" y="6108"/>
                    <a:pt x="7897" y="6099"/>
                  </a:cubicBezTo>
                  <a:cubicBezTo>
                    <a:pt x="7890" y="6092"/>
                    <a:pt x="7884" y="6077"/>
                    <a:pt x="7889" y="6058"/>
                  </a:cubicBezTo>
                  <a:lnTo>
                    <a:pt x="9293" y="550"/>
                  </a:lnTo>
                  <a:cubicBezTo>
                    <a:pt x="9295" y="548"/>
                    <a:pt x="9295" y="546"/>
                    <a:pt x="9295" y="545"/>
                  </a:cubicBezTo>
                  <a:cubicBezTo>
                    <a:pt x="9298" y="545"/>
                    <a:pt x="9304" y="544"/>
                    <a:pt x="9304" y="544"/>
                  </a:cubicBezTo>
                  <a:cubicBezTo>
                    <a:pt x="9304" y="544"/>
                    <a:pt x="9306" y="546"/>
                    <a:pt x="9307" y="550"/>
                  </a:cubicBezTo>
                  <a:lnTo>
                    <a:pt x="10026" y="3370"/>
                  </a:lnTo>
                  <a:cubicBezTo>
                    <a:pt x="10057" y="3494"/>
                    <a:pt x="10168" y="3575"/>
                    <a:pt x="10289" y="3575"/>
                  </a:cubicBezTo>
                  <a:cubicBezTo>
                    <a:pt x="10312" y="3575"/>
                    <a:pt x="10334" y="3572"/>
                    <a:pt x="10357" y="3567"/>
                  </a:cubicBezTo>
                  <a:cubicBezTo>
                    <a:pt x="10503" y="3530"/>
                    <a:pt x="10591" y="3381"/>
                    <a:pt x="10554" y="3235"/>
                  </a:cubicBezTo>
                  <a:lnTo>
                    <a:pt x="9834" y="416"/>
                  </a:lnTo>
                  <a:cubicBezTo>
                    <a:pt x="9770" y="168"/>
                    <a:pt x="9556" y="0"/>
                    <a:pt x="9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8"/>
            <p:cNvSpPr/>
            <p:nvPr/>
          </p:nvSpPr>
          <p:spPr>
            <a:xfrm>
              <a:off x="5862963" y="2377075"/>
              <a:ext cx="39250" cy="39250"/>
            </a:xfrm>
            <a:custGeom>
              <a:avLst/>
              <a:gdLst/>
              <a:ahLst/>
              <a:cxnLst/>
              <a:rect l="l" t="t" r="r" b="b"/>
              <a:pathLst>
                <a:path w="1570" h="1570" extrusionOk="0">
                  <a:moveTo>
                    <a:pt x="1025" y="546"/>
                  </a:moveTo>
                  <a:lnTo>
                    <a:pt x="1025" y="1024"/>
                  </a:lnTo>
                  <a:lnTo>
                    <a:pt x="545" y="1024"/>
                  </a:lnTo>
                  <a:lnTo>
                    <a:pt x="545" y="546"/>
                  </a:lnTo>
                  <a:close/>
                  <a:moveTo>
                    <a:pt x="456" y="0"/>
                  </a:moveTo>
                  <a:cubicBezTo>
                    <a:pt x="205" y="0"/>
                    <a:pt x="1" y="204"/>
                    <a:pt x="1" y="455"/>
                  </a:cubicBezTo>
                  <a:lnTo>
                    <a:pt x="1" y="1115"/>
                  </a:lnTo>
                  <a:cubicBezTo>
                    <a:pt x="1" y="1365"/>
                    <a:pt x="205" y="1569"/>
                    <a:pt x="456" y="1569"/>
                  </a:cubicBezTo>
                  <a:lnTo>
                    <a:pt x="1115" y="1569"/>
                  </a:lnTo>
                  <a:cubicBezTo>
                    <a:pt x="1366" y="1569"/>
                    <a:pt x="1570" y="1365"/>
                    <a:pt x="1570" y="1115"/>
                  </a:cubicBezTo>
                  <a:lnTo>
                    <a:pt x="1570" y="455"/>
                  </a:lnTo>
                  <a:cubicBezTo>
                    <a:pt x="1570" y="204"/>
                    <a:pt x="1366"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8"/>
            <p:cNvSpPr/>
            <p:nvPr/>
          </p:nvSpPr>
          <p:spPr>
            <a:xfrm>
              <a:off x="5505588" y="2377075"/>
              <a:ext cx="39250" cy="39250"/>
            </a:xfrm>
            <a:custGeom>
              <a:avLst/>
              <a:gdLst/>
              <a:ahLst/>
              <a:cxnLst/>
              <a:rect l="l" t="t" r="r" b="b"/>
              <a:pathLst>
                <a:path w="1570" h="1570" extrusionOk="0">
                  <a:moveTo>
                    <a:pt x="1025" y="546"/>
                  </a:moveTo>
                  <a:lnTo>
                    <a:pt x="1025" y="1024"/>
                  </a:lnTo>
                  <a:lnTo>
                    <a:pt x="545" y="1024"/>
                  </a:lnTo>
                  <a:lnTo>
                    <a:pt x="545" y="546"/>
                  </a:lnTo>
                  <a:close/>
                  <a:moveTo>
                    <a:pt x="455" y="0"/>
                  </a:moveTo>
                  <a:cubicBezTo>
                    <a:pt x="204" y="0"/>
                    <a:pt x="0" y="204"/>
                    <a:pt x="0" y="455"/>
                  </a:cubicBezTo>
                  <a:lnTo>
                    <a:pt x="0" y="1115"/>
                  </a:lnTo>
                  <a:cubicBezTo>
                    <a:pt x="0" y="1365"/>
                    <a:pt x="204" y="1569"/>
                    <a:pt x="455" y="1569"/>
                  </a:cubicBezTo>
                  <a:lnTo>
                    <a:pt x="1116" y="1569"/>
                  </a:lnTo>
                  <a:cubicBezTo>
                    <a:pt x="1365" y="1569"/>
                    <a:pt x="1569" y="1365"/>
                    <a:pt x="1569" y="1115"/>
                  </a:cubicBezTo>
                  <a:lnTo>
                    <a:pt x="1569" y="455"/>
                  </a:lnTo>
                  <a:cubicBezTo>
                    <a:pt x="1569" y="204"/>
                    <a:pt x="1366" y="0"/>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58"/>
          <p:cNvGrpSpPr/>
          <p:nvPr/>
        </p:nvGrpSpPr>
        <p:grpSpPr>
          <a:xfrm>
            <a:off x="4815963" y="2013000"/>
            <a:ext cx="286050" cy="465000"/>
            <a:chOff x="4815963" y="2013000"/>
            <a:chExt cx="286050" cy="465000"/>
          </a:xfrm>
        </p:grpSpPr>
        <p:sp>
          <p:nvSpPr>
            <p:cNvPr id="839" name="Google Shape;839;p58"/>
            <p:cNvSpPr/>
            <p:nvPr/>
          </p:nvSpPr>
          <p:spPr>
            <a:xfrm>
              <a:off x="4849113" y="2399225"/>
              <a:ext cx="13625" cy="14275"/>
            </a:xfrm>
            <a:custGeom>
              <a:avLst/>
              <a:gdLst/>
              <a:ahLst/>
              <a:cxnLst/>
              <a:rect l="l" t="t" r="r" b="b"/>
              <a:pathLst>
                <a:path w="545" h="571" extrusionOk="0">
                  <a:moveTo>
                    <a:pt x="272" y="1"/>
                  </a:moveTo>
                  <a:cubicBezTo>
                    <a:pt x="122" y="1"/>
                    <a:pt x="0" y="122"/>
                    <a:pt x="0" y="272"/>
                  </a:cubicBezTo>
                  <a:lnTo>
                    <a:pt x="0" y="298"/>
                  </a:lnTo>
                  <a:cubicBezTo>
                    <a:pt x="0" y="448"/>
                    <a:pt x="122" y="570"/>
                    <a:pt x="272" y="570"/>
                  </a:cubicBezTo>
                  <a:cubicBezTo>
                    <a:pt x="423" y="570"/>
                    <a:pt x="545" y="448"/>
                    <a:pt x="545" y="298"/>
                  </a:cubicBezTo>
                  <a:lnTo>
                    <a:pt x="545" y="272"/>
                  </a:lnTo>
                  <a:cubicBezTo>
                    <a:pt x="545" y="122"/>
                    <a:pt x="423"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8"/>
            <p:cNvSpPr/>
            <p:nvPr/>
          </p:nvSpPr>
          <p:spPr>
            <a:xfrm>
              <a:off x="4849113" y="2417925"/>
              <a:ext cx="13625" cy="14250"/>
            </a:xfrm>
            <a:custGeom>
              <a:avLst/>
              <a:gdLst/>
              <a:ahLst/>
              <a:cxnLst/>
              <a:rect l="l" t="t" r="r" b="b"/>
              <a:pathLst>
                <a:path w="545" h="570" extrusionOk="0">
                  <a:moveTo>
                    <a:pt x="272" y="0"/>
                  </a:moveTo>
                  <a:cubicBezTo>
                    <a:pt x="122" y="0"/>
                    <a:pt x="0" y="122"/>
                    <a:pt x="0" y="272"/>
                  </a:cubicBezTo>
                  <a:lnTo>
                    <a:pt x="0" y="297"/>
                  </a:lnTo>
                  <a:cubicBezTo>
                    <a:pt x="0" y="448"/>
                    <a:pt x="122" y="570"/>
                    <a:pt x="272" y="570"/>
                  </a:cubicBezTo>
                  <a:cubicBezTo>
                    <a:pt x="423" y="570"/>
                    <a:pt x="545" y="448"/>
                    <a:pt x="545" y="297"/>
                  </a:cubicBezTo>
                  <a:lnTo>
                    <a:pt x="545" y="272"/>
                  </a:lnTo>
                  <a:cubicBezTo>
                    <a:pt x="545" y="122"/>
                    <a:pt x="423"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8"/>
            <p:cNvSpPr/>
            <p:nvPr/>
          </p:nvSpPr>
          <p:spPr>
            <a:xfrm>
              <a:off x="5055263" y="2399225"/>
              <a:ext cx="13625" cy="14275"/>
            </a:xfrm>
            <a:custGeom>
              <a:avLst/>
              <a:gdLst/>
              <a:ahLst/>
              <a:cxnLst/>
              <a:rect l="l" t="t" r="r" b="b"/>
              <a:pathLst>
                <a:path w="545" h="571" extrusionOk="0">
                  <a:moveTo>
                    <a:pt x="272" y="1"/>
                  </a:moveTo>
                  <a:cubicBezTo>
                    <a:pt x="122" y="1"/>
                    <a:pt x="0" y="122"/>
                    <a:pt x="0" y="272"/>
                  </a:cubicBezTo>
                  <a:lnTo>
                    <a:pt x="0" y="298"/>
                  </a:lnTo>
                  <a:cubicBezTo>
                    <a:pt x="0" y="448"/>
                    <a:pt x="122" y="570"/>
                    <a:pt x="272" y="570"/>
                  </a:cubicBezTo>
                  <a:cubicBezTo>
                    <a:pt x="423" y="570"/>
                    <a:pt x="545" y="448"/>
                    <a:pt x="545" y="298"/>
                  </a:cubicBezTo>
                  <a:lnTo>
                    <a:pt x="545" y="272"/>
                  </a:lnTo>
                  <a:cubicBezTo>
                    <a:pt x="545" y="122"/>
                    <a:pt x="423"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8"/>
            <p:cNvSpPr/>
            <p:nvPr/>
          </p:nvSpPr>
          <p:spPr>
            <a:xfrm>
              <a:off x="5055263" y="2417925"/>
              <a:ext cx="13625" cy="14250"/>
            </a:xfrm>
            <a:custGeom>
              <a:avLst/>
              <a:gdLst/>
              <a:ahLst/>
              <a:cxnLst/>
              <a:rect l="l" t="t" r="r" b="b"/>
              <a:pathLst>
                <a:path w="545" h="570" extrusionOk="0">
                  <a:moveTo>
                    <a:pt x="272" y="0"/>
                  </a:moveTo>
                  <a:cubicBezTo>
                    <a:pt x="122" y="0"/>
                    <a:pt x="0" y="122"/>
                    <a:pt x="0" y="272"/>
                  </a:cubicBezTo>
                  <a:lnTo>
                    <a:pt x="0" y="297"/>
                  </a:lnTo>
                  <a:cubicBezTo>
                    <a:pt x="0" y="448"/>
                    <a:pt x="122" y="570"/>
                    <a:pt x="272" y="570"/>
                  </a:cubicBezTo>
                  <a:cubicBezTo>
                    <a:pt x="423" y="570"/>
                    <a:pt x="545" y="448"/>
                    <a:pt x="545" y="297"/>
                  </a:cubicBezTo>
                  <a:lnTo>
                    <a:pt x="545" y="272"/>
                  </a:lnTo>
                  <a:cubicBezTo>
                    <a:pt x="545" y="122"/>
                    <a:pt x="423" y="0"/>
                    <a:pt x="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8"/>
            <p:cNvSpPr/>
            <p:nvPr/>
          </p:nvSpPr>
          <p:spPr>
            <a:xfrm>
              <a:off x="4815963" y="2013000"/>
              <a:ext cx="286050" cy="465000"/>
            </a:xfrm>
            <a:custGeom>
              <a:avLst/>
              <a:gdLst/>
              <a:ahLst/>
              <a:cxnLst/>
              <a:rect l="l" t="t" r="r" b="b"/>
              <a:pathLst>
                <a:path w="11442" h="18600" extrusionOk="0">
                  <a:moveTo>
                    <a:pt x="10839" y="545"/>
                  </a:moveTo>
                  <a:cubicBezTo>
                    <a:pt x="10844" y="545"/>
                    <a:pt x="10849" y="547"/>
                    <a:pt x="10854" y="553"/>
                  </a:cubicBezTo>
                  <a:cubicBezTo>
                    <a:pt x="10862" y="563"/>
                    <a:pt x="10858" y="569"/>
                    <a:pt x="10856" y="575"/>
                  </a:cubicBezTo>
                  <a:lnTo>
                    <a:pt x="9315" y="3709"/>
                  </a:lnTo>
                  <a:lnTo>
                    <a:pt x="2127" y="3709"/>
                  </a:lnTo>
                  <a:lnTo>
                    <a:pt x="587" y="575"/>
                  </a:lnTo>
                  <a:cubicBezTo>
                    <a:pt x="585" y="569"/>
                    <a:pt x="581" y="563"/>
                    <a:pt x="588" y="553"/>
                  </a:cubicBezTo>
                  <a:cubicBezTo>
                    <a:pt x="594" y="547"/>
                    <a:pt x="599" y="545"/>
                    <a:pt x="603" y="545"/>
                  </a:cubicBezTo>
                  <a:cubicBezTo>
                    <a:pt x="605" y="545"/>
                    <a:pt x="607" y="545"/>
                    <a:pt x="609" y="546"/>
                  </a:cubicBezTo>
                  <a:lnTo>
                    <a:pt x="2207" y="907"/>
                  </a:lnTo>
                  <a:cubicBezTo>
                    <a:pt x="2215" y="908"/>
                    <a:pt x="2221" y="917"/>
                    <a:pt x="2221" y="927"/>
                  </a:cubicBezTo>
                  <a:lnTo>
                    <a:pt x="2221" y="2640"/>
                  </a:lnTo>
                  <a:cubicBezTo>
                    <a:pt x="2221" y="2751"/>
                    <a:pt x="2288" y="2850"/>
                    <a:pt x="2390" y="2892"/>
                  </a:cubicBezTo>
                  <a:cubicBezTo>
                    <a:pt x="2424" y="2906"/>
                    <a:pt x="2459" y="2913"/>
                    <a:pt x="2494" y="2913"/>
                  </a:cubicBezTo>
                  <a:cubicBezTo>
                    <a:pt x="2565" y="2913"/>
                    <a:pt x="2635" y="2885"/>
                    <a:pt x="2688" y="2833"/>
                  </a:cubicBezTo>
                  <a:lnTo>
                    <a:pt x="3470" y="2051"/>
                  </a:lnTo>
                  <a:cubicBezTo>
                    <a:pt x="3471" y="2049"/>
                    <a:pt x="3476" y="2045"/>
                    <a:pt x="3486" y="2045"/>
                  </a:cubicBezTo>
                  <a:cubicBezTo>
                    <a:pt x="3494" y="2045"/>
                    <a:pt x="3498" y="2050"/>
                    <a:pt x="3500" y="2052"/>
                  </a:cubicBezTo>
                  <a:lnTo>
                    <a:pt x="4117" y="2815"/>
                  </a:lnTo>
                  <a:cubicBezTo>
                    <a:pt x="4168" y="2879"/>
                    <a:pt x="4249" y="2916"/>
                    <a:pt x="4332" y="2916"/>
                  </a:cubicBezTo>
                  <a:cubicBezTo>
                    <a:pt x="4427" y="2916"/>
                    <a:pt x="4514" y="2866"/>
                    <a:pt x="4563" y="2786"/>
                  </a:cubicBezTo>
                  <a:lnTo>
                    <a:pt x="5704" y="927"/>
                  </a:lnTo>
                  <a:cubicBezTo>
                    <a:pt x="5706" y="924"/>
                    <a:pt x="5710" y="917"/>
                    <a:pt x="5722" y="917"/>
                  </a:cubicBezTo>
                  <a:cubicBezTo>
                    <a:pt x="5733" y="917"/>
                    <a:pt x="5736" y="924"/>
                    <a:pt x="5739" y="927"/>
                  </a:cubicBezTo>
                  <a:lnTo>
                    <a:pt x="6879" y="2786"/>
                  </a:lnTo>
                  <a:cubicBezTo>
                    <a:pt x="6928" y="2866"/>
                    <a:pt x="7019" y="2916"/>
                    <a:pt x="7114" y="2916"/>
                  </a:cubicBezTo>
                  <a:cubicBezTo>
                    <a:pt x="7186" y="2916"/>
                    <a:pt x="7255" y="2887"/>
                    <a:pt x="7307" y="2836"/>
                  </a:cubicBezTo>
                  <a:lnTo>
                    <a:pt x="8093" y="2051"/>
                  </a:lnTo>
                  <a:cubicBezTo>
                    <a:pt x="8094" y="2049"/>
                    <a:pt x="8099" y="2045"/>
                    <a:pt x="8107" y="2045"/>
                  </a:cubicBezTo>
                  <a:cubicBezTo>
                    <a:pt x="8116" y="2045"/>
                    <a:pt x="8121" y="2050"/>
                    <a:pt x="8122" y="2052"/>
                  </a:cubicBezTo>
                  <a:lnTo>
                    <a:pt x="8736" y="2811"/>
                  </a:lnTo>
                  <a:cubicBezTo>
                    <a:pt x="8789" y="2876"/>
                    <a:pt x="8868" y="2912"/>
                    <a:pt x="8949" y="2912"/>
                  </a:cubicBezTo>
                  <a:cubicBezTo>
                    <a:pt x="8979" y="2912"/>
                    <a:pt x="9010" y="2907"/>
                    <a:pt x="9040" y="2897"/>
                  </a:cubicBezTo>
                  <a:cubicBezTo>
                    <a:pt x="9148" y="2858"/>
                    <a:pt x="9220" y="2756"/>
                    <a:pt x="9220" y="2640"/>
                  </a:cubicBezTo>
                  <a:lnTo>
                    <a:pt x="9220" y="927"/>
                  </a:lnTo>
                  <a:cubicBezTo>
                    <a:pt x="9220" y="917"/>
                    <a:pt x="9228" y="908"/>
                    <a:pt x="9236" y="907"/>
                  </a:cubicBezTo>
                  <a:lnTo>
                    <a:pt x="10834" y="546"/>
                  </a:lnTo>
                  <a:cubicBezTo>
                    <a:pt x="10835" y="545"/>
                    <a:pt x="10837" y="545"/>
                    <a:pt x="10839" y="545"/>
                  </a:cubicBezTo>
                  <a:close/>
                  <a:moveTo>
                    <a:pt x="2201" y="5133"/>
                  </a:moveTo>
                  <a:lnTo>
                    <a:pt x="2201" y="5477"/>
                  </a:lnTo>
                  <a:lnTo>
                    <a:pt x="1977" y="5133"/>
                  </a:lnTo>
                  <a:close/>
                  <a:moveTo>
                    <a:pt x="9466" y="5133"/>
                  </a:moveTo>
                  <a:lnTo>
                    <a:pt x="9242" y="5477"/>
                  </a:lnTo>
                  <a:lnTo>
                    <a:pt x="9242" y="5133"/>
                  </a:lnTo>
                  <a:close/>
                  <a:moveTo>
                    <a:pt x="10336" y="4254"/>
                  </a:moveTo>
                  <a:lnTo>
                    <a:pt x="10336" y="4588"/>
                  </a:lnTo>
                  <a:lnTo>
                    <a:pt x="5434" y="4588"/>
                  </a:lnTo>
                  <a:cubicBezTo>
                    <a:pt x="5282" y="4588"/>
                    <a:pt x="5161" y="4710"/>
                    <a:pt x="5161" y="4860"/>
                  </a:cubicBezTo>
                  <a:cubicBezTo>
                    <a:pt x="5161" y="5011"/>
                    <a:pt x="5282" y="5133"/>
                    <a:pt x="5434" y="5133"/>
                  </a:cubicBezTo>
                  <a:lnTo>
                    <a:pt x="7715" y="5133"/>
                  </a:lnTo>
                  <a:lnTo>
                    <a:pt x="7715" y="6980"/>
                  </a:lnTo>
                  <a:lnTo>
                    <a:pt x="3728" y="6980"/>
                  </a:lnTo>
                  <a:lnTo>
                    <a:pt x="3728" y="5133"/>
                  </a:lnTo>
                  <a:lnTo>
                    <a:pt x="4193" y="5133"/>
                  </a:lnTo>
                  <a:cubicBezTo>
                    <a:pt x="4343" y="5133"/>
                    <a:pt x="4465" y="5011"/>
                    <a:pt x="4465" y="4860"/>
                  </a:cubicBezTo>
                  <a:cubicBezTo>
                    <a:pt x="4465" y="4710"/>
                    <a:pt x="4343" y="4588"/>
                    <a:pt x="4193" y="4588"/>
                  </a:cubicBezTo>
                  <a:lnTo>
                    <a:pt x="1106" y="4588"/>
                  </a:lnTo>
                  <a:lnTo>
                    <a:pt x="1106" y="4254"/>
                  </a:lnTo>
                  <a:close/>
                  <a:moveTo>
                    <a:pt x="7715" y="7525"/>
                  </a:moveTo>
                  <a:lnTo>
                    <a:pt x="7715" y="7731"/>
                  </a:lnTo>
                  <a:lnTo>
                    <a:pt x="3728" y="7731"/>
                  </a:lnTo>
                  <a:lnTo>
                    <a:pt x="3728" y="7525"/>
                  </a:lnTo>
                  <a:close/>
                  <a:moveTo>
                    <a:pt x="2187" y="14884"/>
                  </a:moveTo>
                  <a:cubicBezTo>
                    <a:pt x="2192" y="14884"/>
                    <a:pt x="2197" y="14889"/>
                    <a:pt x="2197" y="14894"/>
                  </a:cubicBezTo>
                  <a:lnTo>
                    <a:pt x="2197" y="18054"/>
                  </a:lnTo>
                  <a:lnTo>
                    <a:pt x="1000" y="18054"/>
                  </a:lnTo>
                  <a:lnTo>
                    <a:pt x="1000" y="14894"/>
                  </a:lnTo>
                  <a:cubicBezTo>
                    <a:pt x="1000" y="14889"/>
                    <a:pt x="1004" y="14884"/>
                    <a:pt x="1009" y="14884"/>
                  </a:cubicBezTo>
                  <a:close/>
                  <a:moveTo>
                    <a:pt x="10433" y="14884"/>
                  </a:moveTo>
                  <a:cubicBezTo>
                    <a:pt x="10438" y="14884"/>
                    <a:pt x="10443" y="14889"/>
                    <a:pt x="10443" y="14894"/>
                  </a:cubicBezTo>
                  <a:lnTo>
                    <a:pt x="10443" y="18054"/>
                  </a:lnTo>
                  <a:lnTo>
                    <a:pt x="9246" y="18054"/>
                  </a:lnTo>
                  <a:lnTo>
                    <a:pt x="9246" y="14894"/>
                  </a:lnTo>
                  <a:cubicBezTo>
                    <a:pt x="9246" y="14889"/>
                    <a:pt x="9250" y="14884"/>
                    <a:pt x="9256" y="14884"/>
                  </a:cubicBezTo>
                  <a:close/>
                  <a:moveTo>
                    <a:pt x="603" y="0"/>
                  </a:moveTo>
                  <a:cubicBezTo>
                    <a:pt x="432" y="0"/>
                    <a:pt x="270" y="77"/>
                    <a:pt x="162" y="216"/>
                  </a:cubicBezTo>
                  <a:cubicBezTo>
                    <a:pt x="25" y="388"/>
                    <a:pt x="0" y="618"/>
                    <a:pt x="98" y="815"/>
                  </a:cubicBezTo>
                  <a:lnTo>
                    <a:pt x="1520" y="3709"/>
                  </a:lnTo>
                  <a:lnTo>
                    <a:pt x="1095" y="3709"/>
                  </a:lnTo>
                  <a:cubicBezTo>
                    <a:pt x="801" y="3709"/>
                    <a:pt x="561" y="3947"/>
                    <a:pt x="561" y="4242"/>
                  </a:cubicBezTo>
                  <a:lnTo>
                    <a:pt x="561" y="4599"/>
                  </a:lnTo>
                  <a:cubicBezTo>
                    <a:pt x="561" y="4893"/>
                    <a:pt x="801" y="5133"/>
                    <a:pt x="1095" y="5133"/>
                  </a:cubicBezTo>
                  <a:lnTo>
                    <a:pt x="1326" y="5133"/>
                  </a:lnTo>
                  <a:lnTo>
                    <a:pt x="2201" y="6477"/>
                  </a:lnTo>
                  <a:lnTo>
                    <a:pt x="2201" y="14340"/>
                  </a:lnTo>
                  <a:cubicBezTo>
                    <a:pt x="2196" y="14340"/>
                    <a:pt x="2192" y="14339"/>
                    <a:pt x="2187" y="14339"/>
                  </a:cubicBezTo>
                  <a:lnTo>
                    <a:pt x="1871" y="14339"/>
                  </a:lnTo>
                  <a:lnTo>
                    <a:pt x="1871" y="13209"/>
                  </a:lnTo>
                  <a:cubicBezTo>
                    <a:pt x="1871" y="13058"/>
                    <a:pt x="1749" y="12936"/>
                    <a:pt x="1598" y="12936"/>
                  </a:cubicBezTo>
                  <a:cubicBezTo>
                    <a:pt x="1448" y="12936"/>
                    <a:pt x="1326" y="13058"/>
                    <a:pt x="1326" y="13209"/>
                  </a:cubicBezTo>
                  <a:lnTo>
                    <a:pt x="1326" y="14339"/>
                  </a:lnTo>
                  <a:lnTo>
                    <a:pt x="1009" y="14339"/>
                  </a:lnTo>
                  <a:cubicBezTo>
                    <a:pt x="704" y="14339"/>
                    <a:pt x="455" y="14589"/>
                    <a:pt x="455" y="14894"/>
                  </a:cubicBezTo>
                  <a:lnTo>
                    <a:pt x="455" y="18326"/>
                  </a:lnTo>
                  <a:cubicBezTo>
                    <a:pt x="455" y="18477"/>
                    <a:pt x="577" y="18599"/>
                    <a:pt x="727" y="18599"/>
                  </a:cubicBezTo>
                  <a:lnTo>
                    <a:pt x="3456" y="18599"/>
                  </a:lnTo>
                  <a:cubicBezTo>
                    <a:pt x="3606" y="18599"/>
                    <a:pt x="3728" y="18477"/>
                    <a:pt x="3728" y="18326"/>
                  </a:cubicBezTo>
                  <a:lnTo>
                    <a:pt x="3728" y="14970"/>
                  </a:lnTo>
                  <a:cubicBezTo>
                    <a:pt x="3728" y="14819"/>
                    <a:pt x="3606" y="14697"/>
                    <a:pt x="3456" y="14697"/>
                  </a:cubicBezTo>
                  <a:cubicBezTo>
                    <a:pt x="3305" y="14697"/>
                    <a:pt x="3183" y="14819"/>
                    <a:pt x="3183" y="14970"/>
                  </a:cubicBezTo>
                  <a:lnTo>
                    <a:pt x="3183" y="18054"/>
                  </a:lnTo>
                  <a:lnTo>
                    <a:pt x="2745" y="18054"/>
                  </a:lnTo>
                  <a:lnTo>
                    <a:pt x="2745" y="5133"/>
                  </a:lnTo>
                  <a:lnTo>
                    <a:pt x="3183" y="5133"/>
                  </a:lnTo>
                  <a:lnTo>
                    <a:pt x="3183" y="13728"/>
                  </a:lnTo>
                  <a:cubicBezTo>
                    <a:pt x="3183" y="13878"/>
                    <a:pt x="3305" y="14001"/>
                    <a:pt x="3456" y="14001"/>
                  </a:cubicBezTo>
                  <a:cubicBezTo>
                    <a:pt x="3606" y="14001"/>
                    <a:pt x="3728" y="13878"/>
                    <a:pt x="3728" y="13728"/>
                  </a:cubicBezTo>
                  <a:lnTo>
                    <a:pt x="3728" y="8276"/>
                  </a:lnTo>
                  <a:lnTo>
                    <a:pt x="7715" y="8276"/>
                  </a:lnTo>
                  <a:lnTo>
                    <a:pt x="7715" y="18326"/>
                  </a:lnTo>
                  <a:cubicBezTo>
                    <a:pt x="7715" y="18477"/>
                    <a:pt x="7837" y="18599"/>
                    <a:pt x="7987" y="18599"/>
                  </a:cubicBezTo>
                  <a:lnTo>
                    <a:pt x="10715" y="18599"/>
                  </a:lnTo>
                  <a:cubicBezTo>
                    <a:pt x="10866" y="18599"/>
                    <a:pt x="10988" y="18477"/>
                    <a:pt x="10988" y="18326"/>
                  </a:cubicBezTo>
                  <a:lnTo>
                    <a:pt x="10988" y="14894"/>
                  </a:lnTo>
                  <a:cubicBezTo>
                    <a:pt x="10988" y="14589"/>
                    <a:pt x="10739" y="14339"/>
                    <a:pt x="10433" y="14339"/>
                  </a:cubicBezTo>
                  <a:lnTo>
                    <a:pt x="10117" y="14339"/>
                  </a:lnTo>
                  <a:lnTo>
                    <a:pt x="10117" y="13209"/>
                  </a:lnTo>
                  <a:cubicBezTo>
                    <a:pt x="10117" y="13058"/>
                    <a:pt x="9995" y="12936"/>
                    <a:pt x="9844" y="12936"/>
                  </a:cubicBezTo>
                  <a:cubicBezTo>
                    <a:pt x="9694" y="12936"/>
                    <a:pt x="9572" y="13058"/>
                    <a:pt x="9572" y="13209"/>
                  </a:cubicBezTo>
                  <a:lnTo>
                    <a:pt x="9572" y="14339"/>
                  </a:lnTo>
                  <a:lnTo>
                    <a:pt x="9256" y="14339"/>
                  </a:lnTo>
                  <a:cubicBezTo>
                    <a:pt x="9251" y="14339"/>
                    <a:pt x="9246" y="14340"/>
                    <a:pt x="9242" y="14340"/>
                  </a:cubicBezTo>
                  <a:lnTo>
                    <a:pt x="9242" y="11737"/>
                  </a:lnTo>
                  <a:cubicBezTo>
                    <a:pt x="9242" y="11587"/>
                    <a:pt x="9119" y="11464"/>
                    <a:pt x="8969" y="11464"/>
                  </a:cubicBezTo>
                  <a:cubicBezTo>
                    <a:pt x="8819" y="11464"/>
                    <a:pt x="8696" y="11587"/>
                    <a:pt x="8696" y="11737"/>
                  </a:cubicBezTo>
                  <a:lnTo>
                    <a:pt x="8696" y="18054"/>
                  </a:lnTo>
                  <a:lnTo>
                    <a:pt x="8260" y="18054"/>
                  </a:lnTo>
                  <a:lnTo>
                    <a:pt x="8260" y="5133"/>
                  </a:lnTo>
                  <a:lnTo>
                    <a:pt x="8696" y="5133"/>
                  </a:lnTo>
                  <a:lnTo>
                    <a:pt x="8696" y="10495"/>
                  </a:lnTo>
                  <a:cubicBezTo>
                    <a:pt x="8696" y="10646"/>
                    <a:pt x="8819" y="10768"/>
                    <a:pt x="8969" y="10768"/>
                  </a:cubicBezTo>
                  <a:cubicBezTo>
                    <a:pt x="9119" y="10768"/>
                    <a:pt x="9242" y="10646"/>
                    <a:pt x="9242" y="10495"/>
                  </a:cubicBezTo>
                  <a:lnTo>
                    <a:pt x="9242" y="6476"/>
                  </a:lnTo>
                  <a:lnTo>
                    <a:pt x="10117" y="5133"/>
                  </a:lnTo>
                  <a:lnTo>
                    <a:pt x="10347" y="5133"/>
                  </a:lnTo>
                  <a:cubicBezTo>
                    <a:pt x="10642" y="5133"/>
                    <a:pt x="10882" y="4893"/>
                    <a:pt x="10882" y="4599"/>
                  </a:cubicBezTo>
                  <a:lnTo>
                    <a:pt x="10882" y="4242"/>
                  </a:lnTo>
                  <a:cubicBezTo>
                    <a:pt x="10882" y="3947"/>
                    <a:pt x="10642" y="3709"/>
                    <a:pt x="10347" y="3709"/>
                  </a:cubicBezTo>
                  <a:lnTo>
                    <a:pt x="9923" y="3709"/>
                  </a:lnTo>
                  <a:lnTo>
                    <a:pt x="11345" y="815"/>
                  </a:lnTo>
                  <a:cubicBezTo>
                    <a:pt x="11441" y="618"/>
                    <a:pt x="11418" y="388"/>
                    <a:pt x="11281" y="216"/>
                  </a:cubicBezTo>
                  <a:cubicBezTo>
                    <a:pt x="11172" y="77"/>
                    <a:pt x="11010" y="0"/>
                    <a:pt x="10840" y="0"/>
                  </a:cubicBezTo>
                  <a:cubicBezTo>
                    <a:pt x="10798" y="0"/>
                    <a:pt x="10756" y="5"/>
                    <a:pt x="10713" y="14"/>
                  </a:cubicBezTo>
                  <a:lnTo>
                    <a:pt x="9116" y="375"/>
                  </a:lnTo>
                  <a:cubicBezTo>
                    <a:pt x="8856" y="434"/>
                    <a:pt x="8676" y="660"/>
                    <a:pt x="8676" y="927"/>
                  </a:cubicBezTo>
                  <a:lnTo>
                    <a:pt x="8676" y="1870"/>
                  </a:lnTo>
                  <a:lnTo>
                    <a:pt x="8545" y="1709"/>
                  </a:lnTo>
                  <a:cubicBezTo>
                    <a:pt x="8444" y="1585"/>
                    <a:pt x="8296" y="1509"/>
                    <a:pt x="8136" y="1500"/>
                  </a:cubicBezTo>
                  <a:cubicBezTo>
                    <a:pt x="8127" y="1500"/>
                    <a:pt x="8118" y="1499"/>
                    <a:pt x="8109" y="1499"/>
                  </a:cubicBezTo>
                  <a:cubicBezTo>
                    <a:pt x="7960" y="1499"/>
                    <a:pt x="7813" y="1558"/>
                    <a:pt x="7706" y="1665"/>
                  </a:cubicBezTo>
                  <a:lnTo>
                    <a:pt x="7164" y="2208"/>
                  </a:lnTo>
                  <a:lnTo>
                    <a:pt x="6202" y="643"/>
                  </a:lnTo>
                  <a:cubicBezTo>
                    <a:pt x="6099" y="473"/>
                    <a:pt x="5920" y="372"/>
                    <a:pt x="5722" y="372"/>
                  </a:cubicBezTo>
                  <a:cubicBezTo>
                    <a:pt x="5524" y="372"/>
                    <a:pt x="5343" y="473"/>
                    <a:pt x="5239" y="643"/>
                  </a:cubicBezTo>
                  <a:lnTo>
                    <a:pt x="4300" y="2174"/>
                  </a:lnTo>
                  <a:lnTo>
                    <a:pt x="3924" y="1709"/>
                  </a:lnTo>
                  <a:cubicBezTo>
                    <a:pt x="3823" y="1585"/>
                    <a:pt x="3674" y="1509"/>
                    <a:pt x="3514" y="1500"/>
                  </a:cubicBezTo>
                  <a:cubicBezTo>
                    <a:pt x="3504" y="1499"/>
                    <a:pt x="3494" y="1499"/>
                    <a:pt x="3484" y="1499"/>
                  </a:cubicBezTo>
                  <a:cubicBezTo>
                    <a:pt x="3335" y="1499"/>
                    <a:pt x="3191" y="1559"/>
                    <a:pt x="3085" y="1665"/>
                  </a:cubicBezTo>
                  <a:lnTo>
                    <a:pt x="2767" y="1982"/>
                  </a:lnTo>
                  <a:lnTo>
                    <a:pt x="2767" y="927"/>
                  </a:lnTo>
                  <a:cubicBezTo>
                    <a:pt x="2767" y="660"/>
                    <a:pt x="2585" y="434"/>
                    <a:pt x="2326" y="375"/>
                  </a:cubicBezTo>
                  <a:lnTo>
                    <a:pt x="730" y="14"/>
                  </a:lnTo>
                  <a:cubicBezTo>
                    <a:pt x="687" y="5"/>
                    <a:pt x="645" y="0"/>
                    <a:pt x="6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 name="Google Shape;844;p58"/>
          <p:cNvSpPr/>
          <p:nvPr/>
        </p:nvSpPr>
        <p:spPr>
          <a:xfrm>
            <a:off x="4040588" y="2012400"/>
            <a:ext cx="295025" cy="464975"/>
          </a:xfrm>
          <a:custGeom>
            <a:avLst/>
            <a:gdLst/>
            <a:ahLst/>
            <a:cxnLst/>
            <a:rect l="l" t="t" r="r" b="b"/>
            <a:pathLst>
              <a:path w="11801" h="18599" extrusionOk="0">
                <a:moveTo>
                  <a:pt x="9670" y="551"/>
                </a:moveTo>
                <a:cubicBezTo>
                  <a:pt x="9732" y="699"/>
                  <a:pt x="9719" y="1283"/>
                  <a:pt x="9329" y="2157"/>
                </a:cubicBezTo>
                <a:cubicBezTo>
                  <a:pt x="8939" y="3031"/>
                  <a:pt x="8512" y="3430"/>
                  <a:pt x="8361" y="3483"/>
                </a:cubicBezTo>
                <a:cubicBezTo>
                  <a:pt x="8299" y="3336"/>
                  <a:pt x="8312" y="2751"/>
                  <a:pt x="8702" y="1877"/>
                </a:cubicBezTo>
                <a:cubicBezTo>
                  <a:pt x="9091" y="1003"/>
                  <a:pt x="9518" y="603"/>
                  <a:pt x="9670" y="551"/>
                </a:cubicBezTo>
                <a:close/>
                <a:moveTo>
                  <a:pt x="6129" y="1945"/>
                </a:moveTo>
                <a:lnTo>
                  <a:pt x="6129" y="1945"/>
                </a:lnTo>
                <a:cubicBezTo>
                  <a:pt x="6278" y="2005"/>
                  <a:pt x="6681" y="2427"/>
                  <a:pt x="7023" y="3322"/>
                </a:cubicBezTo>
                <a:cubicBezTo>
                  <a:pt x="7364" y="4216"/>
                  <a:pt x="7345" y="4799"/>
                  <a:pt x="7275" y="4944"/>
                </a:cubicBezTo>
                <a:cubicBezTo>
                  <a:pt x="7126" y="4883"/>
                  <a:pt x="6723" y="4461"/>
                  <a:pt x="6381" y="3567"/>
                </a:cubicBezTo>
                <a:cubicBezTo>
                  <a:pt x="6039" y="2673"/>
                  <a:pt x="6059" y="2089"/>
                  <a:pt x="6129" y="1945"/>
                </a:cubicBezTo>
                <a:close/>
                <a:moveTo>
                  <a:pt x="10815" y="3997"/>
                </a:moveTo>
                <a:cubicBezTo>
                  <a:pt x="10927" y="3997"/>
                  <a:pt x="11006" y="4010"/>
                  <a:pt x="11048" y="4029"/>
                </a:cubicBezTo>
                <a:cubicBezTo>
                  <a:pt x="10993" y="4179"/>
                  <a:pt x="10587" y="4600"/>
                  <a:pt x="9706" y="4976"/>
                </a:cubicBezTo>
                <a:cubicBezTo>
                  <a:pt x="9081" y="5244"/>
                  <a:pt x="8605" y="5323"/>
                  <a:pt x="8329" y="5323"/>
                </a:cubicBezTo>
                <a:cubicBezTo>
                  <a:pt x="8217" y="5323"/>
                  <a:pt x="8138" y="5310"/>
                  <a:pt x="8095" y="5291"/>
                </a:cubicBezTo>
                <a:cubicBezTo>
                  <a:pt x="8151" y="5141"/>
                  <a:pt x="8557" y="4720"/>
                  <a:pt x="9437" y="4345"/>
                </a:cubicBezTo>
                <a:cubicBezTo>
                  <a:pt x="10063" y="4077"/>
                  <a:pt x="10539" y="3997"/>
                  <a:pt x="10815" y="3997"/>
                </a:cubicBezTo>
                <a:close/>
                <a:moveTo>
                  <a:pt x="7150" y="5474"/>
                </a:moveTo>
                <a:cubicBezTo>
                  <a:pt x="7171" y="5480"/>
                  <a:pt x="7190" y="5485"/>
                  <a:pt x="7210" y="5488"/>
                </a:cubicBezTo>
                <a:lnTo>
                  <a:pt x="7183" y="5552"/>
                </a:lnTo>
                <a:cubicBezTo>
                  <a:pt x="7172" y="5527"/>
                  <a:pt x="7162" y="5501"/>
                  <a:pt x="7150" y="5474"/>
                </a:cubicBezTo>
                <a:close/>
                <a:moveTo>
                  <a:pt x="7715" y="5689"/>
                </a:moveTo>
                <a:cubicBezTo>
                  <a:pt x="7741" y="5712"/>
                  <a:pt x="7769" y="5732"/>
                  <a:pt x="7803" y="5751"/>
                </a:cubicBezTo>
                <a:cubicBezTo>
                  <a:pt x="7778" y="5761"/>
                  <a:pt x="7753" y="5769"/>
                  <a:pt x="7730" y="5779"/>
                </a:cubicBezTo>
                <a:cubicBezTo>
                  <a:pt x="7708" y="5788"/>
                  <a:pt x="7687" y="5798"/>
                  <a:pt x="7666" y="5806"/>
                </a:cubicBezTo>
                <a:lnTo>
                  <a:pt x="7715" y="5689"/>
                </a:lnTo>
                <a:close/>
                <a:moveTo>
                  <a:pt x="4702" y="3671"/>
                </a:moveTo>
                <a:cubicBezTo>
                  <a:pt x="4863" y="3680"/>
                  <a:pt x="5382" y="3948"/>
                  <a:pt x="5997" y="4682"/>
                </a:cubicBezTo>
                <a:cubicBezTo>
                  <a:pt x="6611" y="5415"/>
                  <a:pt x="6783" y="5973"/>
                  <a:pt x="6763" y="6132"/>
                </a:cubicBezTo>
                <a:cubicBezTo>
                  <a:pt x="6604" y="6123"/>
                  <a:pt x="6085" y="5857"/>
                  <a:pt x="5470" y="5122"/>
                </a:cubicBezTo>
                <a:cubicBezTo>
                  <a:pt x="4856" y="4388"/>
                  <a:pt x="4684" y="3830"/>
                  <a:pt x="4702" y="3671"/>
                </a:cubicBezTo>
                <a:close/>
                <a:moveTo>
                  <a:pt x="9573" y="6013"/>
                </a:moveTo>
                <a:cubicBezTo>
                  <a:pt x="10282" y="6013"/>
                  <a:pt x="10698" y="6162"/>
                  <a:pt x="10798" y="6255"/>
                </a:cubicBezTo>
                <a:cubicBezTo>
                  <a:pt x="10698" y="6379"/>
                  <a:pt x="10176" y="6644"/>
                  <a:pt x="9222" y="6713"/>
                </a:cubicBezTo>
                <a:cubicBezTo>
                  <a:pt x="9080" y="6723"/>
                  <a:pt x="8946" y="6727"/>
                  <a:pt x="8822" y="6727"/>
                </a:cubicBezTo>
                <a:cubicBezTo>
                  <a:pt x="8112" y="6727"/>
                  <a:pt x="7696" y="6578"/>
                  <a:pt x="7596" y="6485"/>
                </a:cubicBezTo>
                <a:cubicBezTo>
                  <a:pt x="7697" y="6361"/>
                  <a:pt x="8218" y="6096"/>
                  <a:pt x="9173" y="6028"/>
                </a:cubicBezTo>
                <a:cubicBezTo>
                  <a:pt x="9315" y="6017"/>
                  <a:pt x="9448" y="6013"/>
                  <a:pt x="9573" y="6013"/>
                </a:cubicBezTo>
                <a:close/>
                <a:moveTo>
                  <a:pt x="6465" y="6614"/>
                </a:moveTo>
                <a:cubicBezTo>
                  <a:pt x="6554" y="6646"/>
                  <a:pt x="6636" y="6665"/>
                  <a:pt x="6708" y="6672"/>
                </a:cubicBezTo>
                <a:lnTo>
                  <a:pt x="6618" y="6885"/>
                </a:lnTo>
                <a:cubicBezTo>
                  <a:pt x="6574" y="6796"/>
                  <a:pt x="6524" y="6705"/>
                  <a:pt x="6465" y="6614"/>
                </a:cubicBezTo>
                <a:close/>
                <a:moveTo>
                  <a:pt x="7215" y="6872"/>
                </a:moveTo>
                <a:cubicBezTo>
                  <a:pt x="7281" y="6935"/>
                  <a:pt x="7365" y="6989"/>
                  <a:pt x="7461" y="7037"/>
                </a:cubicBezTo>
                <a:cubicBezTo>
                  <a:pt x="7399" y="7050"/>
                  <a:pt x="7339" y="7063"/>
                  <a:pt x="7282" y="7078"/>
                </a:cubicBezTo>
                <a:cubicBezTo>
                  <a:pt x="7217" y="7095"/>
                  <a:pt x="7158" y="7113"/>
                  <a:pt x="7104" y="7133"/>
                </a:cubicBezTo>
                <a:lnTo>
                  <a:pt x="7215" y="6872"/>
                </a:lnTo>
                <a:close/>
                <a:moveTo>
                  <a:pt x="3877" y="5227"/>
                </a:moveTo>
                <a:cubicBezTo>
                  <a:pt x="4051" y="5227"/>
                  <a:pt x="4590" y="5432"/>
                  <a:pt x="5275" y="6064"/>
                </a:cubicBezTo>
                <a:cubicBezTo>
                  <a:pt x="5978" y="6714"/>
                  <a:pt x="6220" y="7246"/>
                  <a:pt x="6221" y="7406"/>
                </a:cubicBezTo>
                <a:cubicBezTo>
                  <a:pt x="6217" y="7407"/>
                  <a:pt x="6212" y="7407"/>
                  <a:pt x="6207" y="7407"/>
                </a:cubicBezTo>
                <a:cubicBezTo>
                  <a:pt x="6030" y="7407"/>
                  <a:pt x="5492" y="7200"/>
                  <a:pt x="4809" y="6569"/>
                </a:cubicBezTo>
                <a:cubicBezTo>
                  <a:pt x="4106" y="5919"/>
                  <a:pt x="3864" y="5387"/>
                  <a:pt x="3864" y="5227"/>
                </a:cubicBezTo>
                <a:cubicBezTo>
                  <a:pt x="3868" y="5227"/>
                  <a:pt x="3872" y="5227"/>
                  <a:pt x="3877" y="5227"/>
                </a:cubicBezTo>
                <a:close/>
                <a:moveTo>
                  <a:pt x="5949" y="7914"/>
                </a:moveTo>
                <a:lnTo>
                  <a:pt x="5949" y="7914"/>
                </a:lnTo>
                <a:cubicBezTo>
                  <a:pt x="6026" y="7933"/>
                  <a:pt x="6098" y="7945"/>
                  <a:pt x="6167" y="7949"/>
                </a:cubicBezTo>
                <a:lnTo>
                  <a:pt x="6096" y="8117"/>
                </a:lnTo>
                <a:cubicBezTo>
                  <a:pt x="6055" y="8053"/>
                  <a:pt x="6007" y="7985"/>
                  <a:pt x="5949" y="7914"/>
                </a:cubicBezTo>
                <a:close/>
                <a:moveTo>
                  <a:pt x="8362" y="7499"/>
                </a:moveTo>
                <a:cubicBezTo>
                  <a:pt x="8463" y="7499"/>
                  <a:pt x="8569" y="7502"/>
                  <a:pt x="8681" y="7508"/>
                </a:cubicBezTo>
                <a:cubicBezTo>
                  <a:pt x="9636" y="7561"/>
                  <a:pt x="10161" y="7817"/>
                  <a:pt x="10265" y="7940"/>
                </a:cubicBezTo>
                <a:cubicBezTo>
                  <a:pt x="10163" y="8038"/>
                  <a:pt x="9721" y="8202"/>
                  <a:pt x="8961" y="8202"/>
                </a:cubicBezTo>
                <a:cubicBezTo>
                  <a:pt x="8861" y="8202"/>
                  <a:pt x="8754" y="8200"/>
                  <a:pt x="8643" y="8193"/>
                </a:cubicBezTo>
                <a:cubicBezTo>
                  <a:pt x="7687" y="8140"/>
                  <a:pt x="7162" y="7885"/>
                  <a:pt x="7059" y="7762"/>
                </a:cubicBezTo>
                <a:cubicBezTo>
                  <a:pt x="7162" y="7664"/>
                  <a:pt x="7602" y="7499"/>
                  <a:pt x="8362" y="7499"/>
                </a:cubicBezTo>
                <a:close/>
                <a:moveTo>
                  <a:pt x="6675" y="8145"/>
                </a:moveTo>
                <a:cubicBezTo>
                  <a:pt x="6729" y="8201"/>
                  <a:pt x="6797" y="8255"/>
                  <a:pt x="6884" y="8309"/>
                </a:cubicBezTo>
                <a:cubicBezTo>
                  <a:pt x="6771" y="8320"/>
                  <a:pt x="6671" y="8336"/>
                  <a:pt x="6585" y="8358"/>
                </a:cubicBezTo>
                <a:lnTo>
                  <a:pt x="6675" y="8145"/>
                </a:lnTo>
                <a:close/>
                <a:moveTo>
                  <a:pt x="3096" y="6835"/>
                </a:moveTo>
                <a:cubicBezTo>
                  <a:pt x="3320" y="6835"/>
                  <a:pt x="3850" y="6969"/>
                  <a:pt x="4556" y="7425"/>
                </a:cubicBezTo>
                <a:cubicBezTo>
                  <a:pt x="5360" y="7945"/>
                  <a:pt x="5690" y="8427"/>
                  <a:pt x="5718" y="8584"/>
                </a:cubicBezTo>
                <a:cubicBezTo>
                  <a:pt x="5699" y="8589"/>
                  <a:pt x="5673" y="8592"/>
                  <a:pt x="5641" y="8592"/>
                </a:cubicBezTo>
                <a:cubicBezTo>
                  <a:pt x="5416" y="8592"/>
                  <a:pt x="4888" y="8457"/>
                  <a:pt x="4183" y="8001"/>
                </a:cubicBezTo>
                <a:cubicBezTo>
                  <a:pt x="3379" y="7482"/>
                  <a:pt x="3051" y="6999"/>
                  <a:pt x="3021" y="6842"/>
                </a:cubicBezTo>
                <a:cubicBezTo>
                  <a:pt x="3040" y="6837"/>
                  <a:pt x="3065" y="6835"/>
                  <a:pt x="3096" y="6835"/>
                </a:cubicBezTo>
                <a:close/>
                <a:moveTo>
                  <a:pt x="5664" y="9134"/>
                </a:moveTo>
                <a:lnTo>
                  <a:pt x="5641" y="9189"/>
                </a:lnTo>
                <a:cubicBezTo>
                  <a:pt x="5626" y="9171"/>
                  <a:pt x="5609" y="9153"/>
                  <a:pt x="5590" y="9134"/>
                </a:cubicBezTo>
                <a:close/>
                <a:moveTo>
                  <a:pt x="6173" y="9328"/>
                </a:moveTo>
                <a:cubicBezTo>
                  <a:pt x="6199" y="9358"/>
                  <a:pt x="6226" y="9386"/>
                  <a:pt x="6254" y="9414"/>
                </a:cubicBezTo>
                <a:cubicBezTo>
                  <a:pt x="6214" y="9414"/>
                  <a:pt x="6173" y="9417"/>
                  <a:pt x="6134" y="9422"/>
                </a:cubicBezTo>
                <a:lnTo>
                  <a:pt x="6173" y="9328"/>
                </a:lnTo>
                <a:close/>
                <a:moveTo>
                  <a:pt x="7178" y="8840"/>
                </a:moveTo>
                <a:cubicBezTo>
                  <a:pt x="7445" y="8840"/>
                  <a:pt x="7789" y="8874"/>
                  <a:pt x="8204" y="8970"/>
                </a:cubicBezTo>
                <a:cubicBezTo>
                  <a:pt x="9136" y="9187"/>
                  <a:pt x="9609" y="9529"/>
                  <a:pt x="9689" y="9668"/>
                </a:cubicBezTo>
                <a:cubicBezTo>
                  <a:pt x="9615" y="9717"/>
                  <a:pt x="9405" y="9770"/>
                  <a:pt x="9073" y="9770"/>
                </a:cubicBezTo>
                <a:cubicBezTo>
                  <a:pt x="8807" y="9770"/>
                  <a:pt x="8463" y="9736"/>
                  <a:pt x="8049" y="9640"/>
                </a:cubicBezTo>
                <a:cubicBezTo>
                  <a:pt x="7115" y="9423"/>
                  <a:pt x="6643" y="9081"/>
                  <a:pt x="6562" y="8942"/>
                </a:cubicBezTo>
                <a:cubicBezTo>
                  <a:pt x="6636" y="8893"/>
                  <a:pt x="6846" y="8840"/>
                  <a:pt x="7178" y="8840"/>
                </a:cubicBezTo>
                <a:close/>
                <a:moveTo>
                  <a:pt x="6248" y="9959"/>
                </a:moveTo>
                <a:cubicBezTo>
                  <a:pt x="6494" y="9959"/>
                  <a:pt x="7009" y="10069"/>
                  <a:pt x="7697" y="10451"/>
                </a:cubicBezTo>
                <a:cubicBezTo>
                  <a:pt x="8533" y="10915"/>
                  <a:pt x="8895" y="11375"/>
                  <a:pt x="8934" y="11530"/>
                </a:cubicBezTo>
                <a:cubicBezTo>
                  <a:pt x="8907" y="11539"/>
                  <a:pt x="8866" y="11544"/>
                  <a:pt x="8812" y="11544"/>
                </a:cubicBezTo>
                <a:cubicBezTo>
                  <a:pt x="8566" y="11544"/>
                  <a:pt x="8051" y="11433"/>
                  <a:pt x="7364" y="11051"/>
                </a:cubicBezTo>
                <a:cubicBezTo>
                  <a:pt x="6526" y="10588"/>
                  <a:pt x="6166" y="10128"/>
                  <a:pt x="6126" y="9973"/>
                </a:cubicBezTo>
                <a:cubicBezTo>
                  <a:pt x="6154" y="9964"/>
                  <a:pt x="6194" y="9959"/>
                  <a:pt x="6248" y="9959"/>
                </a:cubicBezTo>
                <a:close/>
                <a:moveTo>
                  <a:pt x="9697" y="0"/>
                </a:moveTo>
                <a:cubicBezTo>
                  <a:pt x="9512" y="0"/>
                  <a:pt x="9265" y="100"/>
                  <a:pt x="8960" y="437"/>
                </a:cubicBezTo>
                <a:cubicBezTo>
                  <a:pt x="8689" y="736"/>
                  <a:pt x="8421" y="1169"/>
                  <a:pt x="8205" y="1654"/>
                </a:cubicBezTo>
                <a:cubicBezTo>
                  <a:pt x="7987" y="2141"/>
                  <a:pt x="7844" y="2630"/>
                  <a:pt x="7803" y="3032"/>
                </a:cubicBezTo>
                <a:cubicBezTo>
                  <a:pt x="7761" y="3423"/>
                  <a:pt x="7824" y="3661"/>
                  <a:pt x="7921" y="3809"/>
                </a:cubicBezTo>
                <a:lnTo>
                  <a:pt x="7805" y="4084"/>
                </a:lnTo>
                <a:cubicBezTo>
                  <a:pt x="7750" y="3783"/>
                  <a:pt x="7658" y="3456"/>
                  <a:pt x="7532" y="3126"/>
                </a:cubicBezTo>
                <a:cubicBezTo>
                  <a:pt x="7186" y="2223"/>
                  <a:pt x="6631" y="1392"/>
                  <a:pt x="6106" y="1392"/>
                </a:cubicBezTo>
                <a:cubicBezTo>
                  <a:pt x="6047" y="1392"/>
                  <a:pt x="5988" y="1402"/>
                  <a:pt x="5930" y="1424"/>
                </a:cubicBezTo>
                <a:cubicBezTo>
                  <a:pt x="5357" y="1643"/>
                  <a:pt x="5488" y="2756"/>
                  <a:pt x="5872" y="3761"/>
                </a:cubicBezTo>
                <a:lnTo>
                  <a:pt x="5874" y="3767"/>
                </a:lnTo>
                <a:cubicBezTo>
                  <a:pt x="5698" y="3607"/>
                  <a:pt x="5521" y="3472"/>
                  <a:pt x="5354" y="3368"/>
                </a:cubicBezTo>
                <a:cubicBezTo>
                  <a:pt x="5070" y="3190"/>
                  <a:pt x="4851" y="3128"/>
                  <a:pt x="4685" y="3128"/>
                </a:cubicBezTo>
                <a:cubicBezTo>
                  <a:pt x="4531" y="3128"/>
                  <a:pt x="4422" y="3181"/>
                  <a:pt x="4346" y="3245"/>
                </a:cubicBezTo>
                <a:cubicBezTo>
                  <a:pt x="3974" y="3554"/>
                  <a:pt x="4198" y="4247"/>
                  <a:pt x="4647" y="4929"/>
                </a:cubicBezTo>
                <a:cubicBezTo>
                  <a:pt x="4365" y="4776"/>
                  <a:pt x="4095" y="4684"/>
                  <a:pt x="3870" y="4684"/>
                </a:cubicBezTo>
                <a:cubicBezTo>
                  <a:pt x="3703" y="4684"/>
                  <a:pt x="3560" y="4735"/>
                  <a:pt x="3454" y="4849"/>
                </a:cubicBezTo>
                <a:cubicBezTo>
                  <a:pt x="3121" y="5210"/>
                  <a:pt x="3445" y="5881"/>
                  <a:pt x="3991" y="6510"/>
                </a:cubicBezTo>
                <a:cubicBezTo>
                  <a:pt x="3839" y="6447"/>
                  <a:pt x="3693" y="6395"/>
                  <a:pt x="3554" y="6358"/>
                </a:cubicBezTo>
                <a:cubicBezTo>
                  <a:pt x="3376" y="6311"/>
                  <a:pt x="3227" y="6292"/>
                  <a:pt x="3103" y="6292"/>
                </a:cubicBezTo>
                <a:cubicBezTo>
                  <a:pt x="2792" y="6292"/>
                  <a:pt x="2634" y="6415"/>
                  <a:pt x="2554" y="6539"/>
                </a:cubicBezTo>
                <a:cubicBezTo>
                  <a:pt x="2275" y="6972"/>
                  <a:pt x="2767" y="7619"/>
                  <a:pt x="3465" y="8160"/>
                </a:cubicBezTo>
                <a:cubicBezTo>
                  <a:pt x="3169" y="8100"/>
                  <a:pt x="2888" y="8069"/>
                  <a:pt x="2641" y="8069"/>
                </a:cubicBezTo>
                <a:cubicBezTo>
                  <a:pt x="2623" y="8069"/>
                  <a:pt x="2606" y="8069"/>
                  <a:pt x="2588" y="8069"/>
                </a:cubicBezTo>
                <a:cubicBezTo>
                  <a:pt x="1944" y="8083"/>
                  <a:pt x="1736" y="8321"/>
                  <a:pt x="1676" y="8518"/>
                </a:cubicBezTo>
                <a:cubicBezTo>
                  <a:pt x="1494" y="9117"/>
                  <a:pt x="2480" y="9606"/>
                  <a:pt x="2912" y="9790"/>
                </a:cubicBezTo>
                <a:cubicBezTo>
                  <a:pt x="2946" y="9804"/>
                  <a:pt x="2983" y="9811"/>
                  <a:pt x="3018" y="9811"/>
                </a:cubicBezTo>
                <a:cubicBezTo>
                  <a:pt x="3124" y="9811"/>
                  <a:pt x="3225" y="9749"/>
                  <a:pt x="3270" y="9644"/>
                </a:cubicBezTo>
                <a:cubicBezTo>
                  <a:pt x="3327" y="9507"/>
                  <a:pt x="3263" y="9347"/>
                  <a:pt x="3124" y="9288"/>
                </a:cubicBezTo>
                <a:cubicBezTo>
                  <a:pt x="2526" y="9034"/>
                  <a:pt x="2262" y="8785"/>
                  <a:pt x="2209" y="8680"/>
                </a:cubicBezTo>
                <a:cubicBezTo>
                  <a:pt x="2271" y="8645"/>
                  <a:pt x="2419" y="8613"/>
                  <a:pt x="2645" y="8613"/>
                </a:cubicBezTo>
                <a:cubicBezTo>
                  <a:pt x="2929" y="8613"/>
                  <a:pt x="3335" y="8663"/>
                  <a:pt x="3845" y="8818"/>
                </a:cubicBezTo>
                <a:cubicBezTo>
                  <a:pt x="4760" y="9097"/>
                  <a:pt x="5209" y="9470"/>
                  <a:pt x="5280" y="9614"/>
                </a:cubicBezTo>
                <a:cubicBezTo>
                  <a:pt x="5222" y="9646"/>
                  <a:pt x="5080" y="9680"/>
                  <a:pt x="4848" y="9680"/>
                </a:cubicBezTo>
                <a:cubicBezTo>
                  <a:pt x="4692" y="9680"/>
                  <a:pt x="4497" y="9665"/>
                  <a:pt x="4260" y="9624"/>
                </a:cubicBezTo>
                <a:cubicBezTo>
                  <a:pt x="4244" y="9621"/>
                  <a:pt x="4228" y="9619"/>
                  <a:pt x="4212" y="9619"/>
                </a:cubicBezTo>
                <a:cubicBezTo>
                  <a:pt x="4082" y="9619"/>
                  <a:pt x="3968" y="9713"/>
                  <a:pt x="3945" y="9845"/>
                </a:cubicBezTo>
                <a:cubicBezTo>
                  <a:pt x="3919" y="9994"/>
                  <a:pt x="4017" y="10135"/>
                  <a:pt x="4166" y="10161"/>
                </a:cubicBezTo>
                <a:cubicBezTo>
                  <a:pt x="4417" y="10205"/>
                  <a:pt x="4644" y="10226"/>
                  <a:pt x="4845" y="10226"/>
                </a:cubicBezTo>
                <a:cubicBezTo>
                  <a:pt x="4981" y="10226"/>
                  <a:pt x="5104" y="10216"/>
                  <a:pt x="5214" y="10197"/>
                </a:cubicBezTo>
                <a:lnTo>
                  <a:pt x="5214" y="10197"/>
                </a:lnTo>
                <a:lnTo>
                  <a:pt x="3575" y="14066"/>
                </a:lnTo>
                <a:cubicBezTo>
                  <a:pt x="3254" y="13008"/>
                  <a:pt x="2827" y="11816"/>
                  <a:pt x="2517" y="10981"/>
                </a:cubicBezTo>
                <a:cubicBezTo>
                  <a:pt x="2438" y="10768"/>
                  <a:pt x="2240" y="10631"/>
                  <a:pt x="2013" y="10631"/>
                </a:cubicBezTo>
                <a:cubicBezTo>
                  <a:pt x="1786" y="10631"/>
                  <a:pt x="1590" y="10768"/>
                  <a:pt x="1510" y="10981"/>
                </a:cubicBezTo>
                <a:cubicBezTo>
                  <a:pt x="1314" y="11509"/>
                  <a:pt x="1023" y="12311"/>
                  <a:pt x="750" y="13133"/>
                </a:cubicBezTo>
                <a:cubicBezTo>
                  <a:pt x="702" y="13276"/>
                  <a:pt x="779" y="13431"/>
                  <a:pt x="923" y="13478"/>
                </a:cubicBezTo>
                <a:cubicBezTo>
                  <a:pt x="952" y="13487"/>
                  <a:pt x="981" y="13492"/>
                  <a:pt x="1009" y="13492"/>
                </a:cubicBezTo>
                <a:cubicBezTo>
                  <a:pt x="1123" y="13492"/>
                  <a:pt x="1229" y="13420"/>
                  <a:pt x="1267" y="13306"/>
                </a:cubicBezTo>
                <a:cubicBezTo>
                  <a:pt x="1534" y="12501"/>
                  <a:pt x="1818" y="11717"/>
                  <a:pt x="2014" y="11192"/>
                </a:cubicBezTo>
                <a:cubicBezTo>
                  <a:pt x="2933" y="13667"/>
                  <a:pt x="3481" y="15512"/>
                  <a:pt x="3481" y="16128"/>
                </a:cubicBezTo>
                <a:cubicBezTo>
                  <a:pt x="3481" y="16501"/>
                  <a:pt x="3400" y="16849"/>
                  <a:pt x="3258" y="17145"/>
                </a:cubicBezTo>
                <a:cubicBezTo>
                  <a:pt x="3229" y="17199"/>
                  <a:pt x="3213" y="17235"/>
                  <a:pt x="3208" y="17242"/>
                </a:cubicBezTo>
                <a:cubicBezTo>
                  <a:pt x="3208" y="17243"/>
                  <a:pt x="3208" y="17243"/>
                  <a:pt x="3208" y="17243"/>
                </a:cubicBezTo>
                <a:cubicBezTo>
                  <a:pt x="2992" y="17641"/>
                  <a:pt x="2664" y="17926"/>
                  <a:pt x="2286" y="18019"/>
                </a:cubicBezTo>
                <a:lnTo>
                  <a:pt x="2286" y="14955"/>
                </a:lnTo>
                <a:cubicBezTo>
                  <a:pt x="2286" y="14805"/>
                  <a:pt x="2164" y="14682"/>
                  <a:pt x="2013" y="14682"/>
                </a:cubicBezTo>
                <a:cubicBezTo>
                  <a:pt x="1863" y="14682"/>
                  <a:pt x="1741" y="14805"/>
                  <a:pt x="1741" y="14955"/>
                </a:cubicBezTo>
                <a:lnTo>
                  <a:pt x="1741" y="18019"/>
                </a:lnTo>
                <a:cubicBezTo>
                  <a:pt x="1061" y="17852"/>
                  <a:pt x="546" y="17068"/>
                  <a:pt x="546" y="16128"/>
                </a:cubicBezTo>
                <a:cubicBezTo>
                  <a:pt x="546" y="15930"/>
                  <a:pt x="603" y="15493"/>
                  <a:pt x="881" y="14537"/>
                </a:cubicBezTo>
                <a:cubicBezTo>
                  <a:pt x="923" y="14391"/>
                  <a:pt x="839" y="14241"/>
                  <a:pt x="696" y="14200"/>
                </a:cubicBezTo>
                <a:cubicBezTo>
                  <a:pt x="670" y="14192"/>
                  <a:pt x="644" y="14189"/>
                  <a:pt x="619" y="14189"/>
                </a:cubicBezTo>
                <a:cubicBezTo>
                  <a:pt x="501" y="14189"/>
                  <a:pt x="392" y="14266"/>
                  <a:pt x="357" y="14385"/>
                </a:cubicBezTo>
                <a:cubicBezTo>
                  <a:pt x="118" y="15214"/>
                  <a:pt x="1" y="15784"/>
                  <a:pt x="1" y="16128"/>
                </a:cubicBezTo>
                <a:cubicBezTo>
                  <a:pt x="1" y="17491"/>
                  <a:pt x="903" y="18599"/>
                  <a:pt x="2013" y="18599"/>
                </a:cubicBezTo>
                <a:cubicBezTo>
                  <a:pt x="2407" y="18599"/>
                  <a:pt x="2776" y="18457"/>
                  <a:pt x="3088" y="18216"/>
                </a:cubicBezTo>
                <a:cubicBezTo>
                  <a:pt x="3410" y="18473"/>
                  <a:pt x="3812" y="18599"/>
                  <a:pt x="4237" y="18599"/>
                </a:cubicBezTo>
                <a:cubicBezTo>
                  <a:pt x="4878" y="18599"/>
                  <a:pt x="5569" y="18313"/>
                  <a:pt x="6117" y="17766"/>
                </a:cubicBezTo>
                <a:cubicBezTo>
                  <a:pt x="6380" y="17504"/>
                  <a:pt x="6734" y="16956"/>
                  <a:pt x="7200" y="16091"/>
                </a:cubicBezTo>
                <a:cubicBezTo>
                  <a:pt x="7271" y="15959"/>
                  <a:pt x="7222" y="15793"/>
                  <a:pt x="7089" y="15722"/>
                </a:cubicBezTo>
                <a:cubicBezTo>
                  <a:pt x="7048" y="15700"/>
                  <a:pt x="7004" y="15689"/>
                  <a:pt x="6961" y="15689"/>
                </a:cubicBezTo>
                <a:cubicBezTo>
                  <a:pt x="6864" y="15689"/>
                  <a:pt x="6770" y="15741"/>
                  <a:pt x="6720" y="15833"/>
                </a:cubicBezTo>
                <a:cubicBezTo>
                  <a:pt x="6179" y="16836"/>
                  <a:pt x="5884" y="17229"/>
                  <a:pt x="5732" y="17381"/>
                </a:cubicBezTo>
                <a:cubicBezTo>
                  <a:pt x="5370" y="17743"/>
                  <a:pt x="4920" y="17976"/>
                  <a:pt x="4467" y="18038"/>
                </a:cubicBezTo>
                <a:cubicBezTo>
                  <a:pt x="4389" y="18048"/>
                  <a:pt x="4313" y="18054"/>
                  <a:pt x="4238" y="18054"/>
                </a:cubicBezTo>
                <a:cubicBezTo>
                  <a:pt x="3947" y="18054"/>
                  <a:pt x="3684" y="17975"/>
                  <a:pt x="3474" y="17825"/>
                </a:cubicBezTo>
                <a:cubicBezTo>
                  <a:pt x="3547" y="17729"/>
                  <a:pt x="3616" y="17626"/>
                  <a:pt x="3678" y="17515"/>
                </a:cubicBezTo>
                <a:cubicBezTo>
                  <a:pt x="3686" y="17503"/>
                  <a:pt x="3695" y="17489"/>
                  <a:pt x="3702" y="17475"/>
                </a:cubicBezTo>
                <a:cubicBezTo>
                  <a:pt x="3709" y="17460"/>
                  <a:pt x="4380" y="16058"/>
                  <a:pt x="6026" y="15356"/>
                </a:cubicBezTo>
                <a:cubicBezTo>
                  <a:pt x="6165" y="15297"/>
                  <a:pt x="6228" y="15137"/>
                  <a:pt x="6169" y="14998"/>
                </a:cubicBezTo>
                <a:cubicBezTo>
                  <a:pt x="6125" y="14895"/>
                  <a:pt x="6025" y="14833"/>
                  <a:pt x="5919" y="14833"/>
                </a:cubicBezTo>
                <a:cubicBezTo>
                  <a:pt x="5883" y="14833"/>
                  <a:pt x="5847" y="14840"/>
                  <a:pt x="5812" y="14855"/>
                </a:cubicBezTo>
                <a:cubicBezTo>
                  <a:pt x="5024" y="15191"/>
                  <a:pt x="4439" y="15666"/>
                  <a:pt x="4026" y="16105"/>
                </a:cubicBezTo>
                <a:cubicBezTo>
                  <a:pt x="4022" y="15867"/>
                  <a:pt x="3963" y="15528"/>
                  <a:pt x="3866" y="15128"/>
                </a:cubicBezTo>
                <a:cubicBezTo>
                  <a:pt x="4771" y="14448"/>
                  <a:pt x="7159" y="13323"/>
                  <a:pt x="8184" y="12853"/>
                </a:cubicBezTo>
                <a:lnTo>
                  <a:pt x="8184" y="12853"/>
                </a:lnTo>
                <a:cubicBezTo>
                  <a:pt x="7976" y="13307"/>
                  <a:pt x="7659" y="13986"/>
                  <a:pt x="7313" y="14682"/>
                </a:cubicBezTo>
                <a:cubicBezTo>
                  <a:pt x="7247" y="14817"/>
                  <a:pt x="7302" y="14981"/>
                  <a:pt x="7436" y="15047"/>
                </a:cubicBezTo>
                <a:cubicBezTo>
                  <a:pt x="7475" y="15067"/>
                  <a:pt x="7517" y="15076"/>
                  <a:pt x="7558" y="15076"/>
                </a:cubicBezTo>
                <a:cubicBezTo>
                  <a:pt x="7658" y="15076"/>
                  <a:pt x="7754" y="15020"/>
                  <a:pt x="7801" y="14924"/>
                </a:cubicBezTo>
                <a:cubicBezTo>
                  <a:pt x="8156" y="14212"/>
                  <a:pt x="8479" y="13517"/>
                  <a:pt x="8689" y="13060"/>
                </a:cubicBezTo>
                <a:cubicBezTo>
                  <a:pt x="8783" y="12854"/>
                  <a:pt x="8741" y="12617"/>
                  <a:pt x="8580" y="12457"/>
                </a:cubicBezTo>
                <a:cubicBezTo>
                  <a:pt x="8477" y="12353"/>
                  <a:pt x="8341" y="12299"/>
                  <a:pt x="8203" y="12299"/>
                </a:cubicBezTo>
                <a:cubicBezTo>
                  <a:pt x="8127" y="12299"/>
                  <a:pt x="8050" y="12315"/>
                  <a:pt x="7977" y="12349"/>
                </a:cubicBezTo>
                <a:cubicBezTo>
                  <a:pt x="6898" y="12843"/>
                  <a:pt x="5122" y="13686"/>
                  <a:pt x="4044" y="14353"/>
                </a:cubicBezTo>
                <a:lnTo>
                  <a:pt x="5727" y="10385"/>
                </a:lnTo>
                <a:cubicBezTo>
                  <a:pt x="5976" y="10784"/>
                  <a:pt x="6514" y="11204"/>
                  <a:pt x="7099" y="11528"/>
                </a:cubicBezTo>
                <a:cubicBezTo>
                  <a:pt x="7565" y="11787"/>
                  <a:pt x="8039" y="11971"/>
                  <a:pt x="8435" y="12049"/>
                </a:cubicBezTo>
                <a:cubicBezTo>
                  <a:pt x="8576" y="12076"/>
                  <a:pt x="8697" y="12087"/>
                  <a:pt x="8802" y="12087"/>
                </a:cubicBezTo>
                <a:cubicBezTo>
                  <a:pt x="9173" y="12087"/>
                  <a:pt x="9342" y="11940"/>
                  <a:pt x="9421" y="11800"/>
                </a:cubicBezTo>
                <a:cubicBezTo>
                  <a:pt x="9521" y="11619"/>
                  <a:pt x="9548" y="11306"/>
                  <a:pt x="9109" y="10834"/>
                </a:cubicBezTo>
                <a:cubicBezTo>
                  <a:pt x="8932" y="10643"/>
                  <a:pt x="8699" y="10449"/>
                  <a:pt x="8431" y="10265"/>
                </a:cubicBezTo>
                <a:lnTo>
                  <a:pt x="8431" y="10265"/>
                </a:lnTo>
                <a:cubicBezTo>
                  <a:pt x="8659" y="10297"/>
                  <a:pt x="8878" y="10315"/>
                  <a:pt x="9078" y="10315"/>
                </a:cubicBezTo>
                <a:cubicBezTo>
                  <a:pt x="9174" y="10315"/>
                  <a:pt x="9266" y="10310"/>
                  <a:pt x="9353" y="10302"/>
                </a:cubicBezTo>
                <a:cubicBezTo>
                  <a:pt x="9995" y="10247"/>
                  <a:pt x="10186" y="9995"/>
                  <a:pt x="10233" y="9793"/>
                </a:cubicBezTo>
                <a:cubicBezTo>
                  <a:pt x="10327" y="9381"/>
                  <a:pt x="9885" y="9010"/>
                  <a:pt x="9258" y="8739"/>
                </a:cubicBezTo>
                <a:cubicBezTo>
                  <a:pt x="10088" y="8695"/>
                  <a:pt x="10794" y="8460"/>
                  <a:pt x="10821" y="7972"/>
                </a:cubicBezTo>
                <a:cubicBezTo>
                  <a:pt x="10842" y="7604"/>
                  <a:pt x="10466" y="7337"/>
                  <a:pt x="9931" y="7169"/>
                </a:cubicBezTo>
                <a:cubicBezTo>
                  <a:pt x="10204" y="7117"/>
                  <a:pt x="10454" y="7046"/>
                  <a:pt x="10664" y="6961"/>
                </a:cubicBezTo>
                <a:cubicBezTo>
                  <a:pt x="11261" y="6717"/>
                  <a:pt x="11369" y="6421"/>
                  <a:pt x="11354" y="6215"/>
                </a:cubicBezTo>
                <a:cubicBezTo>
                  <a:pt x="11340" y="6009"/>
                  <a:pt x="11190" y="5730"/>
                  <a:pt x="10565" y="5575"/>
                </a:cubicBezTo>
                <a:cubicBezTo>
                  <a:pt x="10373" y="5527"/>
                  <a:pt x="10152" y="5495"/>
                  <a:pt x="9914" y="5480"/>
                </a:cubicBezTo>
                <a:cubicBezTo>
                  <a:pt x="9917" y="5479"/>
                  <a:pt x="9919" y="5478"/>
                  <a:pt x="9920" y="5477"/>
                </a:cubicBezTo>
                <a:cubicBezTo>
                  <a:pt x="10910" y="5054"/>
                  <a:pt x="11801" y="4375"/>
                  <a:pt x="11560" y="3810"/>
                </a:cubicBezTo>
                <a:cubicBezTo>
                  <a:pt x="11488" y="3641"/>
                  <a:pt x="11298" y="3454"/>
                  <a:pt x="10808" y="3454"/>
                </a:cubicBezTo>
                <a:cubicBezTo>
                  <a:pt x="10746" y="3454"/>
                  <a:pt x="10678" y="3457"/>
                  <a:pt x="10605" y="3463"/>
                </a:cubicBezTo>
                <a:cubicBezTo>
                  <a:pt x="10203" y="3499"/>
                  <a:pt x="9713" y="3634"/>
                  <a:pt x="9222" y="3843"/>
                </a:cubicBezTo>
                <a:cubicBezTo>
                  <a:pt x="8871" y="3993"/>
                  <a:pt x="8548" y="4171"/>
                  <a:pt x="8281" y="4356"/>
                </a:cubicBezTo>
                <a:lnTo>
                  <a:pt x="8421" y="4027"/>
                </a:lnTo>
                <a:cubicBezTo>
                  <a:pt x="8593" y="3998"/>
                  <a:pt x="8811" y="3884"/>
                  <a:pt x="9071" y="3597"/>
                </a:cubicBezTo>
                <a:cubicBezTo>
                  <a:pt x="9341" y="3299"/>
                  <a:pt x="9609" y="2866"/>
                  <a:pt x="9827" y="2379"/>
                </a:cubicBezTo>
                <a:cubicBezTo>
                  <a:pt x="10043" y="1893"/>
                  <a:pt x="10186" y="1404"/>
                  <a:pt x="10229" y="1003"/>
                </a:cubicBezTo>
                <a:cubicBezTo>
                  <a:pt x="10297" y="362"/>
                  <a:pt x="10085" y="127"/>
                  <a:pt x="9897" y="42"/>
                </a:cubicBezTo>
                <a:cubicBezTo>
                  <a:pt x="9841" y="17"/>
                  <a:pt x="9774" y="0"/>
                  <a:pt x="9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 name="Google Shape;845;p58"/>
          <p:cNvGrpSpPr/>
          <p:nvPr/>
        </p:nvGrpSpPr>
        <p:grpSpPr>
          <a:xfrm>
            <a:off x="3331688" y="2012400"/>
            <a:ext cx="305675" cy="464975"/>
            <a:chOff x="3331688" y="2012400"/>
            <a:chExt cx="305675" cy="464975"/>
          </a:xfrm>
        </p:grpSpPr>
        <p:sp>
          <p:nvSpPr>
            <p:cNvPr id="846" name="Google Shape;846;p58"/>
            <p:cNvSpPr/>
            <p:nvPr/>
          </p:nvSpPr>
          <p:spPr>
            <a:xfrm>
              <a:off x="3331688" y="2012400"/>
              <a:ext cx="305675" cy="464975"/>
            </a:xfrm>
            <a:custGeom>
              <a:avLst/>
              <a:gdLst/>
              <a:ahLst/>
              <a:cxnLst/>
              <a:rect l="l" t="t" r="r" b="b"/>
              <a:pathLst>
                <a:path w="12227" h="18599" extrusionOk="0">
                  <a:moveTo>
                    <a:pt x="7992" y="545"/>
                  </a:moveTo>
                  <a:cubicBezTo>
                    <a:pt x="8008" y="545"/>
                    <a:pt x="8022" y="559"/>
                    <a:pt x="8022" y="575"/>
                  </a:cubicBezTo>
                  <a:lnTo>
                    <a:pt x="8022" y="1287"/>
                  </a:lnTo>
                  <a:cubicBezTo>
                    <a:pt x="8022" y="1303"/>
                    <a:pt x="8008" y="1316"/>
                    <a:pt x="7992" y="1316"/>
                  </a:cubicBezTo>
                  <a:lnTo>
                    <a:pt x="4235" y="1316"/>
                  </a:lnTo>
                  <a:cubicBezTo>
                    <a:pt x="4218" y="1316"/>
                    <a:pt x="4206" y="1303"/>
                    <a:pt x="4206" y="1287"/>
                  </a:cubicBezTo>
                  <a:lnTo>
                    <a:pt x="4206" y="575"/>
                  </a:lnTo>
                  <a:cubicBezTo>
                    <a:pt x="4206" y="559"/>
                    <a:pt x="4218" y="545"/>
                    <a:pt x="4235" y="545"/>
                  </a:cubicBezTo>
                  <a:close/>
                  <a:moveTo>
                    <a:pt x="7227" y="1861"/>
                  </a:moveTo>
                  <a:lnTo>
                    <a:pt x="7227" y="2655"/>
                  </a:lnTo>
                  <a:lnTo>
                    <a:pt x="5000" y="2655"/>
                  </a:lnTo>
                  <a:lnTo>
                    <a:pt x="5000" y="1861"/>
                  </a:lnTo>
                  <a:close/>
                  <a:moveTo>
                    <a:pt x="7232" y="3201"/>
                  </a:moveTo>
                  <a:cubicBezTo>
                    <a:pt x="7236" y="3291"/>
                    <a:pt x="7240" y="3380"/>
                    <a:pt x="7246" y="3470"/>
                  </a:cubicBezTo>
                  <a:lnTo>
                    <a:pt x="4982" y="3470"/>
                  </a:lnTo>
                  <a:cubicBezTo>
                    <a:pt x="4988" y="3380"/>
                    <a:pt x="4993" y="3291"/>
                    <a:pt x="4995" y="3201"/>
                  </a:cubicBezTo>
                  <a:close/>
                  <a:moveTo>
                    <a:pt x="7300" y="4014"/>
                  </a:moveTo>
                  <a:cubicBezTo>
                    <a:pt x="7312" y="4104"/>
                    <a:pt x="7326" y="4193"/>
                    <a:pt x="7340" y="4282"/>
                  </a:cubicBezTo>
                  <a:lnTo>
                    <a:pt x="4889" y="4282"/>
                  </a:lnTo>
                  <a:cubicBezTo>
                    <a:pt x="4904" y="4193"/>
                    <a:pt x="4918" y="4104"/>
                    <a:pt x="4929" y="4014"/>
                  </a:cubicBezTo>
                  <a:close/>
                  <a:moveTo>
                    <a:pt x="9842" y="9025"/>
                  </a:moveTo>
                  <a:cubicBezTo>
                    <a:pt x="9901" y="9082"/>
                    <a:pt x="9961" y="9139"/>
                    <a:pt x="10023" y="9196"/>
                  </a:cubicBezTo>
                  <a:cubicBezTo>
                    <a:pt x="10098" y="9264"/>
                    <a:pt x="10171" y="9336"/>
                    <a:pt x="10242" y="9408"/>
                  </a:cubicBezTo>
                  <a:lnTo>
                    <a:pt x="1985" y="9408"/>
                  </a:lnTo>
                  <a:cubicBezTo>
                    <a:pt x="2056" y="9336"/>
                    <a:pt x="2130" y="9264"/>
                    <a:pt x="2205" y="9196"/>
                  </a:cubicBezTo>
                  <a:cubicBezTo>
                    <a:pt x="2265" y="9140"/>
                    <a:pt x="2325" y="9084"/>
                    <a:pt x="2384" y="9026"/>
                  </a:cubicBezTo>
                  <a:cubicBezTo>
                    <a:pt x="2393" y="9027"/>
                    <a:pt x="2400" y="9027"/>
                    <a:pt x="2409" y="9027"/>
                  </a:cubicBezTo>
                  <a:lnTo>
                    <a:pt x="9806" y="9027"/>
                  </a:lnTo>
                  <a:cubicBezTo>
                    <a:pt x="9818" y="9027"/>
                    <a:pt x="9830" y="9026"/>
                    <a:pt x="9842" y="9025"/>
                  </a:cubicBezTo>
                  <a:close/>
                  <a:moveTo>
                    <a:pt x="9795" y="11209"/>
                  </a:moveTo>
                  <a:cubicBezTo>
                    <a:pt x="10152" y="11209"/>
                    <a:pt x="10442" y="11499"/>
                    <a:pt x="10442" y="11857"/>
                  </a:cubicBezTo>
                  <a:cubicBezTo>
                    <a:pt x="10442" y="12514"/>
                    <a:pt x="10977" y="13049"/>
                    <a:pt x="11635" y="13049"/>
                  </a:cubicBezTo>
                  <a:lnTo>
                    <a:pt x="11679" y="13049"/>
                  </a:lnTo>
                  <a:cubicBezTo>
                    <a:pt x="11661" y="13592"/>
                    <a:pt x="11552" y="14121"/>
                    <a:pt x="11361" y="14621"/>
                  </a:cubicBezTo>
                  <a:cubicBezTo>
                    <a:pt x="11134" y="14516"/>
                    <a:pt x="10987" y="14291"/>
                    <a:pt x="10987" y="14035"/>
                  </a:cubicBezTo>
                  <a:cubicBezTo>
                    <a:pt x="10987" y="13377"/>
                    <a:pt x="10452" y="12842"/>
                    <a:pt x="9795" y="12842"/>
                  </a:cubicBezTo>
                  <a:cubicBezTo>
                    <a:pt x="9137" y="12842"/>
                    <a:pt x="8602" y="13377"/>
                    <a:pt x="8602" y="14035"/>
                  </a:cubicBezTo>
                  <a:cubicBezTo>
                    <a:pt x="8602" y="14391"/>
                    <a:pt x="8311" y="14683"/>
                    <a:pt x="7954" y="14683"/>
                  </a:cubicBezTo>
                  <a:cubicBezTo>
                    <a:pt x="7597" y="14683"/>
                    <a:pt x="7306" y="14391"/>
                    <a:pt x="7306" y="14035"/>
                  </a:cubicBezTo>
                  <a:cubicBezTo>
                    <a:pt x="7306" y="13377"/>
                    <a:pt x="6771" y="12842"/>
                    <a:pt x="6113" y="12842"/>
                  </a:cubicBezTo>
                  <a:cubicBezTo>
                    <a:pt x="5456" y="12842"/>
                    <a:pt x="4921" y="13377"/>
                    <a:pt x="4921" y="14035"/>
                  </a:cubicBezTo>
                  <a:cubicBezTo>
                    <a:pt x="4921" y="14391"/>
                    <a:pt x="4630" y="14683"/>
                    <a:pt x="4273" y="14683"/>
                  </a:cubicBezTo>
                  <a:cubicBezTo>
                    <a:pt x="3915" y="14683"/>
                    <a:pt x="3625" y="14391"/>
                    <a:pt x="3625" y="14035"/>
                  </a:cubicBezTo>
                  <a:cubicBezTo>
                    <a:pt x="3625" y="13377"/>
                    <a:pt x="3090" y="12842"/>
                    <a:pt x="2432" y="12842"/>
                  </a:cubicBezTo>
                  <a:cubicBezTo>
                    <a:pt x="1775" y="12842"/>
                    <a:pt x="1239" y="13377"/>
                    <a:pt x="1239" y="14035"/>
                  </a:cubicBezTo>
                  <a:cubicBezTo>
                    <a:pt x="1239" y="14289"/>
                    <a:pt x="1089" y="14517"/>
                    <a:pt x="867" y="14621"/>
                  </a:cubicBezTo>
                  <a:cubicBezTo>
                    <a:pt x="674" y="14121"/>
                    <a:pt x="567" y="13592"/>
                    <a:pt x="548" y="13049"/>
                  </a:cubicBezTo>
                  <a:lnTo>
                    <a:pt x="592" y="13049"/>
                  </a:lnTo>
                  <a:cubicBezTo>
                    <a:pt x="1249" y="13049"/>
                    <a:pt x="1785" y="12514"/>
                    <a:pt x="1785" y="11857"/>
                  </a:cubicBezTo>
                  <a:cubicBezTo>
                    <a:pt x="1785" y="11499"/>
                    <a:pt x="2076" y="11209"/>
                    <a:pt x="2432" y="11209"/>
                  </a:cubicBezTo>
                  <a:cubicBezTo>
                    <a:pt x="2790" y="11209"/>
                    <a:pt x="3080" y="11499"/>
                    <a:pt x="3080" y="11857"/>
                  </a:cubicBezTo>
                  <a:cubicBezTo>
                    <a:pt x="3080" y="12514"/>
                    <a:pt x="3615" y="13049"/>
                    <a:pt x="4273" y="13049"/>
                  </a:cubicBezTo>
                  <a:cubicBezTo>
                    <a:pt x="4931" y="13049"/>
                    <a:pt x="5466" y="12514"/>
                    <a:pt x="5466" y="11857"/>
                  </a:cubicBezTo>
                  <a:cubicBezTo>
                    <a:pt x="5466" y="11499"/>
                    <a:pt x="5756" y="11209"/>
                    <a:pt x="6113" y="11209"/>
                  </a:cubicBezTo>
                  <a:cubicBezTo>
                    <a:pt x="6471" y="11209"/>
                    <a:pt x="6761" y="11499"/>
                    <a:pt x="6761" y="11857"/>
                  </a:cubicBezTo>
                  <a:cubicBezTo>
                    <a:pt x="6761" y="12514"/>
                    <a:pt x="7296" y="13049"/>
                    <a:pt x="7954" y="13049"/>
                  </a:cubicBezTo>
                  <a:cubicBezTo>
                    <a:pt x="8612" y="13049"/>
                    <a:pt x="9147" y="12514"/>
                    <a:pt x="9147" y="11857"/>
                  </a:cubicBezTo>
                  <a:cubicBezTo>
                    <a:pt x="9147" y="11499"/>
                    <a:pt x="9437" y="11209"/>
                    <a:pt x="9795" y="11209"/>
                  </a:cubicBezTo>
                  <a:close/>
                  <a:moveTo>
                    <a:pt x="9795" y="13387"/>
                  </a:moveTo>
                  <a:cubicBezTo>
                    <a:pt x="10152" y="13387"/>
                    <a:pt x="10442" y="13677"/>
                    <a:pt x="10442" y="14035"/>
                  </a:cubicBezTo>
                  <a:cubicBezTo>
                    <a:pt x="10442" y="14508"/>
                    <a:pt x="10716" y="14925"/>
                    <a:pt x="11137" y="15118"/>
                  </a:cubicBezTo>
                  <a:cubicBezTo>
                    <a:pt x="10979" y="15422"/>
                    <a:pt x="10788" y="15714"/>
                    <a:pt x="10564" y="15990"/>
                  </a:cubicBezTo>
                  <a:lnTo>
                    <a:pt x="1664" y="15990"/>
                  </a:lnTo>
                  <a:cubicBezTo>
                    <a:pt x="1440" y="15714"/>
                    <a:pt x="1248" y="15422"/>
                    <a:pt x="1090" y="15118"/>
                  </a:cubicBezTo>
                  <a:cubicBezTo>
                    <a:pt x="1505" y="14926"/>
                    <a:pt x="1785" y="14506"/>
                    <a:pt x="1785" y="14035"/>
                  </a:cubicBezTo>
                  <a:cubicBezTo>
                    <a:pt x="1785" y="13677"/>
                    <a:pt x="2076" y="13387"/>
                    <a:pt x="2432" y="13387"/>
                  </a:cubicBezTo>
                  <a:cubicBezTo>
                    <a:pt x="2790" y="13387"/>
                    <a:pt x="3080" y="13677"/>
                    <a:pt x="3080" y="14035"/>
                  </a:cubicBezTo>
                  <a:cubicBezTo>
                    <a:pt x="3080" y="14693"/>
                    <a:pt x="3615" y="15228"/>
                    <a:pt x="4273" y="15228"/>
                  </a:cubicBezTo>
                  <a:cubicBezTo>
                    <a:pt x="4931" y="15228"/>
                    <a:pt x="5466" y="14693"/>
                    <a:pt x="5466" y="14035"/>
                  </a:cubicBezTo>
                  <a:cubicBezTo>
                    <a:pt x="5466" y="13677"/>
                    <a:pt x="5756" y="13387"/>
                    <a:pt x="6113" y="13387"/>
                  </a:cubicBezTo>
                  <a:cubicBezTo>
                    <a:pt x="6471" y="13387"/>
                    <a:pt x="6761" y="13677"/>
                    <a:pt x="6761" y="14035"/>
                  </a:cubicBezTo>
                  <a:cubicBezTo>
                    <a:pt x="6761" y="14693"/>
                    <a:pt x="7296" y="15228"/>
                    <a:pt x="7954" y="15228"/>
                  </a:cubicBezTo>
                  <a:cubicBezTo>
                    <a:pt x="8612" y="15228"/>
                    <a:pt x="9147" y="14693"/>
                    <a:pt x="9147" y="14035"/>
                  </a:cubicBezTo>
                  <a:cubicBezTo>
                    <a:pt x="9147" y="13677"/>
                    <a:pt x="9437" y="13387"/>
                    <a:pt x="9795" y="13387"/>
                  </a:cubicBezTo>
                  <a:close/>
                  <a:moveTo>
                    <a:pt x="4235" y="0"/>
                  </a:moveTo>
                  <a:cubicBezTo>
                    <a:pt x="3918" y="0"/>
                    <a:pt x="3661" y="257"/>
                    <a:pt x="3661" y="575"/>
                  </a:cubicBezTo>
                  <a:lnTo>
                    <a:pt x="3661" y="1287"/>
                  </a:lnTo>
                  <a:cubicBezTo>
                    <a:pt x="3661" y="1603"/>
                    <a:pt x="3918" y="1861"/>
                    <a:pt x="4235" y="1861"/>
                  </a:cubicBezTo>
                  <a:lnTo>
                    <a:pt x="4455" y="1861"/>
                  </a:lnTo>
                  <a:lnTo>
                    <a:pt x="4455" y="2928"/>
                  </a:lnTo>
                  <a:cubicBezTo>
                    <a:pt x="4455" y="4103"/>
                    <a:pt x="4196" y="5239"/>
                    <a:pt x="3683" y="6309"/>
                  </a:cubicBezTo>
                  <a:cubicBezTo>
                    <a:pt x="3619" y="6444"/>
                    <a:pt x="3676" y="6607"/>
                    <a:pt x="3811" y="6672"/>
                  </a:cubicBezTo>
                  <a:cubicBezTo>
                    <a:pt x="3849" y="6690"/>
                    <a:pt x="3890" y="6699"/>
                    <a:pt x="3929" y="6699"/>
                  </a:cubicBezTo>
                  <a:cubicBezTo>
                    <a:pt x="4031" y="6699"/>
                    <a:pt x="4128" y="6642"/>
                    <a:pt x="4175" y="6544"/>
                  </a:cubicBezTo>
                  <a:cubicBezTo>
                    <a:pt x="4442" y="5988"/>
                    <a:pt x="4643" y="5414"/>
                    <a:pt x="4781" y="4827"/>
                  </a:cubicBezTo>
                  <a:lnTo>
                    <a:pt x="7450" y="4827"/>
                  </a:lnTo>
                  <a:cubicBezTo>
                    <a:pt x="7766" y="6165"/>
                    <a:pt x="8409" y="7423"/>
                    <a:pt x="9329" y="8482"/>
                  </a:cubicBezTo>
                  <a:lnTo>
                    <a:pt x="2900" y="8482"/>
                  </a:lnTo>
                  <a:cubicBezTo>
                    <a:pt x="3082" y="8272"/>
                    <a:pt x="3255" y="8053"/>
                    <a:pt x="3417" y="7827"/>
                  </a:cubicBezTo>
                  <a:cubicBezTo>
                    <a:pt x="3505" y="7704"/>
                    <a:pt x="3476" y="7534"/>
                    <a:pt x="3353" y="7447"/>
                  </a:cubicBezTo>
                  <a:cubicBezTo>
                    <a:pt x="3306" y="7413"/>
                    <a:pt x="3250" y="7396"/>
                    <a:pt x="3195" y="7396"/>
                  </a:cubicBezTo>
                  <a:cubicBezTo>
                    <a:pt x="3110" y="7396"/>
                    <a:pt x="3026" y="7436"/>
                    <a:pt x="2973" y="7509"/>
                  </a:cubicBezTo>
                  <a:cubicBezTo>
                    <a:pt x="2641" y="7976"/>
                    <a:pt x="2259" y="8407"/>
                    <a:pt x="1837" y="8793"/>
                  </a:cubicBezTo>
                  <a:cubicBezTo>
                    <a:pt x="1595" y="9016"/>
                    <a:pt x="1370" y="9258"/>
                    <a:pt x="1170" y="9514"/>
                  </a:cubicBezTo>
                  <a:cubicBezTo>
                    <a:pt x="405" y="10497"/>
                    <a:pt x="1" y="11660"/>
                    <a:pt x="1" y="12880"/>
                  </a:cubicBezTo>
                  <a:cubicBezTo>
                    <a:pt x="1" y="14187"/>
                    <a:pt x="460" y="15418"/>
                    <a:pt x="1328" y="16439"/>
                  </a:cubicBezTo>
                  <a:cubicBezTo>
                    <a:pt x="2496" y="17812"/>
                    <a:pt x="4240" y="18599"/>
                    <a:pt x="6113" y="18599"/>
                  </a:cubicBezTo>
                  <a:cubicBezTo>
                    <a:pt x="6867" y="18599"/>
                    <a:pt x="7602" y="18472"/>
                    <a:pt x="8301" y="18221"/>
                  </a:cubicBezTo>
                  <a:cubicBezTo>
                    <a:pt x="8442" y="18171"/>
                    <a:pt x="8516" y="18014"/>
                    <a:pt x="8466" y="17873"/>
                  </a:cubicBezTo>
                  <a:cubicBezTo>
                    <a:pt x="8426" y="17762"/>
                    <a:pt x="8321" y="17692"/>
                    <a:pt x="8209" y="17692"/>
                  </a:cubicBezTo>
                  <a:cubicBezTo>
                    <a:pt x="8179" y="17692"/>
                    <a:pt x="8148" y="17698"/>
                    <a:pt x="8118" y="17708"/>
                  </a:cubicBezTo>
                  <a:cubicBezTo>
                    <a:pt x="7478" y="17938"/>
                    <a:pt x="6804" y="18054"/>
                    <a:pt x="6113" y="18054"/>
                  </a:cubicBezTo>
                  <a:cubicBezTo>
                    <a:pt x="4618" y="18054"/>
                    <a:pt x="3212" y="17507"/>
                    <a:pt x="2171" y="16535"/>
                  </a:cubicBezTo>
                  <a:lnTo>
                    <a:pt x="10055" y="16535"/>
                  </a:lnTo>
                  <a:cubicBezTo>
                    <a:pt x="9807" y="16765"/>
                    <a:pt x="9537" y="16974"/>
                    <a:pt x="9247" y="17159"/>
                  </a:cubicBezTo>
                  <a:cubicBezTo>
                    <a:pt x="9119" y="17238"/>
                    <a:pt x="9081" y="17407"/>
                    <a:pt x="9162" y="17534"/>
                  </a:cubicBezTo>
                  <a:cubicBezTo>
                    <a:pt x="9213" y="17616"/>
                    <a:pt x="9302" y="17660"/>
                    <a:pt x="9392" y="17660"/>
                  </a:cubicBezTo>
                  <a:cubicBezTo>
                    <a:pt x="9442" y="17660"/>
                    <a:pt x="9493" y="17647"/>
                    <a:pt x="9538" y="17618"/>
                  </a:cubicBezTo>
                  <a:cubicBezTo>
                    <a:pt x="10053" y="17291"/>
                    <a:pt x="10512" y="16894"/>
                    <a:pt x="10899" y="16439"/>
                  </a:cubicBezTo>
                  <a:cubicBezTo>
                    <a:pt x="11768" y="15418"/>
                    <a:pt x="12226" y="14187"/>
                    <a:pt x="12226" y="12880"/>
                  </a:cubicBezTo>
                  <a:cubicBezTo>
                    <a:pt x="12226" y="12478"/>
                    <a:pt x="12182" y="12076"/>
                    <a:pt x="12092" y="11685"/>
                  </a:cubicBezTo>
                  <a:cubicBezTo>
                    <a:pt x="12064" y="11558"/>
                    <a:pt x="11952" y="11473"/>
                    <a:pt x="11827" y="11473"/>
                  </a:cubicBezTo>
                  <a:cubicBezTo>
                    <a:pt x="11807" y="11473"/>
                    <a:pt x="11787" y="11475"/>
                    <a:pt x="11766" y="11479"/>
                  </a:cubicBezTo>
                  <a:cubicBezTo>
                    <a:pt x="11620" y="11513"/>
                    <a:pt x="11528" y="11659"/>
                    <a:pt x="11561" y="11806"/>
                  </a:cubicBezTo>
                  <a:cubicBezTo>
                    <a:pt x="11614" y="12035"/>
                    <a:pt x="11648" y="12268"/>
                    <a:pt x="11667" y="12502"/>
                  </a:cubicBezTo>
                  <a:cubicBezTo>
                    <a:pt x="11656" y="12502"/>
                    <a:pt x="11646" y="12504"/>
                    <a:pt x="11635" y="12504"/>
                  </a:cubicBezTo>
                  <a:cubicBezTo>
                    <a:pt x="11278" y="12504"/>
                    <a:pt x="10987" y="12213"/>
                    <a:pt x="10987" y="11857"/>
                  </a:cubicBezTo>
                  <a:cubicBezTo>
                    <a:pt x="10987" y="11199"/>
                    <a:pt x="10452" y="10664"/>
                    <a:pt x="9795" y="10664"/>
                  </a:cubicBezTo>
                  <a:cubicBezTo>
                    <a:pt x="9137" y="10664"/>
                    <a:pt x="8602" y="11199"/>
                    <a:pt x="8602" y="11857"/>
                  </a:cubicBezTo>
                  <a:cubicBezTo>
                    <a:pt x="8602" y="12213"/>
                    <a:pt x="8311" y="12504"/>
                    <a:pt x="7954" y="12504"/>
                  </a:cubicBezTo>
                  <a:cubicBezTo>
                    <a:pt x="7597" y="12504"/>
                    <a:pt x="7306" y="12213"/>
                    <a:pt x="7306" y="11857"/>
                  </a:cubicBezTo>
                  <a:cubicBezTo>
                    <a:pt x="7306" y="11199"/>
                    <a:pt x="6771" y="10664"/>
                    <a:pt x="6113" y="10664"/>
                  </a:cubicBezTo>
                  <a:cubicBezTo>
                    <a:pt x="5456" y="10664"/>
                    <a:pt x="4921" y="11199"/>
                    <a:pt x="4921" y="11857"/>
                  </a:cubicBezTo>
                  <a:cubicBezTo>
                    <a:pt x="4921" y="12213"/>
                    <a:pt x="4630" y="12504"/>
                    <a:pt x="4273" y="12504"/>
                  </a:cubicBezTo>
                  <a:cubicBezTo>
                    <a:pt x="3917" y="12504"/>
                    <a:pt x="3625" y="12213"/>
                    <a:pt x="3625" y="11857"/>
                  </a:cubicBezTo>
                  <a:cubicBezTo>
                    <a:pt x="3625" y="11199"/>
                    <a:pt x="3090" y="10664"/>
                    <a:pt x="2432" y="10664"/>
                  </a:cubicBezTo>
                  <a:cubicBezTo>
                    <a:pt x="1775" y="10664"/>
                    <a:pt x="1240" y="11199"/>
                    <a:pt x="1240" y="11857"/>
                  </a:cubicBezTo>
                  <a:cubicBezTo>
                    <a:pt x="1240" y="12213"/>
                    <a:pt x="949" y="12504"/>
                    <a:pt x="592" y="12504"/>
                  </a:cubicBezTo>
                  <a:cubicBezTo>
                    <a:pt x="581" y="12504"/>
                    <a:pt x="570" y="12502"/>
                    <a:pt x="560" y="12502"/>
                  </a:cubicBezTo>
                  <a:cubicBezTo>
                    <a:pt x="631" y="11586"/>
                    <a:pt x="959" y="10713"/>
                    <a:pt x="1521" y="9954"/>
                  </a:cubicBezTo>
                  <a:lnTo>
                    <a:pt x="10706" y="9954"/>
                  </a:lnTo>
                  <a:cubicBezTo>
                    <a:pt x="10861" y="10163"/>
                    <a:pt x="11000" y="10385"/>
                    <a:pt x="11120" y="10612"/>
                  </a:cubicBezTo>
                  <a:cubicBezTo>
                    <a:pt x="11169" y="10705"/>
                    <a:pt x="11263" y="10757"/>
                    <a:pt x="11362" y="10757"/>
                  </a:cubicBezTo>
                  <a:cubicBezTo>
                    <a:pt x="11404" y="10757"/>
                    <a:pt x="11448" y="10748"/>
                    <a:pt x="11489" y="10727"/>
                  </a:cubicBezTo>
                  <a:cubicBezTo>
                    <a:pt x="11621" y="10657"/>
                    <a:pt x="11672" y="10492"/>
                    <a:pt x="11602" y="10358"/>
                  </a:cubicBezTo>
                  <a:cubicBezTo>
                    <a:pt x="11447" y="10064"/>
                    <a:pt x="11263" y="9780"/>
                    <a:pt x="11057" y="9514"/>
                  </a:cubicBezTo>
                  <a:cubicBezTo>
                    <a:pt x="10858" y="9258"/>
                    <a:pt x="10633" y="9016"/>
                    <a:pt x="10390" y="8793"/>
                  </a:cubicBezTo>
                  <a:cubicBezTo>
                    <a:pt x="8726" y="7270"/>
                    <a:pt x="7772" y="5132"/>
                    <a:pt x="7772" y="2928"/>
                  </a:cubicBezTo>
                  <a:lnTo>
                    <a:pt x="7772" y="1861"/>
                  </a:lnTo>
                  <a:lnTo>
                    <a:pt x="7992" y="1861"/>
                  </a:lnTo>
                  <a:cubicBezTo>
                    <a:pt x="8309" y="1861"/>
                    <a:pt x="8567" y="1603"/>
                    <a:pt x="8567" y="1287"/>
                  </a:cubicBezTo>
                  <a:lnTo>
                    <a:pt x="8567" y="575"/>
                  </a:lnTo>
                  <a:cubicBezTo>
                    <a:pt x="8567" y="257"/>
                    <a:pt x="8309" y="0"/>
                    <a:pt x="7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8"/>
            <p:cNvSpPr/>
            <p:nvPr/>
          </p:nvSpPr>
          <p:spPr>
            <a:xfrm>
              <a:off x="3570038" y="2366850"/>
              <a:ext cx="13650" cy="14275"/>
            </a:xfrm>
            <a:custGeom>
              <a:avLst/>
              <a:gdLst/>
              <a:ahLst/>
              <a:cxnLst/>
              <a:rect l="l" t="t" r="r" b="b"/>
              <a:pathLst>
                <a:path w="546" h="571" extrusionOk="0">
                  <a:moveTo>
                    <a:pt x="272" y="1"/>
                  </a:moveTo>
                  <a:cubicBezTo>
                    <a:pt x="122" y="1"/>
                    <a:pt x="0" y="122"/>
                    <a:pt x="0" y="274"/>
                  </a:cubicBezTo>
                  <a:lnTo>
                    <a:pt x="0" y="298"/>
                  </a:lnTo>
                  <a:cubicBezTo>
                    <a:pt x="0" y="448"/>
                    <a:pt x="122" y="570"/>
                    <a:pt x="272" y="570"/>
                  </a:cubicBezTo>
                  <a:cubicBezTo>
                    <a:pt x="423" y="570"/>
                    <a:pt x="545" y="448"/>
                    <a:pt x="545" y="298"/>
                  </a:cubicBezTo>
                  <a:lnTo>
                    <a:pt x="545" y="274"/>
                  </a:lnTo>
                  <a:cubicBezTo>
                    <a:pt x="545" y="122"/>
                    <a:pt x="423" y="1"/>
                    <a:pt x="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8"/>
            <p:cNvSpPr/>
            <p:nvPr/>
          </p:nvSpPr>
          <p:spPr>
            <a:xfrm>
              <a:off x="3523788" y="2290200"/>
              <a:ext cx="13650" cy="14275"/>
            </a:xfrm>
            <a:custGeom>
              <a:avLst/>
              <a:gdLst/>
              <a:ahLst/>
              <a:cxnLst/>
              <a:rect l="l" t="t" r="r" b="b"/>
              <a:pathLst>
                <a:path w="546" h="571" extrusionOk="0">
                  <a:moveTo>
                    <a:pt x="273" y="1"/>
                  </a:moveTo>
                  <a:cubicBezTo>
                    <a:pt x="122" y="1"/>
                    <a:pt x="1" y="123"/>
                    <a:pt x="1" y="274"/>
                  </a:cubicBezTo>
                  <a:lnTo>
                    <a:pt x="1" y="298"/>
                  </a:lnTo>
                  <a:cubicBezTo>
                    <a:pt x="1" y="448"/>
                    <a:pt x="122" y="570"/>
                    <a:pt x="273" y="570"/>
                  </a:cubicBezTo>
                  <a:cubicBezTo>
                    <a:pt x="424" y="570"/>
                    <a:pt x="546" y="448"/>
                    <a:pt x="546" y="298"/>
                  </a:cubicBezTo>
                  <a:lnTo>
                    <a:pt x="546" y="274"/>
                  </a:lnTo>
                  <a:cubicBezTo>
                    <a:pt x="546" y="123"/>
                    <a:pt x="424" y="1"/>
                    <a:pt x="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8"/>
            <p:cNvSpPr/>
            <p:nvPr/>
          </p:nvSpPr>
          <p:spPr>
            <a:xfrm>
              <a:off x="3431613" y="2290200"/>
              <a:ext cx="13650" cy="14275"/>
            </a:xfrm>
            <a:custGeom>
              <a:avLst/>
              <a:gdLst/>
              <a:ahLst/>
              <a:cxnLst/>
              <a:rect l="l" t="t" r="r" b="b"/>
              <a:pathLst>
                <a:path w="546" h="571" extrusionOk="0">
                  <a:moveTo>
                    <a:pt x="273" y="1"/>
                  </a:moveTo>
                  <a:cubicBezTo>
                    <a:pt x="122" y="1"/>
                    <a:pt x="1" y="123"/>
                    <a:pt x="1" y="274"/>
                  </a:cubicBezTo>
                  <a:lnTo>
                    <a:pt x="1" y="298"/>
                  </a:lnTo>
                  <a:cubicBezTo>
                    <a:pt x="1" y="448"/>
                    <a:pt x="122" y="570"/>
                    <a:pt x="273" y="570"/>
                  </a:cubicBezTo>
                  <a:cubicBezTo>
                    <a:pt x="424" y="570"/>
                    <a:pt x="546" y="448"/>
                    <a:pt x="546" y="298"/>
                  </a:cubicBezTo>
                  <a:lnTo>
                    <a:pt x="546" y="274"/>
                  </a:lnTo>
                  <a:cubicBezTo>
                    <a:pt x="546" y="123"/>
                    <a:pt x="424" y="1"/>
                    <a:pt x="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8"/>
            <p:cNvSpPr/>
            <p:nvPr/>
          </p:nvSpPr>
          <p:spPr>
            <a:xfrm>
              <a:off x="3492313" y="2142550"/>
              <a:ext cx="13650" cy="14275"/>
            </a:xfrm>
            <a:custGeom>
              <a:avLst/>
              <a:gdLst/>
              <a:ahLst/>
              <a:cxnLst/>
              <a:rect l="l" t="t" r="r" b="b"/>
              <a:pathLst>
                <a:path w="546" h="571" extrusionOk="0">
                  <a:moveTo>
                    <a:pt x="273" y="0"/>
                  </a:moveTo>
                  <a:cubicBezTo>
                    <a:pt x="123" y="0"/>
                    <a:pt x="0" y="123"/>
                    <a:pt x="0" y="273"/>
                  </a:cubicBezTo>
                  <a:lnTo>
                    <a:pt x="0" y="298"/>
                  </a:lnTo>
                  <a:cubicBezTo>
                    <a:pt x="0" y="448"/>
                    <a:pt x="123" y="571"/>
                    <a:pt x="273" y="571"/>
                  </a:cubicBezTo>
                  <a:cubicBezTo>
                    <a:pt x="423" y="571"/>
                    <a:pt x="545" y="448"/>
                    <a:pt x="545" y="298"/>
                  </a:cubicBezTo>
                  <a:lnTo>
                    <a:pt x="545" y="273"/>
                  </a:lnTo>
                  <a:cubicBezTo>
                    <a:pt x="545" y="123"/>
                    <a:pt x="423"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8"/>
            <p:cNvSpPr/>
            <p:nvPr/>
          </p:nvSpPr>
          <p:spPr>
            <a:xfrm>
              <a:off x="3463063" y="2142550"/>
              <a:ext cx="13650" cy="14275"/>
            </a:xfrm>
            <a:custGeom>
              <a:avLst/>
              <a:gdLst/>
              <a:ahLst/>
              <a:cxnLst/>
              <a:rect l="l" t="t" r="r" b="b"/>
              <a:pathLst>
                <a:path w="546" h="571" extrusionOk="0">
                  <a:moveTo>
                    <a:pt x="274" y="0"/>
                  </a:moveTo>
                  <a:cubicBezTo>
                    <a:pt x="124" y="0"/>
                    <a:pt x="1" y="123"/>
                    <a:pt x="1" y="273"/>
                  </a:cubicBezTo>
                  <a:lnTo>
                    <a:pt x="1" y="298"/>
                  </a:lnTo>
                  <a:cubicBezTo>
                    <a:pt x="1" y="448"/>
                    <a:pt x="124" y="571"/>
                    <a:pt x="274" y="571"/>
                  </a:cubicBezTo>
                  <a:cubicBezTo>
                    <a:pt x="424" y="571"/>
                    <a:pt x="546" y="448"/>
                    <a:pt x="546" y="298"/>
                  </a:cubicBezTo>
                  <a:lnTo>
                    <a:pt x="546" y="273"/>
                  </a:lnTo>
                  <a:cubicBezTo>
                    <a:pt x="546" y="123"/>
                    <a:pt x="424" y="0"/>
                    <a:pt x="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8"/>
            <p:cNvSpPr/>
            <p:nvPr/>
          </p:nvSpPr>
          <p:spPr>
            <a:xfrm>
              <a:off x="3477563" y="2366850"/>
              <a:ext cx="13625" cy="14275"/>
            </a:xfrm>
            <a:custGeom>
              <a:avLst/>
              <a:gdLst/>
              <a:ahLst/>
              <a:cxnLst/>
              <a:rect l="l" t="t" r="r" b="b"/>
              <a:pathLst>
                <a:path w="545" h="571" extrusionOk="0">
                  <a:moveTo>
                    <a:pt x="273" y="1"/>
                  </a:moveTo>
                  <a:cubicBezTo>
                    <a:pt x="122" y="1"/>
                    <a:pt x="0" y="122"/>
                    <a:pt x="0" y="274"/>
                  </a:cubicBezTo>
                  <a:lnTo>
                    <a:pt x="0" y="298"/>
                  </a:lnTo>
                  <a:cubicBezTo>
                    <a:pt x="0" y="448"/>
                    <a:pt x="122" y="570"/>
                    <a:pt x="273" y="570"/>
                  </a:cubicBezTo>
                  <a:cubicBezTo>
                    <a:pt x="423" y="570"/>
                    <a:pt x="545" y="448"/>
                    <a:pt x="545" y="298"/>
                  </a:cubicBezTo>
                  <a:lnTo>
                    <a:pt x="545" y="274"/>
                  </a:lnTo>
                  <a:cubicBezTo>
                    <a:pt x="545" y="122"/>
                    <a:pt x="423" y="1"/>
                    <a:pt x="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8"/>
            <p:cNvSpPr/>
            <p:nvPr/>
          </p:nvSpPr>
          <p:spPr>
            <a:xfrm>
              <a:off x="3385063" y="2366850"/>
              <a:ext cx="13650" cy="14275"/>
            </a:xfrm>
            <a:custGeom>
              <a:avLst/>
              <a:gdLst/>
              <a:ahLst/>
              <a:cxnLst/>
              <a:rect l="l" t="t" r="r" b="b"/>
              <a:pathLst>
                <a:path w="546" h="571" extrusionOk="0">
                  <a:moveTo>
                    <a:pt x="274" y="1"/>
                  </a:moveTo>
                  <a:cubicBezTo>
                    <a:pt x="123" y="1"/>
                    <a:pt x="1" y="122"/>
                    <a:pt x="1" y="274"/>
                  </a:cubicBezTo>
                  <a:lnTo>
                    <a:pt x="1" y="298"/>
                  </a:lnTo>
                  <a:cubicBezTo>
                    <a:pt x="1" y="448"/>
                    <a:pt x="123" y="570"/>
                    <a:pt x="274" y="570"/>
                  </a:cubicBezTo>
                  <a:cubicBezTo>
                    <a:pt x="424" y="570"/>
                    <a:pt x="546" y="448"/>
                    <a:pt x="546" y="298"/>
                  </a:cubicBezTo>
                  <a:lnTo>
                    <a:pt x="546" y="274"/>
                  </a:lnTo>
                  <a:cubicBezTo>
                    <a:pt x="546" y="122"/>
                    <a:pt x="424"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854;p58"/>
          <p:cNvGrpSpPr/>
          <p:nvPr/>
        </p:nvGrpSpPr>
        <p:grpSpPr>
          <a:xfrm>
            <a:off x="5505788" y="1350225"/>
            <a:ext cx="396250" cy="465025"/>
            <a:chOff x="5505788" y="1350225"/>
            <a:chExt cx="396250" cy="465025"/>
          </a:xfrm>
        </p:grpSpPr>
        <p:sp>
          <p:nvSpPr>
            <p:cNvPr id="855" name="Google Shape;855;p58"/>
            <p:cNvSpPr/>
            <p:nvPr/>
          </p:nvSpPr>
          <p:spPr>
            <a:xfrm>
              <a:off x="5505788" y="1350225"/>
              <a:ext cx="396250" cy="465025"/>
            </a:xfrm>
            <a:custGeom>
              <a:avLst/>
              <a:gdLst/>
              <a:ahLst/>
              <a:cxnLst/>
              <a:rect l="l" t="t" r="r" b="b"/>
              <a:pathLst>
                <a:path w="15850" h="18601" extrusionOk="0">
                  <a:moveTo>
                    <a:pt x="7924" y="547"/>
                  </a:moveTo>
                  <a:cubicBezTo>
                    <a:pt x="7960" y="547"/>
                    <a:pt x="8045" y="557"/>
                    <a:pt x="8088" y="653"/>
                  </a:cubicBezTo>
                  <a:lnTo>
                    <a:pt x="8769" y="2221"/>
                  </a:lnTo>
                  <a:cubicBezTo>
                    <a:pt x="8512" y="2164"/>
                    <a:pt x="8228" y="2132"/>
                    <a:pt x="7924" y="2132"/>
                  </a:cubicBezTo>
                  <a:cubicBezTo>
                    <a:pt x="7622" y="2132"/>
                    <a:pt x="7337" y="2164"/>
                    <a:pt x="7080" y="2221"/>
                  </a:cubicBezTo>
                  <a:lnTo>
                    <a:pt x="7762" y="653"/>
                  </a:lnTo>
                  <a:cubicBezTo>
                    <a:pt x="7804" y="557"/>
                    <a:pt x="7890" y="547"/>
                    <a:pt x="7924" y="547"/>
                  </a:cubicBezTo>
                  <a:close/>
                  <a:moveTo>
                    <a:pt x="7924" y="2677"/>
                  </a:moveTo>
                  <a:cubicBezTo>
                    <a:pt x="8912" y="2677"/>
                    <a:pt x="9543" y="3059"/>
                    <a:pt x="9543" y="3323"/>
                  </a:cubicBezTo>
                  <a:cubicBezTo>
                    <a:pt x="9543" y="3586"/>
                    <a:pt x="8912" y="3967"/>
                    <a:pt x="7924" y="3967"/>
                  </a:cubicBezTo>
                  <a:cubicBezTo>
                    <a:pt x="6937" y="3967"/>
                    <a:pt x="6307" y="3586"/>
                    <a:pt x="6307" y="3323"/>
                  </a:cubicBezTo>
                  <a:cubicBezTo>
                    <a:pt x="6307" y="3059"/>
                    <a:pt x="6937" y="2677"/>
                    <a:pt x="7924" y="2677"/>
                  </a:cubicBezTo>
                  <a:close/>
                  <a:moveTo>
                    <a:pt x="13256" y="6164"/>
                  </a:moveTo>
                  <a:cubicBezTo>
                    <a:pt x="13360" y="6322"/>
                    <a:pt x="13459" y="6486"/>
                    <a:pt x="13547" y="6653"/>
                  </a:cubicBezTo>
                  <a:cubicBezTo>
                    <a:pt x="13644" y="6840"/>
                    <a:pt x="13638" y="7059"/>
                    <a:pt x="13529" y="7240"/>
                  </a:cubicBezTo>
                  <a:cubicBezTo>
                    <a:pt x="13418" y="7423"/>
                    <a:pt x="13225" y="7531"/>
                    <a:pt x="13011" y="7531"/>
                  </a:cubicBezTo>
                  <a:lnTo>
                    <a:pt x="2838" y="7531"/>
                  </a:lnTo>
                  <a:cubicBezTo>
                    <a:pt x="2625" y="7531"/>
                    <a:pt x="2432" y="7423"/>
                    <a:pt x="2321" y="7240"/>
                  </a:cubicBezTo>
                  <a:cubicBezTo>
                    <a:pt x="2212" y="7059"/>
                    <a:pt x="2205" y="6840"/>
                    <a:pt x="2303" y="6653"/>
                  </a:cubicBezTo>
                  <a:cubicBezTo>
                    <a:pt x="2392" y="6486"/>
                    <a:pt x="2489" y="6322"/>
                    <a:pt x="2594" y="6164"/>
                  </a:cubicBezTo>
                  <a:close/>
                  <a:moveTo>
                    <a:pt x="13090" y="8073"/>
                  </a:moveTo>
                  <a:cubicBezTo>
                    <a:pt x="13251" y="8232"/>
                    <a:pt x="13405" y="8397"/>
                    <a:pt x="13551" y="8568"/>
                  </a:cubicBezTo>
                  <a:lnTo>
                    <a:pt x="2302" y="8568"/>
                  </a:lnTo>
                  <a:cubicBezTo>
                    <a:pt x="2448" y="8396"/>
                    <a:pt x="2601" y="8232"/>
                    <a:pt x="2762" y="8075"/>
                  </a:cubicBezTo>
                  <a:cubicBezTo>
                    <a:pt x="2788" y="8076"/>
                    <a:pt x="2812" y="8077"/>
                    <a:pt x="2838" y="8077"/>
                  </a:cubicBezTo>
                  <a:lnTo>
                    <a:pt x="13011" y="8077"/>
                  </a:lnTo>
                  <a:cubicBezTo>
                    <a:pt x="13038" y="8077"/>
                    <a:pt x="13064" y="8076"/>
                    <a:pt x="13090" y="8073"/>
                  </a:cubicBezTo>
                  <a:close/>
                  <a:moveTo>
                    <a:pt x="11850" y="10872"/>
                  </a:moveTo>
                  <a:lnTo>
                    <a:pt x="13627" y="12641"/>
                  </a:lnTo>
                  <a:cubicBezTo>
                    <a:pt x="13680" y="12694"/>
                    <a:pt x="13750" y="12720"/>
                    <a:pt x="13819" y="12720"/>
                  </a:cubicBezTo>
                  <a:cubicBezTo>
                    <a:pt x="13889" y="12720"/>
                    <a:pt x="13959" y="12693"/>
                    <a:pt x="14012" y="12640"/>
                  </a:cubicBezTo>
                  <a:lnTo>
                    <a:pt x="15089" y="11564"/>
                  </a:lnTo>
                  <a:cubicBezTo>
                    <a:pt x="15209" y="12049"/>
                    <a:pt x="15279" y="12552"/>
                    <a:pt x="15298" y="13064"/>
                  </a:cubicBezTo>
                  <a:lnTo>
                    <a:pt x="13820" y="14542"/>
                  </a:lnTo>
                  <a:lnTo>
                    <a:pt x="12052" y="12775"/>
                  </a:lnTo>
                  <a:cubicBezTo>
                    <a:pt x="11999" y="12721"/>
                    <a:pt x="11929" y="12695"/>
                    <a:pt x="11859" y="12695"/>
                  </a:cubicBezTo>
                  <a:cubicBezTo>
                    <a:pt x="11790" y="12695"/>
                    <a:pt x="11720" y="12721"/>
                    <a:pt x="11667" y="12774"/>
                  </a:cubicBezTo>
                  <a:lnTo>
                    <a:pt x="9890" y="14543"/>
                  </a:lnTo>
                  <a:lnTo>
                    <a:pt x="8122" y="12775"/>
                  </a:lnTo>
                  <a:cubicBezTo>
                    <a:pt x="8069" y="12721"/>
                    <a:pt x="7999" y="12695"/>
                    <a:pt x="7929" y="12695"/>
                  </a:cubicBezTo>
                  <a:cubicBezTo>
                    <a:pt x="7859" y="12695"/>
                    <a:pt x="7790" y="12721"/>
                    <a:pt x="7738" y="12774"/>
                  </a:cubicBezTo>
                  <a:lnTo>
                    <a:pt x="5959" y="14543"/>
                  </a:lnTo>
                  <a:lnTo>
                    <a:pt x="4182" y="12774"/>
                  </a:lnTo>
                  <a:cubicBezTo>
                    <a:pt x="4129" y="12721"/>
                    <a:pt x="4060" y="12695"/>
                    <a:pt x="3991" y="12695"/>
                  </a:cubicBezTo>
                  <a:cubicBezTo>
                    <a:pt x="3921" y="12695"/>
                    <a:pt x="3851" y="12721"/>
                    <a:pt x="3797" y="12775"/>
                  </a:cubicBezTo>
                  <a:lnTo>
                    <a:pt x="2030" y="14542"/>
                  </a:lnTo>
                  <a:lnTo>
                    <a:pt x="552" y="13064"/>
                  </a:lnTo>
                  <a:cubicBezTo>
                    <a:pt x="570" y="12556"/>
                    <a:pt x="640" y="12054"/>
                    <a:pt x="762" y="11565"/>
                  </a:cubicBezTo>
                  <a:lnTo>
                    <a:pt x="1837" y="12640"/>
                  </a:lnTo>
                  <a:cubicBezTo>
                    <a:pt x="1891" y="12694"/>
                    <a:pt x="1960" y="12720"/>
                    <a:pt x="2030" y="12720"/>
                  </a:cubicBezTo>
                  <a:cubicBezTo>
                    <a:pt x="2100" y="12720"/>
                    <a:pt x="2169" y="12694"/>
                    <a:pt x="2222" y="12641"/>
                  </a:cubicBezTo>
                  <a:lnTo>
                    <a:pt x="3999" y="10872"/>
                  </a:lnTo>
                  <a:lnTo>
                    <a:pt x="5767" y="12640"/>
                  </a:lnTo>
                  <a:cubicBezTo>
                    <a:pt x="5818" y="12691"/>
                    <a:pt x="5888" y="12720"/>
                    <a:pt x="5959" y="12720"/>
                  </a:cubicBezTo>
                  <a:cubicBezTo>
                    <a:pt x="6032" y="12720"/>
                    <a:pt x="6102" y="12691"/>
                    <a:pt x="6152" y="12640"/>
                  </a:cubicBezTo>
                  <a:lnTo>
                    <a:pt x="7921" y="10872"/>
                  </a:lnTo>
                  <a:lnTo>
                    <a:pt x="9698" y="12641"/>
                  </a:lnTo>
                  <a:cubicBezTo>
                    <a:pt x="9751" y="12694"/>
                    <a:pt x="9820" y="12720"/>
                    <a:pt x="9889" y="12720"/>
                  </a:cubicBezTo>
                  <a:cubicBezTo>
                    <a:pt x="9959" y="12720"/>
                    <a:pt x="10029" y="12693"/>
                    <a:pt x="10083" y="12640"/>
                  </a:cubicBezTo>
                  <a:lnTo>
                    <a:pt x="11850" y="10872"/>
                  </a:lnTo>
                  <a:close/>
                  <a:moveTo>
                    <a:pt x="11859" y="13352"/>
                  </a:moveTo>
                  <a:lnTo>
                    <a:pt x="13627" y="15120"/>
                  </a:lnTo>
                  <a:cubicBezTo>
                    <a:pt x="13680" y="15173"/>
                    <a:pt x="13750" y="15200"/>
                    <a:pt x="13820" y="15200"/>
                  </a:cubicBezTo>
                  <a:cubicBezTo>
                    <a:pt x="13889" y="15200"/>
                    <a:pt x="13959" y="15173"/>
                    <a:pt x="14012" y="15120"/>
                  </a:cubicBezTo>
                  <a:lnTo>
                    <a:pt x="15286" y="13846"/>
                  </a:lnTo>
                  <a:lnTo>
                    <a:pt x="15286" y="13846"/>
                  </a:lnTo>
                  <a:cubicBezTo>
                    <a:pt x="15278" y="13978"/>
                    <a:pt x="15266" y="14109"/>
                    <a:pt x="15250" y="14240"/>
                  </a:cubicBezTo>
                  <a:lnTo>
                    <a:pt x="13820" y="15670"/>
                  </a:lnTo>
                  <a:lnTo>
                    <a:pt x="12052" y="13903"/>
                  </a:lnTo>
                  <a:cubicBezTo>
                    <a:pt x="11999" y="13849"/>
                    <a:pt x="11929" y="13822"/>
                    <a:pt x="11859" y="13822"/>
                  </a:cubicBezTo>
                  <a:cubicBezTo>
                    <a:pt x="11790" y="13822"/>
                    <a:pt x="11720" y="13849"/>
                    <a:pt x="11667" y="13901"/>
                  </a:cubicBezTo>
                  <a:lnTo>
                    <a:pt x="9890" y="15671"/>
                  </a:lnTo>
                  <a:lnTo>
                    <a:pt x="8113" y="13901"/>
                  </a:lnTo>
                  <a:cubicBezTo>
                    <a:pt x="8059" y="13849"/>
                    <a:pt x="7990" y="13822"/>
                    <a:pt x="7920" y="13822"/>
                  </a:cubicBezTo>
                  <a:cubicBezTo>
                    <a:pt x="7850" y="13822"/>
                    <a:pt x="7781" y="13849"/>
                    <a:pt x="7728" y="13903"/>
                  </a:cubicBezTo>
                  <a:lnTo>
                    <a:pt x="5959" y="15671"/>
                  </a:lnTo>
                  <a:lnTo>
                    <a:pt x="4182" y="13901"/>
                  </a:lnTo>
                  <a:cubicBezTo>
                    <a:pt x="4129" y="13849"/>
                    <a:pt x="4060" y="13822"/>
                    <a:pt x="3991" y="13822"/>
                  </a:cubicBezTo>
                  <a:cubicBezTo>
                    <a:pt x="3921" y="13822"/>
                    <a:pt x="3851" y="13849"/>
                    <a:pt x="3797" y="13903"/>
                  </a:cubicBezTo>
                  <a:lnTo>
                    <a:pt x="2030" y="15670"/>
                  </a:lnTo>
                  <a:lnTo>
                    <a:pt x="600" y="14240"/>
                  </a:lnTo>
                  <a:cubicBezTo>
                    <a:pt x="584" y="14109"/>
                    <a:pt x="571" y="13978"/>
                    <a:pt x="563" y="13846"/>
                  </a:cubicBezTo>
                  <a:lnTo>
                    <a:pt x="563" y="13846"/>
                  </a:lnTo>
                  <a:lnTo>
                    <a:pt x="1837" y="15120"/>
                  </a:lnTo>
                  <a:cubicBezTo>
                    <a:pt x="1890" y="15174"/>
                    <a:pt x="1960" y="15200"/>
                    <a:pt x="2030" y="15200"/>
                  </a:cubicBezTo>
                  <a:cubicBezTo>
                    <a:pt x="2100" y="15200"/>
                    <a:pt x="2170" y="15174"/>
                    <a:pt x="2223" y="15120"/>
                  </a:cubicBezTo>
                  <a:lnTo>
                    <a:pt x="3990" y="13352"/>
                  </a:lnTo>
                  <a:lnTo>
                    <a:pt x="5767" y="15121"/>
                  </a:lnTo>
                  <a:cubicBezTo>
                    <a:pt x="5821" y="15174"/>
                    <a:pt x="5890" y="15201"/>
                    <a:pt x="5960" y="15201"/>
                  </a:cubicBezTo>
                  <a:cubicBezTo>
                    <a:pt x="6029" y="15201"/>
                    <a:pt x="6099" y="15174"/>
                    <a:pt x="6152" y="15121"/>
                  </a:cubicBezTo>
                  <a:lnTo>
                    <a:pt x="7929" y="13352"/>
                  </a:lnTo>
                  <a:lnTo>
                    <a:pt x="9697" y="15120"/>
                  </a:lnTo>
                  <a:cubicBezTo>
                    <a:pt x="9750" y="15174"/>
                    <a:pt x="9820" y="15201"/>
                    <a:pt x="9890" y="15201"/>
                  </a:cubicBezTo>
                  <a:cubicBezTo>
                    <a:pt x="9960" y="15201"/>
                    <a:pt x="10029" y="15174"/>
                    <a:pt x="10082" y="15121"/>
                  </a:cubicBezTo>
                  <a:lnTo>
                    <a:pt x="11859" y="13352"/>
                  </a:lnTo>
                  <a:close/>
                  <a:moveTo>
                    <a:pt x="7924" y="1"/>
                  </a:moveTo>
                  <a:cubicBezTo>
                    <a:pt x="7633" y="1"/>
                    <a:pt x="7380" y="168"/>
                    <a:pt x="7263" y="435"/>
                  </a:cubicBezTo>
                  <a:lnTo>
                    <a:pt x="6374" y="2478"/>
                  </a:lnTo>
                  <a:cubicBezTo>
                    <a:pt x="6038" y="2665"/>
                    <a:pt x="5820" y="2916"/>
                    <a:pt x="5772" y="3203"/>
                  </a:cubicBezTo>
                  <a:cubicBezTo>
                    <a:pt x="4049" y="3733"/>
                    <a:pt x="2615" y="4892"/>
                    <a:pt x="1821" y="6400"/>
                  </a:cubicBezTo>
                  <a:cubicBezTo>
                    <a:pt x="1633" y="6756"/>
                    <a:pt x="1646" y="7176"/>
                    <a:pt x="1854" y="7521"/>
                  </a:cubicBezTo>
                  <a:cubicBezTo>
                    <a:pt x="1941" y="7665"/>
                    <a:pt x="2057" y="7786"/>
                    <a:pt x="2191" y="7877"/>
                  </a:cubicBezTo>
                  <a:cubicBezTo>
                    <a:pt x="1956" y="8123"/>
                    <a:pt x="1738" y="8383"/>
                    <a:pt x="1537" y="8658"/>
                  </a:cubicBezTo>
                  <a:cubicBezTo>
                    <a:pt x="1525" y="8671"/>
                    <a:pt x="1513" y="8686"/>
                    <a:pt x="1504" y="8703"/>
                  </a:cubicBezTo>
                  <a:cubicBezTo>
                    <a:pt x="1389" y="8862"/>
                    <a:pt x="1279" y="9024"/>
                    <a:pt x="1176" y="9191"/>
                  </a:cubicBezTo>
                  <a:cubicBezTo>
                    <a:pt x="1097" y="9319"/>
                    <a:pt x="1137" y="9486"/>
                    <a:pt x="1265" y="9566"/>
                  </a:cubicBezTo>
                  <a:cubicBezTo>
                    <a:pt x="1309" y="9593"/>
                    <a:pt x="1358" y="9607"/>
                    <a:pt x="1408" y="9607"/>
                  </a:cubicBezTo>
                  <a:cubicBezTo>
                    <a:pt x="1499" y="9607"/>
                    <a:pt x="1588" y="9560"/>
                    <a:pt x="1640" y="9477"/>
                  </a:cubicBezTo>
                  <a:cubicBezTo>
                    <a:pt x="1716" y="9352"/>
                    <a:pt x="1796" y="9232"/>
                    <a:pt x="1880" y="9113"/>
                  </a:cubicBezTo>
                  <a:lnTo>
                    <a:pt x="13969" y="9113"/>
                  </a:lnTo>
                  <a:cubicBezTo>
                    <a:pt x="13970" y="9113"/>
                    <a:pt x="13971" y="9111"/>
                    <a:pt x="13973" y="9111"/>
                  </a:cubicBezTo>
                  <a:cubicBezTo>
                    <a:pt x="14376" y="9684"/>
                    <a:pt x="14692" y="10308"/>
                    <a:pt x="14916" y="10966"/>
                  </a:cubicBezTo>
                  <a:lnTo>
                    <a:pt x="13819" y="12063"/>
                  </a:lnTo>
                  <a:lnTo>
                    <a:pt x="12042" y="10294"/>
                  </a:lnTo>
                  <a:cubicBezTo>
                    <a:pt x="11989" y="10242"/>
                    <a:pt x="11920" y="10215"/>
                    <a:pt x="11850" y="10215"/>
                  </a:cubicBezTo>
                  <a:cubicBezTo>
                    <a:pt x="11780" y="10215"/>
                    <a:pt x="11710" y="10242"/>
                    <a:pt x="11657" y="10294"/>
                  </a:cubicBezTo>
                  <a:lnTo>
                    <a:pt x="9890" y="12063"/>
                  </a:lnTo>
                  <a:lnTo>
                    <a:pt x="8113" y="10294"/>
                  </a:lnTo>
                  <a:cubicBezTo>
                    <a:pt x="8059" y="10242"/>
                    <a:pt x="7989" y="10215"/>
                    <a:pt x="7920" y="10215"/>
                  </a:cubicBezTo>
                  <a:cubicBezTo>
                    <a:pt x="7850" y="10215"/>
                    <a:pt x="7781" y="10242"/>
                    <a:pt x="7728" y="10294"/>
                  </a:cubicBezTo>
                  <a:lnTo>
                    <a:pt x="5959" y="12063"/>
                  </a:lnTo>
                  <a:lnTo>
                    <a:pt x="4192" y="10294"/>
                  </a:lnTo>
                  <a:cubicBezTo>
                    <a:pt x="4139" y="10242"/>
                    <a:pt x="4070" y="10215"/>
                    <a:pt x="4000" y="10215"/>
                  </a:cubicBezTo>
                  <a:cubicBezTo>
                    <a:pt x="3930" y="10215"/>
                    <a:pt x="3861" y="10242"/>
                    <a:pt x="3807" y="10294"/>
                  </a:cubicBezTo>
                  <a:lnTo>
                    <a:pt x="2030" y="12063"/>
                  </a:lnTo>
                  <a:lnTo>
                    <a:pt x="937" y="10970"/>
                  </a:lnTo>
                  <a:cubicBezTo>
                    <a:pt x="971" y="10870"/>
                    <a:pt x="1007" y="10772"/>
                    <a:pt x="1044" y="10674"/>
                  </a:cubicBezTo>
                  <a:cubicBezTo>
                    <a:pt x="1099" y="10534"/>
                    <a:pt x="1029" y="10376"/>
                    <a:pt x="889" y="10321"/>
                  </a:cubicBezTo>
                  <a:cubicBezTo>
                    <a:pt x="856" y="10309"/>
                    <a:pt x="823" y="10303"/>
                    <a:pt x="790" y="10303"/>
                  </a:cubicBezTo>
                  <a:cubicBezTo>
                    <a:pt x="681" y="10303"/>
                    <a:pt x="578" y="10369"/>
                    <a:pt x="536" y="10476"/>
                  </a:cubicBezTo>
                  <a:cubicBezTo>
                    <a:pt x="180" y="11391"/>
                    <a:pt x="1" y="12356"/>
                    <a:pt x="1" y="13343"/>
                  </a:cubicBezTo>
                  <a:cubicBezTo>
                    <a:pt x="1" y="14601"/>
                    <a:pt x="287" y="15805"/>
                    <a:pt x="853" y="16919"/>
                  </a:cubicBezTo>
                  <a:cubicBezTo>
                    <a:pt x="1378" y="17956"/>
                    <a:pt x="2426" y="18601"/>
                    <a:pt x="3589" y="18601"/>
                  </a:cubicBezTo>
                  <a:lnTo>
                    <a:pt x="10064" y="18601"/>
                  </a:lnTo>
                  <a:cubicBezTo>
                    <a:pt x="10216" y="18601"/>
                    <a:pt x="10337" y="18479"/>
                    <a:pt x="10337" y="18328"/>
                  </a:cubicBezTo>
                  <a:cubicBezTo>
                    <a:pt x="10337" y="18177"/>
                    <a:pt x="10216" y="18056"/>
                    <a:pt x="10064" y="18056"/>
                  </a:cubicBezTo>
                  <a:lnTo>
                    <a:pt x="3589" y="18056"/>
                  </a:lnTo>
                  <a:cubicBezTo>
                    <a:pt x="2633" y="18056"/>
                    <a:pt x="1770" y="17526"/>
                    <a:pt x="1339" y="16673"/>
                  </a:cubicBezTo>
                  <a:cubicBezTo>
                    <a:pt x="1097" y="16195"/>
                    <a:pt x="910" y="15699"/>
                    <a:pt x="778" y="15189"/>
                  </a:cubicBezTo>
                  <a:lnTo>
                    <a:pt x="778" y="15189"/>
                  </a:lnTo>
                  <a:lnTo>
                    <a:pt x="1837" y="16248"/>
                  </a:lnTo>
                  <a:cubicBezTo>
                    <a:pt x="1890" y="16301"/>
                    <a:pt x="1960" y="16328"/>
                    <a:pt x="2030" y="16328"/>
                  </a:cubicBezTo>
                  <a:cubicBezTo>
                    <a:pt x="2100" y="16328"/>
                    <a:pt x="2170" y="16301"/>
                    <a:pt x="2223" y="16248"/>
                  </a:cubicBezTo>
                  <a:lnTo>
                    <a:pt x="3990" y="14479"/>
                  </a:lnTo>
                  <a:lnTo>
                    <a:pt x="5767" y="16249"/>
                  </a:lnTo>
                  <a:cubicBezTo>
                    <a:pt x="5820" y="16302"/>
                    <a:pt x="5890" y="16328"/>
                    <a:pt x="5959" y="16328"/>
                  </a:cubicBezTo>
                  <a:cubicBezTo>
                    <a:pt x="6029" y="16328"/>
                    <a:pt x="6099" y="16302"/>
                    <a:pt x="6152" y="16248"/>
                  </a:cubicBezTo>
                  <a:lnTo>
                    <a:pt x="7921" y="14479"/>
                  </a:lnTo>
                  <a:lnTo>
                    <a:pt x="9698" y="16249"/>
                  </a:lnTo>
                  <a:cubicBezTo>
                    <a:pt x="9751" y="16302"/>
                    <a:pt x="9820" y="16328"/>
                    <a:pt x="9890" y="16328"/>
                  </a:cubicBezTo>
                  <a:cubicBezTo>
                    <a:pt x="9959" y="16328"/>
                    <a:pt x="10029" y="16302"/>
                    <a:pt x="10082" y="16249"/>
                  </a:cubicBezTo>
                  <a:lnTo>
                    <a:pt x="11859" y="14479"/>
                  </a:lnTo>
                  <a:lnTo>
                    <a:pt x="13627" y="16248"/>
                  </a:lnTo>
                  <a:cubicBezTo>
                    <a:pt x="13680" y="16301"/>
                    <a:pt x="13750" y="16328"/>
                    <a:pt x="13820" y="16328"/>
                  </a:cubicBezTo>
                  <a:cubicBezTo>
                    <a:pt x="13889" y="16328"/>
                    <a:pt x="13959" y="16301"/>
                    <a:pt x="14012" y="16248"/>
                  </a:cubicBezTo>
                  <a:lnTo>
                    <a:pt x="15072" y="15189"/>
                  </a:lnTo>
                  <a:lnTo>
                    <a:pt x="15072" y="15189"/>
                  </a:lnTo>
                  <a:cubicBezTo>
                    <a:pt x="14941" y="15699"/>
                    <a:pt x="14754" y="16195"/>
                    <a:pt x="14511" y="16673"/>
                  </a:cubicBezTo>
                  <a:cubicBezTo>
                    <a:pt x="14078" y="17526"/>
                    <a:pt x="13216" y="18056"/>
                    <a:pt x="12261" y="18056"/>
                  </a:cubicBezTo>
                  <a:lnTo>
                    <a:pt x="11306" y="18056"/>
                  </a:lnTo>
                  <a:cubicBezTo>
                    <a:pt x="11156" y="18056"/>
                    <a:pt x="11033" y="18177"/>
                    <a:pt x="11033" y="18328"/>
                  </a:cubicBezTo>
                  <a:cubicBezTo>
                    <a:pt x="11033" y="18479"/>
                    <a:pt x="11156" y="18601"/>
                    <a:pt x="11306" y="18601"/>
                  </a:cubicBezTo>
                  <a:lnTo>
                    <a:pt x="12261" y="18601"/>
                  </a:lnTo>
                  <a:cubicBezTo>
                    <a:pt x="13423" y="18601"/>
                    <a:pt x="14472" y="17956"/>
                    <a:pt x="14997" y="16921"/>
                  </a:cubicBezTo>
                  <a:cubicBezTo>
                    <a:pt x="15562" y="15805"/>
                    <a:pt x="15849" y="14601"/>
                    <a:pt x="15849" y="13343"/>
                  </a:cubicBezTo>
                  <a:cubicBezTo>
                    <a:pt x="15849" y="11284"/>
                    <a:pt x="15073" y="9356"/>
                    <a:pt x="13660" y="7877"/>
                  </a:cubicBezTo>
                  <a:cubicBezTo>
                    <a:pt x="13793" y="7786"/>
                    <a:pt x="13908" y="7665"/>
                    <a:pt x="13995" y="7521"/>
                  </a:cubicBezTo>
                  <a:cubicBezTo>
                    <a:pt x="14204" y="7176"/>
                    <a:pt x="14216" y="6756"/>
                    <a:pt x="14029" y="6400"/>
                  </a:cubicBezTo>
                  <a:cubicBezTo>
                    <a:pt x="13689" y="5753"/>
                    <a:pt x="13231" y="5169"/>
                    <a:pt x="12672" y="4663"/>
                  </a:cubicBezTo>
                  <a:cubicBezTo>
                    <a:pt x="12619" y="4617"/>
                    <a:pt x="12554" y="4594"/>
                    <a:pt x="12490" y="4594"/>
                  </a:cubicBezTo>
                  <a:cubicBezTo>
                    <a:pt x="12415" y="4594"/>
                    <a:pt x="12341" y="4624"/>
                    <a:pt x="12287" y="4684"/>
                  </a:cubicBezTo>
                  <a:cubicBezTo>
                    <a:pt x="12186" y="4796"/>
                    <a:pt x="12194" y="4968"/>
                    <a:pt x="12306" y="5069"/>
                  </a:cubicBezTo>
                  <a:cubicBezTo>
                    <a:pt x="12499" y="5242"/>
                    <a:pt x="12678" y="5426"/>
                    <a:pt x="12844" y="5619"/>
                  </a:cubicBezTo>
                  <a:lnTo>
                    <a:pt x="3008" y="5619"/>
                  </a:lnTo>
                  <a:cubicBezTo>
                    <a:pt x="3744" y="4758"/>
                    <a:pt x="4745" y="4097"/>
                    <a:pt x="5888" y="3738"/>
                  </a:cubicBezTo>
                  <a:cubicBezTo>
                    <a:pt x="6182" y="4200"/>
                    <a:pt x="6960" y="4512"/>
                    <a:pt x="7924" y="4512"/>
                  </a:cubicBezTo>
                  <a:cubicBezTo>
                    <a:pt x="8889" y="4512"/>
                    <a:pt x="9667" y="4200"/>
                    <a:pt x="9961" y="3738"/>
                  </a:cubicBezTo>
                  <a:cubicBezTo>
                    <a:pt x="10443" y="3891"/>
                    <a:pt x="10904" y="4096"/>
                    <a:pt x="11334" y="4352"/>
                  </a:cubicBezTo>
                  <a:cubicBezTo>
                    <a:pt x="11377" y="4378"/>
                    <a:pt x="11425" y="4390"/>
                    <a:pt x="11472" y="4390"/>
                  </a:cubicBezTo>
                  <a:cubicBezTo>
                    <a:pt x="11565" y="4390"/>
                    <a:pt x="11656" y="4343"/>
                    <a:pt x="11706" y="4257"/>
                  </a:cubicBezTo>
                  <a:cubicBezTo>
                    <a:pt x="11784" y="4128"/>
                    <a:pt x="11742" y="3961"/>
                    <a:pt x="11613" y="3885"/>
                  </a:cubicBezTo>
                  <a:cubicBezTo>
                    <a:pt x="11133" y="3598"/>
                    <a:pt x="10617" y="3371"/>
                    <a:pt x="10078" y="3205"/>
                  </a:cubicBezTo>
                  <a:cubicBezTo>
                    <a:pt x="10030" y="2917"/>
                    <a:pt x="9812" y="2665"/>
                    <a:pt x="9476" y="2478"/>
                  </a:cubicBezTo>
                  <a:lnTo>
                    <a:pt x="8587" y="435"/>
                  </a:lnTo>
                  <a:cubicBezTo>
                    <a:pt x="8471" y="168"/>
                    <a:pt x="8217" y="1"/>
                    <a:pt x="7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8"/>
            <p:cNvSpPr/>
            <p:nvPr/>
          </p:nvSpPr>
          <p:spPr>
            <a:xfrm>
              <a:off x="5638513" y="1466600"/>
              <a:ext cx="13650" cy="14275"/>
            </a:xfrm>
            <a:custGeom>
              <a:avLst/>
              <a:gdLst/>
              <a:ahLst/>
              <a:cxnLst/>
              <a:rect l="l" t="t" r="r" b="b"/>
              <a:pathLst>
                <a:path w="546" h="571" extrusionOk="0">
                  <a:moveTo>
                    <a:pt x="274" y="1"/>
                  </a:moveTo>
                  <a:cubicBezTo>
                    <a:pt x="124" y="1"/>
                    <a:pt x="1" y="123"/>
                    <a:pt x="1" y="273"/>
                  </a:cubicBezTo>
                  <a:lnTo>
                    <a:pt x="1" y="297"/>
                  </a:lnTo>
                  <a:cubicBezTo>
                    <a:pt x="1" y="448"/>
                    <a:pt x="124" y="570"/>
                    <a:pt x="274" y="570"/>
                  </a:cubicBezTo>
                  <a:cubicBezTo>
                    <a:pt x="424" y="570"/>
                    <a:pt x="546" y="448"/>
                    <a:pt x="546" y="297"/>
                  </a:cubicBezTo>
                  <a:lnTo>
                    <a:pt x="546" y="273"/>
                  </a:lnTo>
                  <a:cubicBezTo>
                    <a:pt x="546" y="123"/>
                    <a:pt x="424"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8"/>
            <p:cNvSpPr/>
            <p:nvPr/>
          </p:nvSpPr>
          <p:spPr>
            <a:xfrm>
              <a:off x="5667813" y="1466600"/>
              <a:ext cx="13650" cy="14275"/>
            </a:xfrm>
            <a:custGeom>
              <a:avLst/>
              <a:gdLst/>
              <a:ahLst/>
              <a:cxnLst/>
              <a:rect l="l" t="t" r="r" b="b"/>
              <a:pathLst>
                <a:path w="546" h="571" extrusionOk="0">
                  <a:moveTo>
                    <a:pt x="273" y="1"/>
                  </a:moveTo>
                  <a:cubicBezTo>
                    <a:pt x="123" y="1"/>
                    <a:pt x="1" y="123"/>
                    <a:pt x="1" y="273"/>
                  </a:cubicBezTo>
                  <a:lnTo>
                    <a:pt x="1" y="297"/>
                  </a:lnTo>
                  <a:cubicBezTo>
                    <a:pt x="1" y="448"/>
                    <a:pt x="123" y="570"/>
                    <a:pt x="273" y="570"/>
                  </a:cubicBezTo>
                  <a:cubicBezTo>
                    <a:pt x="423" y="570"/>
                    <a:pt x="546" y="448"/>
                    <a:pt x="546" y="297"/>
                  </a:cubicBezTo>
                  <a:lnTo>
                    <a:pt x="546" y="273"/>
                  </a:lnTo>
                  <a:cubicBezTo>
                    <a:pt x="546" y="123"/>
                    <a:pt x="42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8"/>
            <p:cNvSpPr/>
            <p:nvPr/>
          </p:nvSpPr>
          <p:spPr>
            <a:xfrm>
              <a:off x="5697088" y="1466600"/>
              <a:ext cx="13650" cy="14275"/>
            </a:xfrm>
            <a:custGeom>
              <a:avLst/>
              <a:gdLst/>
              <a:ahLst/>
              <a:cxnLst/>
              <a:rect l="l" t="t" r="r" b="b"/>
              <a:pathLst>
                <a:path w="546" h="571" extrusionOk="0">
                  <a:moveTo>
                    <a:pt x="272" y="1"/>
                  </a:moveTo>
                  <a:cubicBezTo>
                    <a:pt x="122" y="1"/>
                    <a:pt x="1" y="123"/>
                    <a:pt x="1" y="273"/>
                  </a:cubicBezTo>
                  <a:lnTo>
                    <a:pt x="1" y="297"/>
                  </a:lnTo>
                  <a:cubicBezTo>
                    <a:pt x="1" y="448"/>
                    <a:pt x="122" y="570"/>
                    <a:pt x="272" y="570"/>
                  </a:cubicBezTo>
                  <a:cubicBezTo>
                    <a:pt x="424" y="570"/>
                    <a:pt x="545" y="448"/>
                    <a:pt x="545" y="297"/>
                  </a:cubicBezTo>
                  <a:lnTo>
                    <a:pt x="545" y="273"/>
                  </a:lnTo>
                  <a:cubicBezTo>
                    <a:pt x="545" y="123"/>
                    <a:pt x="424"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8"/>
            <p:cNvSpPr/>
            <p:nvPr/>
          </p:nvSpPr>
          <p:spPr>
            <a:xfrm>
              <a:off x="5726363" y="1466600"/>
              <a:ext cx="13650" cy="14275"/>
            </a:xfrm>
            <a:custGeom>
              <a:avLst/>
              <a:gdLst/>
              <a:ahLst/>
              <a:cxnLst/>
              <a:rect l="l" t="t" r="r" b="b"/>
              <a:pathLst>
                <a:path w="546" h="571" extrusionOk="0">
                  <a:moveTo>
                    <a:pt x="273" y="1"/>
                  </a:moveTo>
                  <a:cubicBezTo>
                    <a:pt x="122" y="1"/>
                    <a:pt x="0" y="123"/>
                    <a:pt x="0" y="273"/>
                  </a:cubicBezTo>
                  <a:lnTo>
                    <a:pt x="0" y="297"/>
                  </a:lnTo>
                  <a:cubicBezTo>
                    <a:pt x="0" y="448"/>
                    <a:pt x="122" y="570"/>
                    <a:pt x="273" y="570"/>
                  </a:cubicBezTo>
                  <a:cubicBezTo>
                    <a:pt x="424" y="570"/>
                    <a:pt x="545" y="448"/>
                    <a:pt x="545" y="297"/>
                  </a:cubicBezTo>
                  <a:lnTo>
                    <a:pt x="545" y="273"/>
                  </a:lnTo>
                  <a:cubicBezTo>
                    <a:pt x="545" y="123"/>
                    <a:pt x="424"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8"/>
            <p:cNvSpPr/>
            <p:nvPr/>
          </p:nvSpPr>
          <p:spPr>
            <a:xfrm>
              <a:off x="5755638" y="1466600"/>
              <a:ext cx="13650" cy="14275"/>
            </a:xfrm>
            <a:custGeom>
              <a:avLst/>
              <a:gdLst/>
              <a:ahLst/>
              <a:cxnLst/>
              <a:rect l="l" t="t" r="r" b="b"/>
              <a:pathLst>
                <a:path w="546" h="571" extrusionOk="0">
                  <a:moveTo>
                    <a:pt x="273" y="1"/>
                  </a:moveTo>
                  <a:cubicBezTo>
                    <a:pt x="122" y="1"/>
                    <a:pt x="0" y="123"/>
                    <a:pt x="0" y="273"/>
                  </a:cubicBezTo>
                  <a:lnTo>
                    <a:pt x="0" y="297"/>
                  </a:lnTo>
                  <a:cubicBezTo>
                    <a:pt x="0" y="448"/>
                    <a:pt x="122" y="570"/>
                    <a:pt x="273" y="570"/>
                  </a:cubicBezTo>
                  <a:cubicBezTo>
                    <a:pt x="423" y="570"/>
                    <a:pt x="545" y="448"/>
                    <a:pt x="545" y="297"/>
                  </a:cubicBezTo>
                  <a:lnTo>
                    <a:pt x="545" y="273"/>
                  </a:lnTo>
                  <a:cubicBezTo>
                    <a:pt x="545" y="123"/>
                    <a:pt x="42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8"/>
            <p:cNvSpPr/>
            <p:nvPr/>
          </p:nvSpPr>
          <p:spPr>
            <a:xfrm>
              <a:off x="5745638" y="1615700"/>
              <a:ext cx="13650" cy="14250"/>
            </a:xfrm>
            <a:custGeom>
              <a:avLst/>
              <a:gdLst/>
              <a:ahLst/>
              <a:cxnLst/>
              <a:rect l="l" t="t" r="r" b="b"/>
              <a:pathLst>
                <a:path w="546" h="570" extrusionOk="0">
                  <a:moveTo>
                    <a:pt x="274" y="0"/>
                  </a:moveTo>
                  <a:cubicBezTo>
                    <a:pt x="122" y="0"/>
                    <a:pt x="1" y="122"/>
                    <a:pt x="1" y="272"/>
                  </a:cubicBezTo>
                  <a:lnTo>
                    <a:pt x="1" y="296"/>
                  </a:lnTo>
                  <a:cubicBezTo>
                    <a:pt x="1" y="448"/>
                    <a:pt x="122" y="570"/>
                    <a:pt x="274" y="570"/>
                  </a:cubicBezTo>
                  <a:cubicBezTo>
                    <a:pt x="424" y="570"/>
                    <a:pt x="545" y="448"/>
                    <a:pt x="545" y="296"/>
                  </a:cubicBezTo>
                  <a:lnTo>
                    <a:pt x="545" y="272"/>
                  </a:lnTo>
                  <a:cubicBezTo>
                    <a:pt x="545" y="122"/>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8"/>
            <p:cNvSpPr/>
            <p:nvPr/>
          </p:nvSpPr>
          <p:spPr>
            <a:xfrm>
              <a:off x="5844938" y="1615700"/>
              <a:ext cx="13675" cy="14250"/>
            </a:xfrm>
            <a:custGeom>
              <a:avLst/>
              <a:gdLst/>
              <a:ahLst/>
              <a:cxnLst/>
              <a:rect l="l" t="t" r="r" b="b"/>
              <a:pathLst>
                <a:path w="547" h="570" extrusionOk="0">
                  <a:moveTo>
                    <a:pt x="274" y="0"/>
                  </a:moveTo>
                  <a:cubicBezTo>
                    <a:pt x="124" y="0"/>
                    <a:pt x="1" y="122"/>
                    <a:pt x="1" y="272"/>
                  </a:cubicBezTo>
                  <a:lnTo>
                    <a:pt x="1" y="296"/>
                  </a:lnTo>
                  <a:cubicBezTo>
                    <a:pt x="1" y="448"/>
                    <a:pt x="124" y="570"/>
                    <a:pt x="274" y="570"/>
                  </a:cubicBezTo>
                  <a:cubicBezTo>
                    <a:pt x="424" y="570"/>
                    <a:pt x="547" y="448"/>
                    <a:pt x="547" y="296"/>
                  </a:cubicBezTo>
                  <a:lnTo>
                    <a:pt x="547" y="272"/>
                  </a:lnTo>
                  <a:cubicBezTo>
                    <a:pt x="547" y="122"/>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8"/>
            <p:cNvSpPr/>
            <p:nvPr/>
          </p:nvSpPr>
          <p:spPr>
            <a:xfrm>
              <a:off x="5646813" y="1615700"/>
              <a:ext cx="13650" cy="14250"/>
            </a:xfrm>
            <a:custGeom>
              <a:avLst/>
              <a:gdLst/>
              <a:ahLst/>
              <a:cxnLst/>
              <a:rect l="l" t="t" r="r" b="b"/>
              <a:pathLst>
                <a:path w="546" h="570" extrusionOk="0">
                  <a:moveTo>
                    <a:pt x="274" y="0"/>
                  </a:moveTo>
                  <a:cubicBezTo>
                    <a:pt x="123" y="0"/>
                    <a:pt x="1" y="122"/>
                    <a:pt x="1" y="272"/>
                  </a:cubicBezTo>
                  <a:lnTo>
                    <a:pt x="1" y="296"/>
                  </a:lnTo>
                  <a:cubicBezTo>
                    <a:pt x="1" y="448"/>
                    <a:pt x="123" y="570"/>
                    <a:pt x="274" y="570"/>
                  </a:cubicBezTo>
                  <a:cubicBezTo>
                    <a:pt x="424" y="570"/>
                    <a:pt x="546" y="448"/>
                    <a:pt x="546" y="296"/>
                  </a:cubicBezTo>
                  <a:lnTo>
                    <a:pt x="546" y="272"/>
                  </a:lnTo>
                  <a:cubicBezTo>
                    <a:pt x="546" y="122"/>
                    <a:pt x="424"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8"/>
            <p:cNvSpPr/>
            <p:nvPr/>
          </p:nvSpPr>
          <p:spPr>
            <a:xfrm>
              <a:off x="5549213" y="1615700"/>
              <a:ext cx="13650" cy="14250"/>
            </a:xfrm>
            <a:custGeom>
              <a:avLst/>
              <a:gdLst/>
              <a:ahLst/>
              <a:cxnLst/>
              <a:rect l="l" t="t" r="r" b="b"/>
              <a:pathLst>
                <a:path w="546" h="570" extrusionOk="0">
                  <a:moveTo>
                    <a:pt x="273" y="0"/>
                  </a:moveTo>
                  <a:cubicBezTo>
                    <a:pt x="122" y="0"/>
                    <a:pt x="0" y="122"/>
                    <a:pt x="0" y="272"/>
                  </a:cubicBezTo>
                  <a:lnTo>
                    <a:pt x="0" y="296"/>
                  </a:lnTo>
                  <a:cubicBezTo>
                    <a:pt x="0" y="448"/>
                    <a:pt x="122" y="570"/>
                    <a:pt x="273" y="570"/>
                  </a:cubicBezTo>
                  <a:cubicBezTo>
                    <a:pt x="423" y="570"/>
                    <a:pt x="545" y="448"/>
                    <a:pt x="545" y="296"/>
                  </a:cubicBezTo>
                  <a:lnTo>
                    <a:pt x="545" y="272"/>
                  </a:lnTo>
                  <a:cubicBezTo>
                    <a:pt x="545" y="122"/>
                    <a:pt x="423"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8"/>
            <p:cNvSpPr/>
            <p:nvPr/>
          </p:nvSpPr>
          <p:spPr>
            <a:xfrm>
              <a:off x="5795288" y="1732725"/>
              <a:ext cx="13675" cy="14275"/>
            </a:xfrm>
            <a:custGeom>
              <a:avLst/>
              <a:gdLst/>
              <a:ahLst/>
              <a:cxnLst/>
              <a:rect l="l" t="t" r="r" b="b"/>
              <a:pathLst>
                <a:path w="547" h="571" extrusionOk="0">
                  <a:moveTo>
                    <a:pt x="274" y="1"/>
                  </a:moveTo>
                  <a:cubicBezTo>
                    <a:pt x="124" y="1"/>
                    <a:pt x="1" y="123"/>
                    <a:pt x="1" y="274"/>
                  </a:cubicBezTo>
                  <a:lnTo>
                    <a:pt x="1" y="299"/>
                  </a:lnTo>
                  <a:cubicBezTo>
                    <a:pt x="1" y="449"/>
                    <a:pt x="124" y="570"/>
                    <a:pt x="274" y="570"/>
                  </a:cubicBezTo>
                  <a:cubicBezTo>
                    <a:pt x="424" y="570"/>
                    <a:pt x="547" y="449"/>
                    <a:pt x="547" y="299"/>
                  </a:cubicBezTo>
                  <a:lnTo>
                    <a:pt x="547" y="274"/>
                  </a:lnTo>
                  <a:cubicBezTo>
                    <a:pt x="547" y="123"/>
                    <a:pt x="424"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8"/>
            <p:cNvSpPr/>
            <p:nvPr/>
          </p:nvSpPr>
          <p:spPr>
            <a:xfrm>
              <a:off x="5696488" y="1732725"/>
              <a:ext cx="13625" cy="14275"/>
            </a:xfrm>
            <a:custGeom>
              <a:avLst/>
              <a:gdLst/>
              <a:ahLst/>
              <a:cxnLst/>
              <a:rect l="l" t="t" r="r" b="b"/>
              <a:pathLst>
                <a:path w="545" h="571" extrusionOk="0">
                  <a:moveTo>
                    <a:pt x="273" y="1"/>
                  </a:moveTo>
                  <a:cubicBezTo>
                    <a:pt x="122" y="1"/>
                    <a:pt x="0" y="123"/>
                    <a:pt x="0" y="274"/>
                  </a:cubicBezTo>
                  <a:lnTo>
                    <a:pt x="0" y="299"/>
                  </a:lnTo>
                  <a:cubicBezTo>
                    <a:pt x="0" y="449"/>
                    <a:pt x="122" y="570"/>
                    <a:pt x="273" y="570"/>
                  </a:cubicBezTo>
                  <a:cubicBezTo>
                    <a:pt x="423" y="570"/>
                    <a:pt x="545" y="449"/>
                    <a:pt x="545" y="299"/>
                  </a:cubicBezTo>
                  <a:lnTo>
                    <a:pt x="545" y="274"/>
                  </a:lnTo>
                  <a:cubicBezTo>
                    <a:pt x="545" y="123"/>
                    <a:pt x="42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8"/>
            <p:cNvSpPr/>
            <p:nvPr/>
          </p:nvSpPr>
          <p:spPr>
            <a:xfrm>
              <a:off x="5598863" y="1732725"/>
              <a:ext cx="13650" cy="14275"/>
            </a:xfrm>
            <a:custGeom>
              <a:avLst/>
              <a:gdLst/>
              <a:ahLst/>
              <a:cxnLst/>
              <a:rect l="l" t="t" r="r" b="b"/>
              <a:pathLst>
                <a:path w="546" h="571" extrusionOk="0">
                  <a:moveTo>
                    <a:pt x="273" y="1"/>
                  </a:moveTo>
                  <a:cubicBezTo>
                    <a:pt x="122" y="1"/>
                    <a:pt x="0" y="123"/>
                    <a:pt x="0" y="274"/>
                  </a:cubicBezTo>
                  <a:lnTo>
                    <a:pt x="0" y="299"/>
                  </a:lnTo>
                  <a:cubicBezTo>
                    <a:pt x="0" y="449"/>
                    <a:pt x="122" y="570"/>
                    <a:pt x="273" y="570"/>
                  </a:cubicBezTo>
                  <a:cubicBezTo>
                    <a:pt x="423" y="570"/>
                    <a:pt x="545" y="449"/>
                    <a:pt x="545" y="299"/>
                  </a:cubicBezTo>
                  <a:lnTo>
                    <a:pt x="545" y="274"/>
                  </a:lnTo>
                  <a:cubicBezTo>
                    <a:pt x="545" y="123"/>
                    <a:pt x="42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58"/>
          <p:cNvGrpSpPr/>
          <p:nvPr/>
        </p:nvGrpSpPr>
        <p:grpSpPr>
          <a:xfrm>
            <a:off x="4728488" y="1349650"/>
            <a:ext cx="461000" cy="464975"/>
            <a:chOff x="4728488" y="1349650"/>
            <a:chExt cx="461000" cy="464975"/>
          </a:xfrm>
        </p:grpSpPr>
        <p:sp>
          <p:nvSpPr>
            <p:cNvPr id="869" name="Google Shape;869;p58"/>
            <p:cNvSpPr/>
            <p:nvPr/>
          </p:nvSpPr>
          <p:spPr>
            <a:xfrm>
              <a:off x="4728488" y="1349650"/>
              <a:ext cx="421650" cy="420725"/>
            </a:xfrm>
            <a:custGeom>
              <a:avLst/>
              <a:gdLst/>
              <a:ahLst/>
              <a:cxnLst/>
              <a:rect l="l" t="t" r="r" b="b"/>
              <a:pathLst>
                <a:path w="16866" h="16829" extrusionOk="0">
                  <a:moveTo>
                    <a:pt x="9732" y="545"/>
                  </a:moveTo>
                  <a:cubicBezTo>
                    <a:pt x="9734" y="545"/>
                    <a:pt x="9737" y="546"/>
                    <a:pt x="9739" y="547"/>
                  </a:cubicBezTo>
                  <a:cubicBezTo>
                    <a:pt x="9751" y="549"/>
                    <a:pt x="9752" y="558"/>
                    <a:pt x="9753" y="560"/>
                  </a:cubicBezTo>
                  <a:cubicBezTo>
                    <a:pt x="9881" y="983"/>
                    <a:pt x="10147" y="1468"/>
                    <a:pt x="10450" y="1983"/>
                  </a:cubicBezTo>
                  <a:cubicBezTo>
                    <a:pt x="9730" y="2279"/>
                    <a:pt x="9362" y="2760"/>
                    <a:pt x="9177" y="3134"/>
                  </a:cubicBezTo>
                  <a:cubicBezTo>
                    <a:pt x="9094" y="3303"/>
                    <a:pt x="9040" y="3465"/>
                    <a:pt x="9005" y="3603"/>
                  </a:cubicBezTo>
                  <a:cubicBezTo>
                    <a:pt x="8405" y="3209"/>
                    <a:pt x="7826" y="2952"/>
                    <a:pt x="7409" y="2796"/>
                  </a:cubicBezTo>
                  <a:cubicBezTo>
                    <a:pt x="8210" y="1764"/>
                    <a:pt x="9265" y="901"/>
                    <a:pt x="9720" y="549"/>
                  </a:cubicBezTo>
                  <a:cubicBezTo>
                    <a:pt x="9722" y="548"/>
                    <a:pt x="9725" y="545"/>
                    <a:pt x="9732" y="545"/>
                  </a:cubicBezTo>
                  <a:close/>
                  <a:moveTo>
                    <a:pt x="10736" y="2458"/>
                  </a:moveTo>
                  <a:cubicBezTo>
                    <a:pt x="11352" y="3478"/>
                    <a:pt x="12036" y="4628"/>
                    <a:pt x="12036" y="5597"/>
                  </a:cubicBezTo>
                  <a:cubicBezTo>
                    <a:pt x="12036" y="6203"/>
                    <a:pt x="11829" y="6667"/>
                    <a:pt x="11568" y="7013"/>
                  </a:cubicBezTo>
                  <a:cubicBezTo>
                    <a:pt x="11199" y="5617"/>
                    <a:pt x="10365" y="4632"/>
                    <a:pt x="9494" y="3952"/>
                  </a:cubicBezTo>
                  <a:cubicBezTo>
                    <a:pt x="9519" y="3696"/>
                    <a:pt x="9684" y="2850"/>
                    <a:pt x="10736" y="2458"/>
                  </a:cubicBezTo>
                  <a:close/>
                  <a:moveTo>
                    <a:pt x="9074" y="8649"/>
                  </a:moveTo>
                  <a:cubicBezTo>
                    <a:pt x="9170" y="8656"/>
                    <a:pt x="9267" y="8661"/>
                    <a:pt x="9366" y="8663"/>
                  </a:cubicBezTo>
                  <a:lnTo>
                    <a:pt x="9366" y="14014"/>
                  </a:lnTo>
                  <a:lnTo>
                    <a:pt x="9366" y="14015"/>
                  </a:lnTo>
                  <a:cubicBezTo>
                    <a:pt x="9366" y="14095"/>
                    <a:pt x="9300" y="14161"/>
                    <a:pt x="9221" y="14161"/>
                  </a:cubicBezTo>
                  <a:cubicBezTo>
                    <a:pt x="9141" y="14161"/>
                    <a:pt x="9074" y="14095"/>
                    <a:pt x="9074" y="14015"/>
                  </a:cubicBezTo>
                  <a:lnTo>
                    <a:pt x="9074" y="14012"/>
                  </a:lnTo>
                  <a:lnTo>
                    <a:pt x="9074" y="14011"/>
                  </a:lnTo>
                  <a:lnTo>
                    <a:pt x="9074" y="8649"/>
                  </a:lnTo>
                  <a:close/>
                  <a:moveTo>
                    <a:pt x="9732" y="1"/>
                  </a:moveTo>
                  <a:cubicBezTo>
                    <a:pt x="9609" y="1"/>
                    <a:pt x="9487" y="41"/>
                    <a:pt x="9387" y="119"/>
                  </a:cubicBezTo>
                  <a:cubicBezTo>
                    <a:pt x="8742" y="616"/>
                    <a:pt x="7577" y="1596"/>
                    <a:pt x="6762" y="2752"/>
                  </a:cubicBezTo>
                  <a:cubicBezTo>
                    <a:pt x="6749" y="2766"/>
                    <a:pt x="6738" y="2782"/>
                    <a:pt x="6728" y="2801"/>
                  </a:cubicBezTo>
                  <a:cubicBezTo>
                    <a:pt x="6217" y="3536"/>
                    <a:pt x="5852" y="4342"/>
                    <a:pt x="5852" y="5139"/>
                  </a:cubicBezTo>
                  <a:cubicBezTo>
                    <a:pt x="5852" y="5797"/>
                    <a:pt x="5961" y="6375"/>
                    <a:pt x="6178" y="6857"/>
                  </a:cubicBezTo>
                  <a:cubicBezTo>
                    <a:pt x="6223" y="6958"/>
                    <a:pt x="6323" y="7018"/>
                    <a:pt x="6427" y="7018"/>
                  </a:cubicBezTo>
                  <a:cubicBezTo>
                    <a:pt x="6464" y="7018"/>
                    <a:pt x="6502" y="7011"/>
                    <a:pt x="6538" y="6995"/>
                  </a:cubicBezTo>
                  <a:cubicBezTo>
                    <a:pt x="6675" y="6933"/>
                    <a:pt x="6736" y="6772"/>
                    <a:pt x="6675" y="6634"/>
                  </a:cubicBezTo>
                  <a:cubicBezTo>
                    <a:pt x="6490" y="6222"/>
                    <a:pt x="6397" y="5719"/>
                    <a:pt x="6397" y="5139"/>
                  </a:cubicBezTo>
                  <a:cubicBezTo>
                    <a:pt x="6397" y="4515"/>
                    <a:pt x="6676" y="3866"/>
                    <a:pt x="7079" y="3256"/>
                  </a:cubicBezTo>
                  <a:cubicBezTo>
                    <a:pt x="8101" y="3614"/>
                    <a:pt x="10581" y="4753"/>
                    <a:pt x="11116" y="7477"/>
                  </a:cubicBezTo>
                  <a:cubicBezTo>
                    <a:pt x="11106" y="7485"/>
                    <a:pt x="11096" y="7493"/>
                    <a:pt x="11086" y="7501"/>
                  </a:cubicBezTo>
                  <a:cubicBezTo>
                    <a:pt x="10541" y="7929"/>
                    <a:pt x="9902" y="8120"/>
                    <a:pt x="9510" y="8120"/>
                  </a:cubicBezTo>
                  <a:cubicBezTo>
                    <a:pt x="8608" y="8120"/>
                    <a:pt x="7885" y="7917"/>
                    <a:pt x="7362" y="7513"/>
                  </a:cubicBezTo>
                  <a:cubicBezTo>
                    <a:pt x="7313" y="7476"/>
                    <a:pt x="7255" y="7457"/>
                    <a:pt x="7197" y="7457"/>
                  </a:cubicBezTo>
                  <a:cubicBezTo>
                    <a:pt x="7115" y="7457"/>
                    <a:pt x="7034" y="7494"/>
                    <a:pt x="6980" y="7564"/>
                  </a:cubicBezTo>
                  <a:cubicBezTo>
                    <a:pt x="6889" y="7683"/>
                    <a:pt x="6911" y="7854"/>
                    <a:pt x="7030" y="7945"/>
                  </a:cubicBezTo>
                  <a:cubicBezTo>
                    <a:pt x="7439" y="8260"/>
                    <a:pt x="7941" y="8472"/>
                    <a:pt x="8529" y="8580"/>
                  </a:cubicBezTo>
                  <a:lnTo>
                    <a:pt x="8529" y="10279"/>
                  </a:lnTo>
                  <a:cubicBezTo>
                    <a:pt x="6279" y="10353"/>
                    <a:pt x="4184" y="10787"/>
                    <a:pt x="2615" y="11507"/>
                  </a:cubicBezTo>
                  <a:cubicBezTo>
                    <a:pt x="929" y="12280"/>
                    <a:pt x="1" y="13319"/>
                    <a:pt x="1" y="14434"/>
                  </a:cubicBezTo>
                  <a:cubicBezTo>
                    <a:pt x="1" y="15243"/>
                    <a:pt x="493" y="16020"/>
                    <a:pt x="1422" y="16683"/>
                  </a:cubicBezTo>
                  <a:cubicBezTo>
                    <a:pt x="1470" y="16717"/>
                    <a:pt x="1526" y="16733"/>
                    <a:pt x="1581" y="16733"/>
                  </a:cubicBezTo>
                  <a:cubicBezTo>
                    <a:pt x="1666" y="16733"/>
                    <a:pt x="1749" y="16694"/>
                    <a:pt x="1802" y="16619"/>
                  </a:cubicBezTo>
                  <a:cubicBezTo>
                    <a:pt x="1890" y="16496"/>
                    <a:pt x="1861" y="16326"/>
                    <a:pt x="1740" y="16239"/>
                  </a:cubicBezTo>
                  <a:cubicBezTo>
                    <a:pt x="1195" y="15852"/>
                    <a:pt x="547" y="15223"/>
                    <a:pt x="547" y="14434"/>
                  </a:cubicBezTo>
                  <a:cubicBezTo>
                    <a:pt x="547" y="12577"/>
                    <a:pt x="4111" y="10974"/>
                    <a:pt x="8529" y="10824"/>
                  </a:cubicBezTo>
                  <a:lnTo>
                    <a:pt x="8529" y="13565"/>
                  </a:lnTo>
                  <a:lnTo>
                    <a:pt x="5525" y="11996"/>
                  </a:lnTo>
                  <a:cubicBezTo>
                    <a:pt x="5485" y="11975"/>
                    <a:pt x="5442" y="11965"/>
                    <a:pt x="5399" y="11965"/>
                  </a:cubicBezTo>
                  <a:cubicBezTo>
                    <a:pt x="5301" y="11965"/>
                    <a:pt x="5206" y="12018"/>
                    <a:pt x="5157" y="12112"/>
                  </a:cubicBezTo>
                  <a:cubicBezTo>
                    <a:pt x="5088" y="12245"/>
                    <a:pt x="5140" y="12409"/>
                    <a:pt x="5273" y="12479"/>
                  </a:cubicBezTo>
                  <a:lnTo>
                    <a:pt x="8469" y="14150"/>
                  </a:lnTo>
                  <a:lnTo>
                    <a:pt x="2807" y="14716"/>
                  </a:lnTo>
                  <a:cubicBezTo>
                    <a:pt x="2657" y="14731"/>
                    <a:pt x="2549" y="14865"/>
                    <a:pt x="2564" y="15014"/>
                  </a:cubicBezTo>
                  <a:cubicBezTo>
                    <a:pt x="2577" y="15155"/>
                    <a:pt x="2696" y="15260"/>
                    <a:pt x="2834" y="15260"/>
                  </a:cubicBezTo>
                  <a:cubicBezTo>
                    <a:pt x="2843" y="15260"/>
                    <a:pt x="2853" y="15259"/>
                    <a:pt x="2861" y="15259"/>
                  </a:cubicBezTo>
                  <a:lnTo>
                    <a:pt x="8918" y="14651"/>
                  </a:lnTo>
                  <a:cubicBezTo>
                    <a:pt x="8927" y="14651"/>
                    <a:pt x="8935" y="14649"/>
                    <a:pt x="8944" y="14648"/>
                  </a:cubicBezTo>
                  <a:cubicBezTo>
                    <a:pt x="8956" y="14653"/>
                    <a:pt x="8968" y="14657"/>
                    <a:pt x="8979" y="14662"/>
                  </a:cubicBezTo>
                  <a:lnTo>
                    <a:pt x="9277" y="16597"/>
                  </a:lnTo>
                  <a:cubicBezTo>
                    <a:pt x="9298" y="16732"/>
                    <a:pt x="9415" y="16828"/>
                    <a:pt x="9546" y="16828"/>
                  </a:cubicBezTo>
                  <a:cubicBezTo>
                    <a:pt x="9560" y="16828"/>
                    <a:pt x="9575" y="16827"/>
                    <a:pt x="9588" y="16826"/>
                  </a:cubicBezTo>
                  <a:cubicBezTo>
                    <a:pt x="9737" y="16802"/>
                    <a:pt x="9839" y="16663"/>
                    <a:pt x="9816" y="16514"/>
                  </a:cubicBezTo>
                  <a:lnTo>
                    <a:pt x="9535" y="14692"/>
                  </a:lnTo>
                  <a:lnTo>
                    <a:pt x="15512" y="15472"/>
                  </a:lnTo>
                  <a:cubicBezTo>
                    <a:pt x="15525" y="15473"/>
                    <a:pt x="15537" y="15474"/>
                    <a:pt x="15548" y="15474"/>
                  </a:cubicBezTo>
                  <a:cubicBezTo>
                    <a:pt x="15683" y="15474"/>
                    <a:pt x="15800" y="15374"/>
                    <a:pt x="15818" y="15237"/>
                  </a:cubicBezTo>
                  <a:cubicBezTo>
                    <a:pt x="15837" y="15088"/>
                    <a:pt x="15732" y="14951"/>
                    <a:pt x="15584" y="14932"/>
                  </a:cubicBezTo>
                  <a:lnTo>
                    <a:pt x="9891" y="14189"/>
                  </a:lnTo>
                  <a:lnTo>
                    <a:pt x="11417" y="13366"/>
                  </a:lnTo>
                  <a:cubicBezTo>
                    <a:pt x="11550" y="13295"/>
                    <a:pt x="11599" y="13130"/>
                    <a:pt x="11528" y="12997"/>
                  </a:cubicBezTo>
                  <a:cubicBezTo>
                    <a:pt x="11478" y="12906"/>
                    <a:pt x="11385" y="12854"/>
                    <a:pt x="11288" y="12854"/>
                  </a:cubicBezTo>
                  <a:cubicBezTo>
                    <a:pt x="11244" y="12854"/>
                    <a:pt x="11200" y="12864"/>
                    <a:pt x="11159" y="12887"/>
                  </a:cubicBezTo>
                  <a:lnTo>
                    <a:pt x="9910" y="13559"/>
                  </a:lnTo>
                  <a:lnTo>
                    <a:pt x="9910" y="10824"/>
                  </a:lnTo>
                  <a:cubicBezTo>
                    <a:pt x="10584" y="10847"/>
                    <a:pt x="11250" y="10903"/>
                    <a:pt x="11889" y="10991"/>
                  </a:cubicBezTo>
                  <a:cubicBezTo>
                    <a:pt x="11897" y="10993"/>
                    <a:pt x="11902" y="10999"/>
                    <a:pt x="11902" y="11006"/>
                  </a:cubicBezTo>
                  <a:lnTo>
                    <a:pt x="11861" y="12300"/>
                  </a:lnTo>
                  <a:cubicBezTo>
                    <a:pt x="11854" y="12495"/>
                    <a:pt x="11949" y="12677"/>
                    <a:pt x="12114" y="12783"/>
                  </a:cubicBezTo>
                  <a:cubicBezTo>
                    <a:pt x="12206" y="12843"/>
                    <a:pt x="12310" y="12873"/>
                    <a:pt x="12416" y="12873"/>
                  </a:cubicBezTo>
                  <a:cubicBezTo>
                    <a:pt x="12498" y="12873"/>
                    <a:pt x="12582" y="12855"/>
                    <a:pt x="12659" y="12816"/>
                  </a:cubicBezTo>
                  <a:lnTo>
                    <a:pt x="14903" y="11721"/>
                  </a:lnTo>
                  <a:cubicBezTo>
                    <a:pt x="14905" y="11720"/>
                    <a:pt x="14907" y="11720"/>
                    <a:pt x="14909" y="11720"/>
                  </a:cubicBezTo>
                  <a:cubicBezTo>
                    <a:pt x="14911" y="11720"/>
                    <a:pt x="14912" y="11720"/>
                    <a:pt x="14913" y="11721"/>
                  </a:cubicBezTo>
                  <a:cubicBezTo>
                    <a:pt x="15480" y="11930"/>
                    <a:pt x="15984" y="12171"/>
                    <a:pt x="16410" y="12435"/>
                  </a:cubicBezTo>
                  <a:cubicBezTo>
                    <a:pt x="16455" y="12463"/>
                    <a:pt x="16505" y="12476"/>
                    <a:pt x="16554" y="12476"/>
                  </a:cubicBezTo>
                  <a:cubicBezTo>
                    <a:pt x="16645" y="12476"/>
                    <a:pt x="16734" y="12431"/>
                    <a:pt x="16785" y="12348"/>
                  </a:cubicBezTo>
                  <a:cubicBezTo>
                    <a:pt x="16865" y="12220"/>
                    <a:pt x="16826" y="12051"/>
                    <a:pt x="16698" y="11973"/>
                  </a:cubicBezTo>
                  <a:cubicBezTo>
                    <a:pt x="16242" y="11689"/>
                    <a:pt x="15704" y="11432"/>
                    <a:pt x="15103" y="11209"/>
                  </a:cubicBezTo>
                  <a:cubicBezTo>
                    <a:pt x="15041" y="11186"/>
                    <a:pt x="14975" y="11175"/>
                    <a:pt x="14910" y="11175"/>
                  </a:cubicBezTo>
                  <a:cubicBezTo>
                    <a:pt x="14826" y="11175"/>
                    <a:pt x="14741" y="11194"/>
                    <a:pt x="14664" y="11231"/>
                  </a:cubicBezTo>
                  <a:lnTo>
                    <a:pt x="12420" y="12327"/>
                  </a:lnTo>
                  <a:cubicBezTo>
                    <a:pt x="12419" y="12328"/>
                    <a:pt x="12417" y="12328"/>
                    <a:pt x="12416" y="12328"/>
                  </a:cubicBezTo>
                  <a:cubicBezTo>
                    <a:pt x="12414" y="12328"/>
                    <a:pt x="12412" y="12328"/>
                    <a:pt x="12409" y="12326"/>
                  </a:cubicBezTo>
                  <a:cubicBezTo>
                    <a:pt x="12404" y="12323"/>
                    <a:pt x="12404" y="12320"/>
                    <a:pt x="12404" y="12317"/>
                  </a:cubicBezTo>
                  <a:lnTo>
                    <a:pt x="12446" y="11023"/>
                  </a:lnTo>
                  <a:cubicBezTo>
                    <a:pt x="12455" y="10737"/>
                    <a:pt x="12248" y="10491"/>
                    <a:pt x="11964" y="10451"/>
                  </a:cubicBezTo>
                  <a:cubicBezTo>
                    <a:pt x="11299" y="10360"/>
                    <a:pt x="10609" y="10303"/>
                    <a:pt x="9910" y="10279"/>
                  </a:cubicBezTo>
                  <a:lnTo>
                    <a:pt x="9910" y="8626"/>
                  </a:lnTo>
                  <a:cubicBezTo>
                    <a:pt x="10434" y="8531"/>
                    <a:pt x="11052" y="8259"/>
                    <a:pt x="11561" y="7810"/>
                  </a:cubicBezTo>
                  <a:cubicBezTo>
                    <a:pt x="11584" y="7795"/>
                    <a:pt x="11605" y="7777"/>
                    <a:pt x="11621" y="7756"/>
                  </a:cubicBezTo>
                  <a:cubicBezTo>
                    <a:pt x="12171" y="7249"/>
                    <a:pt x="12580" y="6528"/>
                    <a:pt x="12580" y="5597"/>
                  </a:cubicBezTo>
                  <a:cubicBezTo>
                    <a:pt x="12580" y="4462"/>
                    <a:pt x="11833" y="3221"/>
                    <a:pt x="11172" y="2127"/>
                  </a:cubicBezTo>
                  <a:cubicBezTo>
                    <a:pt x="10784" y="1483"/>
                    <a:pt x="10417" y="875"/>
                    <a:pt x="10274" y="403"/>
                  </a:cubicBezTo>
                  <a:cubicBezTo>
                    <a:pt x="10220" y="224"/>
                    <a:pt x="10083" y="84"/>
                    <a:pt x="9906" y="28"/>
                  </a:cubicBezTo>
                  <a:cubicBezTo>
                    <a:pt x="9849" y="10"/>
                    <a:pt x="9790" y="1"/>
                    <a:pt x="9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8"/>
            <p:cNvSpPr/>
            <p:nvPr/>
          </p:nvSpPr>
          <p:spPr>
            <a:xfrm>
              <a:off x="4788188" y="1667475"/>
              <a:ext cx="401300" cy="147150"/>
            </a:xfrm>
            <a:custGeom>
              <a:avLst/>
              <a:gdLst/>
              <a:ahLst/>
              <a:cxnLst/>
              <a:rect l="l" t="t" r="r" b="b"/>
              <a:pathLst>
                <a:path w="16052" h="5886" extrusionOk="0">
                  <a:moveTo>
                    <a:pt x="15140" y="1"/>
                  </a:moveTo>
                  <a:cubicBezTo>
                    <a:pt x="15074" y="1"/>
                    <a:pt x="15008" y="24"/>
                    <a:pt x="14955" y="73"/>
                  </a:cubicBezTo>
                  <a:cubicBezTo>
                    <a:pt x="14845" y="175"/>
                    <a:pt x="14837" y="347"/>
                    <a:pt x="14939" y="458"/>
                  </a:cubicBezTo>
                  <a:cubicBezTo>
                    <a:pt x="15316" y="866"/>
                    <a:pt x="15506" y="1291"/>
                    <a:pt x="15506" y="1721"/>
                  </a:cubicBezTo>
                  <a:cubicBezTo>
                    <a:pt x="15506" y="2632"/>
                    <a:pt x="14611" y="3544"/>
                    <a:pt x="13050" y="4223"/>
                  </a:cubicBezTo>
                  <a:cubicBezTo>
                    <a:pt x="11394" y="4944"/>
                    <a:pt x="9185" y="5341"/>
                    <a:pt x="6833" y="5341"/>
                  </a:cubicBezTo>
                  <a:cubicBezTo>
                    <a:pt x="5813" y="5341"/>
                    <a:pt x="4814" y="5266"/>
                    <a:pt x="3864" y="5119"/>
                  </a:cubicBezTo>
                  <a:cubicBezTo>
                    <a:pt x="3859" y="5119"/>
                    <a:pt x="3855" y="5114"/>
                    <a:pt x="3854" y="5109"/>
                  </a:cubicBezTo>
                  <a:lnTo>
                    <a:pt x="3661" y="4458"/>
                  </a:lnTo>
                  <a:cubicBezTo>
                    <a:pt x="3607" y="4277"/>
                    <a:pt x="3467" y="4137"/>
                    <a:pt x="3286" y="4084"/>
                  </a:cubicBezTo>
                  <a:cubicBezTo>
                    <a:pt x="3233" y="4068"/>
                    <a:pt x="3179" y="4061"/>
                    <a:pt x="3126" y="4061"/>
                  </a:cubicBezTo>
                  <a:cubicBezTo>
                    <a:pt x="2996" y="4061"/>
                    <a:pt x="2870" y="4106"/>
                    <a:pt x="2768" y="4193"/>
                  </a:cubicBezTo>
                  <a:lnTo>
                    <a:pt x="2122" y="4741"/>
                  </a:lnTo>
                  <a:cubicBezTo>
                    <a:pt x="2120" y="4744"/>
                    <a:pt x="2115" y="4745"/>
                    <a:pt x="2111" y="4745"/>
                  </a:cubicBezTo>
                  <a:cubicBezTo>
                    <a:pt x="2110" y="4745"/>
                    <a:pt x="2109" y="4745"/>
                    <a:pt x="2108" y="4745"/>
                  </a:cubicBezTo>
                  <a:cubicBezTo>
                    <a:pt x="1491" y="4574"/>
                    <a:pt x="926" y="4370"/>
                    <a:pt x="425" y="4138"/>
                  </a:cubicBezTo>
                  <a:cubicBezTo>
                    <a:pt x="388" y="4121"/>
                    <a:pt x="349" y="4113"/>
                    <a:pt x="311" y="4113"/>
                  </a:cubicBezTo>
                  <a:cubicBezTo>
                    <a:pt x="208" y="4113"/>
                    <a:pt x="109" y="4172"/>
                    <a:pt x="64" y="4271"/>
                  </a:cubicBezTo>
                  <a:cubicBezTo>
                    <a:pt x="1" y="4408"/>
                    <a:pt x="60" y="4570"/>
                    <a:pt x="196" y="4633"/>
                  </a:cubicBezTo>
                  <a:cubicBezTo>
                    <a:pt x="723" y="4876"/>
                    <a:pt x="1317" y="5090"/>
                    <a:pt x="1962" y="5270"/>
                  </a:cubicBezTo>
                  <a:cubicBezTo>
                    <a:pt x="2012" y="5283"/>
                    <a:pt x="2062" y="5290"/>
                    <a:pt x="2112" y="5290"/>
                  </a:cubicBezTo>
                  <a:cubicBezTo>
                    <a:pt x="2244" y="5290"/>
                    <a:pt x="2373" y="5244"/>
                    <a:pt x="2475" y="5157"/>
                  </a:cubicBezTo>
                  <a:lnTo>
                    <a:pt x="3121" y="4608"/>
                  </a:lnTo>
                  <a:cubicBezTo>
                    <a:pt x="3123" y="4606"/>
                    <a:pt x="3124" y="4605"/>
                    <a:pt x="3127" y="4605"/>
                  </a:cubicBezTo>
                  <a:cubicBezTo>
                    <a:pt x="3128" y="4605"/>
                    <a:pt x="3129" y="4605"/>
                    <a:pt x="3131" y="4606"/>
                  </a:cubicBezTo>
                  <a:cubicBezTo>
                    <a:pt x="3136" y="4608"/>
                    <a:pt x="3137" y="4611"/>
                    <a:pt x="3138" y="4613"/>
                  </a:cubicBezTo>
                  <a:lnTo>
                    <a:pt x="3331" y="5264"/>
                  </a:lnTo>
                  <a:cubicBezTo>
                    <a:pt x="3393" y="5470"/>
                    <a:pt x="3569" y="5624"/>
                    <a:pt x="3780" y="5657"/>
                  </a:cubicBezTo>
                  <a:cubicBezTo>
                    <a:pt x="4758" y="5808"/>
                    <a:pt x="5785" y="5886"/>
                    <a:pt x="6833" y="5886"/>
                  </a:cubicBezTo>
                  <a:cubicBezTo>
                    <a:pt x="9259" y="5886"/>
                    <a:pt x="11544" y="5473"/>
                    <a:pt x="13267" y="4723"/>
                  </a:cubicBezTo>
                  <a:cubicBezTo>
                    <a:pt x="15062" y="3942"/>
                    <a:pt x="16051" y="2875"/>
                    <a:pt x="16051" y="1721"/>
                  </a:cubicBezTo>
                  <a:cubicBezTo>
                    <a:pt x="16051" y="1150"/>
                    <a:pt x="15813" y="601"/>
                    <a:pt x="15340" y="89"/>
                  </a:cubicBezTo>
                  <a:cubicBezTo>
                    <a:pt x="15287" y="30"/>
                    <a:pt x="15213" y="1"/>
                    <a:pt x="15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58"/>
          <p:cNvGrpSpPr/>
          <p:nvPr/>
        </p:nvGrpSpPr>
        <p:grpSpPr>
          <a:xfrm>
            <a:off x="3953088" y="1372700"/>
            <a:ext cx="465000" cy="420075"/>
            <a:chOff x="3953088" y="1372700"/>
            <a:chExt cx="465000" cy="420075"/>
          </a:xfrm>
        </p:grpSpPr>
        <p:sp>
          <p:nvSpPr>
            <p:cNvPr id="872" name="Google Shape;872;p58"/>
            <p:cNvSpPr/>
            <p:nvPr/>
          </p:nvSpPr>
          <p:spPr>
            <a:xfrm>
              <a:off x="3953088" y="1615975"/>
              <a:ext cx="465000" cy="176800"/>
            </a:xfrm>
            <a:custGeom>
              <a:avLst/>
              <a:gdLst/>
              <a:ahLst/>
              <a:cxnLst/>
              <a:rect l="l" t="t" r="r" b="b"/>
              <a:pathLst>
                <a:path w="18600" h="7072" extrusionOk="0">
                  <a:moveTo>
                    <a:pt x="545" y="2946"/>
                  </a:moveTo>
                  <a:cubicBezTo>
                    <a:pt x="1677" y="3072"/>
                    <a:pt x="2578" y="3972"/>
                    <a:pt x="2704" y="5104"/>
                  </a:cubicBezTo>
                  <a:lnTo>
                    <a:pt x="686" y="5104"/>
                  </a:lnTo>
                  <a:cubicBezTo>
                    <a:pt x="608" y="5104"/>
                    <a:pt x="545" y="5041"/>
                    <a:pt x="545" y="4964"/>
                  </a:cubicBezTo>
                  <a:lnTo>
                    <a:pt x="545" y="2946"/>
                  </a:lnTo>
                  <a:close/>
                  <a:moveTo>
                    <a:pt x="18054" y="2943"/>
                  </a:moveTo>
                  <a:lnTo>
                    <a:pt x="18054" y="4964"/>
                  </a:lnTo>
                  <a:cubicBezTo>
                    <a:pt x="18054" y="5041"/>
                    <a:pt x="17992" y="5104"/>
                    <a:pt x="17914" y="5104"/>
                  </a:cubicBezTo>
                  <a:lnTo>
                    <a:pt x="15873" y="5104"/>
                  </a:lnTo>
                  <a:cubicBezTo>
                    <a:pt x="15999" y="3965"/>
                    <a:pt x="16912" y="3059"/>
                    <a:pt x="18054" y="2943"/>
                  </a:cubicBezTo>
                  <a:close/>
                  <a:moveTo>
                    <a:pt x="17593" y="5650"/>
                  </a:moveTo>
                  <a:lnTo>
                    <a:pt x="17593" y="6447"/>
                  </a:lnTo>
                  <a:cubicBezTo>
                    <a:pt x="17593" y="6491"/>
                    <a:pt x="17557" y="6527"/>
                    <a:pt x="17513" y="6527"/>
                  </a:cubicBezTo>
                  <a:lnTo>
                    <a:pt x="1087" y="6527"/>
                  </a:lnTo>
                  <a:cubicBezTo>
                    <a:pt x="1042" y="6527"/>
                    <a:pt x="1007" y="6491"/>
                    <a:pt x="1007" y="6447"/>
                  </a:cubicBezTo>
                  <a:lnTo>
                    <a:pt x="1007" y="5650"/>
                  </a:lnTo>
                  <a:close/>
                  <a:moveTo>
                    <a:pt x="18327" y="0"/>
                  </a:moveTo>
                  <a:cubicBezTo>
                    <a:pt x="18177" y="0"/>
                    <a:pt x="18054" y="122"/>
                    <a:pt x="18054" y="273"/>
                  </a:cubicBezTo>
                  <a:lnTo>
                    <a:pt x="18054" y="2397"/>
                  </a:lnTo>
                  <a:cubicBezTo>
                    <a:pt x="16612" y="2516"/>
                    <a:pt x="15456" y="3664"/>
                    <a:pt x="15324" y="5104"/>
                  </a:cubicBezTo>
                  <a:lnTo>
                    <a:pt x="3252" y="5104"/>
                  </a:lnTo>
                  <a:cubicBezTo>
                    <a:pt x="3122" y="3672"/>
                    <a:pt x="1978" y="2529"/>
                    <a:pt x="545" y="2398"/>
                  </a:cubicBezTo>
                  <a:lnTo>
                    <a:pt x="545" y="1871"/>
                  </a:lnTo>
                  <a:cubicBezTo>
                    <a:pt x="545" y="1721"/>
                    <a:pt x="424" y="1599"/>
                    <a:pt x="274" y="1599"/>
                  </a:cubicBezTo>
                  <a:cubicBezTo>
                    <a:pt x="122" y="1599"/>
                    <a:pt x="1" y="1721"/>
                    <a:pt x="1" y="1871"/>
                  </a:cubicBezTo>
                  <a:lnTo>
                    <a:pt x="1" y="4964"/>
                  </a:lnTo>
                  <a:cubicBezTo>
                    <a:pt x="1" y="5264"/>
                    <a:pt x="194" y="5518"/>
                    <a:pt x="462" y="5611"/>
                  </a:cubicBezTo>
                  <a:lnTo>
                    <a:pt x="462" y="6447"/>
                  </a:lnTo>
                  <a:cubicBezTo>
                    <a:pt x="462" y="6791"/>
                    <a:pt x="742" y="7072"/>
                    <a:pt x="1087" y="7072"/>
                  </a:cubicBezTo>
                  <a:lnTo>
                    <a:pt x="17513" y="7072"/>
                  </a:lnTo>
                  <a:cubicBezTo>
                    <a:pt x="17858" y="7072"/>
                    <a:pt x="18138" y="6791"/>
                    <a:pt x="18138" y="6447"/>
                  </a:cubicBezTo>
                  <a:lnTo>
                    <a:pt x="18138" y="5611"/>
                  </a:lnTo>
                  <a:cubicBezTo>
                    <a:pt x="18406" y="5518"/>
                    <a:pt x="18599" y="5264"/>
                    <a:pt x="18599" y="4964"/>
                  </a:cubicBezTo>
                  <a:lnTo>
                    <a:pt x="18599" y="273"/>
                  </a:lnTo>
                  <a:cubicBezTo>
                    <a:pt x="18599" y="122"/>
                    <a:pt x="18477" y="0"/>
                    <a:pt x="1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8"/>
            <p:cNvSpPr/>
            <p:nvPr/>
          </p:nvSpPr>
          <p:spPr>
            <a:xfrm>
              <a:off x="3953088" y="1372700"/>
              <a:ext cx="465000" cy="272275"/>
            </a:xfrm>
            <a:custGeom>
              <a:avLst/>
              <a:gdLst/>
              <a:ahLst/>
              <a:cxnLst/>
              <a:rect l="l" t="t" r="r" b="b"/>
              <a:pathLst>
                <a:path w="18600" h="10891" extrusionOk="0">
                  <a:moveTo>
                    <a:pt x="11601" y="546"/>
                  </a:moveTo>
                  <a:cubicBezTo>
                    <a:pt x="11578" y="896"/>
                    <a:pt x="11285" y="1174"/>
                    <a:pt x="10930" y="1174"/>
                  </a:cubicBezTo>
                  <a:lnTo>
                    <a:pt x="7671" y="1174"/>
                  </a:lnTo>
                  <a:cubicBezTo>
                    <a:pt x="7316" y="1174"/>
                    <a:pt x="7023" y="896"/>
                    <a:pt x="7000" y="546"/>
                  </a:cubicBezTo>
                  <a:close/>
                  <a:moveTo>
                    <a:pt x="10565" y="1719"/>
                  </a:moveTo>
                  <a:lnTo>
                    <a:pt x="10565" y="3376"/>
                  </a:lnTo>
                  <a:lnTo>
                    <a:pt x="8035" y="3376"/>
                  </a:lnTo>
                  <a:lnTo>
                    <a:pt x="8035" y="1719"/>
                  </a:lnTo>
                  <a:close/>
                  <a:moveTo>
                    <a:pt x="2704" y="3922"/>
                  </a:moveTo>
                  <a:cubicBezTo>
                    <a:pt x="2578" y="5053"/>
                    <a:pt x="1677" y="5953"/>
                    <a:pt x="545" y="6080"/>
                  </a:cubicBezTo>
                  <a:lnTo>
                    <a:pt x="545" y="4062"/>
                  </a:lnTo>
                  <a:cubicBezTo>
                    <a:pt x="545" y="3984"/>
                    <a:pt x="608" y="3922"/>
                    <a:pt x="686" y="3922"/>
                  </a:cubicBezTo>
                  <a:close/>
                  <a:moveTo>
                    <a:pt x="17914" y="3922"/>
                  </a:moveTo>
                  <a:cubicBezTo>
                    <a:pt x="17992" y="3922"/>
                    <a:pt x="18054" y="3984"/>
                    <a:pt x="18054" y="4062"/>
                  </a:cubicBezTo>
                  <a:lnTo>
                    <a:pt x="18054" y="6082"/>
                  </a:lnTo>
                  <a:cubicBezTo>
                    <a:pt x="16912" y="5967"/>
                    <a:pt x="15999" y="5060"/>
                    <a:pt x="15873" y="3922"/>
                  </a:cubicBezTo>
                  <a:close/>
                  <a:moveTo>
                    <a:pt x="6211" y="3548"/>
                  </a:moveTo>
                  <a:lnTo>
                    <a:pt x="6211" y="8562"/>
                  </a:lnTo>
                  <a:lnTo>
                    <a:pt x="5855" y="8562"/>
                  </a:lnTo>
                  <a:lnTo>
                    <a:pt x="5855" y="7941"/>
                  </a:lnTo>
                  <a:cubicBezTo>
                    <a:pt x="5855" y="7789"/>
                    <a:pt x="5733" y="7668"/>
                    <a:pt x="5582" y="7668"/>
                  </a:cubicBezTo>
                  <a:cubicBezTo>
                    <a:pt x="5432" y="7668"/>
                    <a:pt x="5310" y="7789"/>
                    <a:pt x="5310" y="7941"/>
                  </a:cubicBezTo>
                  <a:lnTo>
                    <a:pt x="5310" y="8562"/>
                  </a:lnTo>
                  <a:lnTo>
                    <a:pt x="4965" y="8562"/>
                  </a:lnTo>
                  <a:lnTo>
                    <a:pt x="4965" y="3548"/>
                  </a:lnTo>
                  <a:close/>
                  <a:moveTo>
                    <a:pt x="6704" y="9108"/>
                  </a:moveTo>
                  <a:cubicBezTo>
                    <a:pt x="6719" y="9108"/>
                    <a:pt x="6730" y="9119"/>
                    <a:pt x="6730" y="9133"/>
                  </a:cubicBezTo>
                  <a:lnTo>
                    <a:pt x="6730" y="10319"/>
                  </a:lnTo>
                  <a:cubicBezTo>
                    <a:pt x="6730" y="10334"/>
                    <a:pt x="6719" y="10345"/>
                    <a:pt x="6704" y="10345"/>
                  </a:cubicBezTo>
                  <a:lnTo>
                    <a:pt x="4460" y="10345"/>
                  </a:lnTo>
                  <a:cubicBezTo>
                    <a:pt x="4445" y="10345"/>
                    <a:pt x="4433" y="10334"/>
                    <a:pt x="4433" y="10319"/>
                  </a:cubicBezTo>
                  <a:lnTo>
                    <a:pt x="4433" y="9133"/>
                  </a:lnTo>
                  <a:cubicBezTo>
                    <a:pt x="4433" y="9119"/>
                    <a:pt x="4445" y="9108"/>
                    <a:pt x="4460" y="9108"/>
                  </a:cubicBezTo>
                  <a:close/>
                  <a:moveTo>
                    <a:pt x="14141" y="9108"/>
                  </a:moveTo>
                  <a:cubicBezTo>
                    <a:pt x="14156" y="9108"/>
                    <a:pt x="14167" y="9119"/>
                    <a:pt x="14167" y="9133"/>
                  </a:cubicBezTo>
                  <a:lnTo>
                    <a:pt x="14167" y="10319"/>
                  </a:lnTo>
                  <a:cubicBezTo>
                    <a:pt x="14167" y="10334"/>
                    <a:pt x="14156" y="10345"/>
                    <a:pt x="14141" y="10345"/>
                  </a:cubicBezTo>
                  <a:lnTo>
                    <a:pt x="11897" y="10345"/>
                  </a:lnTo>
                  <a:cubicBezTo>
                    <a:pt x="11882" y="10345"/>
                    <a:pt x="11870" y="10334"/>
                    <a:pt x="11870" y="10319"/>
                  </a:cubicBezTo>
                  <a:lnTo>
                    <a:pt x="11870" y="9133"/>
                  </a:lnTo>
                  <a:cubicBezTo>
                    <a:pt x="11870" y="9119"/>
                    <a:pt x="11882" y="9108"/>
                    <a:pt x="11897" y="9108"/>
                  </a:cubicBezTo>
                  <a:close/>
                  <a:moveTo>
                    <a:pt x="6952" y="1"/>
                  </a:moveTo>
                  <a:cubicBezTo>
                    <a:pt x="6676" y="1"/>
                    <a:pt x="6452" y="225"/>
                    <a:pt x="6452" y="500"/>
                  </a:cubicBezTo>
                  <a:cubicBezTo>
                    <a:pt x="6452" y="1110"/>
                    <a:pt x="6904" y="1618"/>
                    <a:pt x="7490" y="1705"/>
                  </a:cubicBezTo>
                  <a:lnTo>
                    <a:pt x="7490" y="3376"/>
                  </a:lnTo>
                  <a:lnTo>
                    <a:pt x="6745" y="3376"/>
                  </a:lnTo>
                  <a:cubicBezTo>
                    <a:pt x="6697" y="3163"/>
                    <a:pt x="6508" y="3003"/>
                    <a:pt x="6280" y="3003"/>
                  </a:cubicBezTo>
                  <a:lnTo>
                    <a:pt x="4898" y="3003"/>
                  </a:lnTo>
                  <a:cubicBezTo>
                    <a:pt x="4670" y="3003"/>
                    <a:pt x="4480" y="3163"/>
                    <a:pt x="4433" y="3376"/>
                  </a:cubicBezTo>
                  <a:lnTo>
                    <a:pt x="686" y="3376"/>
                  </a:lnTo>
                  <a:cubicBezTo>
                    <a:pt x="308" y="3376"/>
                    <a:pt x="1" y="3683"/>
                    <a:pt x="1" y="4062"/>
                  </a:cubicBezTo>
                  <a:lnTo>
                    <a:pt x="1" y="10361"/>
                  </a:lnTo>
                  <a:cubicBezTo>
                    <a:pt x="1" y="10511"/>
                    <a:pt x="122" y="10633"/>
                    <a:pt x="274" y="10633"/>
                  </a:cubicBezTo>
                  <a:cubicBezTo>
                    <a:pt x="424" y="10633"/>
                    <a:pt x="545" y="10511"/>
                    <a:pt x="545" y="10361"/>
                  </a:cubicBezTo>
                  <a:lnTo>
                    <a:pt x="545" y="6627"/>
                  </a:lnTo>
                  <a:cubicBezTo>
                    <a:pt x="1978" y="6497"/>
                    <a:pt x="3122" y="5353"/>
                    <a:pt x="3252" y="3922"/>
                  </a:cubicBezTo>
                  <a:lnTo>
                    <a:pt x="4421" y="3922"/>
                  </a:lnTo>
                  <a:lnTo>
                    <a:pt x="4421" y="8564"/>
                  </a:lnTo>
                  <a:cubicBezTo>
                    <a:pt x="4124" y="8584"/>
                    <a:pt x="3888" y="8832"/>
                    <a:pt x="3888" y="9133"/>
                  </a:cubicBezTo>
                  <a:lnTo>
                    <a:pt x="3888" y="10319"/>
                  </a:lnTo>
                  <a:cubicBezTo>
                    <a:pt x="3888" y="10634"/>
                    <a:pt x="4145" y="10891"/>
                    <a:pt x="4460" y="10891"/>
                  </a:cubicBezTo>
                  <a:lnTo>
                    <a:pt x="6704" y="10891"/>
                  </a:lnTo>
                  <a:cubicBezTo>
                    <a:pt x="7019" y="10891"/>
                    <a:pt x="7275" y="10634"/>
                    <a:pt x="7275" y="10319"/>
                  </a:cubicBezTo>
                  <a:lnTo>
                    <a:pt x="7275" y="9133"/>
                  </a:lnTo>
                  <a:cubicBezTo>
                    <a:pt x="7275" y="8836"/>
                    <a:pt x="7047" y="8591"/>
                    <a:pt x="6756" y="8565"/>
                  </a:cubicBezTo>
                  <a:lnTo>
                    <a:pt x="6756" y="3922"/>
                  </a:lnTo>
                  <a:lnTo>
                    <a:pt x="11857" y="3922"/>
                  </a:lnTo>
                  <a:lnTo>
                    <a:pt x="11857" y="8564"/>
                  </a:lnTo>
                  <a:cubicBezTo>
                    <a:pt x="11561" y="8584"/>
                    <a:pt x="11325" y="8832"/>
                    <a:pt x="11325" y="9133"/>
                  </a:cubicBezTo>
                  <a:lnTo>
                    <a:pt x="11325" y="10319"/>
                  </a:lnTo>
                  <a:cubicBezTo>
                    <a:pt x="11325" y="10634"/>
                    <a:pt x="11582" y="10891"/>
                    <a:pt x="11897" y="10891"/>
                  </a:cubicBezTo>
                  <a:lnTo>
                    <a:pt x="14141" y="10891"/>
                  </a:lnTo>
                  <a:cubicBezTo>
                    <a:pt x="14456" y="10891"/>
                    <a:pt x="14712" y="10634"/>
                    <a:pt x="14712" y="10319"/>
                  </a:cubicBezTo>
                  <a:lnTo>
                    <a:pt x="14712" y="9133"/>
                  </a:lnTo>
                  <a:cubicBezTo>
                    <a:pt x="14712" y="8836"/>
                    <a:pt x="14484" y="8591"/>
                    <a:pt x="14194" y="8565"/>
                  </a:cubicBezTo>
                  <a:lnTo>
                    <a:pt x="14194" y="6117"/>
                  </a:lnTo>
                  <a:cubicBezTo>
                    <a:pt x="14194" y="5967"/>
                    <a:pt x="14071" y="5844"/>
                    <a:pt x="13921" y="5844"/>
                  </a:cubicBezTo>
                  <a:cubicBezTo>
                    <a:pt x="13771" y="5844"/>
                    <a:pt x="13649" y="5967"/>
                    <a:pt x="13649" y="6117"/>
                  </a:cubicBezTo>
                  <a:lnTo>
                    <a:pt x="13649" y="8562"/>
                  </a:lnTo>
                  <a:lnTo>
                    <a:pt x="13291" y="8562"/>
                  </a:lnTo>
                  <a:lnTo>
                    <a:pt x="13291" y="7939"/>
                  </a:lnTo>
                  <a:cubicBezTo>
                    <a:pt x="13291" y="7789"/>
                    <a:pt x="13170" y="7668"/>
                    <a:pt x="13018" y="7668"/>
                  </a:cubicBezTo>
                  <a:cubicBezTo>
                    <a:pt x="12868" y="7668"/>
                    <a:pt x="12746" y="7789"/>
                    <a:pt x="12746" y="7939"/>
                  </a:cubicBezTo>
                  <a:lnTo>
                    <a:pt x="12746" y="8562"/>
                  </a:lnTo>
                  <a:lnTo>
                    <a:pt x="12402" y="8562"/>
                  </a:lnTo>
                  <a:lnTo>
                    <a:pt x="12402" y="3548"/>
                  </a:lnTo>
                  <a:lnTo>
                    <a:pt x="13648" y="3548"/>
                  </a:lnTo>
                  <a:lnTo>
                    <a:pt x="13648" y="4876"/>
                  </a:lnTo>
                  <a:cubicBezTo>
                    <a:pt x="13648" y="5026"/>
                    <a:pt x="13771" y="5148"/>
                    <a:pt x="13921" y="5148"/>
                  </a:cubicBezTo>
                  <a:cubicBezTo>
                    <a:pt x="14071" y="5148"/>
                    <a:pt x="14193" y="5026"/>
                    <a:pt x="14193" y="4876"/>
                  </a:cubicBezTo>
                  <a:lnTo>
                    <a:pt x="14193" y="3920"/>
                  </a:lnTo>
                  <a:lnTo>
                    <a:pt x="15324" y="3920"/>
                  </a:lnTo>
                  <a:cubicBezTo>
                    <a:pt x="15456" y="5362"/>
                    <a:pt x="16612" y="6509"/>
                    <a:pt x="18054" y="6628"/>
                  </a:cubicBezTo>
                  <a:lnTo>
                    <a:pt x="18054" y="8762"/>
                  </a:lnTo>
                  <a:cubicBezTo>
                    <a:pt x="18054" y="8912"/>
                    <a:pt x="18177" y="9035"/>
                    <a:pt x="18327" y="9035"/>
                  </a:cubicBezTo>
                  <a:cubicBezTo>
                    <a:pt x="18477" y="9035"/>
                    <a:pt x="18599" y="8912"/>
                    <a:pt x="18599" y="8762"/>
                  </a:cubicBezTo>
                  <a:lnTo>
                    <a:pt x="18599" y="4062"/>
                  </a:lnTo>
                  <a:cubicBezTo>
                    <a:pt x="18599" y="3683"/>
                    <a:pt x="18292" y="3376"/>
                    <a:pt x="17914" y="3376"/>
                  </a:cubicBezTo>
                  <a:lnTo>
                    <a:pt x="14182" y="3376"/>
                  </a:lnTo>
                  <a:cubicBezTo>
                    <a:pt x="14134" y="3163"/>
                    <a:pt x="13943" y="3003"/>
                    <a:pt x="13716" y="3003"/>
                  </a:cubicBezTo>
                  <a:lnTo>
                    <a:pt x="12334" y="3003"/>
                  </a:lnTo>
                  <a:cubicBezTo>
                    <a:pt x="12107" y="3003"/>
                    <a:pt x="11916" y="3163"/>
                    <a:pt x="11870" y="3376"/>
                  </a:cubicBezTo>
                  <a:lnTo>
                    <a:pt x="11110" y="3376"/>
                  </a:lnTo>
                  <a:lnTo>
                    <a:pt x="11110" y="1705"/>
                  </a:lnTo>
                  <a:cubicBezTo>
                    <a:pt x="11696" y="1618"/>
                    <a:pt x="12148" y="1110"/>
                    <a:pt x="12148" y="500"/>
                  </a:cubicBezTo>
                  <a:cubicBezTo>
                    <a:pt x="12148" y="225"/>
                    <a:pt x="11924" y="1"/>
                    <a:pt x="11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 name="Google Shape;874;p58"/>
          <p:cNvSpPr/>
          <p:nvPr/>
        </p:nvSpPr>
        <p:spPr>
          <a:xfrm>
            <a:off x="3252038" y="1425400"/>
            <a:ext cx="464975" cy="314675"/>
          </a:xfrm>
          <a:custGeom>
            <a:avLst/>
            <a:gdLst/>
            <a:ahLst/>
            <a:cxnLst/>
            <a:rect l="l" t="t" r="r" b="b"/>
            <a:pathLst>
              <a:path w="18599" h="12587" extrusionOk="0">
                <a:moveTo>
                  <a:pt x="5479" y="1960"/>
                </a:moveTo>
                <a:cubicBezTo>
                  <a:pt x="5831" y="2142"/>
                  <a:pt x="6512" y="2503"/>
                  <a:pt x="7218" y="2935"/>
                </a:cubicBezTo>
                <a:cubicBezTo>
                  <a:pt x="6498" y="4180"/>
                  <a:pt x="6133" y="5125"/>
                  <a:pt x="6133" y="5751"/>
                </a:cubicBezTo>
                <a:cubicBezTo>
                  <a:pt x="6133" y="6773"/>
                  <a:pt x="6595" y="7690"/>
                  <a:pt x="7320" y="8303"/>
                </a:cubicBezTo>
                <a:cubicBezTo>
                  <a:pt x="6485" y="8257"/>
                  <a:pt x="5718" y="7770"/>
                  <a:pt x="5332" y="6991"/>
                </a:cubicBezTo>
                <a:cubicBezTo>
                  <a:pt x="4933" y="6188"/>
                  <a:pt x="5145" y="3866"/>
                  <a:pt x="5476" y="1961"/>
                </a:cubicBezTo>
                <a:lnTo>
                  <a:pt x="5479" y="1960"/>
                </a:lnTo>
                <a:close/>
                <a:moveTo>
                  <a:pt x="13472" y="1960"/>
                </a:moveTo>
                <a:lnTo>
                  <a:pt x="13475" y="1961"/>
                </a:lnTo>
                <a:cubicBezTo>
                  <a:pt x="13808" y="3866"/>
                  <a:pt x="14019" y="6188"/>
                  <a:pt x="13619" y="6991"/>
                </a:cubicBezTo>
                <a:cubicBezTo>
                  <a:pt x="13233" y="7770"/>
                  <a:pt x="12466" y="8257"/>
                  <a:pt x="11632" y="8303"/>
                </a:cubicBezTo>
                <a:cubicBezTo>
                  <a:pt x="12356" y="7690"/>
                  <a:pt x="12818" y="6773"/>
                  <a:pt x="12818" y="5751"/>
                </a:cubicBezTo>
                <a:cubicBezTo>
                  <a:pt x="12818" y="5036"/>
                  <a:pt x="12329" y="3972"/>
                  <a:pt x="11732" y="2935"/>
                </a:cubicBezTo>
                <a:cubicBezTo>
                  <a:pt x="12439" y="2503"/>
                  <a:pt x="13120" y="2142"/>
                  <a:pt x="13472" y="1960"/>
                </a:cubicBezTo>
                <a:close/>
                <a:moveTo>
                  <a:pt x="2531" y="3876"/>
                </a:moveTo>
                <a:cubicBezTo>
                  <a:pt x="2973" y="3891"/>
                  <a:pt x="3797" y="3930"/>
                  <a:pt x="4645" y="4030"/>
                </a:cubicBezTo>
                <a:cubicBezTo>
                  <a:pt x="4531" y="5252"/>
                  <a:pt x="4514" y="6568"/>
                  <a:pt x="4843" y="7233"/>
                </a:cubicBezTo>
                <a:cubicBezTo>
                  <a:pt x="5156" y="7861"/>
                  <a:pt x="5667" y="8334"/>
                  <a:pt x="6272" y="8602"/>
                </a:cubicBezTo>
                <a:cubicBezTo>
                  <a:pt x="6115" y="8637"/>
                  <a:pt x="5956" y="8654"/>
                  <a:pt x="5796" y="8654"/>
                </a:cubicBezTo>
                <a:cubicBezTo>
                  <a:pt x="5311" y="8654"/>
                  <a:pt x="4829" y="8494"/>
                  <a:pt x="4430" y="8182"/>
                </a:cubicBezTo>
                <a:cubicBezTo>
                  <a:pt x="3772" y="7664"/>
                  <a:pt x="3018" y="5622"/>
                  <a:pt x="2531" y="3876"/>
                </a:cubicBezTo>
                <a:close/>
                <a:moveTo>
                  <a:pt x="9476" y="1"/>
                </a:moveTo>
                <a:cubicBezTo>
                  <a:pt x="9285" y="1"/>
                  <a:pt x="9111" y="89"/>
                  <a:pt x="8999" y="243"/>
                </a:cubicBezTo>
                <a:cubicBezTo>
                  <a:pt x="8828" y="476"/>
                  <a:pt x="8655" y="718"/>
                  <a:pt x="8484" y="963"/>
                </a:cubicBezTo>
                <a:cubicBezTo>
                  <a:pt x="8398" y="1087"/>
                  <a:pt x="8428" y="1256"/>
                  <a:pt x="8551" y="1343"/>
                </a:cubicBezTo>
                <a:cubicBezTo>
                  <a:pt x="8599" y="1375"/>
                  <a:pt x="8653" y="1391"/>
                  <a:pt x="8707" y="1391"/>
                </a:cubicBezTo>
                <a:cubicBezTo>
                  <a:pt x="8793" y="1391"/>
                  <a:pt x="8878" y="1350"/>
                  <a:pt x="8930" y="1274"/>
                </a:cubicBezTo>
                <a:cubicBezTo>
                  <a:pt x="9099" y="1033"/>
                  <a:pt x="9270" y="794"/>
                  <a:pt x="9438" y="565"/>
                </a:cubicBezTo>
                <a:cubicBezTo>
                  <a:pt x="9447" y="552"/>
                  <a:pt x="9460" y="546"/>
                  <a:pt x="9476" y="546"/>
                </a:cubicBezTo>
                <a:cubicBezTo>
                  <a:pt x="9491" y="546"/>
                  <a:pt x="9504" y="552"/>
                  <a:pt x="9513" y="565"/>
                </a:cubicBezTo>
                <a:cubicBezTo>
                  <a:pt x="10161" y="1447"/>
                  <a:pt x="12273" y="4427"/>
                  <a:pt x="12273" y="5751"/>
                </a:cubicBezTo>
                <a:cubicBezTo>
                  <a:pt x="12273" y="7294"/>
                  <a:pt x="11018" y="8548"/>
                  <a:pt x="9476" y="8548"/>
                </a:cubicBezTo>
                <a:cubicBezTo>
                  <a:pt x="7934" y="8548"/>
                  <a:pt x="6678" y="7294"/>
                  <a:pt x="6678" y="5751"/>
                </a:cubicBezTo>
                <a:cubicBezTo>
                  <a:pt x="6678" y="5294"/>
                  <a:pt x="6949" y="4327"/>
                  <a:pt x="8233" y="2318"/>
                </a:cubicBezTo>
                <a:cubicBezTo>
                  <a:pt x="8314" y="2191"/>
                  <a:pt x="8277" y="2023"/>
                  <a:pt x="8150" y="1941"/>
                </a:cubicBezTo>
                <a:cubicBezTo>
                  <a:pt x="8105" y="1912"/>
                  <a:pt x="8054" y="1898"/>
                  <a:pt x="8004" y="1898"/>
                </a:cubicBezTo>
                <a:cubicBezTo>
                  <a:pt x="7914" y="1898"/>
                  <a:pt x="7826" y="1943"/>
                  <a:pt x="7774" y="2024"/>
                </a:cubicBezTo>
                <a:cubicBezTo>
                  <a:pt x="7678" y="2175"/>
                  <a:pt x="7586" y="2323"/>
                  <a:pt x="7497" y="2467"/>
                </a:cubicBezTo>
                <a:cubicBezTo>
                  <a:pt x="6778" y="2028"/>
                  <a:pt x="6087" y="1661"/>
                  <a:pt x="5729" y="1475"/>
                </a:cubicBezTo>
                <a:cubicBezTo>
                  <a:pt x="5649" y="1435"/>
                  <a:pt x="5563" y="1414"/>
                  <a:pt x="5477" y="1414"/>
                </a:cubicBezTo>
                <a:cubicBezTo>
                  <a:pt x="5394" y="1414"/>
                  <a:pt x="5312" y="1433"/>
                  <a:pt x="5234" y="1472"/>
                </a:cubicBezTo>
                <a:cubicBezTo>
                  <a:pt x="5077" y="1550"/>
                  <a:pt x="4969" y="1694"/>
                  <a:pt x="4938" y="1869"/>
                </a:cubicBezTo>
                <a:cubicBezTo>
                  <a:pt x="4869" y="2266"/>
                  <a:pt x="4777" y="2847"/>
                  <a:pt x="4702" y="3489"/>
                </a:cubicBezTo>
                <a:cubicBezTo>
                  <a:pt x="3824" y="3385"/>
                  <a:pt x="2974" y="3346"/>
                  <a:pt x="2530" y="3331"/>
                </a:cubicBezTo>
                <a:cubicBezTo>
                  <a:pt x="2525" y="3331"/>
                  <a:pt x="2519" y="3331"/>
                  <a:pt x="2514" y="3331"/>
                </a:cubicBezTo>
                <a:cubicBezTo>
                  <a:pt x="2349" y="3331"/>
                  <a:pt x="2197" y="3403"/>
                  <a:pt x="2095" y="3534"/>
                </a:cubicBezTo>
                <a:cubicBezTo>
                  <a:pt x="1989" y="3668"/>
                  <a:pt x="1956" y="3839"/>
                  <a:pt x="2001" y="4004"/>
                </a:cubicBezTo>
                <a:cubicBezTo>
                  <a:pt x="2106" y="4379"/>
                  <a:pt x="2266" y="4925"/>
                  <a:pt x="2467" y="5515"/>
                </a:cubicBezTo>
                <a:cubicBezTo>
                  <a:pt x="875" y="6285"/>
                  <a:pt x="0" y="7301"/>
                  <a:pt x="0" y="8387"/>
                </a:cubicBezTo>
                <a:cubicBezTo>
                  <a:pt x="0" y="9868"/>
                  <a:pt x="1640" y="11204"/>
                  <a:pt x="4386" y="11966"/>
                </a:cubicBezTo>
                <a:cubicBezTo>
                  <a:pt x="4436" y="11979"/>
                  <a:pt x="4486" y="11986"/>
                  <a:pt x="4537" y="11986"/>
                </a:cubicBezTo>
                <a:cubicBezTo>
                  <a:pt x="4669" y="11986"/>
                  <a:pt x="4799" y="11940"/>
                  <a:pt x="4901" y="11852"/>
                </a:cubicBezTo>
                <a:lnTo>
                  <a:pt x="5553" y="11298"/>
                </a:lnTo>
                <a:cubicBezTo>
                  <a:pt x="5555" y="11297"/>
                  <a:pt x="5557" y="11295"/>
                  <a:pt x="5562" y="11295"/>
                </a:cubicBezTo>
                <a:cubicBezTo>
                  <a:pt x="5563" y="11295"/>
                  <a:pt x="5564" y="11295"/>
                  <a:pt x="5565" y="11295"/>
                </a:cubicBezTo>
                <a:cubicBezTo>
                  <a:pt x="5573" y="11298"/>
                  <a:pt x="5574" y="11302"/>
                  <a:pt x="5574" y="11305"/>
                </a:cubicBezTo>
                <a:lnTo>
                  <a:pt x="5769" y="11961"/>
                </a:lnTo>
                <a:cubicBezTo>
                  <a:pt x="5831" y="12169"/>
                  <a:pt x="6008" y="12323"/>
                  <a:pt x="6221" y="12357"/>
                </a:cubicBezTo>
                <a:cubicBezTo>
                  <a:pt x="7206" y="12509"/>
                  <a:pt x="8243" y="12587"/>
                  <a:pt x="9299" y="12587"/>
                </a:cubicBezTo>
                <a:cubicBezTo>
                  <a:pt x="9777" y="12587"/>
                  <a:pt x="10260" y="12571"/>
                  <a:pt x="10732" y="12539"/>
                </a:cubicBezTo>
                <a:cubicBezTo>
                  <a:pt x="10882" y="12529"/>
                  <a:pt x="10995" y="12399"/>
                  <a:pt x="10985" y="12248"/>
                </a:cubicBezTo>
                <a:cubicBezTo>
                  <a:pt x="10974" y="12105"/>
                  <a:pt x="10854" y="11995"/>
                  <a:pt x="10713" y="11995"/>
                </a:cubicBezTo>
                <a:cubicBezTo>
                  <a:pt x="10707" y="11995"/>
                  <a:pt x="10701" y="11995"/>
                  <a:pt x="10695" y="11995"/>
                </a:cubicBezTo>
                <a:cubicBezTo>
                  <a:pt x="10235" y="12026"/>
                  <a:pt x="9765" y="12042"/>
                  <a:pt x="9299" y="12042"/>
                </a:cubicBezTo>
                <a:cubicBezTo>
                  <a:pt x="8271" y="12042"/>
                  <a:pt x="7262" y="11967"/>
                  <a:pt x="6304" y="11818"/>
                </a:cubicBezTo>
                <a:cubicBezTo>
                  <a:pt x="6298" y="11817"/>
                  <a:pt x="6293" y="11812"/>
                  <a:pt x="6292" y="11806"/>
                </a:cubicBezTo>
                <a:lnTo>
                  <a:pt x="6097" y="11149"/>
                </a:lnTo>
                <a:cubicBezTo>
                  <a:pt x="6042" y="10968"/>
                  <a:pt x="5902" y="10827"/>
                  <a:pt x="5720" y="10774"/>
                </a:cubicBezTo>
                <a:cubicBezTo>
                  <a:pt x="5668" y="10758"/>
                  <a:pt x="5614" y="10750"/>
                  <a:pt x="5560" y="10750"/>
                </a:cubicBezTo>
                <a:cubicBezTo>
                  <a:pt x="5430" y="10750"/>
                  <a:pt x="5303" y="10796"/>
                  <a:pt x="5200" y="10883"/>
                </a:cubicBezTo>
                <a:lnTo>
                  <a:pt x="4548" y="11437"/>
                </a:lnTo>
                <a:cubicBezTo>
                  <a:pt x="4545" y="11440"/>
                  <a:pt x="4541" y="11441"/>
                  <a:pt x="4537" y="11441"/>
                </a:cubicBezTo>
                <a:cubicBezTo>
                  <a:pt x="4535" y="11441"/>
                  <a:pt x="4534" y="11441"/>
                  <a:pt x="4532" y="11440"/>
                </a:cubicBezTo>
                <a:cubicBezTo>
                  <a:pt x="2073" y="10759"/>
                  <a:pt x="545" y="9590"/>
                  <a:pt x="545" y="8387"/>
                </a:cubicBezTo>
                <a:cubicBezTo>
                  <a:pt x="545" y="7532"/>
                  <a:pt x="1292" y="6701"/>
                  <a:pt x="2652" y="6032"/>
                </a:cubicBezTo>
                <a:cubicBezTo>
                  <a:pt x="2910" y="6730"/>
                  <a:pt x="3218" y="7439"/>
                  <a:pt x="3551" y="7964"/>
                </a:cubicBezTo>
                <a:lnTo>
                  <a:pt x="2540" y="8362"/>
                </a:lnTo>
                <a:cubicBezTo>
                  <a:pt x="2400" y="8418"/>
                  <a:pt x="2331" y="8576"/>
                  <a:pt x="2386" y="8716"/>
                </a:cubicBezTo>
                <a:cubicBezTo>
                  <a:pt x="2429" y="8823"/>
                  <a:pt x="2531" y="8889"/>
                  <a:pt x="2640" y="8889"/>
                </a:cubicBezTo>
                <a:cubicBezTo>
                  <a:pt x="2674" y="8889"/>
                  <a:pt x="2707" y="8882"/>
                  <a:pt x="2740" y="8870"/>
                </a:cubicBezTo>
                <a:lnTo>
                  <a:pt x="3889" y="8416"/>
                </a:lnTo>
                <a:cubicBezTo>
                  <a:pt x="3957" y="8490"/>
                  <a:pt x="4024" y="8555"/>
                  <a:pt x="4093" y="8609"/>
                </a:cubicBezTo>
                <a:cubicBezTo>
                  <a:pt x="4590" y="9001"/>
                  <a:pt x="5191" y="9200"/>
                  <a:pt x="5797" y="9200"/>
                </a:cubicBezTo>
                <a:cubicBezTo>
                  <a:pt x="6253" y="9200"/>
                  <a:pt x="6713" y="9085"/>
                  <a:pt x="7131" y="8855"/>
                </a:cubicBezTo>
                <a:cubicBezTo>
                  <a:pt x="7141" y="8849"/>
                  <a:pt x="7149" y="8843"/>
                  <a:pt x="7159" y="8837"/>
                </a:cubicBezTo>
                <a:cubicBezTo>
                  <a:pt x="7255" y="8847"/>
                  <a:pt x="7352" y="8852"/>
                  <a:pt x="7449" y="8852"/>
                </a:cubicBezTo>
                <a:cubicBezTo>
                  <a:pt x="7655" y="8852"/>
                  <a:pt x="7863" y="8830"/>
                  <a:pt x="8069" y="8785"/>
                </a:cubicBezTo>
                <a:cubicBezTo>
                  <a:pt x="8070" y="8785"/>
                  <a:pt x="8072" y="8784"/>
                  <a:pt x="8073" y="8784"/>
                </a:cubicBezTo>
                <a:cubicBezTo>
                  <a:pt x="8400" y="8937"/>
                  <a:pt x="8755" y="9037"/>
                  <a:pt x="9131" y="9076"/>
                </a:cubicBezTo>
                <a:lnTo>
                  <a:pt x="9361" y="10570"/>
                </a:lnTo>
                <a:cubicBezTo>
                  <a:pt x="9380" y="10704"/>
                  <a:pt x="9497" y="10801"/>
                  <a:pt x="9629" y="10801"/>
                </a:cubicBezTo>
                <a:cubicBezTo>
                  <a:pt x="9642" y="10801"/>
                  <a:pt x="9657" y="10800"/>
                  <a:pt x="9670" y="10797"/>
                </a:cubicBezTo>
                <a:cubicBezTo>
                  <a:pt x="9819" y="10774"/>
                  <a:pt x="9921" y="10635"/>
                  <a:pt x="9898" y="10486"/>
                </a:cubicBezTo>
                <a:lnTo>
                  <a:pt x="9683" y="9087"/>
                </a:lnTo>
                <a:cubicBezTo>
                  <a:pt x="10108" y="9061"/>
                  <a:pt x="10512" y="8955"/>
                  <a:pt x="10878" y="8784"/>
                </a:cubicBezTo>
                <a:cubicBezTo>
                  <a:pt x="10879" y="8784"/>
                  <a:pt x="10881" y="8785"/>
                  <a:pt x="10882" y="8785"/>
                </a:cubicBezTo>
                <a:cubicBezTo>
                  <a:pt x="11088" y="8830"/>
                  <a:pt x="11296" y="8852"/>
                  <a:pt x="11502" y="8852"/>
                </a:cubicBezTo>
                <a:cubicBezTo>
                  <a:pt x="11600" y="8852"/>
                  <a:pt x="11696" y="8847"/>
                  <a:pt x="11793" y="8837"/>
                </a:cubicBezTo>
                <a:cubicBezTo>
                  <a:pt x="11802" y="8843"/>
                  <a:pt x="11810" y="8849"/>
                  <a:pt x="11820" y="8855"/>
                </a:cubicBezTo>
                <a:cubicBezTo>
                  <a:pt x="12238" y="9085"/>
                  <a:pt x="12698" y="9200"/>
                  <a:pt x="13154" y="9200"/>
                </a:cubicBezTo>
                <a:cubicBezTo>
                  <a:pt x="13760" y="9200"/>
                  <a:pt x="14361" y="9001"/>
                  <a:pt x="14858" y="8609"/>
                </a:cubicBezTo>
                <a:cubicBezTo>
                  <a:pt x="15003" y="8496"/>
                  <a:pt x="15149" y="8333"/>
                  <a:pt x="15298" y="8121"/>
                </a:cubicBezTo>
                <a:lnTo>
                  <a:pt x="16362" y="8195"/>
                </a:lnTo>
                <a:lnTo>
                  <a:pt x="16382" y="8195"/>
                </a:lnTo>
                <a:cubicBezTo>
                  <a:pt x="16523" y="8195"/>
                  <a:pt x="16643" y="8086"/>
                  <a:pt x="16653" y="7942"/>
                </a:cubicBezTo>
                <a:cubicBezTo>
                  <a:pt x="16663" y="7792"/>
                  <a:pt x="16550" y="7661"/>
                  <a:pt x="16400" y="7651"/>
                </a:cubicBezTo>
                <a:lnTo>
                  <a:pt x="15617" y="7597"/>
                </a:lnTo>
                <a:cubicBezTo>
                  <a:pt x="15822" y="7215"/>
                  <a:pt x="16031" y="6744"/>
                  <a:pt x="16243" y="6186"/>
                </a:cubicBezTo>
                <a:cubicBezTo>
                  <a:pt x="17413" y="6826"/>
                  <a:pt x="18054" y="7603"/>
                  <a:pt x="18054" y="8387"/>
                </a:cubicBezTo>
                <a:cubicBezTo>
                  <a:pt x="18054" y="9956"/>
                  <a:pt x="15531" y="11389"/>
                  <a:pt x="11919" y="11872"/>
                </a:cubicBezTo>
                <a:cubicBezTo>
                  <a:pt x="11770" y="11892"/>
                  <a:pt x="11664" y="12028"/>
                  <a:pt x="11685" y="12178"/>
                </a:cubicBezTo>
                <a:cubicBezTo>
                  <a:pt x="11703" y="12315"/>
                  <a:pt x="11820" y="12414"/>
                  <a:pt x="11954" y="12414"/>
                </a:cubicBezTo>
                <a:cubicBezTo>
                  <a:pt x="11966" y="12414"/>
                  <a:pt x="11979" y="12413"/>
                  <a:pt x="11991" y="12412"/>
                </a:cubicBezTo>
                <a:cubicBezTo>
                  <a:pt x="13858" y="12162"/>
                  <a:pt x="15474" y="11667"/>
                  <a:pt x="16661" y="10978"/>
                </a:cubicBezTo>
                <a:cubicBezTo>
                  <a:pt x="17929" y="10243"/>
                  <a:pt x="18599" y="9346"/>
                  <a:pt x="18599" y="8387"/>
                </a:cubicBezTo>
                <a:cubicBezTo>
                  <a:pt x="18599" y="7377"/>
                  <a:pt x="17830" y="6416"/>
                  <a:pt x="16431" y="5668"/>
                </a:cubicBezTo>
                <a:cubicBezTo>
                  <a:pt x="16441" y="5639"/>
                  <a:pt x="16449" y="5612"/>
                  <a:pt x="16459" y="5585"/>
                </a:cubicBezTo>
                <a:cubicBezTo>
                  <a:pt x="16508" y="5443"/>
                  <a:pt x="16432" y="5288"/>
                  <a:pt x="16291" y="5239"/>
                </a:cubicBezTo>
                <a:cubicBezTo>
                  <a:pt x="16261" y="5228"/>
                  <a:pt x="16231" y="5224"/>
                  <a:pt x="16202" y="5224"/>
                </a:cubicBezTo>
                <a:cubicBezTo>
                  <a:pt x="16088" y="5224"/>
                  <a:pt x="15983" y="5295"/>
                  <a:pt x="15944" y="5408"/>
                </a:cubicBezTo>
                <a:cubicBezTo>
                  <a:pt x="15439" y="6872"/>
                  <a:pt x="14935" y="7857"/>
                  <a:pt x="14521" y="8182"/>
                </a:cubicBezTo>
                <a:cubicBezTo>
                  <a:pt x="14122" y="8494"/>
                  <a:pt x="13640" y="8654"/>
                  <a:pt x="13155" y="8654"/>
                </a:cubicBezTo>
                <a:cubicBezTo>
                  <a:pt x="12995" y="8654"/>
                  <a:pt x="12836" y="8637"/>
                  <a:pt x="12679" y="8602"/>
                </a:cubicBezTo>
                <a:cubicBezTo>
                  <a:pt x="13284" y="8334"/>
                  <a:pt x="13796" y="7861"/>
                  <a:pt x="14108" y="7233"/>
                </a:cubicBezTo>
                <a:cubicBezTo>
                  <a:pt x="14438" y="6568"/>
                  <a:pt x="14420" y="5252"/>
                  <a:pt x="14307" y="4030"/>
                </a:cubicBezTo>
                <a:cubicBezTo>
                  <a:pt x="15154" y="3930"/>
                  <a:pt x="15978" y="3891"/>
                  <a:pt x="16420" y="3876"/>
                </a:cubicBezTo>
                <a:lnTo>
                  <a:pt x="16420" y="3876"/>
                </a:lnTo>
                <a:cubicBezTo>
                  <a:pt x="16386" y="3994"/>
                  <a:pt x="16353" y="4113"/>
                  <a:pt x="16318" y="4231"/>
                </a:cubicBezTo>
                <a:cubicBezTo>
                  <a:pt x="16276" y="4375"/>
                  <a:pt x="16358" y="4528"/>
                  <a:pt x="16502" y="4570"/>
                </a:cubicBezTo>
                <a:cubicBezTo>
                  <a:pt x="16528" y="4577"/>
                  <a:pt x="16554" y="4581"/>
                  <a:pt x="16580" y="4581"/>
                </a:cubicBezTo>
                <a:cubicBezTo>
                  <a:pt x="16698" y="4581"/>
                  <a:pt x="16806" y="4504"/>
                  <a:pt x="16840" y="4385"/>
                </a:cubicBezTo>
                <a:cubicBezTo>
                  <a:pt x="16878" y="4258"/>
                  <a:pt x="16914" y="4131"/>
                  <a:pt x="16950" y="4004"/>
                </a:cubicBezTo>
                <a:cubicBezTo>
                  <a:pt x="16995" y="3839"/>
                  <a:pt x="16962" y="3668"/>
                  <a:pt x="16856" y="3533"/>
                </a:cubicBezTo>
                <a:cubicBezTo>
                  <a:pt x="16754" y="3403"/>
                  <a:pt x="16603" y="3331"/>
                  <a:pt x="16437" y="3331"/>
                </a:cubicBezTo>
                <a:cubicBezTo>
                  <a:pt x="16432" y="3331"/>
                  <a:pt x="16426" y="3331"/>
                  <a:pt x="16421" y="3331"/>
                </a:cubicBezTo>
                <a:cubicBezTo>
                  <a:pt x="15977" y="3346"/>
                  <a:pt x="15127" y="3385"/>
                  <a:pt x="14249" y="3489"/>
                </a:cubicBezTo>
                <a:cubicBezTo>
                  <a:pt x="14174" y="2847"/>
                  <a:pt x="14082" y="2266"/>
                  <a:pt x="14013" y="1869"/>
                </a:cubicBezTo>
                <a:cubicBezTo>
                  <a:pt x="13982" y="1694"/>
                  <a:pt x="13875" y="1550"/>
                  <a:pt x="13717" y="1472"/>
                </a:cubicBezTo>
                <a:cubicBezTo>
                  <a:pt x="13639" y="1433"/>
                  <a:pt x="13557" y="1414"/>
                  <a:pt x="13474" y="1414"/>
                </a:cubicBezTo>
                <a:cubicBezTo>
                  <a:pt x="13388" y="1414"/>
                  <a:pt x="13302" y="1435"/>
                  <a:pt x="13222" y="1475"/>
                </a:cubicBezTo>
                <a:cubicBezTo>
                  <a:pt x="12864" y="1661"/>
                  <a:pt x="12173" y="2028"/>
                  <a:pt x="11454" y="2467"/>
                </a:cubicBezTo>
                <a:cubicBezTo>
                  <a:pt x="10909" y="1575"/>
                  <a:pt x="10325" y="750"/>
                  <a:pt x="9953" y="243"/>
                </a:cubicBezTo>
                <a:cubicBezTo>
                  <a:pt x="9840" y="89"/>
                  <a:pt x="9666" y="1"/>
                  <a:pt x="9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 name="Google Shape;875;p58"/>
          <p:cNvGrpSpPr/>
          <p:nvPr/>
        </p:nvGrpSpPr>
        <p:grpSpPr>
          <a:xfrm>
            <a:off x="2554088" y="3415200"/>
            <a:ext cx="351225" cy="464975"/>
            <a:chOff x="2554088" y="3415200"/>
            <a:chExt cx="351225" cy="464975"/>
          </a:xfrm>
        </p:grpSpPr>
        <p:sp>
          <p:nvSpPr>
            <p:cNvPr id="876" name="Google Shape;876;p58"/>
            <p:cNvSpPr/>
            <p:nvPr/>
          </p:nvSpPr>
          <p:spPr>
            <a:xfrm>
              <a:off x="2554088" y="3415200"/>
              <a:ext cx="351225" cy="464975"/>
            </a:xfrm>
            <a:custGeom>
              <a:avLst/>
              <a:gdLst/>
              <a:ahLst/>
              <a:cxnLst/>
              <a:rect l="l" t="t" r="r" b="b"/>
              <a:pathLst>
                <a:path w="14049" h="18599" extrusionOk="0">
                  <a:moveTo>
                    <a:pt x="7775" y="5904"/>
                  </a:moveTo>
                  <a:lnTo>
                    <a:pt x="7775" y="6185"/>
                  </a:lnTo>
                  <a:lnTo>
                    <a:pt x="6098" y="6185"/>
                  </a:lnTo>
                  <a:lnTo>
                    <a:pt x="6098" y="5904"/>
                  </a:lnTo>
                  <a:close/>
                  <a:moveTo>
                    <a:pt x="8552" y="6730"/>
                  </a:moveTo>
                  <a:cubicBezTo>
                    <a:pt x="8572" y="6730"/>
                    <a:pt x="8589" y="6747"/>
                    <a:pt x="8589" y="6767"/>
                  </a:cubicBezTo>
                  <a:lnTo>
                    <a:pt x="8589" y="7216"/>
                  </a:lnTo>
                  <a:cubicBezTo>
                    <a:pt x="8589" y="7237"/>
                    <a:pt x="8572" y="7253"/>
                    <a:pt x="8552" y="7253"/>
                  </a:cubicBezTo>
                  <a:lnTo>
                    <a:pt x="5322" y="7253"/>
                  </a:lnTo>
                  <a:cubicBezTo>
                    <a:pt x="5301" y="7253"/>
                    <a:pt x="5284" y="7237"/>
                    <a:pt x="5284" y="7216"/>
                  </a:cubicBezTo>
                  <a:lnTo>
                    <a:pt x="5284" y="6767"/>
                  </a:lnTo>
                  <a:cubicBezTo>
                    <a:pt x="5284" y="6747"/>
                    <a:pt x="5301" y="6730"/>
                    <a:pt x="5322" y="6730"/>
                  </a:cubicBezTo>
                  <a:close/>
                  <a:moveTo>
                    <a:pt x="7775" y="7798"/>
                  </a:moveTo>
                  <a:lnTo>
                    <a:pt x="7775" y="8799"/>
                  </a:lnTo>
                  <a:cubicBezTo>
                    <a:pt x="7599" y="8529"/>
                    <a:pt x="7422" y="8278"/>
                    <a:pt x="7275" y="8078"/>
                  </a:cubicBezTo>
                  <a:cubicBezTo>
                    <a:pt x="7196" y="7971"/>
                    <a:pt x="7069" y="7907"/>
                    <a:pt x="6937" y="7907"/>
                  </a:cubicBezTo>
                  <a:cubicBezTo>
                    <a:pt x="6804" y="7907"/>
                    <a:pt x="6677" y="7971"/>
                    <a:pt x="6598" y="8078"/>
                  </a:cubicBezTo>
                  <a:cubicBezTo>
                    <a:pt x="6451" y="8278"/>
                    <a:pt x="6274" y="8529"/>
                    <a:pt x="6098" y="8799"/>
                  </a:cubicBezTo>
                  <a:lnTo>
                    <a:pt x="6098" y="7798"/>
                  </a:lnTo>
                  <a:close/>
                  <a:moveTo>
                    <a:pt x="5087" y="9431"/>
                  </a:moveTo>
                  <a:cubicBezTo>
                    <a:pt x="5221" y="9510"/>
                    <a:pt x="5387" y="9612"/>
                    <a:pt x="5559" y="9723"/>
                  </a:cubicBezTo>
                  <a:cubicBezTo>
                    <a:pt x="5378" y="10089"/>
                    <a:pt x="5254" y="10434"/>
                    <a:pt x="5254" y="10696"/>
                  </a:cubicBezTo>
                  <a:cubicBezTo>
                    <a:pt x="5254" y="11079"/>
                    <a:pt x="5382" y="11432"/>
                    <a:pt x="5598" y="11715"/>
                  </a:cubicBezTo>
                  <a:cubicBezTo>
                    <a:pt x="5546" y="11706"/>
                    <a:pt x="5494" y="11691"/>
                    <a:pt x="5444" y="11673"/>
                  </a:cubicBezTo>
                  <a:cubicBezTo>
                    <a:pt x="5234" y="11593"/>
                    <a:pt x="5068" y="11437"/>
                    <a:pt x="4977" y="11232"/>
                  </a:cubicBezTo>
                  <a:cubicBezTo>
                    <a:pt x="4872" y="10996"/>
                    <a:pt x="4915" y="10302"/>
                    <a:pt x="5087" y="9431"/>
                  </a:cubicBezTo>
                  <a:close/>
                  <a:moveTo>
                    <a:pt x="8786" y="9431"/>
                  </a:moveTo>
                  <a:cubicBezTo>
                    <a:pt x="8958" y="10302"/>
                    <a:pt x="9003" y="10996"/>
                    <a:pt x="8896" y="11232"/>
                  </a:cubicBezTo>
                  <a:cubicBezTo>
                    <a:pt x="8805" y="11437"/>
                    <a:pt x="8639" y="11593"/>
                    <a:pt x="8430" y="11673"/>
                  </a:cubicBezTo>
                  <a:cubicBezTo>
                    <a:pt x="8379" y="11691"/>
                    <a:pt x="8327" y="11706"/>
                    <a:pt x="8275" y="11715"/>
                  </a:cubicBezTo>
                  <a:cubicBezTo>
                    <a:pt x="8491" y="11432"/>
                    <a:pt x="8620" y="11079"/>
                    <a:pt x="8620" y="10696"/>
                  </a:cubicBezTo>
                  <a:cubicBezTo>
                    <a:pt x="8620" y="10434"/>
                    <a:pt x="8496" y="10089"/>
                    <a:pt x="8315" y="9723"/>
                  </a:cubicBezTo>
                  <a:cubicBezTo>
                    <a:pt x="8487" y="9612"/>
                    <a:pt x="8653" y="9510"/>
                    <a:pt x="8786" y="9431"/>
                  </a:cubicBezTo>
                  <a:close/>
                  <a:moveTo>
                    <a:pt x="6937" y="8540"/>
                  </a:moveTo>
                  <a:cubicBezTo>
                    <a:pt x="7631" y="9507"/>
                    <a:pt x="8074" y="10345"/>
                    <a:pt x="8074" y="10696"/>
                  </a:cubicBezTo>
                  <a:cubicBezTo>
                    <a:pt x="8074" y="11323"/>
                    <a:pt x="7564" y="11834"/>
                    <a:pt x="6937" y="11834"/>
                  </a:cubicBezTo>
                  <a:cubicBezTo>
                    <a:pt x="6309" y="11834"/>
                    <a:pt x="5799" y="11323"/>
                    <a:pt x="5799" y="10696"/>
                  </a:cubicBezTo>
                  <a:cubicBezTo>
                    <a:pt x="5799" y="10345"/>
                    <a:pt x="6242" y="9507"/>
                    <a:pt x="6937" y="8540"/>
                  </a:cubicBezTo>
                  <a:close/>
                  <a:moveTo>
                    <a:pt x="4420" y="10137"/>
                  </a:moveTo>
                  <a:lnTo>
                    <a:pt x="4420" y="10137"/>
                  </a:lnTo>
                  <a:cubicBezTo>
                    <a:pt x="4374" y="10523"/>
                    <a:pt x="4358" y="10893"/>
                    <a:pt x="4403" y="11178"/>
                  </a:cubicBezTo>
                  <a:cubicBezTo>
                    <a:pt x="3954" y="11458"/>
                    <a:pt x="3556" y="11740"/>
                    <a:pt x="3208" y="12028"/>
                  </a:cubicBezTo>
                  <a:cubicBezTo>
                    <a:pt x="3147" y="11751"/>
                    <a:pt x="3115" y="11351"/>
                    <a:pt x="3296" y="10980"/>
                  </a:cubicBezTo>
                  <a:cubicBezTo>
                    <a:pt x="3482" y="10602"/>
                    <a:pt x="3860" y="10319"/>
                    <a:pt x="4420" y="10137"/>
                  </a:cubicBezTo>
                  <a:close/>
                  <a:moveTo>
                    <a:pt x="9453" y="10137"/>
                  </a:moveTo>
                  <a:cubicBezTo>
                    <a:pt x="10014" y="10319"/>
                    <a:pt x="10391" y="10602"/>
                    <a:pt x="10577" y="10980"/>
                  </a:cubicBezTo>
                  <a:cubicBezTo>
                    <a:pt x="10759" y="11351"/>
                    <a:pt x="10727" y="11751"/>
                    <a:pt x="10665" y="12028"/>
                  </a:cubicBezTo>
                  <a:cubicBezTo>
                    <a:pt x="10317" y="11740"/>
                    <a:pt x="9919" y="11458"/>
                    <a:pt x="9470" y="11178"/>
                  </a:cubicBezTo>
                  <a:cubicBezTo>
                    <a:pt x="9515" y="10893"/>
                    <a:pt x="9499" y="10523"/>
                    <a:pt x="9453" y="10137"/>
                  </a:cubicBezTo>
                  <a:close/>
                  <a:moveTo>
                    <a:pt x="12943" y="12240"/>
                  </a:moveTo>
                  <a:cubicBezTo>
                    <a:pt x="13052" y="12349"/>
                    <a:pt x="13142" y="12486"/>
                    <a:pt x="13209" y="12646"/>
                  </a:cubicBezTo>
                  <a:cubicBezTo>
                    <a:pt x="13461" y="13243"/>
                    <a:pt x="13318" y="13933"/>
                    <a:pt x="12847" y="14404"/>
                  </a:cubicBezTo>
                  <a:lnTo>
                    <a:pt x="12409" y="14842"/>
                  </a:lnTo>
                  <a:cubicBezTo>
                    <a:pt x="11895" y="15357"/>
                    <a:pt x="11895" y="16195"/>
                    <a:pt x="12409" y="16709"/>
                  </a:cubicBezTo>
                  <a:cubicBezTo>
                    <a:pt x="12591" y="16891"/>
                    <a:pt x="12692" y="17133"/>
                    <a:pt x="12692" y="17390"/>
                  </a:cubicBezTo>
                  <a:lnTo>
                    <a:pt x="12692" y="18054"/>
                  </a:lnTo>
                  <a:lnTo>
                    <a:pt x="11850" y="18054"/>
                  </a:lnTo>
                  <a:lnTo>
                    <a:pt x="11850" y="17867"/>
                  </a:lnTo>
                  <a:cubicBezTo>
                    <a:pt x="11850" y="17400"/>
                    <a:pt x="11668" y="16961"/>
                    <a:pt x="11338" y="16630"/>
                  </a:cubicBezTo>
                  <a:cubicBezTo>
                    <a:pt x="11023" y="16315"/>
                    <a:pt x="10850" y="15897"/>
                    <a:pt x="10850" y="15453"/>
                  </a:cubicBezTo>
                  <a:lnTo>
                    <a:pt x="10850" y="14402"/>
                  </a:lnTo>
                  <a:cubicBezTo>
                    <a:pt x="11090" y="14514"/>
                    <a:pt x="11284" y="14612"/>
                    <a:pt x="11416" y="14681"/>
                  </a:cubicBezTo>
                  <a:cubicBezTo>
                    <a:pt x="11483" y="14717"/>
                    <a:pt x="11557" y="14734"/>
                    <a:pt x="11629" y="14734"/>
                  </a:cubicBezTo>
                  <a:cubicBezTo>
                    <a:pt x="11713" y="14734"/>
                    <a:pt x="11796" y="14712"/>
                    <a:pt x="11869" y="14667"/>
                  </a:cubicBezTo>
                  <a:cubicBezTo>
                    <a:pt x="12008" y="14582"/>
                    <a:pt x="12092" y="14434"/>
                    <a:pt x="12092" y="14271"/>
                  </a:cubicBezTo>
                  <a:lnTo>
                    <a:pt x="12092" y="13933"/>
                  </a:lnTo>
                  <a:cubicBezTo>
                    <a:pt x="12092" y="13777"/>
                    <a:pt x="12054" y="13626"/>
                    <a:pt x="11981" y="13493"/>
                  </a:cubicBezTo>
                  <a:cubicBezTo>
                    <a:pt x="12667" y="13161"/>
                    <a:pt x="12879" y="12599"/>
                    <a:pt x="12943" y="12240"/>
                  </a:cubicBezTo>
                  <a:close/>
                  <a:moveTo>
                    <a:pt x="6937" y="1"/>
                  </a:moveTo>
                  <a:cubicBezTo>
                    <a:pt x="6687" y="1"/>
                    <a:pt x="6478" y="163"/>
                    <a:pt x="6416" y="405"/>
                  </a:cubicBezTo>
                  <a:lnTo>
                    <a:pt x="5194" y="5197"/>
                  </a:lnTo>
                  <a:cubicBezTo>
                    <a:pt x="5150" y="5368"/>
                    <a:pt x="5188" y="5546"/>
                    <a:pt x="5296" y="5685"/>
                  </a:cubicBezTo>
                  <a:cubicBezTo>
                    <a:pt x="5364" y="5772"/>
                    <a:pt x="5452" y="5836"/>
                    <a:pt x="5553" y="5871"/>
                  </a:cubicBezTo>
                  <a:lnTo>
                    <a:pt x="5553" y="6185"/>
                  </a:lnTo>
                  <a:lnTo>
                    <a:pt x="5322" y="6185"/>
                  </a:lnTo>
                  <a:cubicBezTo>
                    <a:pt x="5000" y="6185"/>
                    <a:pt x="4739" y="6446"/>
                    <a:pt x="4739" y="6767"/>
                  </a:cubicBezTo>
                  <a:lnTo>
                    <a:pt x="4739" y="7216"/>
                  </a:lnTo>
                  <a:cubicBezTo>
                    <a:pt x="4739" y="7537"/>
                    <a:pt x="5000" y="7798"/>
                    <a:pt x="5322" y="7798"/>
                  </a:cubicBezTo>
                  <a:lnTo>
                    <a:pt x="5553" y="7798"/>
                  </a:lnTo>
                  <a:lnTo>
                    <a:pt x="5553" y="9075"/>
                  </a:lnTo>
                  <a:cubicBezTo>
                    <a:pt x="5396" y="8979"/>
                    <a:pt x="5259" y="8900"/>
                    <a:pt x="5168" y="8848"/>
                  </a:cubicBezTo>
                  <a:cubicBezTo>
                    <a:pt x="5109" y="8815"/>
                    <a:pt x="5043" y="8798"/>
                    <a:pt x="4977" y="8798"/>
                  </a:cubicBezTo>
                  <a:cubicBezTo>
                    <a:pt x="4923" y="8798"/>
                    <a:pt x="4868" y="8809"/>
                    <a:pt x="4818" y="8832"/>
                  </a:cubicBezTo>
                  <a:cubicBezTo>
                    <a:pt x="4706" y="8882"/>
                    <a:pt x="4623" y="8984"/>
                    <a:pt x="4597" y="9105"/>
                  </a:cubicBezTo>
                  <a:cubicBezTo>
                    <a:pt x="4568" y="9245"/>
                    <a:pt x="4538" y="9393"/>
                    <a:pt x="4510" y="9543"/>
                  </a:cubicBezTo>
                  <a:cubicBezTo>
                    <a:pt x="3662" y="9763"/>
                    <a:pt x="3087" y="10166"/>
                    <a:pt x="2804" y="10745"/>
                  </a:cubicBezTo>
                  <a:cubicBezTo>
                    <a:pt x="2480" y="11414"/>
                    <a:pt x="2647" y="12115"/>
                    <a:pt x="2755" y="12430"/>
                  </a:cubicBezTo>
                  <a:cubicBezTo>
                    <a:pt x="2547" y="12632"/>
                    <a:pt x="2363" y="12834"/>
                    <a:pt x="2204" y="13037"/>
                  </a:cubicBezTo>
                  <a:cubicBezTo>
                    <a:pt x="1774" y="12855"/>
                    <a:pt x="1523" y="12541"/>
                    <a:pt x="1460" y="12104"/>
                  </a:cubicBezTo>
                  <a:cubicBezTo>
                    <a:pt x="1434" y="11917"/>
                    <a:pt x="1306" y="11760"/>
                    <a:pt x="1127" y="11695"/>
                  </a:cubicBezTo>
                  <a:cubicBezTo>
                    <a:pt x="1069" y="11674"/>
                    <a:pt x="1009" y="11663"/>
                    <a:pt x="950" y="11663"/>
                  </a:cubicBezTo>
                  <a:cubicBezTo>
                    <a:pt x="827" y="11663"/>
                    <a:pt x="706" y="11708"/>
                    <a:pt x="612" y="11792"/>
                  </a:cubicBezTo>
                  <a:cubicBezTo>
                    <a:pt x="421" y="11963"/>
                    <a:pt x="270" y="12178"/>
                    <a:pt x="161" y="12434"/>
                  </a:cubicBezTo>
                  <a:cubicBezTo>
                    <a:pt x="95" y="12593"/>
                    <a:pt x="48" y="12760"/>
                    <a:pt x="22" y="12931"/>
                  </a:cubicBezTo>
                  <a:cubicBezTo>
                    <a:pt x="0" y="13080"/>
                    <a:pt x="102" y="13219"/>
                    <a:pt x="251" y="13241"/>
                  </a:cubicBezTo>
                  <a:cubicBezTo>
                    <a:pt x="265" y="13243"/>
                    <a:pt x="279" y="13244"/>
                    <a:pt x="293" y="13244"/>
                  </a:cubicBezTo>
                  <a:cubicBezTo>
                    <a:pt x="424" y="13244"/>
                    <a:pt x="541" y="13147"/>
                    <a:pt x="561" y="13012"/>
                  </a:cubicBezTo>
                  <a:cubicBezTo>
                    <a:pt x="581" y="12885"/>
                    <a:pt x="615" y="12762"/>
                    <a:pt x="664" y="12646"/>
                  </a:cubicBezTo>
                  <a:cubicBezTo>
                    <a:pt x="732" y="12486"/>
                    <a:pt x="821" y="12349"/>
                    <a:pt x="930" y="12240"/>
                  </a:cubicBezTo>
                  <a:cubicBezTo>
                    <a:pt x="994" y="12599"/>
                    <a:pt x="1206" y="13161"/>
                    <a:pt x="1892" y="13494"/>
                  </a:cubicBezTo>
                  <a:cubicBezTo>
                    <a:pt x="1819" y="13626"/>
                    <a:pt x="1781" y="13777"/>
                    <a:pt x="1781" y="13933"/>
                  </a:cubicBezTo>
                  <a:lnTo>
                    <a:pt x="1781" y="14271"/>
                  </a:lnTo>
                  <a:cubicBezTo>
                    <a:pt x="1781" y="14435"/>
                    <a:pt x="1865" y="14582"/>
                    <a:pt x="2004" y="14667"/>
                  </a:cubicBezTo>
                  <a:cubicBezTo>
                    <a:pt x="2079" y="14712"/>
                    <a:pt x="2161" y="14734"/>
                    <a:pt x="2244" y="14734"/>
                  </a:cubicBezTo>
                  <a:cubicBezTo>
                    <a:pt x="2317" y="14734"/>
                    <a:pt x="2390" y="14717"/>
                    <a:pt x="2459" y="14681"/>
                  </a:cubicBezTo>
                  <a:cubicBezTo>
                    <a:pt x="2605" y="14605"/>
                    <a:pt x="2797" y="14507"/>
                    <a:pt x="3023" y="14400"/>
                  </a:cubicBezTo>
                  <a:lnTo>
                    <a:pt x="3023" y="15453"/>
                  </a:lnTo>
                  <a:cubicBezTo>
                    <a:pt x="3023" y="15897"/>
                    <a:pt x="2850" y="16315"/>
                    <a:pt x="2535" y="16630"/>
                  </a:cubicBezTo>
                  <a:cubicBezTo>
                    <a:pt x="2205" y="16961"/>
                    <a:pt x="2023" y="17400"/>
                    <a:pt x="2023" y="17867"/>
                  </a:cubicBezTo>
                  <a:lnTo>
                    <a:pt x="2023" y="18054"/>
                  </a:lnTo>
                  <a:lnTo>
                    <a:pt x="1182" y="18054"/>
                  </a:lnTo>
                  <a:lnTo>
                    <a:pt x="1182" y="17390"/>
                  </a:lnTo>
                  <a:cubicBezTo>
                    <a:pt x="1182" y="17133"/>
                    <a:pt x="1282" y="16891"/>
                    <a:pt x="1464" y="16709"/>
                  </a:cubicBezTo>
                  <a:cubicBezTo>
                    <a:pt x="1979" y="16195"/>
                    <a:pt x="1979" y="15357"/>
                    <a:pt x="1464" y="14842"/>
                  </a:cubicBezTo>
                  <a:lnTo>
                    <a:pt x="1026" y="14404"/>
                  </a:lnTo>
                  <a:cubicBezTo>
                    <a:pt x="918" y="14296"/>
                    <a:pt x="824" y="14173"/>
                    <a:pt x="751" y="14038"/>
                  </a:cubicBezTo>
                  <a:cubicBezTo>
                    <a:pt x="700" y="13948"/>
                    <a:pt x="608" y="13898"/>
                    <a:pt x="512" y="13898"/>
                  </a:cubicBezTo>
                  <a:cubicBezTo>
                    <a:pt x="467" y="13898"/>
                    <a:pt x="421" y="13909"/>
                    <a:pt x="379" y="13933"/>
                  </a:cubicBezTo>
                  <a:cubicBezTo>
                    <a:pt x="248" y="14006"/>
                    <a:pt x="201" y="14172"/>
                    <a:pt x="273" y="14303"/>
                  </a:cubicBezTo>
                  <a:cubicBezTo>
                    <a:pt x="373" y="14482"/>
                    <a:pt x="497" y="14645"/>
                    <a:pt x="641" y="14789"/>
                  </a:cubicBezTo>
                  <a:lnTo>
                    <a:pt x="1079" y="15227"/>
                  </a:lnTo>
                  <a:cubicBezTo>
                    <a:pt x="1381" y="15529"/>
                    <a:pt x="1381" y="16021"/>
                    <a:pt x="1079" y="16324"/>
                  </a:cubicBezTo>
                  <a:cubicBezTo>
                    <a:pt x="794" y="16609"/>
                    <a:pt x="637" y="16987"/>
                    <a:pt x="637" y="17390"/>
                  </a:cubicBezTo>
                  <a:lnTo>
                    <a:pt x="637" y="18113"/>
                  </a:lnTo>
                  <a:cubicBezTo>
                    <a:pt x="637" y="18381"/>
                    <a:pt x="855" y="18599"/>
                    <a:pt x="1123" y="18599"/>
                  </a:cubicBezTo>
                  <a:lnTo>
                    <a:pt x="2081" y="18599"/>
                  </a:lnTo>
                  <a:cubicBezTo>
                    <a:pt x="2349" y="18599"/>
                    <a:pt x="2568" y="18381"/>
                    <a:pt x="2568" y="18113"/>
                  </a:cubicBezTo>
                  <a:lnTo>
                    <a:pt x="2568" y="17867"/>
                  </a:lnTo>
                  <a:cubicBezTo>
                    <a:pt x="2568" y="17545"/>
                    <a:pt x="2694" y="17243"/>
                    <a:pt x="2921" y="17015"/>
                  </a:cubicBezTo>
                  <a:cubicBezTo>
                    <a:pt x="3338" y="16598"/>
                    <a:pt x="3568" y="16043"/>
                    <a:pt x="3568" y="15453"/>
                  </a:cubicBezTo>
                  <a:lnTo>
                    <a:pt x="3568" y="14158"/>
                  </a:lnTo>
                  <a:cubicBezTo>
                    <a:pt x="4504" y="13762"/>
                    <a:pt x="5765" y="13343"/>
                    <a:pt x="6937" y="13322"/>
                  </a:cubicBezTo>
                  <a:cubicBezTo>
                    <a:pt x="7457" y="13332"/>
                    <a:pt x="8043" y="13423"/>
                    <a:pt x="8679" y="13594"/>
                  </a:cubicBezTo>
                  <a:cubicBezTo>
                    <a:pt x="8703" y="13600"/>
                    <a:pt x="8726" y="13603"/>
                    <a:pt x="8749" y="13603"/>
                  </a:cubicBezTo>
                  <a:cubicBezTo>
                    <a:pt x="8870" y="13603"/>
                    <a:pt x="8981" y="13522"/>
                    <a:pt x="9014" y="13401"/>
                  </a:cubicBezTo>
                  <a:cubicBezTo>
                    <a:pt x="9052" y="13255"/>
                    <a:pt x="8966" y="13105"/>
                    <a:pt x="8821" y="13067"/>
                  </a:cubicBezTo>
                  <a:cubicBezTo>
                    <a:pt x="8141" y="12884"/>
                    <a:pt x="7508" y="12787"/>
                    <a:pt x="6941" y="12777"/>
                  </a:cubicBezTo>
                  <a:lnTo>
                    <a:pt x="6932" y="12777"/>
                  </a:lnTo>
                  <a:cubicBezTo>
                    <a:pt x="5143" y="12808"/>
                    <a:pt x="3194" y="13692"/>
                    <a:pt x="2326" y="14136"/>
                  </a:cubicBezTo>
                  <a:lnTo>
                    <a:pt x="2326" y="13933"/>
                  </a:lnTo>
                  <a:cubicBezTo>
                    <a:pt x="2326" y="13864"/>
                    <a:pt x="2343" y="13798"/>
                    <a:pt x="2376" y="13744"/>
                  </a:cubicBezTo>
                  <a:cubicBezTo>
                    <a:pt x="2795" y="13054"/>
                    <a:pt x="3547" y="12364"/>
                    <a:pt x="4613" y="11690"/>
                  </a:cubicBezTo>
                  <a:cubicBezTo>
                    <a:pt x="4771" y="11913"/>
                    <a:pt x="4990" y="12083"/>
                    <a:pt x="5250" y="12182"/>
                  </a:cubicBezTo>
                  <a:cubicBezTo>
                    <a:pt x="5410" y="12242"/>
                    <a:pt x="5576" y="12273"/>
                    <a:pt x="5742" y="12273"/>
                  </a:cubicBezTo>
                  <a:cubicBezTo>
                    <a:pt x="5891" y="12273"/>
                    <a:pt x="6039" y="12248"/>
                    <a:pt x="6183" y="12200"/>
                  </a:cubicBezTo>
                  <a:cubicBezTo>
                    <a:pt x="6409" y="12315"/>
                    <a:pt x="6666" y="12379"/>
                    <a:pt x="6937" y="12379"/>
                  </a:cubicBezTo>
                  <a:cubicBezTo>
                    <a:pt x="7208" y="12379"/>
                    <a:pt x="7464" y="12315"/>
                    <a:pt x="7692" y="12200"/>
                  </a:cubicBezTo>
                  <a:cubicBezTo>
                    <a:pt x="7834" y="12248"/>
                    <a:pt x="7982" y="12273"/>
                    <a:pt x="8131" y="12273"/>
                  </a:cubicBezTo>
                  <a:cubicBezTo>
                    <a:pt x="8297" y="12273"/>
                    <a:pt x="8463" y="12242"/>
                    <a:pt x="8623" y="12182"/>
                  </a:cubicBezTo>
                  <a:cubicBezTo>
                    <a:pt x="8883" y="12083"/>
                    <a:pt x="9102" y="11911"/>
                    <a:pt x="9260" y="11690"/>
                  </a:cubicBezTo>
                  <a:cubicBezTo>
                    <a:pt x="10327" y="12363"/>
                    <a:pt x="11079" y="13053"/>
                    <a:pt x="11497" y="13744"/>
                  </a:cubicBezTo>
                  <a:cubicBezTo>
                    <a:pt x="11530" y="13798"/>
                    <a:pt x="11547" y="13864"/>
                    <a:pt x="11547" y="13933"/>
                  </a:cubicBezTo>
                  <a:lnTo>
                    <a:pt x="11547" y="14136"/>
                  </a:lnTo>
                  <a:cubicBezTo>
                    <a:pt x="11216" y="13968"/>
                    <a:pt x="10655" y="13698"/>
                    <a:pt x="9990" y="13446"/>
                  </a:cubicBezTo>
                  <a:cubicBezTo>
                    <a:pt x="9959" y="13434"/>
                    <a:pt x="9926" y="13429"/>
                    <a:pt x="9895" y="13429"/>
                  </a:cubicBezTo>
                  <a:cubicBezTo>
                    <a:pt x="9785" y="13429"/>
                    <a:pt x="9681" y="13496"/>
                    <a:pt x="9640" y="13605"/>
                  </a:cubicBezTo>
                  <a:cubicBezTo>
                    <a:pt x="9586" y="13746"/>
                    <a:pt x="9657" y="13904"/>
                    <a:pt x="9798" y="13956"/>
                  </a:cubicBezTo>
                  <a:cubicBezTo>
                    <a:pt x="9975" y="14023"/>
                    <a:pt x="10145" y="14092"/>
                    <a:pt x="10305" y="14159"/>
                  </a:cubicBezTo>
                  <a:lnTo>
                    <a:pt x="10305" y="15453"/>
                  </a:lnTo>
                  <a:cubicBezTo>
                    <a:pt x="10305" y="16043"/>
                    <a:pt x="10535" y="16598"/>
                    <a:pt x="10953" y="17015"/>
                  </a:cubicBezTo>
                  <a:cubicBezTo>
                    <a:pt x="11179" y="17243"/>
                    <a:pt x="11305" y="17545"/>
                    <a:pt x="11305" y="17867"/>
                  </a:cubicBezTo>
                  <a:lnTo>
                    <a:pt x="11305" y="18113"/>
                  </a:lnTo>
                  <a:cubicBezTo>
                    <a:pt x="11305" y="18381"/>
                    <a:pt x="11524" y="18599"/>
                    <a:pt x="11792" y="18599"/>
                  </a:cubicBezTo>
                  <a:lnTo>
                    <a:pt x="12750" y="18599"/>
                  </a:lnTo>
                  <a:cubicBezTo>
                    <a:pt x="13018" y="18599"/>
                    <a:pt x="13237" y="18381"/>
                    <a:pt x="13237" y="18113"/>
                  </a:cubicBezTo>
                  <a:lnTo>
                    <a:pt x="13237" y="17390"/>
                  </a:lnTo>
                  <a:cubicBezTo>
                    <a:pt x="13237" y="16987"/>
                    <a:pt x="13079" y="16609"/>
                    <a:pt x="12795" y="16324"/>
                  </a:cubicBezTo>
                  <a:cubicBezTo>
                    <a:pt x="12493" y="16021"/>
                    <a:pt x="12493" y="15529"/>
                    <a:pt x="12795" y="15227"/>
                  </a:cubicBezTo>
                  <a:lnTo>
                    <a:pt x="13233" y="14789"/>
                  </a:lnTo>
                  <a:cubicBezTo>
                    <a:pt x="13862" y="14161"/>
                    <a:pt x="14049" y="13237"/>
                    <a:pt x="13712" y="12434"/>
                  </a:cubicBezTo>
                  <a:cubicBezTo>
                    <a:pt x="13603" y="12178"/>
                    <a:pt x="13452" y="11963"/>
                    <a:pt x="13261" y="11792"/>
                  </a:cubicBezTo>
                  <a:cubicBezTo>
                    <a:pt x="13167" y="11708"/>
                    <a:pt x="13046" y="11663"/>
                    <a:pt x="12923" y="11663"/>
                  </a:cubicBezTo>
                  <a:cubicBezTo>
                    <a:pt x="12864" y="11663"/>
                    <a:pt x="12804" y="11674"/>
                    <a:pt x="12746" y="11695"/>
                  </a:cubicBezTo>
                  <a:cubicBezTo>
                    <a:pt x="12567" y="11760"/>
                    <a:pt x="12440" y="11917"/>
                    <a:pt x="12413" y="12104"/>
                  </a:cubicBezTo>
                  <a:cubicBezTo>
                    <a:pt x="12350" y="12541"/>
                    <a:pt x="12099" y="12855"/>
                    <a:pt x="11669" y="13037"/>
                  </a:cubicBezTo>
                  <a:cubicBezTo>
                    <a:pt x="11510" y="12834"/>
                    <a:pt x="11327" y="12632"/>
                    <a:pt x="11119" y="12430"/>
                  </a:cubicBezTo>
                  <a:cubicBezTo>
                    <a:pt x="11226" y="12115"/>
                    <a:pt x="11393" y="11414"/>
                    <a:pt x="11069" y="10745"/>
                  </a:cubicBezTo>
                  <a:cubicBezTo>
                    <a:pt x="10787" y="10166"/>
                    <a:pt x="10213" y="9763"/>
                    <a:pt x="9363" y="9543"/>
                  </a:cubicBezTo>
                  <a:cubicBezTo>
                    <a:pt x="9335" y="9393"/>
                    <a:pt x="9305" y="9245"/>
                    <a:pt x="9276" y="9105"/>
                  </a:cubicBezTo>
                  <a:cubicBezTo>
                    <a:pt x="9250" y="8984"/>
                    <a:pt x="9167" y="8882"/>
                    <a:pt x="9055" y="8832"/>
                  </a:cubicBezTo>
                  <a:cubicBezTo>
                    <a:pt x="9005" y="8809"/>
                    <a:pt x="8951" y="8798"/>
                    <a:pt x="8896" y="8798"/>
                  </a:cubicBezTo>
                  <a:cubicBezTo>
                    <a:pt x="8830" y="8798"/>
                    <a:pt x="8764" y="8815"/>
                    <a:pt x="8705" y="8848"/>
                  </a:cubicBezTo>
                  <a:cubicBezTo>
                    <a:pt x="8614" y="8900"/>
                    <a:pt x="8477" y="8979"/>
                    <a:pt x="8320" y="9075"/>
                  </a:cubicBezTo>
                  <a:lnTo>
                    <a:pt x="8320" y="7798"/>
                  </a:lnTo>
                  <a:lnTo>
                    <a:pt x="8552" y="7798"/>
                  </a:lnTo>
                  <a:cubicBezTo>
                    <a:pt x="8873" y="7798"/>
                    <a:pt x="9134" y="7537"/>
                    <a:pt x="9134" y="7216"/>
                  </a:cubicBezTo>
                  <a:lnTo>
                    <a:pt x="9134" y="6767"/>
                  </a:lnTo>
                  <a:cubicBezTo>
                    <a:pt x="9134" y="6446"/>
                    <a:pt x="8873" y="6185"/>
                    <a:pt x="8552" y="6185"/>
                  </a:cubicBezTo>
                  <a:lnTo>
                    <a:pt x="8320" y="6185"/>
                  </a:lnTo>
                  <a:lnTo>
                    <a:pt x="8320" y="5871"/>
                  </a:lnTo>
                  <a:cubicBezTo>
                    <a:pt x="8421" y="5836"/>
                    <a:pt x="8509" y="5772"/>
                    <a:pt x="8578" y="5685"/>
                  </a:cubicBezTo>
                  <a:cubicBezTo>
                    <a:pt x="8685" y="5546"/>
                    <a:pt x="8723" y="5368"/>
                    <a:pt x="8679" y="5197"/>
                  </a:cubicBezTo>
                  <a:lnTo>
                    <a:pt x="8208" y="3352"/>
                  </a:lnTo>
                  <a:cubicBezTo>
                    <a:pt x="8177" y="3229"/>
                    <a:pt x="8067" y="3146"/>
                    <a:pt x="7946" y="3146"/>
                  </a:cubicBezTo>
                  <a:cubicBezTo>
                    <a:pt x="7923" y="3146"/>
                    <a:pt x="7900" y="3149"/>
                    <a:pt x="7877" y="3155"/>
                  </a:cubicBezTo>
                  <a:cubicBezTo>
                    <a:pt x="7732" y="3192"/>
                    <a:pt x="7644" y="3340"/>
                    <a:pt x="7681" y="3486"/>
                  </a:cubicBezTo>
                  <a:lnTo>
                    <a:pt x="8152" y="5331"/>
                  </a:lnTo>
                  <a:cubicBezTo>
                    <a:pt x="8152" y="5334"/>
                    <a:pt x="8154" y="5342"/>
                    <a:pt x="8148" y="5350"/>
                  </a:cubicBezTo>
                  <a:cubicBezTo>
                    <a:pt x="8141" y="5359"/>
                    <a:pt x="8133" y="5359"/>
                    <a:pt x="8129" y="5359"/>
                  </a:cubicBezTo>
                  <a:lnTo>
                    <a:pt x="5744" y="5359"/>
                  </a:lnTo>
                  <a:cubicBezTo>
                    <a:pt x="5740" y="5359"/>
                    <a:pt x="5733" y="5359"/>
                    <a:pt x="5725" y="5350"/>
                  </a:cubicBezTo>
                  <a:cubicBezTo>
                    <a:pt x="5719" y="5342"/>
                    <a:pt x="5721" y="5334"/>
                    <a:pt x="5721" y="5331"/>
                  </a:cubicBezTo>
                  <a:lnTo>
                    <a:pt x="6937" y="569"/>
                  </a:lnTo>
                  <a:lnTo>
                    <a:pt x="7364" y="2244"/>
                  </a:lnTo>
                  <a:cubicBezTo>
                    <a:pt x="7396" y="2367"/>
                    <a:pt x="7506" y="2449"/>
                    <a:pt x="7627" y="2449"/>
                  </a:cubicBezTo>
                  <a:cubicBezTo>
                    <a:pt x="7650" y="2449"/>
                    <a:pt x="7673" y="2447"/>
                    <a:pt x="7695" y="2441"/>
                  </a:cubicBezTo>
                  <a:cubicBezTo>
                    <a:pt x="7842" y="2404"/>
                    <a:pt x="7929" y="2256"/>
                    <a:pt x="7892" y="2110"/>
                  </a:cubicBezTo>
                  <a:lnTo>
                    <a:pt x="7457" y="405"/>
                  </a:lnTo>
                  <a:cubicBezTo>
                    <a:pt x="7395" y="163"/>
                    <a:pt x="7186" y="1"/>
                    <a:pt x="69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8"/>
            <p:cNvSpPr/>
            <p:nvPr/>
          </p:nvSpPr>
          <p:spPr>
            <a:xfrm>
              <a:off x="2832588" y="3787200"/>
              <a:ext cx="13625" cy="14225"/>
            </a:xfrm>
            <a:custGeom>
              <a:avLst/>
              <a:gdLst/>
              <a:ahLst/>
              <a:cxnLst/>
              <a:rect l="l" t="t" r="r" b="b"/>
              <a:pathLst>
                <a:path w="545" h="569" extrusionOk="0">
                  <a:moveTo>
                    <a:pt x="273" y="0"/>
                  </a:moveTo>
                  <a:cubicBezTo>
                    <a:pt x="122" y="0"/>
                    <a:pt x="0" y="122"/>
                    <a:pt x="0" y="272"/>
                  </a:cubicBezTo>
                  <a:lnTo>
                    <a:pt x="0" y="295"/>
                  </a:lnTo>
                  <a:cubicBezTo>
                    <a:pt x="0" y="446"/>
                    <a:pt x="122" y="568"/>
                    <a:pt x="273" y="568"/>
                  </a:cubicBezTo>
                  <a:cubicBezTo>
                    <a:pt x="423" y="568"/>
                    <a:pt x="545" y="446"/>
                    <a:pt x="545" y="295"/>
                  </a:cubicBezTo>
                  <a:lnTo>
                    <a:pt x="545" y="272"/>
                  </a:lnTo>
                  <a:cubicBezTo>
                    <a:pt x="545" y="122"/>
                    <a:pt x="423"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8"/>
            <p:cNvSpPr/>
            <p:nvPr/>
          </p:nvSpPr>
          <p:spPr>
            <a:xfrm>
              <a:off x="2832588" y="3804725"/>
              <a:ext cx="13625" cy="14225"/>
            </a:xfrm>
            <a:custGeom>
              <a:avLst/>
              <a:gdLst/>
              <a:ahLst/>
              <a:cxnLst/>
              <a:rect l="l" t="t" r="r" b="b"/>
              <a:pathLst>
                <a:path w="545" h="569" extrusionOk="0">
                  <a:moveTo>
                    <a:pt x="273" y="0"/>
                  </a:moveTo>
                  <a:cubicBezTo>
                    <a:pt x="122" y="0"/>
                    <a:pt x="0" y="122"/>
                    <a:pt x="0" y="272"/>
                  </a:cubicBezTo>
                  <a:lnTo>
                    <a:pt x="0" y="296"/>
                  </a:lnTo>
                  <a:cubicBezTo>
                    <a:pt x="0" y="446"/>
                    <a:pt x="122" y="568"/>
                    <a:pt x="273" y="568"/>
                  </a:cubicBezTo>
                  <a:cubicBezTo>
                    <a:pt x="423" y="568"/>
                    <a:pt x="545" y="446"/>
                    <a:pt x="545" y="296"/>
                  </a:cubicBezTo>
                  <a:lnTo>
                    <a:pt x="545" y="272"/>
                  </a:lnTo>
                  <a:cubicBezTo>
                    <a:pt x="545" y="122"/>
                    <a:pt x="423"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8"/>
            <p:cNvSpPr/>
            <p:nvPr/>
          </p:nvSpPr>
          <p:spPr>
            <a:xfrm>
              <a:off x="2608788" y="3787200"/>
              <a:ext cx="13650" cy="14225"/>
            </a:xfrm>
            <a:custGeom>
              <a:avLst/>
              <a:gdLst/>
              <a:ahLst/>
              <a:cxnLst/>
              <a:rect l="l" t="t" r="r" b="b"/>
              <a:pathLst>
                <a:path w="546" h="569" extrusionOk="0">
                  <a:moveTo>
                    <a:pt x="273" y="0"/>
                  </a:moveTo>
                  <a:cubicBezTo>
                    <a:pt x="122" y="0"/>
                    <a:pt x="0" y="122"/>
                    <a:pt x="0" y="272"/>
                  </a:cubicBezTo>
                  <a:lnTo>
                    <a:pt x="0" y="295"/>
                  </a:lnTo>
                  <a:cubicBezTo>
                    <a:pt x="0" y="446"/>
                    <a:pt x="122" y="568"/>
                    <a:pt x="273" y="568"/>
                  </a:cubicBezTo>
                  <a:cubicBezTo>
                    <a:pt x="423" y="568"/>
                    <a:pt x="545" y="446"/>
                    <a:pt x="545" y="295"/>
                  </a:cubicBezTo>
                  <a:lnTo>
                    <a:pt x="545" y="272"/>
                  </a:lnTo>
                  <a:cubicBezTo>
                    <a:pt x="545" y="122"/>
                    <a:pt x="423"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8"/>
            <p:cNvSpPr/>
            <p:nvPr/>
          </p:nvSpPr>
          <p:spPr>
            <a:xfrm>
              <a:off x="2608788" y="3804725"/>
              <a:ext cx="13650" cy="14225"/>
            </a:xfrm>
            <a:custGeom>
              <a:avLst/>
              <a:gdLst/>
              <a:ahLst/>
              <a:cxnLst/>
              <a:rect l="l" t="t" r="r" b="b"/>
              <a:pathLst>
                <a:path w="546" h="569" extrusionOk="0">
                  <a:moveTo>
                    <a:pt x="273" y="0"/>
                  </a:moveTo>
                  <a:cubicBezTo>
                    <a:pt x="122" y="0"/>
                    <a:pt x="0" y="122"/>
                    <a:pt x="0" y="272"/>
                  </a:cubicBezTo>
                  <a:lnTo>
                    <a:pt x="0" y="296"/>
                  </a:lnTo>
                  <a:cubicBezTo>
                    <a:pt x="0" y="446"/>
                    <a:pt x="122" y="568"/>
                    <a:pt x="273" y="568"/>
                  </a:cubicBezTo>
                  <a:cubicBezTo>
                    <a:pt x="423" y="568"/>
                    <a:pt x="545" y="446"/>
                    <a:pt x="545" y="296"/>
                  </a:cubicBezTo>
                  <a:lnTo>
                    <a:pt x="545" y="272"/>
                  </a:lnTo>
                  <a:cubicBezTo>
                    <a:pt x="545" y="122"/>
                    <a:pt x="423"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8"/>
            <p:cNvSpPr/>
            <p:nvPr/>
          </p:nvSpPr>
          <p:spPr>
            <a:xfrm>
              <a:off x="2775763" y="3719025"/>
              <a:ext cx="13650" cy="14225"/>
            </a:xfrm>
            <a:custGeom>
              <a:avLst/>
              <a:gdLst/>
              <a:ahLst/>
              <a:cxnLst/>
              <a:rect l="l" t="t" r="r" b="b"/>
              <a:pathLst>
                <a:path w="546" h="569" extrusionOk="0">
                  <a:moveTo>
                    <a:pt x="273" y="1"/>
                  </a:moveTo>
                  <a:cubicBezTo>
                    <a:pt x="122" y="1"/>
                    <a:pt x="0" y="122"/>
                    <a:pt x="0" y="274"/>
                  </a:cubicBezTo>
                  <a:lnTo>
                    <a:pt x="0" y="297"/>
                  </a:lnTo>
                  <a:cubicBezTo>
                    <a:pt x="0" y="447"/>
                    <a:pt x="122" y="569"/>
                    <a:pt x="273" y="569"/>
                  </a:cubicBezTo>
                  <a:cubicBezTo>
                    <a:pt x="423" y="569"/>
                    <a:pt x="545" y="447"/>
                    <a:pt x="545" y="297"/>
                  </a:cubicBezTo>
                  <a:lnTo>
                    <a:pt x="545" y="274"/>
                  </a:lnTo>
                  <a:cubicBezTo>
                    <a:pt x="545" y="122"/>
                    <a:pt x="423" y="1"/>
                    <a:pt x="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8"/>
            <p:cNvSpPr/>
            <p:nvPr/>
          </p:nvSpPr>
          <p:spPr>
            <a:xfrm>
              <a:off x="2665588" y="3719025"/>
              <a:ext cx="13650" cy="14225"/>
            </a:xfrm>
            <a:custGeom>
              <a:avLst/>
              <a:gdLst/>
              <a:ahLst/>
              <a:cxnLst/>
              <a:rect l="l" t="t" r="r" b="b"/>
              <a:pathLst>
                <a:path w="546" h="569" extrusionOk="0">
                  <a:moveTo>
                    <a:pt x="274" y="1"/>
                  </a:moveTo>
                  <a:cubicBezTo>
                    <a:pt x="123" y="1"/>
                    <a:pt x="1" y="122"/>
                    <a:pt x="1" y="274"/>
                  </a:cubicBezTo>
                  <a:lnTo>
                    <a:pt x="1" y="297"/>
                  </a:lnTo>
                  <a:cubicBezTo>
                    <a:pt x="1" y="447"/>
                    <a:pt x="123" y="569"/>
                    <a:pt x="274" y="569"/>
                  </a:cubicBezTo>
                  <a:cubicBezTo>
                    <a:pt x="424" y="569"/>
                    <a:pt x="546" y="447"/>
                    <a:pt x="546" y="297"/>
                  </a:cubicBezTo>
                  <a:lnTo>
                    <a:pt x="546" y="274"/>
                  </a:lnTo>
                  <a:cubicBezTo>
                    <a:pt x="546" y="122"/>
                    <a:pt x="424"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8"/>
            <p:cNvSpPr/>
            <p:nvPr/>
          </p:nvSpPr>
          <p:spPr>
            <a:xfrm>
              <a:off x="2710213" y="3508725"/>
              <a:ext cx="34575" cy="34625"/>
            </a:xfrm>
            <a:custGeom>
              <a:avLst/>
              <a:gdLst/>
              <a:ahLst/>
              <a:cxnLst/>
              <a:rect l="l" t="t" r="r" b="b"/>
              <a:pathLst>
                <a:path w="1383" h="1385" extrusionOk="0">
                  <a:moveTo>
                    <a:pt x="692" y="546"/>
                  </a:moveTo>
                  <a:cubicBezTo>
                    <a:pt x="773" y="546"/>
                    <a:pt x="838" y="612"/>
                    <a:pt x="838" y="693"/>
                  </a:cubicBezTo>
                  <a:cubicBezTo>
                    <a:pt x="838" y="773"/>
                    <a:pt x="773" y="839"/>
                    <a:pt x="692" y="839"/>
                  </a:cubicBezTo>
                  <a:cubicBezTo>
                    <a:pt x="612" y="839"/>
                    <a:pt x="545" y="773"/>
                    <a:pt x="545" y="693"/>
                  </a:cubicBezTo>
                  <a:cubicBezTo>
                    <a:pt x="545" y="612"/>
                    <a:pt x="612" y="546"/>
                    <a:pt x="692" y="546"/>
                  </a:cubicBezTo>
                  <a:close/>
                  <a:moveTo>
                    <a:pt x="692" y="1"/>
                  </a:moveTo>
                  <a:cubicBezTo>
                    <a:pt x="310" y="1"/>
                    <a:pt x="0" y="312"/>
                    <a:pt x="0" y="693"/>
                  </a:cubicBezTo>
                  <a:cubicBezTo>
                    <a:pt x="0" y="1074"/>
                    <a:pt x="310" y="1384"/>
                    <a:pt x="692" y="1384"/>
                  </a:cubicBezTo>
                  <a:cubicBezTo>
                    <a:pt x="1073" y="1384"/>
                    <a:pt x="1383" y="1074"/>
                    <a:pt x="1383" y="693"/>
                  </a:cubicBezTo>
                  <a:cubicBezTo>
                    <a:pt x="1383" y="312"/>
                    <a:pt x="1073" y="1"/>
                    <a:pt x="6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 name="Google Shape;884;p58"/>
          <p:cNvGrpSpPr/>
          <p:nvPr/>
        </p:nvGrpSpPr>
        <p:grpSpPr>
          <a:xfrm>
            <a:off x="1803213" y="3414600"/>
            <a:ext cx="379250" cy="465000"/>
            <a:chOff x="1803213" y="3414600"/>
            <a:chExt cx="379250" cy="465000"/>
          </a:xfrm>
        </p:grpSpPr>
        <p:sp>
          <p:nvSpPr>
            <p:cNvPr id="885" name="Google Shape;885;p58"/>
            <p:cNvSpPr/>
            <p:nvPr/>
          </p:nvSpPr>
          <p:spPr>
            <a:xfrm>
              <a:off x="1803213" y="3414600"/>
              <a:ext cx="379250" cy="427225"/>
            </a:xfrm>
            <a:custGeom>
              <a:avLst/>
              <a:gdLst/>
              <a:ahLst/>
              <a:cxnLst/>
              <a:rect l="l" t="t" r="r" b="b"/>
              <a:pathLst>
                <a:path w="15170" h="17089" extrusionOk="0">
                  <a:moveTo>
                    <a:pt x="3080" y="4595"/>
                  </a:moveTo>
                  <a:cubicBezTo>
                    <a:pt x="3228" y="4595"/>
                    <a:pt x="3374" y="4627"/>
                    <a:pt x="3506" y="4689"/>
                  </a:cubicBezTo>
                  <a:lnTo>
                    <a:pt x="3506" y="6491"/>
                  </a:lnTo>
                  <a:cubicBezTo>
                    <a:pt x="3506" y="6496"/>
                    <a:pt x="3506" y="6501"/>
                    <a:pt x="3506" y="6506"/>
                  </a:cubicBezTo>
                  <a:cubicBezTo>
                    <a:pt x="3374" y="6567"/>
                    <a:pt x="3228" y="6600"/>
                    <a:pt x="3080" y="6600"/>
                  </a:cubicBezTo>
                  <a:cubicBezTo>
                    <a:pt x="2528" y="6600"/>
                    <a:pt x="2078" y="6150"/>
                    <a:pt x="2078" y="5597"/>
                  </a:cubicBezTo>
                  <a:cubicBezTo>
                    <a:pt x="2078" y="5045"/>
                    <a:pt x="2528" y="4595"/>
                    <a:pt x="3080" y="4595"/>
                  </a:cubicBezTo>
                  <a:close/>
                  <a:moveTo>
                    <a:pt x="12090" y="4595"/>
                  </a:moveTo>
                  <a:cubicBezTo>
                    <a:pt x="12642" y="4595"/>
                    <a:pt x="13092" y="5045"/>
                    <a:pt x="13092" y="5597"/>
                  </a:cubicBezTo>
                  <a:cubicBezTo>
                    <a:pt x="13092" y="6150"/>
                    <a:pt x="12642" y="6600"/>
                    <a:pt x="12090" y="6600"/>
                  </a:cubicBezTo>
                  <a:cubicBezTo>
                    <a:pt x="11942" y="6600"/>
                    <a:pt x="11796" y="6567"/>
                    <a:pt x="11663" y="6504"/>
                  </a:cubicBezTo>
                  <a:cubicBezTo>
                    <a:pt x="11663" y="6501"/>
                    <a:pt x="11664" y="6496"/>
                    <a:pt x="11664" y="6491"/>
                  </a:cubicBezTo>
                  <a:lnTo>
                    <a:pt x="11664" y="4689"/>
                  </a:lnTo>
                  <a:cubicBezTo>
                    <a:pt x="11796" y="4627"/>
                    <a:pt x="11942" y="4595"/>
                    <a:pt x="12090" y="4595"/>
                  </a:cubicBezTo>
                  <a:close/>
                  <a:moveTo>
                    <a:pt x="4051" y="3464"/>
                  </a:moveTo>
                  <a:cubicBezTo>
                    <a:pt x="4732" y="3667"/>
                    <a:pt x="5566" y="3824"/>
                    <a:pt x="6520" y="3824"/>
                  </a:cubicBezTo>
                  <a:cubicBezTo>
                    <a:pt x="6907" y="3824"/>
                    <a:pt x="7316" y="3798"/>
                    <a:pt x="7741" y="3739"/>
                  </a:cubicBezTo>
                  <a:cubicBezTo>
                    <a:pt x="8534" y="3629"/>
                    <a:pt x="9190" y="3588"/>
                    <a:pt x="9728" y="3588"/>
                  </a:cubicBezTo>
                  <a:cubicBezTo>
                    <a:pt x="10329" y="3588"/>
                    <a:pt x="10783" y="3639"/>
                    <a:pt x="11120" y="3705"/>
                  </a:cubicBezTo>
                  <a:lnTo>
                    <a:pt x="11120" y="6491"/>
                  </a:lnTo>
                  <a:cubicBezTo>
                    <a:pt x="11120" y="7814"/>
                    <a:pt x="10379" y="9021"/>
                    <a:pt x="9217" y="9626"/>
                  </a:cubicBezTo>
                  <a:lnTo>
                    <a:pt x="8988" y="8873"/>
                  </a:lnTo>
                  <a:cubicBezTo>
                    <a:pt x="8902" y="8589"/>
                    <a:pt x="8680" y="8373"/>
                    <a:pt x="8394" y="8295"/>
                  </a:cubicBezTo>
                  <a:cubicBezTo>
                    <a:pt x="8319" y="8274"/>
                    <a:pt x="8243" y="8264"/>
                    <a:pt x="8167" y="8264"/>
                  </a:cubicBezTo>
                  <a:cubicBezTo>
                    <a:pt x="7982" y="8264"/>
                    <a:pt x="7801" y="8325"/>
                    <a:pt x="7649" y="8440"/>
                  </a:cubicBezTo>
                  <a:cubicBezTo>
                    <a:pt x="7627" y="8457"/>
                    <a:pt x="7606" y="8476"/>
                    <a:pt x="7585" y="8496"/>
                  </a:cubicBezTo>
                  <a:cubicBezTo>
                    <a:pt x="7564" y="8476"/>
                    <a:pt x="7543" y="8457"/>
                    <a:pt x="7521" y="8440"/>
                  </a:cubicBezTo>
                  <a:cubicBezTo>
                    <a:pt x="7369" y="8325"/>
                    <a:pt x="7188" y="8264"/>
                    <a:pt x="7003" y="8264"/>
                  </a:cubicBezTo>
                  <a:cubicBezTo>
                    <a:pt x="6927" y="8264"/>
                    <a:pt x="6851" y="8274"/>
                    <a:pt x="6776" y="8295"/>
                  </a:cubicBezTo>
                  <a:cubicBezTo>
                    <a:pt x="6491" y="8373"/>
                    <a:pt x="6268" y="8589"/>
                    <a:pt x="6182" y="8873"/>
                  </a:cubicBezTo>
                  <a:lnTo>
                    <a:pt x="5953" y="9626"/>
                  </a:lnTo>
                  <a:cubicBezTo>
                    <a:pt x="4791" y="9021"/>
                    <a:pt x="4051" y="7814"/>
                    <a:pt x="4051" y="6491"/>
                  </a:cubicBezTo>
                  <a:lnTo>
                    <a:pt x="4051" y="3464"/>
                  </a:lnTo>
                  <a:close/>
                  <a:moveTo>
                    <a:pt x="11525" y="7545"/>
                  </a:moveTo>
                  <a:cubicBezTo>
                    <a:pt x="11707" y="7629"/>
                    <a:pt x="11885" y="7723"/>
                    <a:pt x="12055" y="7829"/>
                  </a:cubicBezTo>
                  <a:cubicBezTo>
                    <a:pt x="11605" y="8322"/>
                    <a:pt x="10676" y="9315"/>
                    <a:pt x="9472" y="10471"/>
                  </a:cubicBezTo>
                  <a:lnTo>
                    <a:pt x="9377" y="10156"/>
                  </a:lnTo>
                  <a:cubicBezTo>
                    <a:pt x="10449" y="9632"/>
                    <a:pt x="11224" y="8670"/>
                    <a:pt x="11525" y="7545"/>
                  </a:cubicBezTo>
                  <a:close/>
                  <a:moveTo>
                    <a:pt x="12620" y="8017"/>
                  </a:moveTo>
                  <a:cubicBezTo>
                    <a:pt x="13339" y="8475"/>
                    <a:pt x="13869" y="9064"/>
                    <a:pt x="14201" y="9771"/>
                  </a:cubicBezTo>
                  <a:cubicBezTo>
                    <a:pt x="14037" y="9968"/>
                    <a:pt x="13568" y="10506"/>
                    <a:pt x="12594" y="11461"/>
                  </a:cubicBezTo>
                  <a:cubicBezTo>
                    <a:pt x="12486" y="11566"/>
                    <a:pt x="12485" y="11739"/>
                    <a:pt x="12590" y="11846"/>
                  </a:cubicBezTo>
                  <a:cubicBezTo>
                    <a:pt x="12643" y="11901"/>
                    <a:pt x="12713" y="11928"/>
                    <a:pt x="12785" y="11928"/>
                  </a:cubicBezTo>
                  <a:cubicBezTo>
                    <a:pt x="12854" y="11928"/>
                    <a:pt x="12922" y="11902"/>
                    <a:pt x="12975" y="11850"/>
                  </a:cubicBezTo>
                  <a:cubicBezTo>
                    <a:pt x="13711" y="11130"/>
                    <a:pt x="14163" y="10643"/>
                    <a:pt x="14420" y="10351"/>
                  </a:cubicBezTo>
                  <a:cubicBezTo>
                    <a:pt x="14559" y="10828"/>
                    <a:pt x="14566" y="11188"/>
                    <a:pt x="14564" y="11260"/>
                  </a:cubicBezTo>
                  <a:cubicBezTo>
                    <a:pt x="14531" y="11458"/>
                    <a:pt x="14473" y="11667"/>
                    <a:pt x="14391" y="11882"/>
                  </a:cubicBezTo>
                  <a:cubicBezTo>
                    <a:pt x="14219" y="12334"/>
                    <a:pt x="13840" y="12832"/>
                    <a:pt x="13236" y="13405"/>
                  </a:cubicBezTo>
                  <a:lnTo>
                    <a:pt x="10323" y="12109"/>
                  </a:lnTo>
                  <a:cubicBezTo>
                    <a:pt x="10918" y="11675"/>
                    <a:pt x="12062" y="10781"/>
                    <a:pt x="12991" y="9691"/>
                  </a:cubicBezTo>
                  <a:cubicBezTo>
                    <a:pt x="13090" y="9577"/>
                    <a:pt x="13076" y="9404"/>
                    <a:pt x="12962" y="9307"/>
                  </a:cubicBezTo>
                  <a:cubicBezTo>
                    <a:pt x="12910" y="9263"/>
                    <a:pt x="12847" y="9241"/>
                    <a:pt x="12784" y="9241"/>
                  </a:cubicBezTo>
                  <a:cubicBezTo>
                    <a:pt x="12708" y="9241"/>
                    <a:pt x="12631" y="9274"/>
                    <a:pt x="12577" y="9337"/>
                  </a:cubicBezTo>
                  <a:cubicBezTo>
                    <a:pt x="11615" y="10463"/>
                    <a:pt x="10379" y="11398"/>
                    <a:pt x="9864" y="11767"/>
                  </a:cubicBezTo>
                  <a:lnTo>
                    <a:pt x="9649" y="11056"/>
                  </a:lnTo>
                  <a:cubicBezTo>
                    <a:pt x="11132" y="9645"/>
                    <a:pt x="12239" y="8440"/>
                    <a:pt x="12620" y="8017"/>
                  </a:cubicBezTo>
                  <a:close/>
                  <a:moveTo>
                    <a:pt x="14374" y="12973"/>
                  </a:moveTo>
                  <a:lnTo>
                    <a:pt x="14374" y="13945"/>
                  </a:lnTo>
                  <a:cubicBezTo>
                    <a:pt x="14283" y="13882"/>
                    <a:pt x="14187" y="13827"/>
                    <a:pt x="14083" y="13781"/>
                  </a:cubicBezTo>
                  <a:lnTo>
                    <a:pt x="13774" y="13644"/>
                  </a:lnTo>
                  <a:cubicBezTo>
                    <a:pt x="14006" y="13411"/>
                    <a:pt x="14206" y="13188"/>
                    <a:pt x="14374" y="12973"/>
                  </a:cubicBezTo>
                  <a:close/>
                  <a:moveTo>
                    <a:pt x="10837" y="15981"/>
                  </a:moveTo>
                  <a:lnTo>
                    <a:pt x="11268" y="16205"/>
                  </a:lnTo>
                  <a:lnTo>
                    <a:pt x="10533" y="16205"/>
                  </a:lnTo>
                  <a:cubicBezTo>
                    <a:pt x="10629" y="16134"/>
                    <a:pt x="10730" y="16060"/>
                    <a:pt x="10837" y="15981"/>
                  </a:cubicBezTo>
                  <a:close/>
                  <a:moveTo>
                    <a:pt x="7002" y="8809"/>
                  </a:moveTo>
                  <a:cubicBezTo>
                    <a:pt x="7070" y="8809"/>
                    <a:pt x="7135" y="8831"/>
                    <a:pt x="7190" y="8873"/>
                  </a:cubicBezTo>
                  <a:cubicBezTo>
                    <a:pt x="7268" y="8933"/>
                    <a:pt x="7312" y="9023"/>
                    <a:pt x="7312" y="9122"/>
                  </a:cubicBezTo>
                  <a:lnTo>
                    <a:pt x="7312" y="13735"/>
                  </a:lnTo>
                  <a:cubicBezTo>
                    <a:pt x="7312" y="13784"/>
                    <a:pt x="7285" y="13828"/>
                    <a:pt x="7242" y="13850"/>
                  </a:cubicBezTo>
                  <a:lnTo>
                    <a:pt x="2335" y="16408"/>
                  </a:lnTo>
                  <a:cubicBezTo>
                    <a:pt x="2164" y="16497"/>
                    <a:pt x="1977" y="16542"/>
                    <a:pt x="1789" y="16542"/>
                  </a:cubicBezTo>
                  <a:cubicBezTo>
                    <a:pt x="1668" y="16542"/>
                    <a:pt x="1546" y="16524"/>
                    <a:pt x="1427" y="16486"/>
                  </a:cubicBezTo>
                  <a:cubicBezTo>
                    <a:pt x="1125" y="16388"/>
                    <a:pt x="879" y="16179"/>
                    <a:pt x="735" y="15895"/>
                  </a:cubicBezTo>
                  <a:cubicBezTo>
                    <a:pt x="586" y="15604"/>
                    <a:pt x="565" y="15273"/>
                    <a:pt x="675" y="14964"/>
                  </a:cubicBezTo>
                  <a:cubicBezTo>
                    <a:pt x="784" y="14656"/>
                    <a:pt x="1009" y="14412"/>
                    <a:pt x="1308" y="14279"/>
                  </a:cubicBezTo>
                  <a:lnTo>
                    <a:pt x="5508" y="12411"/>
                  </a:lnTo>
                  <a:cubicBezTo>
                    <a:pt x="5519" y="12406"/>
                    <a:pt x="5529" y="12401"/>
                    <a:pt x="5539" y="12395"/>
                  </a:cubicBezTo>
                  <a:cubicBezTo>
                    <a:pt x="5654" y="12324"/>
                    <a:pt x="5739" y="12214"/>
                    <a:pt x="5778" y="12085"/>
                  </a:cubicBezTo>
                  <a:lnTo>
                    <a:pt x="6703" y="9031"/>
                  </a:lnTo>
                  <a:cubicBezTo>
                    <a:pt x="6734" y="8927"/>
                    <a:pt x="6815" y="8849"/>
                    <a:pt x="6920" y="8820"/>
                  </a:cubicBezTo>
                  <a:cubicBezTo>
                    <a:pt x="6947" y="8813"/>
                    <a:pt x="6975" y="8809"/>
                    <a:pt x="7002" y="8809"/>
                  </a:cubicBezTo>
                  <a:close/>
                  <a:moveTo>
                    <a:pt x="8168" y="8809"/>
                  </a:moveTo>
                  <a:cubicBezTo>
                    <a:pt x="8195" y="8809"/>
                    <a:pt x="8223" y="8813"/>
                    <a:pt x="8250" y="8820"/>
                  </a:cubicBezTo>
                  <a:cubicBezTo>
                    <a:pt x="8355" y="8849"/>
                    <a:pt x="8435" y="8927"/>
                    <a:pt x="8467" y="9031"/>
                  </a:cubicBezTo>
                  <a:lnTo>
                    <a:pt x="9392" y="12085"/>
                  </a:lnTo>
                  <a:cubicBezTo>
                    <a:pt x="9429" y="12208"/>
                    <a:pt x="9507" y="12313"/>
                    <a:pt x="9614" y="12383"/>
                  </a:cubicBezTo>
                  <a:cubicBezTo>
                    <a:pt x="9617" y="12385"/>
                    <a:pt x="9620" y="12388"/>
                    <a:pt x="9623" y="12389"/>
                  </a:cubicBezTo>
                  <a:cubicBezTo>
                    <a:pt x="9625" y="12392"/>
                    <a:pt x="9628" y="12393"/>
                    <a:pt x="9630" y="12395"/>
                  </a:cubicBezTo>
                  <a:cubicBezTo>
                    <a:pt x="9633" y="12396"/>
                    <a:pt x="9635" y="12396"/>
                    <a:pt x="9638" y="12398"/>
                  </a:cubicBezTo>
                  <a:cubicBezTo>
                    <a:pt x="9644" y="12401"/>
                    <a:pt x="9650" y="12405"/>
                    <a:pt x="9655" y="12408"/>
                  </a:cubicBezTo>
                  <a:cubicBezTo>
                    <a:pt x="9657" y="12409"/>
                    <a:pt x="9660" y="12410"/>
                    <a:pt x="9662" y="12411"/>
                  </a:cubicBezTo>
                  <a:lnTo>
                    <a:pt x="13862" y="14279"/>
                  </a:lnTo>
                  <a:cubicBezTo>
                    <a:pt x="14161" y="14412"/>
                    <a:pt x="14386" y="14656"/>
                    <a:pt x="14495" y="14964"/>
                  </a:cubicBezTo>
                  <a:cubicBezTo>
                    <a:pt x="14605" y="15273"/>
                    <a:pt x="14584" y="15604"/>
                    <a:pt x="14435" y="15895"/>
                  </a:cubicBezTo>
                  <a:cubicBezTo>
                    <a:pt x="14291" y="16179"/>
                    <a:pt x="14045" y="16388"/>
                    <a:pt x="13742" y="16486"/>
                  </a:cubicBezTo>
                  <a:cubicBezTo>
                    <a:pt x="13623" y="16524"/>
                    <a:pt x="13501" y="16542"/>
                    <a:pt x="13381" y="16542"/>
                  </a:cubicBezTo>
                  <a:cubicBezTo>
                    <a:pt x="13193" y="16542"/>
                    <a:pt x="13006" y="16497"/>
                    <a:pt x="12835" y="16408"/>
                  </a:cubicBezTo>
                  <a:lnTo>
                    <a:pt x="10012" y="14937"/>
                  </a:lnTo>
                  <a:cubicBezTo>
                    <a:pt x="9971" y="14916"/>
                    <a:pt x="9928" y="14906"/>
                    <a:pt x="9886" y="14906"/>
                  </a:cubicBezTo>
                  <a:cubicBezTo>
                    <a:pt x="9788" y="14906"/>
                    <a:pt x="9693" y="14959"/>
                    <a:pt x="9645" y="15053"/>
                  </a:cubicBezTo>
                  <a:cubicBezTo>
                    <a:pt x="9575" y="15186"/>
                    <a:pt x="9627" y="15350"/>
                    <a:pt x="9761" y="15419"/>
                  </a:cubicBezTo>
                  <a:lnTo>
                    <a:pt x="10299" y="15701"/>
                  </a:lnTo>
                  <a:cubicBezTo>
                    <a:pt x="10046" y="15887"/>
                    <a:pt x="9828" y="16051"/>
                    <a:pt x="9638" y="16205"/>
                  </a:cubicBezTo>
                  <a:lnTo>
                    <a:pt x="7306" y="16205"/>
                  </a:lnTo>
                  <a:lnTo>
                    <a:pt x="8276" y="15546"/>
                  </a:lnTo>
                  <a:cubicBezTo>
                    <a:pt x="8400" y="15462"/>
                    <a:pt x="8432" y="15293"/>
                    <a:pt x="8348" y="15167"/>
                  </a:cubicBezTo>
                  <a:cubicBezTo>
                    <a:pt x="8295" y="15090"/>
                    <a:pt x="8210" y="15048"/>
                    <a:pt x="8123" y="15048"/>
                  </a:cubicBezTo>
                  <a:cubicBezTo>
                    <a:pt x="8070" y="15048"/>
                    <a:pt x="8017" y="15064"/>
                    <a:pt x="7970" y="15096"/>
                  </a:cubicBezTo>
                  <a:lnTo>
                    <a:pt x="6336" y="16205"/>
                  </a:lnTo>
                  <a:lnTo>
                    <a:pt x="3902" y="16205"/>
                  </a:lnTo>
                  <a:lnTo>
                    <a:pt x="7494" y="14333"/>
                  </a:lnTo>
                  <a:cubicBezTo>
                    <a:pt x="7526" y="14317"/>
                    <a:pt x="7557" y="14298"/>
                    <a:pt x="7585" y="14277"/>
                  </a:cubicBezTo>
                  <a:cubicBezTo>
                    <a:pt x="7613" y="14298"/>
                    <a:pt x="7644" y="14317"/>
                    <a:pt x="7676" y="14333"/>
                  </a:cubicBezTo>
                  <a:lnTo>
                    <a:pt x="8607" y="14819"/>
                  </a:lnTo>
                  <a:cubicBezTo>
                    <a:pt x="8647" y="14840"/>
                    <a:pt x="8690" y="14850"/>
                    <a:pt x="8732" y="14850"/>
                  </a:cubicBezTo>
                  <a:cubicBezTo>
                    <a:pt x="8830" y="14850"/>
                    <a:pt x="8926" y="14797"/>
                    <a:pt x="8975" y="14704"/>
                  </a:cubicBezTo>
                  <a:cubicBezTo>
                    <a:pt x="9044" y="14570"/>
                    <a:pt x="8992" y="14405"/>
                    <a:pt x="8859" y="14336"/>
                  </a:cubicBezTo>
                  <a:lnTo>
                    <a:pt x="7928" y="13850"/>
                  </a:lnTo>
                  <a:cubicBezTo>
                    <a:pt x="7884" y="13828"/>
                    <a:pt x="7857" y="13784"/>
                    <a:pt x="7857" y="13735"/>
                  </a:cubicBezTo>
                  <a:lnTo>
                    <a:pt x="7857" y="9122"/>
                  </a:lnTo>
                  <a:cubicBezTo>
                    <a:pt x="7857" y="9023"/>
                    <a:pt x="7902" y="8933"/>
                    <a:pt x="7980" y="8873"/>
                  </a:cubicBezTo>
                  <a:cubicBezTo>
                    <a:pt x="8035" y="8831"/>
                    <a:pt x="8101" y="8809"/>
                    <a:pt x="8168" y="8809"/>
                  </a:cubicBezTo>
                  <a:close/>
                  <a:moveTo>
                    <a:pt x="8196" y="0"/>
                  </a:moveTo>
                  <a:cubicBezTo>
                    <a:pt x="7334" y="0"/>
                    <a:pt x="6416" y="162"/>
                    <a:pt x="5466" y="481"/>
                  </a:cubicBezTo>
                  <a:cubicBezTo>
                    <a:pt x="5323" y="529"/>
                    <a:pt x="5247" y="683"/>
                    <a:pt x="5295" y="825"/>
                  </a:cubicBezTo>
                  <a:cubicBezTo>
                    <a:pt x="5333" y="939"/>
                    <a:pt x="5439" y="1012"/>
                    <a:pt x="5553" y="1012"/>
                  </a:cubicBezTo>
                  <a:cubicBezTo>
                    <a:pt x="5582" y="1012"/>
                    <a:pt x="5611" y="1007"/>
                    <a:pt x="5640" y="997"/>
                  </a:cubicBezTo>
                  <a:cubicBezTo>
                    <a:pt x="6534" y="697"/>
                    <a:pt x="7393" y="545"/>
                    <a:pt x="8196" y="545"/>
                  </a:cubicBezTo>
                  <a:cubicBezTo>
                    <a:pt x="10267" y="545"/>
                    <a:pt x="11164" y="2205"/>
                    <a:pt x="11514" y="3194"/>
                  </a:cubicBezTo>
                  <a:cubicBezTo>
                    <a:pt x="11517" y="3199"/>
                    <a:pt x="11520" y="3209"/>
                    <a:pt x="11509" y="3220"/>
                  </a:cubicBezTo>
                  <a:cubicBezTo>
                    <a:pt x="11502" y="3227"/>
                    <a:pt x="11495" y="3229"/>
                    <a:pt x="11489" y="3229"/>
                  </a:cubicBezTo>
                  <a:cubicBezTo>
                    <a:pt x="11486" y="3229"/>
                    <a:pt x="11483" y="3229"/>
                    <a:pt x="11481" y="3228"/>
                  </a:cubicBezTo>
                  <a:cubicBezTo>
                    <a:pt x="11101" y="3131"/>
                    <a:pt x="10534" y="3044"/>
                    <a:pt x="9727" y="3044"/>
                  </a:cubicBezTo>
                  <a:cubicBezTo>
                    <a:pt x="9163" y="3044"/>
                    <a:pt x="8482" y="3086"/>
                    <a:pt x="7666" y="3199"/>
                  </a:cubicBezTo>
                  <a:cubicBezTo>
                    <a:pt x="7266" y="3254"/>
                    <a:pt x="6882" y="3279"/>
                    <a:pt x="6518" y="3279"/>
                  </a:cubicBezTo>
                  <a:cubicBezTo>
                    <a:pt x="4830" y="3279"/>
                    <a:pt x="3549" y="2758"/>
                    <a:pt x="2871" y="2404"/>
                  </a:cubicBezTo>
                  <a:cubicBezTo>
                    <a:pt x="2868" y="2402"/>
                    <a:pt x="2858" y="2397"/>
                    <a:pt x="2858" y="2382"/>
                  </a:cubicBezTo>
                  <a:cubicBezTo>
                    <a:pt x="2856" y="2366"/>
                    <a:pt x="2865" y="2360"/>
                    <a:pt x="2870" y="2358"/>
                  </a:cubicBezTo>
                  <a:cubicBezTo>
                    <a:pt x="3204" y="2136"/>
                    <a:pt x="3748" y="1805"/>
                    <a:pt x="4428" y="1486"/>
                  </a:cubicBezTo>
                  <a:cubicBezTo>
                    <a:pt x="4565" y="1422"/>
                    <a:pt x="4624" y="1259"/>
                    <a:pt x="4560" y="1123"/>
                  </a:cubicBezTo>
                  <a:cubicBezTo>
                    <a:pt x="4513" y="1024"/>
                    <a:pt x="4416" y="966"/>
                    <a:pt x="4313" y="966"/>
                  </a:cubicBezTo>
                  <a:cubicBezTo>
                    <a:pt x="4274" y="966"/>
                    <a:pt x="4235" y="975"/>
                    <a:pt x="4197" y="993"/>
                  </a:cubicBezTo>
                  <a:cubicBezTo>
                    <a:pt x="3487" y="1326"/>
                    <a:pt x="2920" y="1671"/>
                    <a:pt x="2570" y="1903"/>
                  </a:cubicBezTo>
                  <a:cubicBezTo>
                    <a:pt x="2399" y="2016"/>
                    <a:pt x="2303" y="2205"/>
                    <a:pt x="2313" y="2409"/>
                  </a:cubicBezTo>
                  <a:cubicBezTo>
                    <a:pt x="2324" y="2613"/>
                    <a:pt x="2438" y="2793"/>
                    <a:pt x="2619" y="2888"/>
                  </a:cubicBezTo>
                  <a:cubicBezTo>
                    <a:pt x="2850" y="3008"/>
                    <a:pt x="3149" y="3148"/>
                    <a:pt x="3506" y="3281"/>
                  </a:cubicBezTo>
                  <a:lnTo>
                    <a:pt x="3506" y="4110"/>
                  </a:lnTo>
                  <a:cubicBezTo>
                    <a:pt x="3368" y="4071"/>
                    <a:pt x="3225" y="4050"/>
                    <a:pt x="3080" y="4050"/>
                  </a:cubicBezTo>
                  <a:cubicBezTo>
                    <a:pt x="2227" y="4050"/>
                    <a:pt x="1533" y="4743"/>
                    <a:pt x="1533" y="5597"/>
                  </a:cubicBezTo>
                  <a:cubicBezTo>
                    <a:pt x="1533" y="6450"/>
                    <a:pt x="2227" y="7145"/>
                    <a:pt x="3080" y="7145"/>
                  </a:cubicBezTo>
                  <a:cubicBezTo>
                    <a:pt x="3133" y="7145"/>
                    <a:pt x="3186" y="7142"/>
                    <a:pt x="3239" y="7137"/>
                  </a:cubicBezTo>
                  <a:lnTo>
                    <a:pt x="3239" y="7137"/>
                  </a:lnTo>
                  <a:cubicBezTo>
                    <a:pt x="1673" y="7924"/>
                    <a:pt x="568" y="9435"/>
                    <a:pt x="311" y="11183"/>
                  </a:cubicBezTo>
                  <a:cubicBezTo>
                    <a:pt x="289" y="11331"/>
                    <a:pt x="391" y="11469"/>
                    <a:pt x="539" y="11491"/>
                  </a:cubicBezTo>
                  <a:cubicBezTo>
                    <a:pt x="553" y="11494"/>
                    <a:pt x="567" y="11494"/>
                    <a:pt x="580" y="11494"/>
                  </a:cubicBezTo>
                  <a:cubicBezTo>
                    <a:pt x="713" y="11494"/>
                    <a:pt x="830" y="11397"/>
                    <a:pt x="849" y="11261"/>
                  </a:cubicBezTo>
                  <a:cubicBezTo>
                    <a:pt x="1089" y="9631"/>
                    <a:pt x="2152" y="8229"/>
                    <a:pt x="3645" y="7545"/>
                  </a:cubicBezTo>
                  <a:cubicBezTo>
                    <a:pt x="3946" y="8670"/>
                    <a:pt x="4721" y="9631"/>
                    <a:pt x="5793" y="10156"/>
                  </a:cubicBezTo>
                  <a:lnTo>
                    <a:pt x="5256" y="11927"/>
                  </a:lnTo>
                  <a:lnTo>
                    <a:pt x="3779" y="12583"/>
                  </a:lnTo>
                  <a:lnTo>
                    <a:pt x="3779" y="11084"/>
                  </a:lnTo>
                  <a:cubicBezTo>
                    <a:pt x="3779" y="10934"/>
                    <a:pt x="3657" y="10813"/>
                    <a:pt x="3507" y="10813"/>
                  </a:cubicBezTo>
                  <a:cubicBezTo>
                    <a:pt x="3357" y="10813"/>
                    <a:pt x="3234" y="10934"/>
                    <a:pt x="3234" y="11084"/>
                  </a:cubicBezTo>
                  <a:lnTo>
                    <a:pt x="3234" y="12826"/>
                  </a:lnTo>
                  <a:lnTo>
                    <a:pt x="1087" y="13781"/>
                  </a:lnTo>
                  <a:cubicBezTo>
                    <a:pt x="983" y="13827"/>
                    <a:pt x="886" y="13882"/>
                    <a:pt x="797" y="13945"/>
                  </a:cubicBezTo>
                  <a:lnTo>
                    <a:pt x="797" y="12463"/>
                  </a:lnTo>
                  <a:cubicBezTo>
                    <a:pt x="797" y="12313"/>
                    <a:pt x="675" y="12191"/>
                    <a:pt x="525" y="12191"/>
                  </a:cubicBezTo>
                  <a:cubicBezTo>
                    <a:pt x="373" y="12191"/>
                    <a:pt x="252" y="12313"/>
                    <a:pt x="252" y="12463"/>
                  </a:cubicBezTo>
                  <a:lnTo>
                    <a:pt x="252" y="14571"/>
                  </a:lnTo>
                  <a:cubicBezTo>
                    <a:pt x="217" y="14638"/>
                    <a:pt x="187" y="14709"/>
                    <a:pt x="161" y="14782"/>
                  </a:cubicBezTo>
                  <a:cubicBezTo>
                    <a:pt x="1" y="15232"/>
                    <a:pt x="33" y="15716"/>
                    <a:pt x="249" y="16142"/>
                  </a:cubicBezTo>
                  <a:cubicBezTo>
                    <a:pt x="460" y="16557"/>
                    <a:pt x="820" y="16863"/>
                    <a:pt x="1261" y="17005"/>
                  </a:cubicBezTo>
                  <a:cubicBezTo>
                    <a:pt x="1436" y="17060"/>
                    <a:pt x="1613" y="17088"/>
                    <a:pt x="1790" y="17088"/>
                  </a:cubicBezTo>
                  <a:cubicBezTo>
                    <a:pt x="2064" y="17087"/>
                    <a:pt x="2336" y="17022"/>
                    <a:pt x="2587" y="16891"/>
                  </a:cubicBezTo>
                  <a:lnTo>
                    <a:pt x="2858" y="16750"/>
                  </a:lnTo>
                  <a:cubicBezTo>
                    <a:pt x="2863" y="16750"/>
                    <a:pt x="2868" y="16751"/>
                    <a:pt x="2872" y="16751"/>
                  </a:cubicBezTo>
                  <a:lnTo>
                    <a:pt x="12314" y="16751"/>
                  </a:lnTo>
                  <a:lnTo>
                    <a:pt x="12583" y="16891"/>
                  </a:lnTo>
                  <a:cubicBezTo>
                    <a:pt x="12834" y="17022"/>
                    <a:pt x="13106" y="17088"/>
                    <a:pt x="13380" y="17088"/>
                  </a:cubicBezTo>
                  <a:cubicBezTo>
                    <a:pt x="13557" y="17088"/>
                    <a:pt x="13734" y="17060"/>
                    <a:pt x="13909" y="17005"/>
                  </a:cubicBezTo>
                  <a:cubicBezTo>
                    <a:pt x="14350" y="16863"/>
                    <a:pt x="14711" y="16557"/>
                    <a:pt x="14921" y="16142"/>
                  </a:cubicBezTo>
                  <a:cubicBezTo>
                    <a:pt x="15137" y="15716"/>
                    <a:pt x="15169" y="15232"/>
                    <a:pt x="15009" y="14782"/>
                  </a:cubicBezTo>
                  <a:cubicBezTo>
                    <a:pt x="14984" y="14709"/>
                    <a:pt x="14953" y="14638"/>
                    <a:pt x="14918" y="14571"/>
                  </a:cubicBezTo>
                  <a:lnTo>
                    <a:pt x="14918" y="12030"/>
                  </a:lnTo>
                  <a:lnTo>
                    <a:pt x="14918" y="12029"/>
                  </a:lnTo>
                  <a:cubicBezTo>
                    <a:pt x="15007" y="11789"/>
                    <a:pt x="15070" y="11553"/>
                    <a:pt x="15105" y="11328"/>
                  </a:cubicBezTo>
                  <a:cubicBezTo>
                    <a:pt x="15108" y="11318"/>
                    <a:pt x="15108" y="11307"/>
                    <a:pt x="15109" y="11297"/>
                  </a:cubicBezTo>
                  <a:cubicBezTo>
                    <a:pt x="15110" y="11272"/>
                    <a:pt x="15130" y="10692"/>
                    <a:pt x="14858" y="9936"/>
                  </a:cubicBezTo>
                  <a:cubicBezTo>
                    <a:pt x="14610" y="9243"/>
                    <a:pt x="14056" y="8259"/>
                    <a:pt x="12836" y="7510"/>
                  </a:cubicBezTo>
                  <a:cubicBezTo>
                    <a:pt x="12764" y="7466"/>
                    <a:pt x="12683" y="7444"/>
                    <a:pt x="12603" y="7444"/>
                  </a:cubicBezTo>
                  <a:cubicBezTo>
                    <a:pt x="12565" y="7444"/>
                    <a:pt x="12527" y="7449"/>
                    <a:pt x="12490" y="7459"/>
                  </a:cubicBezTo>
                  <a:cubicBezTo>
                    <a:pt x="12310" y="7341"/>
                    <a:pt x="12124" y="7233"/>
                    <a:pt x="11932" y="7137"/>
                  </a:cubicBezTo>
                  <a:lnTo>
                    <a:pt x="11932" y="7137"/>
                  </a:lnTo>
                  <a:cubicBezTo>
                    <a:pt x="11984" y="7142"/>
                    <a:pt x="12037" y="7145"/>
                    <a:pt x="12090" y="7145"/>
                  </a:cubicBezTo>
                  <a:cubicBezTo>
                    <a:pt x="12943" y="7145"/>
                    <a:pt x="13637" y="6450"/>
                    <a:pt x="13637" y="5597"/>
                  </a:cubicBezTo>
                  <a:cubicBezTo>
                    <a:pt x="13637" y="4743"/>
                    <a:pt x="12943" y="4050"/>
                    <a:pt x="12090" y="4050"/>
                  </a:cubicBezTo>
                  <a:cubicBezTo>
                    <a:pt x="11945" y="4050"/>
                    <a:pt x="11802" y="4071"/>
                    <a:pt x="11664" y="4110"/>
                  </a:cubicBezTo>
                  <a:lnTo>
                    <a:pt x="11664" y="3746"/>
                  </a:lnTo>
                  <a:cubicBezTo>
                    <a:pt x="11758" y="3717"/>
                    <a:pt x="11843" y="3662"/>
                    <a:pt x="11912" y="3587"/>
                  </a:cubicBezTo>
                  <a:cubicBezTo>
                    <a:pt x="12054" y="3431"/>
                    <a:pt x="12099" y="3211"/>
                    <a:pt x="12028" y="3012"/>
                  </a:cubicBezTo>
                  <a:cubicBezTo>
                    <a:pt x="11846" y="2497"/>
                    <a:pt x="11502" y="1753"/>
                    <a:pt x="10903" y="1133"/>
                  </a:cubicBezTo>
                  <a:cubicBezTo>
                    <a:pt x="10176" y="381"/>
                    <a:pt x="9265" y="0"/>
                    <a:pt x="8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8"/>
            <p:cNvSpPr/>
            <p:nvPr/>
          </p:nvSpPr>
          <p:spPr>
            <a:xfrm>
              <a:off x="1922863" y="3545425"/>
              <a:ext cx="51900" cy="22425"/>
            </a:xfrm>
            <a:custGeom>
              <a:avLst/>
              <a:gdLst/>
              <a:ahLst/>
              <a:cxnLst/>
              <a:rect l="l" t="t" r="r" b="b"/>
              <a:pathLst>
                <a:path w="2076" h="897" extrusionOk="0">
                  <a:moveTo>
                    <a:pt x="307" y="0"/>
                  </a:moveTo>
                  <a:cubicBezTo>
                    <a:pt x="249" y="0"/>
                    <a:pt x="190" y="19"/>
                    <a:pt x="140" y="58"/>
                  </a:cubicBezTo>
                  <a:cubicBezTo>
                    <a:pt x="21" y="150"/>
                    <a:pt x="0" y="321"/>
                    <a:pt x="92" y="440"/>
                  </a:cubicBezTo>
                  <a:cubicBezTo>
                    <a:pt x="319" y="730"/>
                    <a:pt x="663" y="896"/>
                    <a:pt x="1038" y="896"/>
                  </a:cubicBezTo>
                  <a:cubicBezTo>
                    <a:pt x="1413" y="896"/>
                    <a:pt x="1757" y="730"/>
                    <a:pt x="1984" y="440"/>
                  </a:cubicBezTo>
                  <a:cubicBezTo>
                    <a:pt x="2076" y="321"/>
                    <a:pt x="2055" y="150"/>
                    <a:pt x="1936" y="58"/>
                  </a:cubicBezTo>
                  <a:cubicBezTo>
                    <a:pt x="1886" y="19"/>
                    <a:pt x="1828" y="0"/>
                    <a:pt x="1769" y="0"/>
                  </a:cubicBezTo>
                  <a:cubicBezTo>
                    <a:pt x="1688" y="0"/>
                    <a:pt x="1608" y="36"/>
                    <a:pt x="1553" y="106"/>
                  </a:cubicBezTo>
                  <a:cubicBezTo>
                    <a:pt x="1432" y="262"/>
                    <a:pt x="1243" y="352"/>
                    <a:pt x="1038" y="352"/>
                  </a:cubicBezTo>
                  <a:cubicBezTo>
                    <a:pt x="833" y="352"/>
                    <a:pt x="644" y="262"/>
                    <a:pt x="523" y="106"/>
                  </a:cubicBezTo>
                  <a:cubicBezTo>
                    <a:pt x="469" y="36"/>
                    <a:pt x="389"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8"/>
            <p:cNvSpPr/>
            <p:nvPr/>
          </p:nvSpPr>
          <p:spPr>
            <a:xfrm>
              <a:off x="2010913" y="3545425"/>
              <a:ext cx="51925" cy="22425"/>
            </a:xfrm>
            <a:custGeom>
              <a:avLst/>
              <a:gdLst/>
              <a:ahLst/>
              <a:cxnLst/>
              <a:rect l="l" t="t" r="r" b="b"/>
              <a:pathLst>
                <a:path w="2077" h="897" extrusionOk="0">
                  <a:moveTo>
                    <a:pt x="307" y="0"/>
                  </a:moveTo>
                  <a:cubicBezTo>
                    <a:pt x="249" y="0"/>
                    <a:pt x="190" y="19"/>
                    <a:pt x="140" y="58"/>
                  </a:cubicBezTo>
                  <a:cubicBezTo>
                    <a:pt x="21" y="150"/>
                    <a:pt x="0" y="321"/>
                    <a:pt x="92" y="440"/>
                  </a:cubicBezTo>
                  <a:cubicBezTo>
                    <a:pt x="319" y="730"/>
                    <a:pt x="663" y="896"/>
                    <a:pt x="1038" y="896"/>
                  </a:cubicBezTo>
                  <a:cubicBezTo>
                    <a:pt x="1413" y="896"/>
                    <a:pt x="1758" y="730"/>
                    <a:pt x="1984" y="440"/>
                  </a:cubicBezTo>
                  <a:cubicBezTo>
                    <a:pt x="2076" y="321"/>
                    <a:pt x="2055" y="150"/>
                    <a:pt x="1936" y="58"/>
                  </a:cubicBezTo>
                  <a:cubicBezTo>
                    <a:pt x="1886" y="19"/>
                    <a:pt x="1827" y="0"/>
                    <a:pt x="1769" y="0"/>
                  </a:cubicBezTo>
                  <a:cubicBezTo>
                    <a:pt x="1688" y="0"/>
                    <a:pt x="1607" y="36"/>
                    <a:pt x="1553" y="106"/>
                  </a:cubicBezTo>
                  <a:cubicBezTo>
                    <a:pt x="1432" y="262"/>
                    <a:pt x="1244" y="352"/>
                    <a:pt x="1038" y="352"/>
                  </a:cubicBezTo>
                  <a:cubicBezTo>
                    <a:pt x="833" y="352"/>
                    <a:pt x="645" y="262"/>
                    <a:pt x="523" y="106"/>
                  </a:cubicBezTo>
                  <a:cubicBezTo>
                    <a:pt x="469" y="36"/>
                    <a:pt x="388"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8"/>
            <p:cNvSpPr/>
            <p:nvPr/>
          </p:nvSpPr>
          <p:spPr>
            <a:xfrm>
              <a:off x="1962888" y="3575675"/>
              <a:ext cx="59900" cy="36750"/>
            </a:xfrm>
            <a:custGeom>
              <a:avLst/>
              <a:gdLst/>
              <a:ahLst/>
              <a:cxnLst/>
              <a:rect l="l" t="t" r="r" b="b"/>
              <a:pathLst>
                <a:path w="2396" h="1470" extrusionOk="0">
                  <a:moveTo>
                    <a:pt x="273" y="0"/>
                  </a:moveTo>
                  <a:cubicBezTo>
                    <a:pt x="122" y="0"/>
                    <a:pt x="0" y="122"/>
                    <a:pt x="0" y="272"/>
                  </a:cubicBezTo>
                  <a:cubicBezTo>
                    <a:pt x="0" y="932"/>
                    <a:pt x="538" y="1470"/>
                    <a:pt x="1198" y="1470"/>
                  </a:cubicBezTo>
                  <a:cubicBezTo>
                    <a:pt x="1858" y="1470"/>
                    <a:pt x="2396" y="932"/>
                    <a:pt x="2396" y="272"/>
                  </a:cubicBezTo>
                  <a:cubicBezTo>
                    <a:pt x="2396" y="122"/>
                    <a:pt x="2274" y="0"/>
                    <a:pt x="2123" y="0"/>
                  </a:cubicBezTo>
                  <a:cubicBezTo>
                    <a:pt x="1973" y="0"/>
                    <a:pt x="1851" y="122"/>
                    <a:pt x="1851" y="272"/>
                  </a:cubicBezTo>
                  <a:cubicBezTo>
                    <a:pt x="1851" y="632"/>
                    <a:pt x="1558" y="925"/>
                    <a:pt x="1198" y="925"/>
                  </a:cubicBezTo>
                  <a:cubicBezTo>
                    <a:pt x="838" y="925"/>
                    <a:pt x="545" y="632"/>
                    <a:pt x="545" y="272"/>
                  </a:cubicBezTo>
                  <a:cubicBezTo>
                    <a:pt x="545" y="122"/>
                    <a:pt x="423"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8"/>
            <p:cNvSpPr/>
            <p:nvPr/>
          </p:nvSpPr>
          <p:spPr>
            <a:xfrm>
              <a:off x="1926288" y="3843150"/>
              <a:ext cx="133100" cy="13650"/>
            </a:xfrm>
            <a:custGeom>
              <a:avLst/>
              <a:gdLst/>
              <a:ahLst/>
              <a:cxnLst/>
              <a:rect l="l" t="t" r="r" b="b"/>
              <a:pathLst>
                <a:path w="5324" h="546" extrusionOk="0">
                  <a:moveTo>
                    <a:pt x="274" y="0"/>
                  </a:moveTo>
                  <a:cubicBezTo>
                    <a:pt x="123" y="0"/>
                    <a:pt x="1" y="122"/>
                    <a:pt x="1" y="272"/>
                  </a:cubicBezTo>
                  <a:cubicBezTo>
                    <a:pt x="1" y="423"/>
                    <a:pt x="123" y="545"/>
                    <a:pt x="274" y="545"/>
                  </a:cubicBezTo>
                  <a:lnTo>
                    <a:pt x="5052" y="545"/>
                  </a:lnTo>
                  <a:cubicBezTo>
                    <a:pt x="5202" y="545"/>
                    <a:pt x="5323" y="423"/>
                    <a:pt x="5323" y="272"/>
                  </a:cubicBezTo>
                  <a:cubicBezTo>
                    <a:pt x="5323" y="122"/>
                    <a:pt x="5202" y="0"/>
                    <a:pt x="5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8"/>
            <p:cNvSpPr/>
            <p:nvPr/>
          </p:nvSpPr>
          <p:spPr>
            <a:xfrm>
              <a:off x="1968263" y="3865950"/>
              <a:ext cx="49150" cy="13650"/>
            </a:xfrm>
            <a:custGeom>
              <a:avLst/>
              <a:gdLst/>
              <a:ahLst/>
              <a:cxnLst/>
              <a:rect l="l" t="t" r="r" b="b"/>
              <a:pathLst>
                <a:path w="1966" h="546" extrusionOk="0">
                  <a:moveTo>
                    <a:pt x="272" y="1"/>
                  </a:moveTo>
                  <a:cubicBezTo>
                    <a:pt x="122" y="1"/>
                    <a:pt x="0" y="123"/>
                    <a:pt x="0" y="273"/>
                  </a:cubicBezTo>
                  <a:cubicBezTo>
                    <a:pt x="0" y="423"/>
                    <a:pt x="122" y="546"/>
                    <a:pt x="272" y="546"/>
                  </a:cubicBezTo>
                  <a:lnTo>
                    <a:pt x="1694" y="546"/>
                  </a:lnTo>
                  <a:cubicBezTo>
                    <a:pt x="1844" y="546"/>
                    <a:pt x="1966" y="423"/>
                    <a:pt x="1966" y="273"/>
                  </a:cubicBezTo>
                  <a:cubicBezTo>
                    <a:pt x="1966" y="123"/>
                    <a:pt x="1844" y="1"/>
                    <a:pt x="1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58"/>
          <p:cNvGrpSpPr/>
          <p:nvPr/>
        </p:nvGrpSpPr>
        <p:grpSpPr>
          <a:xfrm>
            <a:off x="1073888" y="3414600"/>
            <a:ext cx="325275" cy="465000"/>
            <a:chOff x="1073888" y="3414600"/>
            <a:chExt cx="325275" cy="465000"/>
          </a:xfrm>
        </p:grpSpPr>
        <p:sp>
          <p:nvSpPr>
            <p:cNvPr id="892" name="Google Shape;892;p58"/>
            <p:cNvSpPr/>
            <p:nvPr/>
          </p:nvSpPr>
          <p:spPr>
            <a:xfrm>
              <a:off x="1073888" y="3414600"/>
              <a:ext cx="325275" cy="425800"/>
            </a:xfrm>
            <a:custGeom>
              <a:avLst/>
              <a:gdLst/>
              <a:ahLst/>
              <a:cxnLst/>
              <a:rect l="l" t="t" r="r" b="b"/>
              <a:pathLst>
                <a:path w="13011" h="17032" extrusionOk="0">
                  <a:moveTo>
                    <a:pt x="10509" y="2707"/>
                  </a:moveTo>
                  <a:cubicBezTo>
                    <a:pt x="10850" y="2707"/>
                    <a:pt x="11143" y="2949"/>
                    <a:pt x="11210" y="3282"/>
                  </a:cubicBezTo>
                  <a:cubicBezTo>
                    <a:pt x="11231" y="3391"/>
                    <a:pt x="11316" y="3475"/>
                    <a:pt x="11424" y="3496"/>
                  </a:cubicBezTo>
                  <a:cubicBezTo>
                    <a:pt x="11757" y="3562"/>
                    <a:pt x="11999" y="3857"/>
                    <a:pt x="11999" y="4197"/>
                  </a:cubicBezTo>
                  <a:cubicBezTo>
                    <a:pt x="11999" y="4537"/>
                    <a:pt x="11757" y="4832"/>
                    <a:pt x="11424" y="4897"/>
                  </a:cubicBezTo>
                  <a:cubicBezTo>
                    <a:pt x="11316" y="4919"/>
                    <a:pt x="11231" y="5004"/>
                    <a:pt x="11210" y="5112"/>
                  </a:cubicBezTo>
                  <a:cubicBezTo>
                    <a:pt x="11143" y="5444"/>
                    <a:pt x="10850" y="5687"/>
                    <a:pt x="10509" y="5687"/>
                  </a:cubicBezTo>
                  <a:cubicBezTo>
                    <a:pt x="10168" y="5687"/>
                    <a:pt x="9874" y="5444"/>
                    <a:pt x="9808" y="5112"/>
                  </a:cubicBezTo>
                  <a:cubicBezTo>
                    <a:pt x="9787" y="5004"/>
                    <a:pt x="9702" y="4919"/>
                    <a:pt x="9594" y="4897"/>
                  </a:cubicBezTo>
                  <a:cubicBezTo>
                    <a:pt x="9261" y="4832"/>
                    <a:pt x="9020" y="4537"/>
                    <a:pt x="9020" y="4197"/>
                  </a:cubicBezTo>
                  <a:cubicBezTo>
                    <a:pt x="9020" y="3857"/>
                    <a:pt x="9261" y="3562"/>
                    <a:pt x="9594" y="3496"/>
                  </a:cubicBezTo>
                  <a:cubicBezTo>
                    <a:pt x="9702" y="3475"/>
                    <a:pt x="9787" y="3391"/>
                    <a:pt x="9808" y="3282"/>
                  </a:cubicBezTo>
                  <a:cubicBezTo>
                    <a:pt x="9874" y="2949"/>
                    <a:pt x="10168" y="2707"/>
                    <a:pt x="10509" y="2707"/>
                  </a:cubicBezTo>
                  <a:close/>
                  <a:moveTo>
                    <a:pt x="2248" y="5363"/>
                  </a:moveTo>
                  <a:cubicBezTo>
                    <a:pt x="2382" y="5363"/>
                    <a:pt x="2515" y="5393"/>
                    <a:pt x="2636" y="5447"/>
                  </a:cubicBezTo>
                  <a:lnTo>
                    <a:pt x="2636" y="7140"/>
                  </a:lnTo>
                  <a:lnTo>
                    <a:pt x="2636" y="7144"/>
                  </a:lnTo>
                  <a:cubicBezTo>
                    <a:pt x="2515" y="7199"/>
                    <a:pt x="2382" y="7229"/>
                    <a:pt x="2248" y="7229"/>
                  </a:cubicBezTo>
                  <a:cubicBezTo>
                    <a:pt x="1734" y="7229"/>
                    <a:pt x="1315" y="6811"/>
                    <a:pt x="1315" y="6295"/>
                  </a:cubicBezTo>
                  <a:cubicBezTo>
                    <a:pt x="1315" y="5781"/>
                    <a:pt x="1734" y="5363"/>
                    <a:pt x="2248" y="5363"/>
                  </a:cubicBezTo>
                  <a:close/>
                  <a:moveTo>
                    <a:pt x="11509" y="5737"/>
                  </a:moveTo>
                  <a:cubicBezTo>
                    <a:pt x="11629" y="5896"/>
                    <a:pt x="11696" y="6091"/>
                    <a:pt x="11696" y="6295"/>
                  </a:cubicBezTo>
                  <a:cubicBezTo>
                    <a:pt x="11696" y="6811"/>
                    <a:pt x="11278" y="7229"/>
                    <a:pt x="10762" y="7229"/>
                  </a:cubicBezTo>
                  <a:cubicBezTo>
                    <a:pt x="10628" y="7229"/>
                    <a:pt x="10497" y="7199"/>
                    <a:pt x="10375" y="7144"/>
                  </a:cubicBezTo>
                  <a:lnTo>
                    <a:pt x="10375" y="7140"/>
                  </a:lnTo>
                  <a:lnTo>
                    <a:pt x="10375" y="6224"/>
                  </a:lnTo>
                  <a:cubicBezTo>
                    <a:pt x="10419" y="6229"/>
                    <a:pt x="10463" y="6231"/>
                    <a:pt x="10509" y="6231"/>
                  </a:cubicBezTo>
                  <a:cubicBezTo>
                    <a:pt x="10911" y="6231"/>
                    <a:pt x="11276" y="6040"/>
                    <a:pt x="11509" y="5737"/>
                  </a:cubicBezTo>
                  <a:close/>
                  <a:moveTo>
                    <a:pt x="10333" y="7710"/>
                  </a:moveTo>
                  <a:cubicBezTo>
                    <a:pt x="10472" y="7752"/>
                    <a:pt x="10616" y="7774"/>
                    <a:pt x="10762" y="7774"/>
                  </a:cubicBezTo>
                  <a:cubicBezTo>
                    <a:pt x="10886" y="7774"/>
                    <a:pt x="11006" y="7759"/>
                    <a:pt x="11121" y="7729"/>
                  </a:cubicBezTo>
                  <a:lnTo>
                    <a:pt x="11121" y="9062"/>
                  </a:lnTo>
                  <a:cubicBezTo>
                    <a:pt x="10820" y="8833"/>
                    <a:pt x="10483" y="8646"/>
                    <a:pt x="10123" y="8514"/>
                  </a:cubicBezTo>
                  <a:cubicBezTo>
                    <a:pt x="10220" y="8256"/>
                    <a:pt x="10291" y="7986"/>
                    <a:pt x="10333" y="7710"/>
                  </a:cubicBezTo>
                  <a:close/>
                  <a:moveTo>
                    <a:pt x="2679" y="7710"/>
                  </a:moveTo>
                  <a:cubicBezTo>
                    <a:pt x="2719" y="7986"/>
                    <a:pt x="2791" y="8256"/>
                    <a:pt x="2889" y="8514"/>
                  </a:cubicBezTo>
                  <a:cubicBezTo>
                    <a:pt x="2527" y="8646"/>
                    <a:pt x="2192" y="8833"/>
                    <a:pt x="1890" y="9064"/>
                  </a:cubicBezTo>
                  <a:lnTo>
                    <a:pt x="1890" y="7729"/>
                  </a:lnTo>
                  <a:cubicBezTo>
                    <a:pt x="2005" y="7759"/>
                    <a:pt x="2124" y="7774"/>
                    <a:pt x="2248" y="7774"/>
                  </a:cubicBezTo>
                  <a:cubicBezTo>
                    <a:pt x="2395" y="7774"/>
                    <a:pt x="2540" y="7752"/>
                    <a:pt x="2679" y="7710"/>
                  </a:cubicBezTo>
                  <a:close/>
                  <a:moveTo>
                    <a:pt x="8707" y="4925"/>
                  </a:moveTo>
                  <a:cubicBezTo>
                    <a:pt x="8856" y="5136"/>
                    <a:pt x="9069" y="5299"/>
                    <a:pt x="9320" y="5387"/>
                  </a:cubicBezTo>
                  <a:cubicBezTo>
                    <a:pt x="9413" y="5657"/>
                    <a:pt x="9596" y="5882"/>
                    <a:pt x="9830" y="6032"/>
                  </a:cubicBezTo>
                  <a:lnTo>
                    <a:pt x="9830" y="7140"/>
                  </a:lnTo>
                  <a:cubicBezTo>
                    <a:pt x="9830" y="8477"/>
                    <a:pt x="9025" y="9682"/>
                    <a:pt x="7807" y="10201"/>
                  </a:cubicBezTo>
                  <a:lnTo>
                    <a:pt x="7739" y="9980"/>
                  </a:lnTo>
                  <a:cubicBezTo>
                    <a:pt x="7663" y="9724"/>
                    <a:pt x="7463" y="9530"/>
                    <a:pt x="7206" y="9460"/>
                  </a:cubicBezTo>
                  <a:cubicBezTo>
                    <a:pt x="7138" y="9442"/>
                    <a:pt x="7069" y="9433"/>
                    <a:pt x="7001" y="9433"/>
                  </a:cubicBezTo>
                  <a:cubicBezTo>
                    <a:pt x="6835" y="9433"/>
                    <a:pt x="6672" y="9487"/>
                    <a:pt x="6535" y="9591"/>
                  </a:cubicBezTo>
                  <a:cubicBezTo>
                    <a:pt x="6526" y="9599"/>
                    <a:pt x="6516" y="9607"/>
                    <a:pt x="6506" y="9616"/>
                  </a:cubicBezTo>
                  <a:cubicBezTo>
                    <a:pt x="6496" y="9607"/>
                    <a:pt x="6486" y="9599"/>
                    <a:pt x="6475" y="9591"/>
                  </a:cubicBezTo>
                  <a:cubicBezTo>
                    <a:pt x="6339" y="9487"/>
                    <a:pt x="6176" y="9432"/>
                    <a:pt x="6010" y="9432"/>
                  </a:cubicBezTo>
                  <a:cubicBezTo>
                    <a:pt x="5942" y="9432"/>
                    <a:pt x="5874" y="9441"/>
                    <a:pt x="5806" y="9460"/>
                  </a:cubicBezTo>
                  <a:cubicBezTo>
                    <a:pt x="5548" y="9530"/>
                    <a:pt x="5349" y="9724"/>
                    <a:pt x="5271" y="9980"/>
                  </a:cubicBezTo>
                  <a:lnTo>
                    <a:pt x="5203" y="10201"/>
                  </a:lnTo>
                  <a:cubicBezTo>
                    <a:pt x="3986" y="9682"/>
                    <a:pt x="3180" y="8477"/>
                    <a:pt x="3180" y="7140"/>
                  </a:cubicBezTo>
                  <a:lnTo>
                    <a:pt x="3180" y="4925"/>
                  </a:lnTo>
                  <a:close/>
                  <a:moveTo>
                    <a:pt x="4745" y="11716"/>
                  </a:moveTo>
                  <a:lnTo>
                    <a:pt x="4489" y="12564"/>
                  </a:lnTo>
                  <a:lnTo>
                    <a:pt x="2863" y="13287"/>
                  </a:lnTo>
                  <a:lnTo>
                    <a:pt x="2863" y="11716"/>
                  </a:lnTo>
                  <a:close/>
                  <a:moveTo>
                    <a:pt x="10213" y="11716"/>
                  </a:moveTo>
                  <a:lnTo>
                    <a:pt x="10213" y="13315"/>
                  </a:lnTo>
                  <a:lnTo>
                    <a:pt x="8523" y="12564"/>
                  </a:lnTo>
                  <a:lnTo>
                    <a:pt x="8266" y="11716"/>
                  </a:lnTo>
                  <a:close/>
                  <a:moveTo>
                    <a:pt x="6506" y="14646"/>
                  </a:moveTo>
                  <a:cubicBezTo>
                    <a:pt x="6524" y="14658"/>
                    <a:pt x="6544" y="14670"/>
                    <a:pt x="6565" y="14680"/>
                  </a:cubicBezTo>
                  <a:lnTo>
                    <a:pt x="9685" y="16307"/>
                  </a:lnTo>
                  <a:lnTo>
                    <a:pt x="3326" y="16307"/>
                  </a:lnTo>
                  <a:lnTo>
                    <a:pt x="6447" y="14680"/>
                  </a:lnTo>
                  <a:cubicBezTo>
                    <a:pt x="6467" y="14670"/>
                    <a:pt x="6486" y="14658"/>
                    <a:pt x="6506" y="14646"/>
                  </a:cubicBezTo>
                  <a:close/>
                  <a:moveTo>
                    <a:pt x="6009" y="9977"/>
                  </a:moveTo>
                  <a:cubicBezTo>
                    <a:pt x="6057" y="9977"/>
                    <a:pt x="6105" y="9993"/>
                    <a:pt x="6144" y="10024"/>
                  </a:cubicBezTo>
                  <a:cubicBezTo>
                    <a:pt x="6201" y="10067"/>
                    <a:pt x="6233" y="10132"/>
                    <a:pt x="6233" y="10203"/>
                  </a:cubicBezTo>
                  <a:lnTo>
                    <a:pt x="6233" y="14134"/>
                  </a:lnTo>
                  <a:cubicBezTo>
                    <a:pt x="6233" y="14161"/>
                    <a:pt x="6218" y="14185"/>
                    <a:pt x="6195" y="14197"/>
                  </a:cubicBezTo>
                  <a:lnTo>
                    <a:pt x="2013" y="16376"/>
                  </a:lnTo>
                  <a:cubicBezTo>
                    <a:pt x="1873" y="16449"/>
                    <a:pt x="1720" y="16487"/>
                    <a:pt x="1566" y="16487"/>
                  </a:cubicBezTo>
                  <a:cubicBezTo>
                    <a:pt x="1467" y="16487"/>
                    <a:pt x="1368" y="16471"/>
                    <a:pt x="1271" y="16440"/>
                  </a:cubicBezTo>
                  <a:cubicBezTo>
                    <a:pt x="1023" y="16360"/>
                    <a:pt x="822" y="16189"/>
                    <a:pt x="704" y="15958"/>
                  </a:cubicBezTo>
                  <a:cubicBezTo>
                    <a:pt x="582" y="15718"/>
                    <a:pt x="565" y="15448"/>
                    <a:pt x="654" y="15196"/>
                  </a:cubicBezTo>
                  <a:cubicBezTo>
                    <a:pt x="744" y="14943"/>
                    <a:pt x="927" y="14744"/>
                    <a:pt x="1172" y="14635"/>
                  </a:cubicBezTo>
                  <a:lnTo>
                    <a:pt x="4752" y="13043"/>
                  </a:lnTo>
                  <a:cubicBezTo>
                    <a:pt x="4762" y="13038"/>
                    <a:pt x="4773" y="13034"/>
                    <a:pt x="4783" y="13027"/>
                  </a:cubicBezTo>
                  <a:cubicBezTo>
                    <a:pt x="4890" y="12962"/>
                    <a:pt x="4969" y="12860"/>
                    <a:pt x="5004" y="12741"/>
                  </a:cubicBezTo>
                  <a:lnTo>
                    <a:pt x="5793" y="10137"/>
                  </a:lnTo>
                  <a:cubicBezTo>
                    <a:pt x="5815" y="10064"/>
                    <a:pt x="5874" y="10006"/>
                    <a:pt x="5949" y="9986"/>
                  </a:cubicBezTo>
                  <a:cubicBezTo>
                    <a:pt x="5968" y="9980"/>
                    <a:pt x="5988" y="9977"/>
                    <a:pt x="6009" y="9977"/>
                  </a:cubicBezTo>
                  <a:close/>
                  <a:moveTo>
                    <a:pt x="7003" y="9977"/>
                  </a:moveTo>
                  <a:cubicBezTo>
                    <a:pt x="7022" y="9977"/>
                    <a:pt x="7042" y="9980"/>
                    <a:pt x="7062" y="9986"/>
                  </a:cubicBezTo>
                  <a:cubicBezTo>
                    <a:pt x="7138" y="10006"/>
                    <a:pt x="7196" y="10064"/>
                    <a:pt x="7218" y="10137"/>
                  </a:cubicBezTo>
                  <a:lnTo>
                    <a:pt x="8006" y="12741"/>
                  </a:lnTo>
                  <a:cubicBezTo>
                    <a:pt x="8043" y="12860"/>
                    <a:pt x="8122" y="12962"/>
                    <a:pt x="8228" y="13027"/>
                  </a:cubicBezTo>
                  <a:cubicBezTo>
                    <a:pt x="8237" y="13034"/>
                    <a:pt x="8249" y="13038"/>
                    <a:pt x="8260" y="13043"/>
                  </a:cubicBezTo>
                  <a:lnTo>
                    <a:pt x="11838" y="14635"/>
                  </a:lnTo>
                  <a:cubicBezTo>
                    <a:pt x="12083" y="14744"/>
                    <a:pt x="12268" y="14943"/>
                    <a:pt x="12357" y="15196"/>
                  </a:cubicBezTo>
                  <a:cubicBezTo>
                    <a:pt x="12446" y="15448"/>
                    <a:pt x="12429" y="15718"/>
                    <a:pt x="12307" y="15957"/>
                  </a:cubicBezTo>
                  <a:cubicBezTo>
                    <a:pt x="12189" y="16189"/>
                    <a:pt x="11988" y="16360"/>
                    <a:pt x="11740" y="16440"/>
                  </a:cubicBezTo>
                  <a:cubicBezTo>
                    <a:pt x="11643" y="16471"/>
                    <a:pt x="11544" y="16487"/>
                    <a:pt x="11445" y="16487"/>
                  </a:cubicBezTo>
                  <a:cubicBezTo>
                    <a:pt x="11291" y="16487"/>
                    <a:pt x="11138" y="16449"/>
                    <a:pt x="10998" y="16376"/>
                  </a:cubicBezTo>
                  <a:lnTo>
                    <a:pt x="6816" y="14197"/>
                  </a:lnTo>
                  <a:cubicBezTo>
                    <a:pt x="6792" y="14185"/>
                    <a:pt x="6778" y="14161"/>
                    <a:pt x="6778" y="14134"/>
                  </a:cubicBezTo>
                  <a:lnTo>
                    <a:pt x="6778" y="10203"/>
                  </a:lnTo>
                  <a:cubicBezTo>
                    <a:pt x="6778" y="10132"/>
                    <a:pt x="6810" y="10067"/>
                    <a:pt x="6866" y="10024"/>
                  </a:cubicBezTo>
                  <a:cubicBezTo>
                    <a:pt x="6907" y="9993"/>
                    <a:pt x="6954" y="9977"/>
                    <a:pt x="7003" y="9977"/>
                  </a:cubicBezTo>
                  <a:close/>
                  <a:moveTo>
                    <a:pt x="6320" y="0"/>
                  </a:moveTo>
                  <a:cubicBezTo>
                    <a:pt x="5502" y="0"/>
                    <a:pt x="4693" y="203"/>
                    <a:pt x="3976" y="587"/>
                  </a:cubicBezTo>
                  <a:cubicBezTo>
                    <a:pt x="3843" y="657"/>
                    <a:pt x="3793" y="823"/>
                    <a:pt x="3864" y="956"/>
                  </a:cubicBezTo>
                  <a:cubicBezTo>
                    <a:pt x="3914" y="1047"/>
                    <a:pt x="4007" y="1099"/>
                    <a:pt x="4105" y="1099"/>
                  </a:cubicBezTo>
                  <a:cubicBezTo>
                    <a:pt x="4148" y="1099"/>
                    <a:pt x="4192" y="1088"/>
                    <a:pt x="4233" y="1066"/>
                  </a:cubicBezTo>
                  <a:cubicBezTo>
                    <a:pt x="4870" y="726"/>
                    <a:pt x="5592" y="545"/>
                    <a:pt x="6320" y="545"/>
                  </a:cubicBezTo>
                  <a:lnTo>
                    <a:pt x="6692" y="545"/>
                  </a:lnTo>
                  <a:cubicBezTo>
                    <a:pt x="8049" y="545"/>
                    <a:pt x="9317" y="1162"/>
                    <a:pt x="10155" y="2214"/>
                  </a:cubicBezTo>
                  <a:cubicBezTo>
                    <a:pt x="9769" y="2327"/>
                    <a:pt x="9454" y="2622"/>
                    <a:pt x="9320" y="3008"/>
                  </a:cubicBezTo>
                  <a:cubicBezTo>
                    <a:pt x="8820" y="3180"/>
                    <a:pt x="8475" y="3656"/>
                    <a:pt x="8475" y="4197"/>
                  </a:cubicBezTo>
                  <a:cubicBezTo>
                    <a:pt x="8475" y="4259"/>
                    <a:pt x="8480" y="4320"/>
                    <a:pt x="8488" y="4381"/>
                  </a:cubicBezTo>
                  <a:lnTo>
                    <a:pt x="3180" y="4381"/>
                  </a:lnTo>
                  <a:lnTo>
                    <a:pt x="3180" y="3373"/>
                  </a:lnTo>
                  <a:cubicBezTo>
                    <a:pt x="3180" y="3223"/>
                    <a:pt x="3059" y="3102"/>
                    <a:pt x="2909" y="3102"/>
                  </a:cubicBezTo>
                  <a:cubicBezTo>
                    <a:pt x="2757" y="3102"/>
                    <a:pt x="2636" y="3223"/>
                    <a:pt x="2636" y="3373"/>
                  </a:cubicBezTo>
                  <a:lnTo>
                    <a:pt x="2636" y="4870"/>
                  </a:lnTo>
                  <a:cubicBezTo>
                    <a:pt x="2510" y="4836"/>
                    <a:pt x="2380" y="4818"/>
                    <a:pt x="2248" y="4818"/>
                  </a:cubicBezTo>
                  <a:cubicBezTo>
                    <a:pt x="2125" y="4818"/>
                    <a:pt x="2006" y="4833"/>
                    <a:pt x="1892" y="4863"/>
                  </a:cubicBezTo>
                  <a:cubicBezTo>
                    <a:pt x="1920" y="3677"/>
                    <a:pt x="2408" y="2580"/>
                    <a:pt x="3273" y="1760"/>
                  </a:cubicBezTo>
                  <a:cubicBezTo>
                    <a:pt x="3381" y="1657"/>
                    <a:pt x="3386" y="1484"/>
                    <a:pt x="3283" y="1375"/>
                  </a:cubicBezTo>
                  <a:cubicBezTo>
                    <a:pt x="3229" y="1319"/>
                    <a:pt x="3158" y="1290"/>
                    <a:pt x="3086" y="1290"/>
                  </a:cubicBezTo>
                  <a:cubicBezTo>
                    <a:pt x="3018" y="1290"/>
                    <a:pt x="2951" y="1315"/>
                    <a:pt x="2898" y="1365"/>
                  </a:cubicBezTo>
                  <a:cubicBezTo>
                    <a:pt x="1897" y="2315"/>
                    <a:pt x="1344" y="3596"/>
                    <a:pt x="1344" y="4976"/>
                  </a:cubicBezTo>
                  <a:lnTo>
                    <a:pt x="1344" y="5127"/>
                  </a:lnTo>
                  <a:cubicBezTo>
                    <a:pt x="995" y="5398"/>
                    <a:pt x="770" y="5822"/>
                    <a:pt x="770" y="6295"/>
                  </a:cubicBezTo>
                  <a:cubicBezTo>
                    <a:pt x="770" y="6770"/>
                    <a:pt x="995" y="7193"/>
                    <a:pt x="1344" y="7464"/>
                  </a:cubicBezTo>
                  <a:lnTo>
                    <a:pt x="1344" y="9569"/>
                  </a:lnTo>
                  <a:cubicBezTo>
                    <a:pt x="845" y="10130"/>
                    <a:pt x="497" y="10836"/>
                    <a:pt x="369" y="11613"/>
                  </a:cubicBezTo>
                  <a:cubicBezTo>
                    <a:pt x="344" y="11762"/>
                    <a:pt x="445" y="11902"/>
                    <a:pt x="593" y="11927"/>
                  </a:cubicBezTo>
                  <a:cubicBezTo>
                    <a:pt x="609" y="11929"/>
                    <a:pt x="624" y="11930"/>
                    <a:pt x="638" y="11930"/>
                  </a:cubicBezTo>
                  <a:cubicBezTo>
                    <a:pt x="769" y="11930"/>
                    <a:pt x="884" y="11836"/>
                    <a:pt x="907" y="11702"/>
                  </a:cubicBezTo>
                  <a:cubicBezTo>
                    <a:pt x="1113" y="10450"/>
                    <a:pt x="1973" y="9412"/>
                    <a:pt x="3119" y="9011"/>
                  </a:cubicBezTo>
                  <a:cubicBezTo>
                    <a:pt x="3538" y="9771"/>
                    <a:pt x="4211" y="10386"/>
                    <a:pt x="5045" y="10725"/>
                  </a:cubicBezTo>
                  <a:lnTo>
                    <a:pt x="4911" y="11172"/>
                  </a:lnTo>
                  <a:lnTo>
                    <a:pt x="2863" y="11172"/>
                  </a:lnTo>
                  <a:lnTo>
                    <a:pt x="2863" y="10532"/>
                  </a:lnTo>
                  <a:cubicBezTo>
                    <a:pt x="2863" y="10381"/>
                    <a:pt x="2741" y="10259"/>
                    <a:pt x="2590" y="10259"/>
                  </a:cubicBezTo>
                  <a:cubicBezTo>
                    <a:pt x="2440" y="10259"/>
                    <a:pt x="2318" y="10381"/>
                    <a:pt x="2318" y="10532"/>
                  </a:cubicBezTo>
                  <a:lnTo>
                    <a:pt x="2318" y="13529"/>
                  </a:lnTo>
                  <a:lnTo>
                    <a:pt x="951" y="14138"/>
                  </a:lnTo>
                  <a:cubicBezTo>
                    <a:pt x="919" y="14151"/>
                    <a:pt x="888" y="14167"/>
                    <a:pt x="859" y="14183"/>
                  </a:cubicBezTo>
                  <a:lnTo>
                    <a:pt x="859" y="12899"/>
                  </a:lnTo>
                  <a:cubicBezTo>
                    <a:pt x="859" y="12749"/>
                    <a:pt x="736" y="12626"/>
                    <a:pt x="586" y="12626"/>
                  </a:cubicBezTo>
                  <a:cubicBezTo>
                    <a:pt x="435" y="12626"/>
                    <a:pt x="314" y="12749"/>
                    <a:pt x="314" y="12899"/>
                  </a:cubicBezTo>
                  <a:lnTo>
                    <a:pt x="314" y="14670"/>
                  </a:lnTo>
                  <a:cubicBezTo>
                    <a:pt x="242" y="14775"/>
                    <a:pt x="185" y="14891"/>
                    <a:pt x="140" y="15014"/>
                  </a:cubicBezTo>
                  <a:cubicBezTo>
                    <a:pt x="0" y="15408"/>
                    <a:pt x="28" y="15831"/>
                    <a:pt x="218" y="16204"/>
                  </a:cubicBezTo>
                  <a:cubicBezTo>
                    <a:pt x="402" y="16567"/>
                    <a:pt x="717" y="16835"/>
                    <a:pt x="1105" y="16959"/>
                  </a:cubicBezTo>
                  <a:cubicBezTo>
                    <a:pt x="1257" y="17008"/>
                    <a:pt x="1413" y="17032"/>
                    <a:pt x="1568" y="17032"/>
                  </a:cubicBezTo>
                  <a:cubicBezTo>
                    <a:pt x="1808" y="17032"/>
                    <a:pt x="2045" y="16974"/>
                    <a:pt x="2264" y="16859"/>
                  </a:cubicBezTo>
                  <a:lnTo>
                    <a:pt x="2281" y="16851"/>
                  </a:lnTo>
                  <a:cubicBezTo>
                    <a:pt x="2289" y="16852"/>
                    <a:pt x="2296" y="16852"/>
                    <a:pt x="2304" y="16852"/>
                  </a:cubicBezTo>
                  <a:lnTo>
                    <a:pt x="10695" y="16852"/>
                  </a:lnTo>
                  <a:cubicBezTo>
                    <a:pt x="10706" y="16852"/>
                    <a:pt x="10717" y="16851"/>
                    <a:pt x="10727" y="16850"/>
                  </a:cubicBezTo>
                  <a:lnTo>
                    <a:pt x="10746" y="16859"/>
                  </a:lnTo>
                  <a:cubicBezTo>
                    <a:pt x="10965" y="16974"/>
                    <a:pt x="11204" y="17032"/>
                    <a:pt x="11444" y="17032"/>
                  </a:cubicBezTo>
                  <a:cubicBezTo>
                    <a:pt x="11599" y="17032"/>
                    <a:pt x="11755" y="17008"/>
                    <a:pt x="11906" y="16959"/>
                  </a:cubicBezTo>
                  <a:cubicBezTo>
                    <a:pt x="12293" y="16835"/>
                    <a:pt x="12608" y="16567"/>
                    <a:pt x="12793" y="16204"/>
                  </a:cubicBezTo>
                  <a:cubicBezTo>
                    <a:pt x="12983" y="15831"/>
                    <a:pt x="13010" y="15408"/>
                    <a:pt x="12870" y="15014"/>
                  </a:cubicBezTo>
                  <a:cubicBezTo>
                    <a:pt x="12827" y="14891"/>
                    <a:pt x="12768" y="14775"/>
                    <a:pt x="12698" y="14670"/>
                  </a:cubicBezTo>
                  <a:lnTo>
                    <a:pt x="12698" y="12935"/>
                  </a:lnTo>
                  <a:cubicBezTo>
                    <a:pt x="12698" y="12785"/>
                    <a:pt x="12576" y="12663"/>
                    <a:pt x="12425" y="12663"/>
                  </a:cubicBezTo>
                  <a:cubicBezTo>
                    <a:pt x="12275" y="12663"/>
                    <a:pt x="12153" y="12785"/>
                    <a:pt x="12153" y="12935"/>
                  </a:cubicBezTo>
                  <a:lnTo>
                    <a:pt x="12153" y="14183"/>
                  </a:lnTo>
                  <a:cubicBezTo>
                    <a:pt x="12122" y="14167"/>
                    <a:pt x="12092" y="14151"/>
                    <a:pt x="12060" y="14138"/>
                  </a:cubicBezTo>
                  <a:lnTo>
                    <a:pt x="10757" y="13557"/>
                  </a:lnTo>
                  <a:lnTo>
                    <a:pt x="10757" y="10532"/>
                  </a:lnTo>
                  <a:cubicBezTo>
                    <a:pt x="10757" y="10381"/>
                    <a:pt x="10636" y="10259"/>
                    <a:pt x="10484" y="10259"/>
                  </a:cubicBezTo>
                  <a:cubicBezTo>
                    <a:pt x="10334" y="10259"/>
                    <a:pt x="10213" y="10381"/>
                    <a:pt x="10213" y="10532"/>
                  </a:cubicBezTo>
                  <a:lnTo>
                    <a:pt x="10213" y="11170"/>
                  </a:lnTo>
                  <a:lnTo>
                    <a:pt x="8101" y="11170"/>
                  </a:lnTo>
                  <a:lnTo>
                    <a:pt x="7966" y="10725"/>
                  </a:lnTo>
                  <a:cubicBezTo>
                    <a:pt x="8799" y="10386"/>
                    <a:pt x="9472" y="9771"/>
                    <a:pt x="9893" y="9010"/>
                  </a:cubicBezTo>
                  <a:cubicBezTo>
                    <a:pt x="11051" y="9415"/>
                    <a:pt x="11913" y="10468"/>
                    <a:pt x="12110" y="11736"/>
                  </a:cubicBezTo>
                  <a:cubicBezTo>
                    <a:pt x="12130" y="11870"/>
                    <a:pt x="12247" y="11966"/>
                    <a:pt x="12378" y="11966"/>
                  </a:cubicBezTo>
                  <a:cubicBezTo>
                    <a:pt x="12393" y="11966"/>
                    <a:pt x="12407" y="11966"/>
                    <a:pt x="12420" y="11964"/>
                  </a:cubicBezTo>
                  <a:cubicBezTo>
                    <a:pt x="12569" y="11940"/>
                    <a:pt x="12671" y="11801"/>
                    <a:pt x="12648" y="11652"/>
                  </a:cubicBezTo>
                  <a:cubicBezTo>
                    <a:pt x="12525" y="10858"/>
                    <a:pt x="12175" y="10137"/>
                    <a:pt x="11666" y="9568"/>
                  </a:cubicBezTo>
                  <a:lnTo>
                    <a:pt x="11666" y="7464"/>
                  </a:lnTo>
                  <a:cubicBezTo>
                    <a:pt x="12015" y="7193"/>
                    <a:pt x="12240" y="6770"/>
                    <a:pt x="12240" y="6295"/>
                  </a:cubicBezTo>
                  <a:cubicBezTo>
                    <a:pt x="12240" y="5929"/>
                    <a:pt x="12106" y="5582"/>
                    <a:pt x="11867" y="5313"/>
                  </a:cubicBezTo>
                  <a:cubicBezTo>
                    <a:pt x="12274" y="5100"/>
                    <a:pt x="12544" y="4675"/>
                    <a:pt x="12544" y="4197"/>
                  </a:cubicBezTo>
                  <a:cubicBezTo>
                    <a:pt x="12544" y="3656"/>
                    <a:pt x="12197" y="3180"/>
                    <a:pt x="11698" y="3007"/>
                  </a:cubicBezTo>
                  <a:cubicBezTo>
                    <a:pt x="11559" y="2607"/>
                    <a:pt x="11226" y="2306"/>
                    <a:pt x="10821" y="2203"/>
                  </a:cubicBezTo>
                  <a:cubicBezTo>
                    <a:pt x="9894" y="823"/>
                    <a:pt x="8353" y="0"/>
                    <a:pt x="6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8"/>
            <p:cNvSpPr/>
            <p:nvPr/>
          </p:nvSpPr>
          <p:spPr>
            <a:xfrm>
              <a:off x="1169963" y="3569900"/>
              <a:ext cx="49925" cy="21925"/>
            </a:xfrm>
            <a:custGeom>
              <a:avLst/>
              <a:gdLst/>
              <a:ahLst/>
              <a:cxnLst/>
              <a:rect l="l" t="t" r="r" b="b"/>
              <a:pathLst>
                <a:path w="1997" h="877" extrusionOk="0">
                  <a:moveTo>
                    <a:pt x="308" y="0"/>
                  </a:moveTo>
                  <a:cubicBezTo>
                    <a:pt x="249" y="0"/>
                    <a:pt x="190" y="19"/>
                    <a:pt x="141" y="58"/>
                  </a:cubicBezTo>
                  <a:cubicBezTo>
                    <a:pt x="21" y="150"/>
                    <a:pt x="0" y="321"/>
                    <a:pt x="93" y="440"/>
                  </a:cubicBezTo>
                  <a:cubicBezTo>
                    <a:pt x="309" y="718"/>
                    <a:pt x="640" y="877"/>
                    <a:pt x="999" y="877"/>
                  </a:cubicBezTo>
                  <a:cubicBezTo>
                    <a:pt x="1357" y="877"/>
                    <a:pt x="1688" y="718"/>
                    <a:pt x="1904" y="440"/>
                  </a:cubicBezTo>
                  <a:cubicBezTo>
                    <a:pt x="1996" y="321"/>
                    <a:pt x="1975" y="150"/>
                    <a:pt x="1856" y="58"/>
                  </a:cubicBezTo>
                  <a:cubicBezTo>
                    <a:pt x="1807" y="19"/>
                    <a:pt x="1747" y="0"/>
                    <a:pt x="1689" y="0"/>
                  </a:cubicBezTo>
                  <a:cubicBezTo>
                    <a:pt x="1607" y="0"/>
                    <a:pt x="1527" y="36"/>
                    <a:pt x="1474" y="104"/>
                  </a:cubicBezTo>
                  <a:cubicBezTo>
                    <a:pt x="1362" y="249"/>
                    <a:pt x="1188" y="332"/>
                    <a:pt x="999" y="332"/>
                  </a:cubicBezTo>
                  <a:cubicBezTo>
                    <a:pt x="808" y="332"/>
                    <a:pt x="635" y="249"/>
                    <a:pt x="523" y="104"/>
                  </a:cubicBezTo>
                  <a:cubicBezTo>
                    <a:pt x="469" y="36"/>
                    <a:pt x="389" y="0"/>
                    <a:pt x="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8"/>
            <p:cNvSpPr/>
            <p:nvPr/>
          </p:nvSpPr>
          <p:spPr>
            <a:xfrm>
              <a:off x="1253188" y="3569875"/>
              <a:ext cx="49900" cy="21950"/>
            </a:xfrm>
            <a:custGeom>
              <a:avLst/>
              <a:gdLst/>
              <a:ahLst/>
              <a:cxnLst/>
              <a:rect l="l" t="t" r="r" b="b"/>
              <a:pathLst>
                <a:path w="1996" h="878" extrusionOk="0">
                  <a:moveTo>
                    <a:pt x="307" y="1"/>
                  </a:moveTo>
                  <a:cubicBezTo>
                    <a:pt x="248" y="1"/>
                    <a:pt x="189" y="19"/>
                    <a:pt x="139" y="59"/>
                  </a:cubicBezTo>
                  <a:cubicBezTo>
                    <a:pt x="21" y="151"/>
                    <a:pt x="0" y="322"/>
                    <a:pt x="93" y="441"/>
                  </a:cubicBezTo>
                  <a:cubicBezTo>
                    <a:pt x="309" y="719"/>
                    <a:pt x="639" y="878"/>
                    <a:pt x="998" y="878"/>
                  </a:cubicBezTo>
                  <a:cubicBezTo>
                    <a:pt x="1357" y="878"/>
                    <a:pt x="1686" y="719"/>
                    <a:pt x="1903" y="441"/>
                  </a:cubicBezTo>
                  <a:cubicBezTo>
                    <a:pt x="1995" y="322"/>
                    <a:pt x="1974" y="151"/>
                    <a:pt x="1856" y="59"/>
                  </a:cubicBezTo>
                  <a:cubicBezTo>
                    <a:pt x="1806" y="19"/>
                    <a:pt x="1747" y="1"/>
                    <a:pt x="1689" y="1"/>
                  </a:cubicBezTo>
                  <a:cubicBezTo>
                    <a:pt x="1607" y="1"/>
                    <a:pt x="1527" y="37"/>
                    <a:pt x="1474" y="105"/>
                  </a:cubicBezTo>
                  <a:cubicBezTo>
                    <a:pt x="1361" y="250"/>
                    <a:pt x="1187" y="333"/>
                    <a:pt x="998" y="333"/>
                  </a:cubicBezTo>
                  <a:cubicBezTo>
                    <a:pt x="808" y="333"/>
                    <a:pt x="635" y="250"/>
                    <a:pt x="522" y="105"/>
                  </a:cubicBezTo>
                  <a:cubicBezTo>
                    <a:pt x="468" y="37"/>
                    <a:pt x="388"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8"/>
            <p:cNvSpPr/>
            <p:nvPr/>
          </p:nvSpPr>
          <p:spPr>
            <a:xfrm>
              <a:off x="1207838" y="3598450"/>
              <a:ext cx="57375" cy="35500"/>
            </a:xfrm>
            <a:custGeom>
              <a:avLst/>
              <a:gdLst/>
              <a:ahLst/>
              <a:cxnLst/>
              <a:rect l="l" t="t" r="r" b="b"/>
              <a:pathLst>
                <a:path w="2295" h="1420" extrusionOk="0">
                  <a:moveTo>
                    <a:pt x="273" y="0"/>
                  </a:moveTo>
                  <a:cubicBezTo>
                    <a:pt x="122" y="0"/>
                    <a:pt x="0" y="122"/>
                    <a:pt x="0" y="273"/>
                  </a:cubicBezTo>
                  <a:cubicBezTo>
                    <a:pt x="0" y="905"/>
                    <a:pt x="516" y="1419"/>
                    <a:pt x="1148" y="1419"/>
                  </a:cubicBezTo>
                  <a:cubicBezTo>
                    <a:pt x="1780" y="1419"/>
                    <a:pt x="2294" y="905"/>
                    <a:pt x="2294" y="273"/>
                  </a:cubicBezTo>
                  <a:cubicBezTo>
                    <a:pt x="2294" y="122"/>
                    <a:pt x="2172" y="0"/>
                    <a:pt x="2022" y="0"/>
                  </a:cubicBezTo>
                  <a:cubicBezTo>
                    <a:pt x="1871" y="0"/>
                    <a:pt x="1749" y="122"/>
                    <a:pt x="1749" y="273"/>
                  </a:cubicBezTo>
                  <a:cubicBezTo>
                    <a:pt x="1749" y="605"/>
                    <a:pt x="1480" y="875"/>
                    <a:pt x="1148" y="875"/>
                  </a:cubicBezTo>
                  <a:cubicBezTo>
                    <a:pt x="816" y="875"/>
                    <a:pt x="545" y="605"/>
                    <a:pt x="545" y="273"/>
                  </a:cubicBezTo>
                  <a:cubicBezTo>
                    <a:pt x="545" y="122"/>
                    <a:pt x="424" y="0"/>
                    <a:pt x="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8"/>
            <p:cNvSpPr/>
            <p:nvPr/>
          </p:nvSpPr>
          <p:spPr>
            <a:xfrm>
              <a:off x="1173288" y="3844375"/>
              <a:ext cx="126500" cy="13675"/>
            </a:xfrm>
            <a:custGeom>
              <a:avLst/>
              <a:gdLst/>
              <a:ahLst/>
              <a:cxnLst/>
              <a:rect l="l" t="t" r="r" b="b"/>
              <a:pathLst>
                <a:path w="5060" h="547" extrusionOk="0">
                  <a:moveTo>
                    <a:pt x="272" y="1"/>
                  </a:moveTo>
                  <a:cubicBezTo>
                    <a:pt x="122" y="1"/>
                    <a:pt x="0" y="123"/>
                    <a:pt x="0" y="274"/>
                  </a:cubicBezTo>
                  <a:cubicBezTo>
                    <a:pt x="0" y="424"/>
                    <a:pt x="122" y="547"/>
                    <a:pt x="272" y="547"/>
                  </a:cubicBezTo>
                  <a:lnTo>
                    <a:pt x="4788" y="547"/>
                  </a:lnTo>
                  <a:cubicBezTo>
                    <a:pt x="4938" y="547"/>
                    <a:pt x="5060" y="424"/>
                    <a:pt x="5060" y="274"/>
                  </a:cubicBezTo>
                  <a:cubicBezTo>
                    <a:pt x="5060" y="123"/>
                    <a:pt x="4938" y="1"/>
                    <a:pt x="4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8"/>
            <p:cNvSpPr/>
            <p:nvPr/>
          </p:nvSpPr>
          <p:spPr>
            <a:xfrm>
              <a:off x="1212913" y="3865950"/>
              <a:ext cx="47225" cy="13650"/>
            </a:xfrm>
            <a:custGeom>
              <a:avLst/>
              <a:gdLst/>
              <a:ahLst/>
              <a:cxnLst/>
              <a:rect l="l" t="t" r="r" b="b"/>
              <a:pathLst>
                <a:path w="1889" h="546" extrusionOk="0">
                  <a:moveTo>
                    <a:pt x="273" y="1"/>
                  </a:moveTo>
                  <a:cubicBezTo>
                    <a:pt x="123" y="1"/>
                    <a:pt x="0" y="123"/>
                    <a:pt x="0" y="273"/>
                  </a:cubicBezTo>
                  <a:cubicBezTo>
                    <a:pt x="0" y="423"/>
                    <a:pt x="123" y="546"/>
                    <a:pt x="273" y="546"/>
                  </a:cubicBezTo>
                  <a:lnTo>
                    <a:pt x="1616" y="546"/>
                  </a:lnTo>
                  <a:cubicBezTo>
                    <a:pt x="1766" y="546"/>
                    <a:pt x="1888" y="423"/>
                    <a:pt x="1888" y="273"/>
                  </a:cubicBezTo>
                  <a:cubicBezTo>
                    <a:pt x="1888" y="123"/>
                    <a:pt x="1766" y="1"/>
                    <a:pt x="1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8"/>
            <p:cNvSpPr/>
            <p:nvPr/>
          </p:nvSpPr>
          <p:spPr>
            <a:xfrm>
              <a:off x="1317913" y="3500800"/>
              <a:ext cx="37400" cy="37450"/>
            </a:xfrm>
            <a:custGeom>
              <a:avLst/>
              <a:gdLst/>
              <a:ahLst/>
              <a:cxnLst/>
              <a:rect l="l" t="t" r="r" b="b"/>
              <a:pathLst>
                <a:path w="1496" h="1498" extrusionOk="0">
                  <a:moveTo>
                    <a:pt x="748" y="545"/>
                  </a:moveTo>
                  <a:cubicBezTo>
                    <a:pt x="860" y="545"/>
                    <a:pt x="951" y="637"/>
                    <a:pt x="951" y="749"/>
                  </a:cubicBezTo>
                  <a:cubicBezTo>
                    <a:pt x="951" y="861"/>
                    <a:pt x="860" y="952"/>
                    <a:pt x="748" y="952"/>
                  </a:cubicBezTo>
                  <a:cubicBezTo>
                    <a:pt x="636" y="952"/>
                    <a:pt x="545" y="861"/>
                    <a:pt x="545" y="749"/>
                  </a:cubicBezTo>
                  <a:cubicBezTo>
                    <a:pt x="545" y="637"/>
                    <a:pt x="636" y="545"/>
                    <a:pt x="748" y="545"/>
                  </a:cubicBezTo>
                  <a:close/>
                  <a:moveTo>
                    <a:pt x="748" y="0"/>
                  </a:moveTo>
                  <a:cubicBezTo>
                    <a:pt x="336" y="0"/>
                    <a:pt x="0" y="336"/>
                    <a:pt x="0" y="749"/>
                  </a:cubicBezTo>
                  <a:cubicBezTo>
                    <a:pt x="0" y="1161"/>
                    <a:pt x="336" y="1497"/>
                    <a:pt x="748" y="1497"/>
                  </a:cubicBezTo>
                  <a:cubicBezTo>
                    <a:pt x="1161" y="1497"/>
                    <a:pt x="1496" y="1161"/>
                    <a:pt x="1496" y="749"/>
                  </a:cubicBezTo>
                  <a:cubicBezTo>
                    <a:pt x="1496" y="336"/>
                    <a:pt x="1161" y="0"/>
                    <a:pt x="7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58"/>
          <p:cNvGrpSpPr/>
          <p:nvPr/>
        </p:nvGrpSpPr>
        <p:grpSpPr>
          <a:xfrm>
            <a:off x="2574338" y="1349650"/>
            <a:ext cx="306900" cy="464975"/>
            <a:chOff x="2574338" y="1349650"/>
            <a:chExt cx="306900" cy="464975"/>
          </a:xfrm>
        </p:grpSpPr>
        <p:sp>
          <p:nvSpPr>
            <p:cNvPr id="900" name="Google Shape;900;p58"/>
            <p:cNvSpPr/>
            <p:nvPr/>
          </p:nvSpPr>
          <p:spPr>
            <a:xfrm>
              <a:off x="2720938" y="1641400"/>
              <a:ext cx="13700" cy="85650"/>
            </a:xfrm>
            <a:custGeom>
              <a:avLst/>
              <a:gdLst/>
              <a:ahLst/>
              <a:cxnLst/>
              <a:rect l="l" t="t" r="r" b="b"/>
              <a:pathLst>
                <a:path w="548" h="3426" extrusionOk="0">
                  <a:moveTo>
                    <a:pt x="274" y="0"/>
                  </a:moveTo>
                  <a:cubicBezTo>
                    <a:pt x="124" y="0"/>
                    <a:pt x="1" y="123"/>
                    <a:pt x="1" y="274"/>
                  </a:cubicBezTo>
                  <a:lnTo>
                    <a:pt x="1" y="3152"/>
                  </a:lnTo>
                  <a:cubicBezTo>
                    <a:pt x="1" y="3303"/>
                    <a:pt x="124" y="3425"/>
                    <a:pt x="274" y="3425"/>
                  </a:cubicBezTo>
                  <a:cubicBezTo>
                    <a:pt x="426" y="3425"/>
                    <a:pt x="548" y="3303"/>
                    <a:pt x="548" y="3152"/>
                  </a:cubicBezTo>
                  <a:lnTo>
                    <a:pt x="548" y="274"/>
                  </a:lnTo>
                  <a:cubicBezTo>
                    <a:pt x="548" y="123"/>
                    <a:pt x="425"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8"/>
            <p:cNvSpPr/>
            <p:nvPr/>
          </p:nvSpPr>
          <p:spPr>
            <a:xfrm>
              <a:off x="2720938" y="1572250"/>
              <a:ext cx="13700" cy="14200"/>
            </a:xfrm>
            <a:custGeom>
              <a:avLst/>
              <a:gdLst/>
              <a:ahLst/>
              <a:cxnLst/>
              <a:rect l="l" t="t" r="r" b="b"/>
              <a:pathLst>
                <a:path w="548" h="568" extrusionOk="0">
                  <a:moveTo>
                    <a:pt x="274" y="0"/>
                  </a:moveTo>
                  <a:cubicBezTo>
                    <a:pt x="124" y="0"/>
                    <a:pt x="1" y="123"/>
                    <a:pt x="1" y="275"/>
                  </a:cubicBezTo>
                  <a:lnTo>
                    <a:pt x="1" y="294"/>
                  </a:lnTo>
                  <a:cubicBezTo>
                    <a:pt x="1" y="446"/>
                    <a:pt x="124" y="567"/>
                    <a:pt x="274" y="567"/>
                  </a:cubicBezTo>
                  <a:cubicBezTo>
                    <a:pt x="426" y="567"/>
                    <a:pt x="548" y="446"/>
                    <a:pt x="548" y="294"/>
                  </a:cubicBezTo>
                  <a:lnTo>
                    <a:pt x="548" y="275"/>
                  </a:lnTo>
                  <a:cubicBezTo>
                    <a:pt x="548" y="123"/>
                    <a:pt x="425"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8"/>
            <p:cNvSpPr/>
            <p:nvPr/>
          </p:nvSpPr>
          <p:spPr>
            <a:xfrm>
              <a:off x="2688563" y="1478325"/>
              <a:ext cx="13700" cy="14200"/>
            </a:xfrm>
            <a:custGeom>
              <a:avLst/>
              <a:gdLst/>
              <a:ahLst/>
              <a:cxnLst/>
              <a:rect l="l" t="t" r="r" b="b"/>
              <a:pathLst>
                <a:path w="548" h="568" extrusionOk="0">
                  <a:moveTo>
                    <a:pt x="274" y="0"/>
                  </a:moveTo>
                  <a:cubicBezTo>
                    <a:pt x="122" y="0"/>
                    <a:pt x="1" y="123"/>
                    <a:pt x="1" y="275"/>
                  </a:cubicBezTo>
                  <a:lnTo>
                    <a:pt x="1" y="294"/>
                  </a:lnTo>
                  <a:cubicBezTo>
                    <a:pt x="1" y="446"/>
                    <a:pt x="122" y="567"/>
                    <a:pt x="274" y="567"/>
                  </a:cubicBezTo>
                  <a:cubicBezTo>
                    <a:pt x="425" y="567"/>
                    <a:pt x="548" y="446"/>
                    <a:pt x="548" y="294"/>
                  </a:cubicBezTo>
                  <a:lnTo>
                    <a:pt x="548" y="275"/>
                  </a:lnTo>
                  <a:cubicBezTo>
                    <a:pt x="548" y="123"/>
                    <a:pt x="425"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8"/>
            <p:cNvSpPr/>
            <p:nvPr/>
          </p:nvSpPr>
          <p:spPr>
            <a:xfrm>
              <a:off x="2720938" y="1478325"/>
              <a:ext cx="13700" cy="14200"/>
            </a:xfrm>
            <a:custGeom>
              <a:avLst/>
              <a:gdLst/>
              <a:ahLst/>
              <a:cxnLst/>
              <a:rect l="l" t="t" r="r" b="b"/>
              <a:pathLst>
                <a:path w="548" h="568" extrusionOk="0">
                  <a:moveTo>
                    <a:pt x="274" y="0"/>
                  </a:moveTo>
                  <a:cubicBezTo>
                    <a:pt x="124" y="0"/>
                    <a:pt x="1" y="123"/>
                    <a:pt x="1" y="275"/>
                  </a:cubicBezTo>
                  <a:lnTo>
                    <a:pt x="1" y="294"/>
                  </a:lnTo>
                  <a:cubicBezTo>
                    <a:pt x="1" y="446"/>
                    <a:pt x="124" y="567"/>
                    <a:pt x="274" y="567"/>
                  </a:cubicBezTo>
                  <a:cubicBezTo>
                    <a:pt x="426" y="567"/>
                    <a:pt x="548" y="446"/>
                    <a:pt x="548" y="294"/>
                  </a:cubicBezTo>
                  <a:lnTo>
                    <a:pt x="548" y="275"/>
                  </a:lnTo>
                  <a:cubicBezTo>
                    <a:pt x="548" y="123"/>
                    <a:pt x="425"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8"/>
            <p:cNvSpPr/>
            <p:nvPr/>
          </p:nvSpPr>
          <p:spPr>
            <a:xfrm>
              <a:off x="2753313" y="1478325"/>
              <a:ext cx="13700" cy="14200"/>
            </a:xfrm>
            <a:custGeom>
              <a:avLst/>
              <a:gdLst/>
              <a:ahLst/>
              <a:cxnLst/>
              <a:rect l="l" t="t" r="r" b="b"/>
              <a:pathLst>
                <a:path w="548" h="568" extrusionOk="0">
                  <a:moveTo>
                    <a:pt x="274" y="0"/>
                  </a:moveTo>
                  <a:cubicBezTo>
                    <a:pt x="124" y="0"/>
                    <a:pt x="1" y="123"/>
                    <a:pt x="1" y="275"/>
                  </a:cubicBezTo>
                  <a:lnTo>
                    <a:pt x="1" y="294"/>
                  </a:lnTo>
                  <a:cubicBezTo>
                    <a:pt x="1" y="446"/>
                    <a:pt x="124" y="567"/>
                    <a:pt x="274" y="567"/>
                  </a:cubicBezTo>
                  <a:cubicBezTo>
                    <a:pt x="426" y="567"/>
                    <a:pt x="548" y="446"/>
                    <a:pt x="548" y="294"/>
                  </a:cubicBezTo>
                  <a:lnTo>
                    <a:pt x="548" y="275"/>
                  </a:lnTo>
                  <a:cubicBezTo>
                    <a:pt x="548" y="123"/>
                    <a:pt x="426"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8"/>
            <p:cNvSpPr/>
            <p:nvPr/>
          </p:nvSpPr>
          <p:spPr>
            <a:xfrm>
              <a:off x="2574338" y="1349650"/>
              <a:ext cx="306900" cy="464975"/>
            </a:xfrm>
            <a:custGeom>
              <a:avLst/>
              <a:gdLst/>
              <a:ahLst/>
              <a:cxnLst/>
              <a:rect l="l" t="t" r="r" b="b"/>
              <a:pathLst>
                <a:path w="12276" h="18599" extrusionOk="0">
                  <a:moveTo>
                    <a:pt x="4258" y="2000"/>
                  </a:moveTo>
                  <a:lnTo>
                    <a:pt x="4258" y="2722"/>
                  </a:lnTo>
                  <a:lnTo>
                    <a:pt x="3851" y="2722"/>
                  </a:lnTo>
                  <a:lnTo>
                    <a:pt x="3851" y="2000"/>
                  </a:lnTo>
                  <a:close/>
                  <a:moveTo>
                    <a:pt x="5330" y="2001"/>
                  </a:moveTo>
                  <a:lnTo>
                    <a:pt x="5330" y="2723"/>
                  </a:lnTo>
                  <a:lnTo>
                    <a:pt x="4806" y="2723"/>
                  </a:lnTo>
                  <a:lnTo>
                    <a:pt x="4806" y="2001"/>
                  </a:lnTo>
                  <a:close/>
                  <a:moveTo>
                    <a:pt x="6400" y="2001"/>
                  </a:moveTo>
                  <a:lnTo>
                    <a:pt x="6400" y="2723"/>
                  </a:lnTo>
                  <a:lnTo>
                    <a:pt x="5877" y="2723"/>
                  </a:lnTo>
                  <a:lnTo>
                    <a:pt x="5877" y="2001"/>
                  </a:lnTo>
                  <a:close/>
                  <a:moveTo>
                    <a:pt x="7471" y="2001"/>
                  </a:moveTo>
                  <a:lnTo>
                    <a:pt x="7471" y="2723"/>
                  </a:lnTo>
                  <a:lnTo>
                    <a:pt x="6947" y="2723"/>
                  </a:lnTo>
                  <a:lnTo>
                    <a:pt x="6947" y="2001"/>
                  </a:lnTo>
                  <a:close/>
                  <a:moveTo>
                    <a:pt x="8425" y="2001"/>
                  </a:moveTo>
                  <a:lnTo>
                    <a:pt x="8425" y="2723"/>
                  </a:lnTo>
                  <a:lnTo>
                    <a:pt x="8018" y="2723"/>
                  </a:lnTo>
                  <a:lnTo>
                    <a:pt x="8018" y="2001"/>
                  </a:lnTo>
                  <a:close/>
                  <a:moveTo>
                    <a:pt x="7813" y="3271"/>
                  </a:moveTo>
                  <a:cubicBezTo>
                    <a:pt x="7484" y="3877"/>
                    <a:pt x="6846" y="4267"/>
                    <a:pt x="6138" y="4267"/>
                  </a:cubicBezTo>
                  <a:cubicBezTo>
                    <a:pt x="5430" y="4267"/>
                    <a:pt x="4792" y="3877"/>
                    <a:pt x="4464" y="3271"/>
                  </a:cubicBezTo>
                  <a:close/>
                  <a:moveTo>
                    <a:pt x="7568" y="4354"/>
                  </a:moveTo>
                  <a:cubicBezTo>
                    <a:pt x="8244" y="4691"/>
                    <a:pt x="8782" y="5257"/>
                    <a:pt x="9083" y="5943"/>
                  </a:cubicBezTo>
                  <a:lnTo>
                    <a:pt x="3193" y="5943"/>
                  </a:lnTo>
                  <a:cubicBezTo>
                    <a:pt x="3495" y="5257"/>
                    <a:pt x="4032" y="4691"/>
                    <a:pt x="4709" y="4354"/>
                  </a:cubicBezTo>
                  <a:cubicBezTo>
                    <a:pt x="5116" y="4647"/>
                    <a:pt x="5612" y="4814"/>
                    <a:pt x="6138" y="4814"/>
                  </a:cubicBezTo>
                  <a:cubicBezTo>
                    <a:pt x="6664" y="4814"/>
                    <a:pt x="7161" y="4647"/>
                    <a:pt x="7568" y="4354"/>
                  </a:cubicBezTo>
                  <a:close/>
                  <a:moveTo>
                    <a:pt x="3293" y="6490"/>
                  </a:moveTo>
                  <a:lnTo>
                    <a:pt x="3293" y="7975"/>
                  </a:lnTo>
                  <a:lnTo>
                    <a:pt x="2312" y="7975"/>
                  </a:lnTo>
                  <a:lnTo>
                    <a:pt x="2312" y="6490"/>
                  </a:lnTo>
                  <a:close/>
                  <a:moveTo>
                    <a:pt x="5007" y="6490"/>
                  </a:moveTo>
                  <a:lnTo>
                    <a:pt x="5007" y="7975"/>
                  </a:lnTo>
                  <a:lnTo>
                    <a:pt x="3840" y="7975"/>
                  </a:lnTo>
                  <a:lnTo>
                    <a:pt x="3840" y="6490"/>
                  </a:lnTo>
                  <a:close/>
                  <a:moveTo>
                    <a:pt x="6722" y="6490"/>
                  </a:moveTo>
                  <a:lnTo>
                    <a:pt x="6722" y="7975"/>
                  </a:lnTo>
                  <a:lnTo>
                    <a:pt x="5555" y="7975"/>
                  </a:lnTo>
                  <a:lnTo>
                    <a:pt x="5555" y="6490"/>
                  </a:lnTo>
                  <a:close/>
                  <a:moveTo>
                    <a:pt x="8436" y="6490"/>
                  </a:moveTo>
                  <a:lnTo>
                    <a:pt x="8436" y="7975"/>
                  </a:lnTo>
                  <a:lnTo>
                    <a:pt x="7269" y="7975"/>
                  </a:lnTo>
                  <a:lnTo>
                    <a:pt x="7269" y="6490"/>
                  </a:lnTo>
                  <a:close/>
                  <a:moveTo>
                    <a:pt x="9965" y="6490"/>
                  </a:moveTo>
                  <a:lnTo>
                    <a:pt x="9965" y="7975"/>
                  </a:lnTo>
                  <a:lnTo>
                    <a:pt x="8983" y="7975"/>
                  </a:lnTo>
                  <a:lnTo>
                    <a:pt x="8983" y="6490"/>
                  </a:lnTo>
                  <a:close/>
                  <a:moveTo>
                    <a:pt x="8784" y="17176"/>
                  </a:moveTo>
                  <a:lnTo>
                    <a:pt x="8784" y="17322"/>
                  </a:lnTo>
                  <a:lnTo>
                    <a:pt x="3492" y="17322"/>
                  </a:lnTo>
                  <a:lnTo>
                    <a:pt x="3492" y="17176"/>
                  </a:lnTo>
                  <a:close/>
                  <a:moveTo>
                    <a:pt x="9306" y="16442"/>
                  </a:moveTo>
                  <a:cubicBezTo>
                    <a:pt x="9510" y="16442"/>
                    <a:pt x="9676" y="16608"/>
                    <a:pt x="9676" y="16812"/>
                  </a:cubicBezTo>
                  <a:lnTo>
                    <a:pt x="9676" y="17322"/>
                  </a:lnTo>
                  <a:lnTo>
                    <a:pt x="9331" y="17322"/>
                  </a:lnTo>
                  <a:lnTo>
                    <a:pt x="9331" y="17128"/>
                  </a:lnTo>
                  <a:cubicBezTo>
                    <a:pt x="9331" y="16853"/>
                    <a:pt x="9108" y="16629"/>
                    <a:pt x="8832" y="16629"/>
                  </a:cubicBezTo>
                  <a:lnTo>
                    <a:pt x="3444" y="16629"/>
                  </a:lnTo>
                  <a:cubicBezTo>
                    <a:pt x="3169" y="16629"/>
                    <a:pt x="2945" y="16853"/>
                    <a:pt x="2945" y="17128"/>
                  </a:cubicBezTo>
                  <a:lnTo>
                    <a:pt x="2945" y="17322"/>
                  </a:lnTo>
                  <a:lnTo>
                    <a:pt x="2601" y="17322"/>
                  </a:lnTo>
                  <a:lnTo>
                    <a:pt x="2601" y="16812"/>
                  </a:lnTo>
                  <a:cubicBezTo>
                    <a:pt x="2601" y="16608"/>
                    <a:pt x="2767" y="16442"/>
                    <a:pt x="2971" y="16442"/>
                  </a:cubicBezTo>
                  <a:close/>
                  <a:moveTo>
                    <a:pt x="11728" y="17870"/>
                  </a:moveTo>
                  <a:lnTo>
                    <a:pt x="11728" y="18052"/>
                  </a:lnTo>
                  <a:lnTo>
                    <a:pt x="11727" y="18052"/>
                  </a:lnTo>
                  <a:lnTo>
                    <a:pt x="548" y="18050"/>
                  </a:lnTo>
                  <a:lnTo>
                    <a:pt x="549" y="17870"/>
                  </a:lnTo>
                  <a:close/>
                  <a:moveTo>
                    <a:pt x="5514" y="0"/>
                  </a:moveTo>
                  <a:cubicBezTo>
                    <a:pt x="5489" y="0"/>
                    <a:pt x="5462" y="4"/>
                    <a:pt x="5437" y="12"/>
                  </a:cubicBezTo>
                  <a:cubicBezTo>
                    <a:pt x="4717" y="227"/>
                    <a:pt x="4137" y="761"/>
                    <a:pt x="3860" y="1453"/>
                  </a:cubicBezTo>
                  <a:lnTo>
                    <a:pt x="3726" y="1453"/>
                  </a:lnTo>
                  <a:cubicBezTo>
                    <a:pt x="3492" y="1453"/>
                    <a:pt x="3303" y="1642"/>
                    <a:pt x="3303" y="1876"/>
                  </a:cubicBezTo>
                  <a:lnTo>
                    <a:pt x="3303" y="2848"/>
                  </a:lnTo>
                  <a:cubicBezTo>
                    <a:pt x="3303" y="3081"/>
                    <a:pt x="3492" y="3271"/>
                    <a:pt x="3726" y="3271"/>
                  </a:cubicBezTo>
                  <a:lnTo>
                    <a:pt x="3860" y="3271"/>
                  </a:lnTo>
                  <a:cubicBezTo>
                    <a:pt x="3962" y="3526"/>
                    <a:pt x="4105" y="3760"/>
                    <a:pt x="4279" y="3962"/>
                  </a:cubicBezTo>
                  <a:cubicBezTo>
                    <a:pt x="3506" y="4402"/>
                    <a:pt x="2909" y="5107"/>
                    <a:pt x="2603" y="5943"/>
                  </a:cubicBezTo>
                  <a:lnTo>
                    <a:pt x="2276" y="5943"/>
                  </a:lnTo>
                  <a:cubicBezTo>
                    <a:pt x="1994" y="5943"/>
                    <a:pt x="1764" y="6172"/>
                    <a:pt x="1764" y="6455"/>
                  </a:cubicBezTo>
                  <a:lnTo>
                    <a:pt x="1764" y="8012"/>
                  </a:lnTo>
                  <a:cubicBezTo>
                    <a:pt x="1764" y="8293"/>
                    <a:pt x="1994" y="8523"/>
                    <a:pt x="2276" y="8523"/>
                  </a:cubicBezTo>
                  <a:lnTo>
                    <a:pt x="2604" y="8523"/>
                  </a:lnTo>
                  <a:cubicBezTo>
                    <a:pt x="2853" y="9203"/>
                    <a:pt x="3304" y="9811"/>
                    <a:pt x="3887" y="10247"/>
                  </a:cubicBezTo>
                  <a:cubicBezTo>
                    <a:pt x="4207" y="10486"/>
                    <a:pt x="4556" y="10670"/>
                    <a:pt x="4926" y="10796"/>
                  </a:cubicBezTo>
                  <a:lnTo>
                    <a:pt x="4926" y="14436"/>
                  </a:lnTo>
                  <a:cubicBezTo>
                    <a:pt x="4926" y="14587"/>
                    <a:pt x="5049" y="14709"/>
                    <a:pt x="5200" y="14709"/>
                  </a:cubicBezTo>
                  <a:cubicBezTo>
                    <a:pt x="5352" y="14709"/>
                    <a:pt x="5473" y="14587"/>
                    <a:pt x="5473" y="14436"/>
                  </a:cubicBezTo>
                  <a:lnTo>
                    <a:pt x="5473" y="10936"/>
                  </a:lnTo>
                  <a:cubicBezTo>
                    <a:pt x="5691" y="10974"/>
                    <a:pt x="5913" y="10995"/>
                    <a:pt x="6138" y="10995"/>
                  </a:cubicBezTo>
                  <a:cubicBezTo>
                    <a:pt x="6361" y="10995"/>
                    <a:pt x="6584" y="10974"/>
                    <a:pt x="6802" y="10935"/>
                  </a:cubicBezTo>
                  <a:lnTo>
                    <a:pt x="6802" y="15893"/>
                  </a:lnTo>
                  <a:lnTo>
                    <a:pt x="5473" y="15893"/>
                  </a:lnTo>
                  <a:lnTo>
                    <a:pt x="5473" y="15681"/>
                  </a:lnTo>
                  <a:cubicBezTo>
                    <a:pt x="5473" y="15529"/>
                    <a:pt x="5352" y="15408"/>
                    <a:pt x="5200" y="15408"/>
                  </a:cubicBezTo>
                  <a:cubicBezTo>
                    <a:pt x="5049" y="15408"/>
                    <a:pt x="4926" y="15529"/>
                    <a:pt x="4926" y="15681"/>
                  </a:cubicBezTo>
                  <a:lnTo>
                    <a:pt x="4926" y="15893"/>
                  </a:lnTo>
                  <a:lnTo>
                    <a:pt x="2971" y="15893"/>
                  </a:lnTo>
                  <a:cubicBezTo>
                    <a:pt x="2464" y="15893"/>
                    <a:pt x="2053" y="16305"/>
                    <a:pt x="2053" y="16812"/>
                  </a:cubicBezTo>
                  <a:lnTo>
                    <a:pt x="2053" y="17322"/>
                  </a:lnTo>
                  <a:lnTo>
                    <a:pt x="548" y="17322"/>
                  </a:lnTo>
                  <a:cubicBezTo>
                    <a:pt x="247" y="17322"/>
                    <a:pt x="1" y="17568"/>
                    <a:pt x="1" y="17870"/>
                  </a:cubicBezTo>
                  <a:lnTo>
                    <a:pt x="1" y="18050"/>
                  </a:lnTo>
                  <a:cubicBezTo>
                    <a:pt x="1" y="18353"/>
                    <a:pt x="247" y="18599"/>
                    <a:pt x="548" y="18599"/>
                  </a:cubicBezTo>
                  <a:lnTo>
                    <a:pt x="11727" y="18599"/>
                  </a:lnTo>
                  <a:cubicBezTo>
                    <a:pt x="12030" y="18599"/>
                    <a:pt x="12276" y="18353"/>
                    <a:pt x="12276" y="18050"/>
                  </a:cubicBezTo>
                  <a:lnTo>
                    <a:pt x="12276" y="17870"/>
                  </a:lnTo>
                  <a:cubicBezTo>
                    <a:pt x="12276" y="17568"/>
                    <a:pt x="12030" y="17322"/>
                    <a:pt x="11727" y="17322"/>
                  </a:cubicBezTo>
                  <a:lnTo>
                    <a:pt x="10223" y="17322"/>
                  </a:lnTo>
                  <a:lnTo>
                    <a:pt x="10223" y="16812"/>
                  </a:lnTo>
                  <a:cubicBezTo>
                    <a:pt x="10223" y="16305"/>
                    <a:pt x="9812" y="15893"/>
                    <a:pt x="9306" y="15893"/>
                  </a:cubicBezTo>
                  <a:lnTo>
                    <a:pt x="7350" y="15893"/>
                  </a:lnTo>
                  <a:lnTo>
                    <a:pt x="7350" y="10795"/>
                  </a:lnTo>
                  <a:cubicBezTo>
                    <a:pt x="7532" y="10733"/>
                    <a:pt x="7708" y="10657"/>
                    <a:pt x="7878" y="10568"/>
                  </a:cubicBezTo>
                  <a:cubicBezTo>
                    <a:pt x="8012" y="10498"/>
                    <a:pt x="8065" y="10333"/>
                    <a:pt x="7995" y="10199"/>
                  </a:cubicBezTo>
                  <a:cubicBezTo>
                    <a:pt x="7946" y="10106"/>
                    <a:pt x="7850" y="10052"/>
                    <a:pt x="7751" y="10052"/>
                  </a:cubicBezTo>
                  <a:cubicBezTo>
                    <a:pt x="7709" y="10052"/>
                    <a:pt x="7665" y="10063"/>
                    <a:pt x="7624" y="10084"/>
                  </a:cubicBezTo>
                  <a:cubicBezTo>
                    <a:pt x="7162" y="10325"/>
                    <a:pt x="6663" y="10448"/>
                    <a:pt x="6138" y="10448"/>
                  </a:cubicBezTo>
                  <a:cubicBezTo>
                    <a:pt x="4843" y="10448"/>
                    <a:pt x="3700" y="9687"/>
                    <a:pt x="3193" y="8523"/>
                  </a:cubicBezTo>
                  <a:lnTo>
                    <a:pt x="9083" y="8523"/>
                  </a:lnTo>
                  <a:cubicBezTo>
                    <a:pt x="8948" y="8831"/>
                    <a:pt x="8766" y="9116"/>
                    <a:pt x="8538" y="9370"/>
                  </a:cubicBezTo>
                  <a:cubicBezTo>
                    <a:pt x="8437" y="9484"/>
                    <a:pt x="8447" y="9657"/>
                    <a:pt x="8560" y="9757"/>
                  </a:cubicBezTo>
                  <a:cubicBezTo>
                    <a:pt x="8613" y="9803"/>
                    <a:pt x="8677" y="9827"/>
                    <a:pt x="8742" y="9827"/>
                  </a:cubicBezTo>
                  <a:cubicBezTo>
                    <a:pt x="8817" y="9827"/>
                    <a:pt x="8892" y="9796"/>
                    <a:pt x="8946" y="9735"/>
                  </a:cubicBezTo>
                  <a:cubicBezTo>
                    <a:pt x="9266" y="9377"/>
                    <a:pt x="9510" y="8970"/>
                    <a:pt x="9672" y="8523"/>
                  </a:cubicBezTo>
                  <a:lnTo>
                    <a:pt x="10000" y="8523"/>
                  </a:lnTo>
                  <a:cubicBezTo>
                    <a:pt x="10282" y="8523"/>
                    <a:pt x="10512" y="8293"/>
                    <a:pt x="10512" y="8012"/>
                  </a:cubicBezTo>
                  <a:lnTo>
                    <a:pt x="10512" y="6455"/>
                  </a:lnTo>
                  <a:cubicBezTo>
                    <a:pt x="10512" y="6172"/>
                    <a:pt x="10282" y="5943"/>
                    <a:pt x="10000" y="5943"/>
                  </a:cubicBezTo>
                  <a:lnTo>
                    <a:pt x="9672" y="5943"/>
                  </a:lnTo>
                  <a:cubicBezTo>
                    <a:pt x="9367" y="5107"/>
                    <a:pt x="8771" y="4402"/>
                    <a:pt x="7997" y="3962"/>
                  </a:cubicBezTo>
                  <a:cubicBezTo>
                    <a:pt x="8172" y="3760"/>
                    <a:pt x="8314" y="3526"/>
                    <a:pt x="8416" y="3271"/>
                  </a:cubicBezTo>
                  <a:lnTo>
                    <a:pt x="8550" y="3271"/>
                  </a:lnTo>
                  <a:cubicBezTo>
                    <a:pt x="8783" y="3271"/>
                    <a:pt x="8972" y="3081"/>
                    <a:pt x="8972" y="2848"/>
                  </a:cubicBezTo>
                  <a:lnTo>
                    <a:pt x="8972" y="1876"/>
                  </a:lnTo>
                  <a:cubicBezTo>
                    <a:pt x="8972" y="1642"/>
                    <a:pt x="8783" y="1453"/>
                    <a:pt x="8550" y="1453"/>
                  </a:cubicBezTo>
                  <a:lnTo>
                    <a:pt x="8416" y="1453"/>
                  </a:lnTo>
                  <a:cubicBezTo>
                    <a:pt x="8140" y="761"/>
                    <a:pt x="7559" y="227"/>
                    <a:pt x="6840" y="12"/>
                  </a:cubicBezTo>
                  <a:cubicBezTo>
                    <a:pt x="6814" y="4"/>
                    <a:pt x="6787" y="0"/>
                    <a:pt x="6762" y="0"/>
                  </a:cubicBezTo>
                  <a:cubicBezTo>
                    <a:pt x="6644" y="0"/>
                    <a:pt x="6535" y="77"/>
                    <a:pt x="6499" y="196"/>
                  </a:cubicBezTo>
                  <a:cubicBezTo>
                    <a:pt x="6456" y="341"/>
                    <a:pt x="6539" y="494"/>
                    <a:pt x="6684" y="537"/>
                  </a:cubicBezTo>
                  <a:cubicBezTo>
                    <a:pt x="7169" y="682"/>
                    <a:pt x="7574" y="1015"/>
                    <a:pt x="7813" y="1453"/>
                  </a:cubicBezTo>
                  <a:lnTo>
                    <a:pt x="4464" y="1453"/>
                  </a:lnTo>
                  <a:cubicBezTo>
                    <a:pt x="4702" y="1015"/>
                    <a:pt x="5107" y="682"/>
                    <a:pt x="5593" y="537"/>
                  </a:cubicBezTo>
                  <a:cubicBezTo>
                    <a:pt x="5738" y="494"/>
                    <a:pt x="5820" y="341"/>
                    <a:pt x="5776" y="196"/>
                  </a:cubicBezTo>
                  <a:cubicBezTo>
                    <a:pt x="5741" y="77"/>
                    <a:pt x="5632" y="0"/>
                    <a:pt x="5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58"/>
          <p:cNvGrpSpPr/>
          <p:nvPr/>
        </p:nvGrpSpPr>
        <p:grpSpPr>
          <a:xfrm>
            <a:off x="1004038" y="2709850"/>
            <a:ext cx="464975" cy="439800"/>
            <a:chOff x="1004038" y="2709850"/>
            <a:chExt cx="464975" cy="439800"/>
          </a:xfrm>
        </p:grpSpPr>
        <p:sp>
          <p:nvSpPr>
            <p:cNvPr id="907" name="Google Shape;907;p58"/>
            <p:cNvSpPr/>
            <p:nvPr/>
          </p:nvSpPr>
          <p:spPr>
            <a:xfrm>
              <a:off x="1050163" y="2709850"/>
              <a:ext cx="418850" cy="431600"/>
            </a:xfrm>
            <a:custGeom>
              <a:avLst/>
              <a:gdLst/>
              <a:ahLst/>
              <a:cxnLst/>
              <a:rect l="l" t="t" r="r" b="b"/>
              <a:pathLst>
                <a:path w="16754" h="17264" extrusionOk="0">
                  <a:moveTo>
                    <a:pt x="12791" y="1614"/>
                  </a:moveTo>
                  <a:cubicBezTo>
                    <a:pt x="13217" y="1614"/>
                    <a:pt x="13563" y="1961"/>
                    <a:pt x="13563" y="2386"/>
                  </a:cubicBezTo>
                  <a:cubicBezTo>
                    <a:pt x="13563" y="2395"/>
                    <a:pt x="13562" y="2405"/>
                    <a:pt x="13562" y="2413"/>
                  </a:cubicBezTo>
                  <a:cubicBezTo>
                    <a:pt x="13198" y="2472"/>
                    <a:pt x="12870" y="2647"/>
                    <a:pt x="12619" y="2900"/>
                  </a:cubicBezTo>
                  <a:cubicBezTo>
                    <a:pt x="12461" y="2788"/>
                    <a:pt x="12287" y="2704"/>
                    <a:pt x="12102" y="2648"/>
                  </a:cubicBezTo>
                  <a:cubicBezTo>
                    <a:pt x="12188" y="2431"/>
                    <a:pt x="12235" y="2192"/>
                    <a:pt x="12235" y="1945"/>
                  </a:cubicBezTo>
                  <a:cubicBezTo>
                    <a:pt x="12235" y="1914"/>
                    <a:pt x="12234" y="1885"/>
                    <a:pt x="12233" y="1854"/>
                  </a:cubicBezTo>
                  <a:cubicBezTo>
                    <a:pt x="12378" y="1701"/>
                    <a:pt x="12580" y="1614"/>
                    <a:pt x="12791" y="1614"/>
                  </a:cubicBezTo>
                  <a:close/>
                  <a:moveTo>
                    <a:pt x="4640" y="1570"/>
                  </a:moveTo>
                  <a:cubicBezTo>
                    <a:pt x="5019" y="1570"/>
                    <a:pt x="5375" y="1757"/>
                    <a:pt x="5592" y="2063"/>
                  </a:cubicBezTo>
                  <a:cubicBezTo>
                    <a:pt x="5546" y="2193"/>
                    <a:pt x="5514" y="2330"/>
                    <a:pt x="5498" y="2471"/>
                  </a:cubicBezTo>
                  <a:cubicBezTo>
                    <a:pt x="4752" y="2472"/>
                    <a:pt x="4116" y="2954"/>
                    <a:pt x="3885" y="3623"/>
                  </a:cubicBezTo>
                  <a:cubicBezTo>
                    <a:pt x="3629" y="3406"/>
                    <a:pt x="3474" y="3082"/>
                    <a:pt x="3474" y="2736"/>
                  </a:cubicBezTo>
                  <a:cubicBezTo>
                    <a:pt x="3474" y="2092"/>
                    <a:pt x="3998" y="1570"/>
                    <a:pt x="4640" y="1570"/>
                  </a:cubicBezTo>
                  <a:close/>
                  <a:moveTo>
                    <a:pt x="7433" y="1300"/>
                  </a:moveTo>
                  <a:cubicBezTo>
                    <a:pt x="7777" y="1300"/>
                    <a:pt x="8102" y="1423"/>
                    <a:pt x="8358" y="1648"/>
                  </a:cubicBezTo>
                  <a:cubicBezTo>
                    <a:pt x="8343" y="1746"/>
                    <a:pt x="8335" y="1844"/>
                    <a:pt x="8335" y="1945"/>
                  </a:cubicBezTo>
                  <a:cubicBezTo>
                    <a:pt x="8335" y="2405"/>
                    <a:pt x="8495" y="2827"/>
                    <a:pt x="8762" y="3161"/>
                  </a:cubicBezTo>
                  <a:cubicBezTo>
                    <a:pt x="8568" y="3730"/>
                    <a:pt x="8040" y="4110"/>
                    <a:pt x="7433" y="4110"/>
                  </a:cubicBezTo>
                  <a:cubicBezTo>
                    <a:pt x="6658" y="4110"/>
                    <a:pt x="6028" y="3481"/>
                    <a:pt x="6028" y="2706"/>
                  </a:cubicBezTo>
                  <a:cubicBezTo>
                    <a:pt x="6028" y="1931"/>
                    <a:pt x="6658" y="1300"/>
                    <a:pt x="7433" y="1300"/>
                  </a:cubicBezTo>
                  <a:close/>
                  <a:moveTo>
                    <a:pt x="13835" y="2936"/>
                  </a:moveTo>
                  <a:cubicBezTo>
                    <a:pt x="13866" y="2936"/>
                    <a:pt x="13898" y="2937"/>
                    <a:pt x="13930" y="2940"/>
                  </a:cubicBezTo>
                  <a:cubicBezTo>
                    <a:pt x="14571" y="2991"/>
                    <a:pt x="15049" y="3555"/>
                    <a:pt x="14997" y="4195"/>
                  </a:cubicBezTo>
                  <a:cubicBezTo>
                    <a:pt x="14948" y="4804"/>
                    <a:pt x="14439" y="5268"/>
                    <a:pt x="13838" y="5268"/>
                  </a:cubicBezTo>
                  <a:cubicBezTo>
                    <a:pt x="13806" y="5268"/>
                    <a:pt x="13774" y="5267"/>
                    <a:pt x="13742" y="5264"/>
                  </a:cubicBezTo>
                  <a:cubicBezTo>
                    <a:pt x="13101" y="5212"/>
                    <a:pt x="12621" y="4648"/>
                    <a:pt x="12673" y="4007"/>
                  </a:cubicBezTo>
                  <a:cubicBezTo>
                    <a:pt x="12722" y="3398"/>
                    <a:pt x="13234" y="2936"/>
                    <a:pt x="13835" y="2936"/>
                  </a:cubicBezTo>
                  <a:close/>
                  <a:moveTo>
                    <a:pt x="9189" y="3556"/>
                  </a:moveTo>
                  <a:cubicBezTo>
                    <a:pt x="9416" y="3712"/>
                    <a:pt x="9680" y="3820"/>
                    <a:pt x="9962" y="3867"/>
                  </a:cubicBezTo>
                  <a:cubicBezTo>
                    <a:pt x="9927" y="4003"/>
                    <a:pt x="9910" y="4145"/>
                    <a:pt x="9910" y="4290"/>
                  </a:cubicBezTo>
                  <a:cubicBezTo>
                    <a:pt x="9910" y="4532"/>
                    <a:pt x="9960" y="4762"/>
                    <a:pt x="10051" y="4971"/>
                  </a:cubicBezTo>
                  <a:cubicBezTo>
                    <a:pt x="9833" y="5188"/>
                    <a:pt x="9541" y="5310"/>
                    <a:pt x="9231" y="5310"/>
                  </a:cubicBezTo>
                  <a:cubicBezTo>
                    <a:pt x="8725" y="5310"/>
                    <a:pt x="8290" y="4991"/>
                    <a:pt x="8130" y="4529"/>
                  </a:cubicBezTo>
                  <a:cubicBezTo>
                    <a:pt x="8590" y="4354"/>
                    <a:pt x="8970" y="4010"/>
                    <a:pt x="9189" y="3556"/>
                  </a:cubicBezTo>
                  <a:close/>
                  <a:moveTo>
                    <a:pt x="5508" y="3016"/>
                  </a:moveTo>
                  <a:cubicBezTo>
                    <a:pt x="5613" y="3669"/>
                    <a:pt x="6044" y="4215"/>
                    <a:pt x="6628" y="4481"/>
                  </a:cubicBezTo>
                  <a:cubicBezTo>
                    <a:pt x="6494" y="4984"/>
                    <a:pt x="6033" y="5348"/>
                    <a:pt x="5501" y="5348"/>
                  </a:cubicBezTo>
                  <a:cubicBezTo>
                    <a:pt x="4859" y="5348"/>
                    <a:pt x="4335" y="4825"/>
                    <a:pt x="4335" y="4182"/>
                  </a:cubicBezTo>
                  <a:cubicBezTo>
                    <a:pt x="4335" y="3539"/>
                    <a:pt x="4859" y="3016"/>
                    <a:pt x="5501" y="3016"/>
                  </a:cubicBezTo>
                  <a:close/>
                  <a:moveTo>
                    <a:pt x="11823" y="3141"/>
                  </a:moveTo>
                  <a:cubicBezTo>
                    <a:pt x="11995" y="3172"/>
                    <a:pt x="12160" y="3242"/>
                    <a:pt x="12302" y="3344"/>
                  </a:cubicBezTo>
                  <a:cubicBezTo>
                    <a:pt x="12208" y="3532"/>
                    <a:pt x="12148" y="3742"/>
                    <a:pt x="12131" y="3964"/>
                  </a:cubicBezTo>
                  <a:cubicBezTo>
                    <a:pt x="12096" y="4387"/>
                    <a:pt x="12220" y="4787"/>
                    <a:pt x="12452" y="5105"/>
                  </a:cubicBezTo>
                  <a:cubicBezTo>
                    <a:pt x="12234" y="5329"/>
                    <a:pt x="11936" y="5456"/>
                    <a:pt x="11620" y="5456"/>
                  </a:cubicBezTo>
                  <a:cubicBezTo>
                    <a:pt x="10977" y="5456"/>
                    <a:pt x="10454" y="4932"/>
                    <a:pt x="10454" y="4290"/>
                  </a:cubicBezTo>
                  <a:cubicBezTo>
                    <a:pt x="10454" y="4147"/>
                    <a:pt x="10479" y="4010"/>
                    <a:pt x="10528" y="3879"/>
                  </a:cubicBezTo>
                  <a:cubicBezTo>
                    <a:pt x="11053" y="3813"/>
                    <a:pt x="11513" y="3539"/>
                    <a:pt x="11823" y="3141"/>
                  </a:cubicBezTo>
                  <a:close/>
                  <a:moveTo>
                    <a:pt x="3048" y="3363"/>
                  </a:moveTo>
                  <a:cubicBezTo>
                    <a:pt x="3190" y="3721"/>
                    <a:pt x="3449" y="4026"/>
                    <a:pt x="3791" y="4221"/>
                  </a:cubicBezTo>
                  <a:cubicBezTo>
                    <a:pt x="3802" y="4676"/>
                    <a:pt x="3990" y="5088"/>
                    <a:pt x="4291" y="5389"/>
                  </a:cubicBezTo>
                  <a:cubicBezTo>
                    <a:pt x="4051" y="5701"/>
                    <a:pt x="3678" y="5889"/>
                    <a:pt x="3278" y="5889"/>
                  </a:cubicBezTo>
                  <a:cubicBezTo>
                    <a:pt x="2576" y="5889"/>
                    <a:pt x="2006" y="5318"/>
                    <a:pt x="2006" y="4615"/>
                  </a:cubicBezTo>
                  <a:cubicBezTo>
                    <a:pt x="2006" y="3992"/>
                    <a:pt x="2452" y="3471"/>
                    <a:pt x="3048" y="3363"/>
                  </a:cubicBezTo>
                  <a:close/>
                  <a:moveTo>
                    <a:pt x="4192" y="8391"/>
                  </a:moveTo>
                  <a:cubicBezTo>
                    <a:pt x="4454" y="8391"/>
                    <a:pt x="4682" y="8549"/>
                    <a:pt x="4784" y="8774"/>
                  </a:cubicBezTo>
                  <a:lnTo>
                    <a:pt x="4743" y="8774"/>
                  </a:lnTo>
                  <a:cubicBezTo>
                    <a:pt x="4277" y="8774"/>
                    <a:pt x="3872" y="9043"/>
                    <a:pt x="3676" y="9434"/>
                  </a:cubicBezTo>
                  <a:cubicBezTo>
                    <a:pt x="3591" y="9322"/>
                    <a:pt x="3542" y="9185"/>
                    <a:pt x="3542" y="9041"/>
                  </a:cubicBezTo>
                  <a:cubicBezTo>
                    <a:pt x="3542" y="8683"/>
                    <a:pt x="3833" y="8391"/>
                    <a:pt x="4192" y="8391"/>
                  </a:cubicBezTo>
                  <a:close/>
                  <a:moveTo>
                    <a:pt x="6230" y="8674"/>
                  </a:moveTo>
                  <a:cubicBezTo>
                    <a:pt x="6626" y="8674"/>
                    <a:pt x="6948" y="8996"/>
                    <a:pt x="6948" y="9392"/>
                  </a:cubicBezTo>
                  <a:cubicBezTo>
                    <a:pt x="6948" y="9790"/>
                    <a:pt x="6626" y="10112"/>
                    <a:pt x="6230" y="10112"/>
                  </a:cubicBezTo>
                  <a:cubicBezTo>
                    <a:pt x="6127" y="10112"/>
                    <a:pt x="6027" y="10090"/>
                    <a:pt x="5935" y="10048"/>
                  </a:cubicBezTo>
                  <a:cubicBezTo>
                    <a:pt x="5936" y="10022"/>
                    <a:pt x="5939" y="9995"/>
                    <a:pt x="5939" y="9968"/>
                  </a:cubicBezTo>
                  <a:cubicBezTo>
                    <a:pt x="5939" y="9630"/>
                    <a:pt x="5797" y="9325"/>
                    <a:pt x="5571" y="9107"/>
                  </a:cubicBezTo>
                  <a:cubicBezTo>
                    <a:pt x="5683" y="8850"/>
                    <a:pt x="5942" y="8674"/>
                    <a:pt x="6230" y="8674"/>
                  </a:cubicBezTo>
                  <a:close/>
                  <a:moveTo>
                    <a:pt x="4743" y="9319"/>
                  </a:moveTo>
                  <a:cubicBezTo>
                    <a:pt x="5102" y="9319"/>
                    <a:pt x="5392" y="9610"/>
                    <a:pt x="5392" y="9968"/>
                  </a:cubicBezTo>
                  <a:cubicBezTo>
                    <a:pt x="5392" y="10326"/>
                    <a:pt x="5102" y="10617"/>
                    <a:pt x="4743" y="10617"/>
                  </a:cubicBezTo>
                  <a:cubicBezTo>
                    <a:pt x="4385" y="10617"/>
                    <a:pt x="4094" y="10326"/>
                    <a:pt x="4094" y="9968"/>
                  </a:cubicBezTo>
                  <a:cubicBezTo>
                    <a:pt x="4094" y="9610"/>
                    <a:pt x="4385" y="9319"/>
                    <a:pt x="4743" y="9319"/>
                  </a:cubicBezTo>
                  <a:close/>
                  <a:moveTo>
                    <a:pt x="10579" y="9271"/>
                  </a:moveTo>
                  <a:cubicBezTo>
                    <a:pt x="10748" y="9271"/>
                    <a:pt x="10909" y="9330"/>
                    <a:pt x="11037" y="9436"/>
                  </a:cubicBezTo>
                  <a:cubicBezTo>
                    <a:pt x="10822" y="9663"/>
                    <a:pt x="10691" y="9968"/>
                    <a:pt x="10691" y="10304"/>
                  </a:cubicBezTo>
                  <a:cubicBezTo>
                    <a:pt x="10691" y="10437"/>
                    <a:pt x="10711" y="10566"/>
                    <a:pt x="10751" y="10687"/>
                  </a:cubicBezTo>
                  <a:cubicBezTo>
                    <a:pt x="10694" y="10701"/>
                    <a:pt x="10636" y="10708"/>
                    <a:pt x="10579" y="10708"/>
                  </a:cubicBezTo>
                  <a:cubicBezTo>
                    <a:pt x="10183" y="10708"/>
                    <a:pt x="9860" y="10385"/>
                    <a:pt x="9860" y="9989"/>
                  </a:cubicBezTo>
                  <a:cubicBezTo>
                    <a:pt x="9860" y="9593"/>
                    <a:pt x="10183" y="9271"/>
                    <a:pt x="10579" y="9271"/>
                  </a:cubicBezTo>
                  <a:close/>
                  <a:moveTo>
                    <a:pt x="3116" y="9556"/>
                  </a:moveTo>
                  <a:cubicBezTo>
                    <a:pt x="3212" y="9756"/>
                    <a:pt x="3362" y="9927"/>
                    <a:pt x="3553" y="10049"/>
                  </a:cubicBezTo>
                  <a:cubicBezTo>
                    <a:pt x="3570" y="10314"/>
                    <a:pt x="3674" y="10555"/>
                    <a:pt x="3837" y="10744"/>
                  </a:cubicBezTo>
                  <a:cubicBezTo>
                    <a:pt x="3703" y="10883"/>
                    <a:pt x="3516" y="10964"/>
                    <a:pt x="3319" y="10964"/>
                  </a:cubicBezTo>
                  <a:cubicBezTo>
                    <a:pt x="2923" y="10964"/>
                    <a:pt x="2601" y="10642"/>
                    <a:pt x="2601" y="10246"/>
                  </a:cubicBezTo>
                  <a:cubicBezTo>
                    <a:pt x="2601" y="9923"/>
                    <a:pt x="2817" y="9645"/>
                    <a:pt x="3116" y="9556"/>
                  </a:cubicBezTo>
                  <a:close/>
                  <a:moveTo>
                    <a:pt x="11955" y="9584"/>
                  </a:moveTo>
                  <a:cubicBezTo>
                    <a:pt x="12351" y="9584"/>
                    <a:pt x="12673" y="9907"/>
                    <a:pt x="12673" y="10304"/>
                  </a:cubicBezTo>
                  <a:cubicBezTo>
                    <a:pt x="12673" y="10700"/>
                    <a:pt x="12351" y="11022"/>
                    <a:pt x="11955" y="11022"/>
                  </a:cubicBezTo>
                  <a:cubicBezTo>
                    <a:pt x="11559" y="11022"/>
                    <a:pt x="11235" y="10700"/>
                    <a:pt x="11235" y="10304"/>
                  </a:cubicBezTo>
                  <a:cubicBezTo>
                    <a:pt x="11235" y="9907"/>
                    <a:pt x="11559" y="9584"/>
                    <a:pt x="11955" y="9584"/>
                  </a:cubicBezTo>
                  <a:close/>
                  <a:moveTo>
                    <a:pt x="7151" y="4634"/>
                  </a:moveTo>
                  <a:cubicBezTo>
                    <a:pt x="7243" y="4648"/>
                    <a:pt x="7337" y="4655"/>
                    <a:pt x="7433" y="4655"/>
                  </a:cubicBezTo>
                  <a:cubicBezTo>
                    <a:pt x="7488" y="4655"/>
                    <a:pt x="7542" y="4653"/>
                    <a:pt x="7595" y="4649"/>
                  </a:cubicBezTo>
                  <a:cubicBezTo>
                    <a:pt x="7695" y="4971"/>
                    <a:pt x="7884" y="5250"/>
                    <a:pt x="8132" y="5458"/>
                  </a:cubicBezTo>
                  <a:cubicBezTo>
                    <a:pt x="8132" y="5464"/>
                    <a:pt x="8131" y="5472"/>
                    <a:pt x="8131" y="5478"/>
                  </a:cubicBezTo>
                  <a:lnTo>
                    <a:pt x="8131" y="11878"/>
                  </a:lnTo>
                  <a:cubicBezTo>
                    <a:pt x="8131" y="12029"/>
                    <a:pt x="8254" y="12151"/>
                    <a:pt x="8404" y="12151"/>
                  </a:cubicBezTo>
                  <a:cubicBezTo>
                    <a:pt x="8554" y="12151"/>
                    <a:pt x="8676" y="12029"/>
                    <a:pt x="8676" y="11878"/>
                  </a:cubicBezTo>
                  <a:lnTo>
                    <a:pt x="8676" y="5763"/>
                  </a:lnTo>
                  <a:cubicBezTo>
                    <a:pt x="8851" y="5822"/>
                    <a:pt x="9038" y="5854"/>
                    <a:pt x="9231" y="5854"/>
                  </a:cubicBezTo>
                  <a:cubicBezTo>
                    <a:pt x="9648" y="5854"/>
                    <a:pt x="10042" y="5704"/>
                    <a:pt x="10351" y="5436"/>
                  </a:cubicBezTo>
                  <a:cubicBezTo>
                    <a:pt x="10607" y="5718"/>
                    <a:pt x="10955" y="5916"/>
                    <a:pt x="11347" y="5979"/>
                  </a:cubicBezTo>
                  <a:lnTo>
                    <a:pt x="11347" y="7312"/>
                  </a:lnTo>
                  <a:cubicBezTo>
                    <a:pt x="11347" y="7463"/>
                    <a:pt x="11469" y="7585"/>
                    <a:pt x="11620" y="7585"/>
                  </a:cubicBezTo>
                  <a:cubicBezTo>
                    <a:pt x="11770" y="7585"/>
                    <a:pt x="11892" y="7463"/>
                    <a:pt x="11892" y="7312"/>
                  </a:cubicBezTo>
                  <a:lnTo>
                    <a:pt x="11892" y="5979"/>
                  </a:lnTo>
                  <a:cubicBezTo>
                    <a:pt x="12244" y="5922"/>
                    <a:pt x="12567" y="5758"/>
                    <a:pt x="12822" y="5506"/>
                  </a:cubicBezTo>
                  <a:lnTo>
                    <a:pt x="12822" y="7710"/>
                  </a:lnTo>
                  <a:cubicBezTo>
                    <a:pt x="12822" y="7713"/>
                    <a:pt x="12821" y="7716"/>
                    <a:pt x="12819" y="7719"/>
                  </a:cubicBezTo>
                  <a:lnTo>
                    <a:pt x="12053" y="9043"/>
                  </a:lnTo>
                  <a:cubicBezTo>
                    <a:pt x="12020" y="9041"/>
                    <a:pt x="11988" y="9040"/>
                    <a:pt x="11955" y="9040"/>
                  </a:cubicBezTo>
                  <a:cubicBezTo>
                    <a:pt x="11794" y="9040"/>
                    <a:pt x="11641" y="9070"/>
                    <a:pt x="11500" y="9124"/>
                  </a:cubicBezTo>
                  <a:cubicBezTo>
                    <a:pt x="11262" y="8872"/>
                    <a:pt x="10932" y="8726"/>
                    <a:pt x="10579" y="8726"/>
                  </a:cubicBezTo>
                  <a:cubicBezTo>
                    <a:pt x="9881" y="8726"/>
                    <a:pt x="9316" y="9293"/>
                    <a:pt x="9316" y="9989"/>
                  </a:cubicBezTo>
                  <a:cubicBezTo>
                    <a:pt x="9316" y="10440"/>
                    <a:pt x="9553" y="10836"/>
                    <a:pt x="9910" y="11060"/>
                  </a:cubicBezTo>
                  <a:lnTo>
                    <a:pt x="9910" y="13607"/>
                  </a:lnTo>
                  <a:cubicBezTo>
                    <a:pt x="9910" y="13758"/>
                    <a:pt x="10031" y="13880"/>
                    <a:pt x="10181" y="13880"/>
                  </a:cubicBezTo>
                  <a:cubicBezTo>
                    <a:pt x="10331" y="13880"/>
                    <a:pt x="10454" y="13758"/>
                    <a:pt x="10454" y="13607"/>
                  </a:cubicBezTo>
                  <a:lnTo>
                    <a:pt x="10454" y="11247"/>
                  </a:lnTo>
                  <a:cubicBezTo>
                    <a:pt x="10495" y="11251"/>
                    <a:pt x="10537" y="11253"/>
                    <a:pt x="10579" y="11253"/>
                  </a:cubicBezTo>
                  <a:cubicBezTo>
                    <a:pt x="10735" y="11253"/>
                    <a:pt x="10890" y="11224"/>
                    <a:pt x="11034" y="11167"/>
                  </a:cubicBezTo>
                  <a:cubicBezTo>
                    <a:pt x="11130" y="11269"/>
                    <a:pt x="11241" y="11355"/>
                    <a:pt x="11366" y="11420"/>
                  </a:cubicBezTo>
                  <a:lnTo>
                    <a:pt x="11366" y="14676"/>
                  </a:lnTo>
                  <a:lnTo>
                    <a:pt x="5968" y="14676"/>
                  </a:lnTo>
                  <a:lnTo>
                    <a:pt x="4647" y="11157"/>
                  </a:lnTo>
                  <a:lnTo>
                    <a:pt x="4647" y="11157"/>
                  </a:lnTo>
                  <a:cubicBezTo>
                    <a:pt x="4679" y="11161"/>
                    <a:pt x="4711" y="11162"/>
                    <a:pt x="4743" y="11162"/>
                  </a:cubicBezTo>
                  <a:cubicBezTo>
                    <a:pt x="5182" y="11162"/>
                    <a:pt x="5566" y="10925"/>
                    <a:pt x="5774" y="10572"/>
                  </a:cubicBezTo>
                  <a:cubicBezTo>
                    <a:pt x="5918" y="10627"/>
                    <a:pt x="6071" y="10657"/>
                    <a:pt x="6230" y="10657"/>
                  </a:cubicBezTo>
                  <a:cubicBezTo>
                    <a:pt x="6384" y="10657"/>
                    <a:pt x="6530" y="10628"/>
                    <a:pt x="6668" y="10578"/>
                  </a:cubicBezTo>
                  <a:lnTo>
                    <a:pt x="6668" y="13121"/>
                  </a:lnTo>
                  <a:cubicBezTo>
                    <a:pt x="6668" y="13271"/>
                    <a:pt x="6790" y="13393"/>
                    <a:pt x="6940" y="13393"/>
                  </a:cubicBezTo>
                  <a:cubicBezTo>
                    <a:pt x="7090" y="13393"/>
                    <a:pt x="7213" y="13271"/>
                    <a:pt x="7213" y="13121"/>
                  </a:cubicBezTo>
                  <a:lnTo>
                    <a:pt x="7213" y="10225"/>
                  </a:lnTo>
                  <a:cubicBezTo>
                    <a:pt x="7213" y="10214"/>
                    <a:pt x="7211" y="10202"/>
                    <a:pt x="7209" y="10189"/>
                  </a:cubicBezTo>
                  <a:cubicBezTo>
                    <a:pt x="7386" y="9972"/>
                    <a:pt x="7493" y="9695"/>
                    <a:pt x="7493" y="9392"/>
                  </a:cubicBezTo>
                  <a:cubicBezTo>
                    <a:pt x="7493" y="8696"/>
                    <a:pt x="6926" y="8129"/>
                    <a:pt x="6230" y="8129"/>
                  </a:cubicBezTo>
                  <a:cubicBezTo>
                    <a:pt x="5855" y="8129"/>
                    <a:pt x="5514" y="8291"/>
                    <a:pt x="5282" y="8554"/>
                  </a:cubicBezTo>
                  <a:cubicBezTo>
                    <a:pt x="5095" y="8138"/>
                    <a:pt x="4677" y="7847"/>
                    <a:pt x="4192" y="7847"/>
                  </a:cubicBezTo>
                  <a:cubicBezTo>
                    <a:pt x="4072" y="7847"/>
                    <a:pt x="3956" y="7865"/>
                    <a:pt x="3847" y="7897"/>
                  </a:cubicBezTo>
                  <a:lnTo>
                    <a:pt x="3847" y="6343"/>
                  </a:lnTo>
                  <a:cubicBezTo>
                    <a:pt x="4197" y="6227"/>
                    <a:pt x="4507" y="6007"/>
                    <a:pt x="4732" y="5709"/>
                  </a:cubicBezTo>
                  <a:cubicBezTo>
                    <a:pt x="4963" y="5826"/>
                    <a:pt x="5225" y="5892"/>
                    <a:pt x="5501" y="5892"/>
                  </a:cubicBezTo>
                  <a:cubicBezTo>
                    <a:pt x="6277" y="5892"/>
                    <a:pt x="6951" y="5365"/>
                    <a:pt x="7151" y="4634"/>
                  </a:cubicBezTo>
                  <a:close/>
                  <a:moveTo>
                    <a:pt x="10139" y="1"/>
                  </a:moveTo>
                  <a:cubicBezTo>
                    <a:pt x="10131" y="1"/>
                    <a:pt x="10124" y="1"/>
                    <a:pt x="10116" y="2"/>
                  </a:cubicBezTo>
                  <a:cubicBezTo>
                    <a:pt x="9632" y="43"/>
                    <a:pt x="9183" y="265"/>
                    <a:pt x="8852" y="623"/>
                  </a:cubicBezTo>
                  <a:cubicBezTo>
                    <a:pt x="8720" y="764"/>
                    <a:pt x="8613" y="923"/>
                    <a:pt x="8531" y="1094"/>
                  </a:cubicBezTo>
                  <a:cubicBezTo>
                    <a:pt x="8209" y="874"/>
                    <a:pt x="7830" y="756"/>
                    <a:pt x="7433" y="756"/>
                  </a:cubicBezTo>
                  <a:cubicBezTo>
                    <a:pt x="6792" y="756"/>
                    <a:pt x="6223" y="1067"/>
                    <a:pt x="5867" y="1545"/>
                  </a:cubicBezTo>
                  <a:cubicBezTo>
                    <a:pt x="5547" y="1218"/>
                    <a:pt x="5106" y="1025"/>
                    <a:pt x="4640" y="1025"/>
                  </a:cubicBezTo>
                  <a:cubicBezTo>
                    <a:pt x="3697" y="1025"/>
                    <a:pt x="2929" y="1792"/>
                    <a:pt x="2929" y="2736"/>
                  </a:cubicBezTo>
                  <a:cubicBezTo>
                    <a:pt x="2929" y="2768"/>
                    <a:pt x="2930" y="2798"/>
                    <a:pt x="2933" y="2829"/>
                  </a:cubicBezTo>
                  <a:cubicBezTo>
                    <a:pt x="2089" y="2991"/>
                    <a:pt x="1460" y="3732"/>
                    <a:pt x="1460" y="4615"/>
                  </a:cubicBezTo>
                  <a:cubicBezTo>
                    <a:pt x="1460" y="5618"/>
                    <a:pt x="2276" y="6434"/>
                    <a:pt x="3278" y="6434"/>
                  </a:cubicBezTo>
                  <a:lnTo>
                    <a:pt x="3302" y="6434"/>
                  </a:lnTo>
                  <a:lnTo>
                    <a:pt x="3302" y="8245"/>
                  </a:lnTo>
                  <a:cubicBezTo>
                    <a:pt x="3116" y="8453"/>
                    <a:pt x="3002" y="8725"/>
                    <a:pt x="2998" y="9024"/>
                  </a:cubicBezTo>
                  <a:cubicBezTo>
                    <a:pt x="2454" y="9167"/>
                    <a:pt x="2055" y="9665"/>
                    <a:pt x="2055" y="10246"/>
                  </a:cubicBezTo>
                  <a:cubicBezTo>
                    <a:pt x="2055" y="10942"/>
                    <a:pt x="2622" y="11509"/>
                    <a:pt x="3319" y="11509"/>
                  </a:cubicBezTo>
                  <a:cubicBezTo>
                    <a:pt x="3604" y="11509"/>
                    <a:pt x="3877" y="11412"/>
                    <a:pt x="4096" y="11241"/>
                  </a:cubicBezTo>
                  <a:lnTo>
                    <a:pt x="4219" y="11570"/>
                  </a:lnTo>
                  <a:cubicBezTo>
                    <a:pt x="2639" y="11757"/>
                    <a:pt x="1255" y="12081"/>
                    <a:pt x="208" y="12505"/>
                  </a:cubicBezTo>
                  <a:cubicBezTo>
                    <a:pt x="67" y="12562"/>
                    <a:pt x="1" y="12720"/>
                    <a:pt x="58" y="12861"/>
                  </a:cubicBezTo>
                  <a:cubicBezTo>
                    <a:pt x="101" y="12966"/>
                    <a:pt x="203" y="13030"/>
                    <a:pt x="310" y="13030"/>
                  </a:cubicBezTo>
                  <a:cubicBezTo>
                    <a:pt x="344" y="13030"/>
                    <a:pt x="379" y="13024"/>
                    <a:pt x="412" y="13011"/>
                  </a:cubicBezTo>
                  <a:cubicBezTo>
                    <a:pt x="1445" y="12591"/>
                    <a:pt x="2828" y="12275"/>
                    <a:pt x="4417" y="12096"/>
                  </a:cubicBezTo>
                  <a:lnTo>
                    <a:pt x="5044" y="13767"/>
                  </a:lnTo>
                  <a:lnTo>
                    <a:pt x="2777" y="13767"/>
                  </a:lnTo>
                  <a:cubicBezTo>
                    <a:pt x="2627" y="13767"/>
                    <a:pt x="2505" y="13889"/>
                    <a:pt x="2505" y="14039"/>
                  </a:cubicBezTo>
                  <a:cubicBezTo>
                    <a:pt x="2505" y="14190"/>
                    <a:pt x="2627" y="14312"/>
                    <a:pt x="2777" y="14312"/>
                  </a:cubicBezTo>
                  <a:lnTo>
                    <a:pt x="5250" y="14312"/>
                  </a:lnTo>
                  <a:lnTo>
                    <a:pt x="5386" y="14676"/>
                  </a:lnTo>
                  <a:lnTo>
                    <a:pt x="1733" y="14676"/>
                  </a:lnTo>
                  <a:cubicBezTo>
                    <a:pt x="1582" y="14676"/>
                    <a:pt x="1461" y="14797"/>
                    <a:pt x="1461" y="14949"/>
                  </a:cubicBezTo>
                  <a:cubicBezTo>
                    <a:pt x="1461" y="15099"/>
                    <a:pt x="1582" y="15221"/>
                    <a:pt x="1733" y="15221"/>
                  </a:cubicBezTo>
                  <a:lnTo>
                    <a:pt x="12722" y="15221"/>
                  </a:lnTo>
                  <a:cubicBezTo>
                    <a:pt x="12872" y="15221"/>
                    <a:pt x="12995" y="15099"/>
                    <a:pt x="12995" y="14949"/>
                  </a:cubicBezTo>
                  <a:cubicBezTo>
                    <a:pt x="12995" y="14797"/>
                    <a:pt x="12872" y="14676"/>
                    <a:pt x="12722" y="14676"/>
                  </a:cubicBezTo>
                  <a:lnTo>
                    <a:pt x="11910" y="14676"/>
                  </a:lnTo>
                  <a:lnTo>
                    <a:pt x="11910" y="13880"/>
                  </a:lnTo>
                  <a:lnTo>
                    <a:pt x="13400" y="13880"/>
                  </a:lnTo>
                  <a:cubicBezTo>
                    <a:pt x="13550" y="13880"/>
                    <a:pt x="13672" y="13758"/>
                    <a:pt x="13672" y="13607"/>
                  </a:cubicBezTo>
                  <a:cubicBezTo>
                    <a:pt x="13672" y="13457"/>
                    <a:pt x="13550" y="13335"/>
                    <a:pt x="13400" y="13335"/>
                  </a:cubicBezTo>
                  <a:lnTo>
                    <a:pt x="11910" y="13335"/>
                  </a:lnTo>
                  <a:lnTo>
                    <a:pt x="11910" y="12302"/>
                  </a:lnTo>
                  <a:cubicBezTo>
                    <a:pt x="14487" y="12770"/>
                    <a:pt x="16209" y="13641"/>
                    <a:pt x="16209" y="14488"/>
                  </a:cubicBezTo>
                  <a:cubicBezTo>
                    <a:pt x="16209" y="15369"/>
                    <a:pt x="14368" y="16267"/>
                    <a:pt x="11626" y="16722"/>
                  </a:cubicBezTo>
                  <a:cubicBezTo>
                    <a:pt x="11479" y="16747"/>
                    <a:pt x="11378" y="16887"/>
                    <a:pt x="11403" y="17036"/>
                  </a:cubicBezTo>
                  <a:cubicBezTo>
                    <a:pt x="11425" y="17170"/>
                    <a:pt x="11540" y="17263"/>
                    <a:pt x="11671" y="17263"/>
                  </a:cubicBezTo>
                  <a:cubicBezTo>
                    <a:pt x="11687" y="17263"/>
                    <a:pt x="11701" y="17262"/>
                    <a:pt x="11716" y="17260"/>
                  </a:cubicBezTo>
                  <a:cubicBezTo>
                    <a:pt x="13171" y="17018"/>
                    <a:pt x="14401" y="16656"/>
                    <a:pt x="15273" y="16212"/>
                  </a:cubicBezTo>
                  <a:cubicBezTo>
                    <a:pt x="16496" y="15587"/>
                    <a:pt x="16753" y="14930"/>
                    <a:pt x="16753" y="14488"/>
                  </a:cubicBezTo>
                  <a:cubicBezTo>
                    <a:pt x="16753" y="14053"/>
                    <a:pt x="16505" y="13405"/>
                    <a:pt x="15318" y="12788"/>
                  </a:cubicBezTo>
                  <a:cubicBezTo>
                    <a:pt x="14484" y="12353"/>
                    <a:pt x="13306" y="11995"/>
                    <a:pt x="11910" y="11749"/>
                  </a:cubicBezTo>
                  <a:lnTo>
                    <a:pt x="11910" y="11566"/>
                  </a:lnTo>
                  <a:cubicBezTo>
                    <a:pt x="11925" y="11567"/>
                    <a:pt x="11940" y="11567"/>
                    <a:pt x="11955" y="11567"/>
                  </a:cubicBezTo>
                  <a:cubicBezTo>
                    <a:pt x="12651" y="11567"/>
                    <a:pt x="13218" y="11000"/>
                    <a:pt x="13218" y="10304"/>
                  </a:cubicBezTo>
                  <a:cubicBezTo>
                    <a:pt x="13218" y="9836"/>
                    <a:pt x="12963" y="9428"/>
                    <a:pt x="12586" y="9209"/>
                  </a:cubicBezTo>
                  <a:lnTo>
                    <a:pt x="13290" y="7992"/>
                  </a:lnTo>
                  <a:cubicBezTo>
                    <a:pt x="13341" y="7906"/>
                    <a:pt x="13367" y="7808"/>
                    <a:pt x="13367" y="7710"/>
                  </a:cubicBezTo>
                  <a:lnTo>
                    <a:pt x="13367" y="5747"/>
                  </a:lnTo>
                  <a:cubicBezTo>
                    <a:pt x="13472" y="5777"/>
                    <a:pt x="13583" y="5798"/>
                    <a:pt x="13697" y="5806"/>
                  </a:cubicBezTo>
                  <a:cubicBezTo>
                    <a:pt x="13744" y="5811"/>
                    <a:pt x="13791" y="5813"/>
                    <a:pt x="13836" y="5813"/>
                  </a:cubicBezTo>
                  <a:cubicBezTo>
                    <a:pt x="14718" y="5813"/>
                    <a:pt x="15468" y="5134"/>
                    <a:pt x="15541" y="4240"/>
                  </a:cubicBezTo>
                  <a:cubicBezTo>
                    <a:pt x="15613" y="3344"/>
                    <a:pt x="14979" y="2554"/>
                    <a:pt x="14107" y="2413"/>
                  </a:cubicBezTo>
                  <a:cubicBezTo>
                    <a:pt x="14107" y="2405"/>
                    <a:pt x="14108" y="2395"/>
                    <a:pt x="14108" y="2386"/>
                  </a:cubicBezTo>
                  <a:cubicBezTo>
                    <a:pt x="14108" y="1661"/>
                    <a:pt x="13518" y="1069"/>
                    <a:pt x="12791" y="1069"/>
                  </a:cubicBezTo>
                  <a:cubicBezTo>
                    <a:pt x="12548" y="1069"/>
                    <a:pt x="12313" y="1137"/>
                    <a:pt x="12110" y="1260"/>
                  </a:cubicBezTo>
                  <a:cubicBezTo>
                    <a:pt x="11997" y="957"/>
                    <a:pt x="11810" y="684"/>
                    <a:pt x="11559" y="469"/>
                  </a:cubicBezTo>
                  <a:cubicBezTo>
                    <a:pt x="11508" y="424"/>
                    <a:pt x="11444" y="403"/>
                    <a:pt x="11381" y="403"/>
                  </a:cubicBezTo>
                  <a:cubicBezTo>
                    <a:pt x="11305" y="403"/>
                    <a:pt x="11229" y="435"/>
                    <a:pt x="11175" y="497"/>
                  </a:cubicBezTo>
                  <a:cubicBezTo>
                    <a:pt x="11077" y="610"/>
                    <a:pt x="11089" y="783"/>
                    <a:pt x="11203" y="881"/>
                  </a:cubicBezTo>
                  <a:cubicBezTo>
                    <a:pt x="11512" y="1149"/>
                    <a:pt x="11690" y="1536"/>
                    <a:pt x="11690" y="1945"/>
                  </a:cubicBezTo>
                  <a:cubicBezTo>
                    <a:pt x="11690" y="2720"/>
                    <a:pt x="11059" y="3349"/>
                    <a:pt x="10285" y="3349"/>
                  </a:cubicBezTo>
                  <a:cubicBezTo>
                    <a:pt x="9510" y="3349"/>
                    <a:pt x="8880" y="2720"/>
                    <a:pt x="8880" y="1945"/>
                  </a:cubicBezTo>
                  <a:cubicBezTo>
                    <a:pt x="8880" y="1222"/>
                    <a:pt x="9443" y="607"/>
                    <a:pt x="10163" y="545"/>
                  </a:cubicBezTo>
                  <a:cubicBezTo>
                    <a:pt x="10313" y="532"/>
                    <a:pt x="10424" y="400"/>
                    <a:pt x="10410" y="250"/>
                  </a:cubicBezTo>
                  <a:cubicBezTo>
                    <a:pt x="10398" y="108"/>
                    <a:pt x="10278" y="1"/>
                    <a:pt x="10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8"/>
            <p:cNvSpPr/>
            <p:nvPr/>
          </p:nvSpPr>
          <p:spPr>
            <a:xfrm>
              <a:off x="1004038" y="3037200"/>
              <a:ext cx="314075" cy="112450"/>
            </a:xfrm>
            <a:custGeom>
              <a:avLst/>
              <a:gdLst/>
              <a:ahLst/>
              <a:cxnLst/>
              <a:rect l="l" t="t" r="r" b="b"/>
              <a:pathLst>
                <a:path w="12563" h="4498" extrusionOk="0">
                  <a:moveTo>
                    <a:pt x="1008" y="1"/>
                  </a:moveTo>
                  <a:cubicBezTo>
                    <a:pt x="953" y="1"/>
                    <a:pt x="897" y="18"/>
                    <a:pt x="849" y="53"/>
                  </a:cubicBezTo>
                  <a:cubicBezTo>
                    <a:pt x="285" y="461"/>
                    <a:pt x="0" y="913"/>
                    <a:pt x="0" y="1394"/>
                  </a:cubicBezTo>
                  <a:cubicBezTo>
                    <a:pt x="0" y="2291"/>
                    <a:pt x="980" y="3073"/>
                    <a:pt x="2835" y="3655"/>
                  </a:cubicBezTo>
                  <a:cubicBezTo>
                    <a:pt x="4565" y="4199"/>
                    <a:pt x="6861" y="4498"/>
                    <a:pt x="9300" y="4498"/>
                  </a:cubicBezTo>
                  <a:cubicBezTo>
                    <a:pt x="10328" y="4498"/>
                    <a:pt x="11339" y="4443"/>
                    <a:pt x="12304" y="4338"/>
                  </a:cubicBezTo>
                  <a:cubicBezTo>
                    <a:pt x="12454" y="4322"/>
                    <a:pt x="12563" y="4186"/>
                    <a:pt x="12545" y="4038"/>
                  </a:cubicBezTo>
                  <a:cubicBezTo>
                    <a:pt x="12530" y="3898"/>
                    <a:pt x="12413" y="3795"/>
                    <a:pt x="12275" y="3795"/>
                  </a:cubicBezTo>
                  <a:cubicBezTo>
                    <a:pt x="12265" y="3795"/>
                    <a:pt x="12255" y="3796"/>
                    <a:pt x="12245" y="3797"/>
                  </a:cubicBezTo>
                  <a:cubicBezTo>
                    <a:pt x="11300" y="3900"/>
                    <a:pt x="10308" y="3953"/>
                    <a:pt x="9300" y="3953"/>
                  </a:cubicBezTo>
                  <a:cubicBezTo>
                    <a:pt x="6915" y="3953"/>
                    <a:pt x="4677" y="3663"/>
                    <a:pt x="2998" y="3136"/>
                  </a:cubicBezTo>
                  <a:cubicBezTo>
                    <a:pt x="1462" y="2654"/>
                    <a:pt x="545" y="2002"/>
                    <a:pt x="545" y="1394"/>
                  </a:cubicBezTo>
                  <a:cubicBezTo>
                    <a:pt x="545" y="1025"/>
                    <a:pt x="884" y="700"/>
                    <a:pt x="1168" y="493"/>
                  </a:cubicBezTo>
                  <a:cubicBezTo>
                    <a:pt x="1290" y="405"/>
                    <a:pt x="1317" y="235"/>
                    <a:pt x="1229" y="113"/>
                  </a:cubicBezTo>
                  <a:cubicBezTo>
                    <a:pt x="1175" y="40"/>
                    <a:pt x="1092"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8"/>
            <p:cNvSpPr/>
            <p:nvPr/>
          </p:nvSpPr>
          <p:spPr>
            <a:xfrm>
              <a:off x="1223863" y="2869150"/>
              <a:ext cx="13625" cy="25875"/>
            </a:xfrm>
            <a:custGeom>
              <a:avLst/>
              <a:gdLst/>
              <a:ahLst/>
              <a:cxnLst/>
              <a:rect l="l" t="t" r="r" b="b"/>
              <a:pathLst>
                <a:path w="545" h="1035" extrusionOk="0">
                  <a:moveTo>
                    <a:pt x="273" y="0"/>
                  </a:moveTo>
                  <a:cubicBezTo>
                    <a:pt x="122" y="0"/>
                    <a:pt x="0" y="122"/>
                    <a:pt x="0" y="273"/>
                  </a:cubicBezTo>
                  <a:lnTo>
                    <a:pt x="0" y="763"/>
                  </a:lnTo>
                  <a:cubicBezTo>
                    <a:pt x="0" y="913"/>
                    <a:pt x="122" y="1034"/>
                    <a:pt x="273" y="1034"/>
                  </a:cubicBezTo>
                  <a:cubicBezTo>
                    <a:pt x="423" y="1034"/>
                    <a:pt x="545" y="913"/>
                    <a:pt x="545" y="763"/>
                  </a:cubicBezTo>
                  <a:lnTo>
                    <a:pt x="545" y="273"/>
                  </a:lnTo>
                  <a:cubicBezTo>
                    <a:pt x="545" y="122"/>
                    <a:pt x="423"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8"/>
            <p:cNvSpPr/>
            <p:nvPr/>
          </p:nvSpPr>
          <p:spPr>
            <a:xfrm>
              <a:off x="1253438" y="3024925"/>
              <a:ext cx="13650" cy="25900"/>
            </a:xfrm>
            <a:custGeom>
              <a:avLst/>
              <a:gdLst/>
              <a:ahLst/>
              <a:cxnLst/>
              <a:rect l="l" t="t" r="r" b="b"/>
              <a:pathLst>
                <a:path w="546" h="1036" extrusionOk="0">
                  <a:moveTo>
                    <a:pt x="273" y="0"/>
                  </a:moveTo>
                  <a:cubicBezTo>
                    <a:pt x="123" y="0"/>
                    <a:pt x="0" y="123"/>
                    <a:pt x="0" y="274"/>
                  </a:cubicBezTo>
                  <a:lnTo>
                    <a:pt x="0" y="763"/>
                  </a:lnTo>
                  <a:cubicBezTo>
                    <a:pt x="0" y="913"/>
                    <a:pt x="123" y="1036"/>
                    <a:pt x="273" y="1036"/>
                  </a:cubicBezTo>
                  <a:cubicBezTo>
                    <a:pt x="423" y="1036"/>
                    <a:pt x="545" y="913"/>
                    <a:pt x="545" y="763"/>
                  </a:cubicBezTo>
                  <a:lnTo>
                    <a:pt x="545" y="274"/>
                  </a:lnTo>
                  <a:cubicBezTo>
                    <a:pt x="545" y="123"/>
                    <a:pt x="423"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8"/>
            <p:cNvSpPr/>
            <p:nvPr/>
          </p:nvSpPr>
          <p:spPr>
            <a:xfrm>
              <a:off x="1205588" y="3102750"/>
              <a:ext cx="37225" cy="13675"/>
            </a:xfrm>
            <a:custGeom>
              <a:avLst/>
              <a:gdLst/>
              <a:ahLst/>
              <a:cxnLst/>
              <a:rect l="l" t="t" r="r" b="b"/>
              <a:pathLst>
                <a:path w="1489" h="547" extrusionOk="0">
                  <a:moveTo>
                    <a:pt x="274" y="0"/>
                  </a:moveTo>
                  <a:cubicBezTo>
                    <a:pt x="122" y="0"/>
                    <a:pt x="1" y="123"/>
                    <a:pt x="1" y="273"/>
                  </a:cubicBezTo>
                  <a:cubicBezTo>
                    <a:pt x="1" y="423"/>
                    <a:pt x="122" y="546"/>
                    <a:pt x="274" y="546"/>
                  </a:cubicBezTo>
                  <a:lnTo>
                    <a:pt x="1216" y="546"/>
                  </a:lnTo>
                  <a:cubicBezTo>
                    <a:pt x="1367" y="546"/>
                    <a:pt x="1489" y="423"/>
                    <a:pt x="1489" y="273"/>
                  </a:cubicBezTo>
                  <a:cubicBezTo>
                    <a:pt x="1489" y="123"/>
                    <a:pt x="1367" y="0"/>
                    <a:pt x="1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 name="Google Shape;912;p58"/>
          <p:cNvSpPr/>
          <p:nvPr/>
        </p:nvSpPr>
        <p:spPr>
          <a:xfrm>
            <a:off x="2600438" y="2696650"/>
            <a:ext cx="254650" cy="465000"/>
          </a:xfrm>
          <a:custGeom>
            <a:avLst/>
            <a:gdLst/>
            <a:ahLst/>
            <a:cxnLst/>
            <a:rect l="l" t="t" r="r" b="b"/>
            <a:pathLst>
              <a:path w="10186" h="18600" extrusionOk="0">
                <a:moveTo>
                  <a:pt x="7031" y="1395"/>
                </a:moveTo>
                <a:cubicBezTo>
                  <a:pt x="7376" y="1442"/>
                  <a:pt x="7702" y="1577"/>
                  <a:pt x="7980" y="1790"/>
                </a:cubicBezTo>
                <a:lnTo>
                  <a:pt x="7031" y="2740"/>
                </a:lnTo>
                <a:lnTo>
                  <a:pt x="7031" y="1395"/>
                </a:lnTo>
                <a:close/>
                <a:moveTo>
                  <a:pt x="6486" y="1394"/>
                </a:moveTo>
                <a:lnTo>
                  <a:pt x="6486" y="2748"/>
                </a:lnTo>
                <a:lnTo>
                  <a:pt x="5528" y="1790"/>
                </a:lnTo>
                <a:cubicBezTo>
                  <a:pt x="5807" y="1576"/>
                  <a:pt x="6135" y="1441"/>
                  <a:pt x="6486" y="1394"/>
                </a:cubicBezTo>
                <a:close/>
                <a:moveTo>
                  <a:pt x="8365" y="2175"/>
                </a:moveTo>
                <a:cubicBezTo>
                  <a:pt x="8576" y="2453"/>
                  <a:pt x="8712" y="2778"/>
                  <a:pt x="8760" y="3125"/>
                </a:cubicBezTo>
                <a:lnTo>
                  <a:pt x="7415" y="3125"/>
                </a:lnTo>
                <a:lnTo>
                  <a:pt x="8365" y="2175"/>
                </a:lnTo>
                <a:close/>
                <a:moveTo>
                  <a:pt x="8760" y="3669"/>
                </a:moveTo>
                <a:cubicBezTo>
                  <a:pt x="8714" y="4019"/>
                  <a:pt x="8579" y="4347"/>
                  <a:pt x="8365" y="4627"/>
                </a:cubicBezTo>
                <a:lnTo>
                  <a:pt x="7407" y="3669"/>
                </a:lnTo>
                <a:close/>
                <a:moveTo>
                  <a:pt x="6750" y="550"/>
                </a:moveTo>
                <a:cubicBezTo>
                  <a:pt x="7486" y="550"/>
                  <a:pt x="8221" y="830"/>
                  <a:pt x="8773" y="1382"/>
                </a:cubicBezTo>
                <a:cubicBezTo>
                  <a:pt x="9807" y="2417"/>
                  <a:pt x="9886" y="4096"/>
                  <a:pt x="8956" y="5219"/>
                </a:cubicBezTo>
                <a:lnTo>
                  <a:pt x="8752" y="5016"/>
                </a:lnTo>
                <a:cubicBezTo>
                  <a:pt x="9122" y="4560"/>
                  <a:pt x="9323" y="3996"/>
                  <a:pt x="9323" y="3401"/>
                </a:cubicBezTo>
                <a:cubicBezTo>
                  <a:pt x="9323" y="2715"/>
                  <a:pt x="9056" y="2071"/>
                  <a:pt x="8572" y="1585"/>
                </a:cubicBezTo>
                <a:lnTo>
                  <a:pt x="8570" y="1585"/>
                </a:lnTo>
                <a:cubicBezTo>
                  <a:pt x="8570" y="1584"/>
                  <a:pt x="8570" y="1584"/>
                  <a:pt x="8570" y="1584"/>
                </a:cubicBezTo>
                <a:cubicBezTo>
                  <a:pt x="8084" y="1099"/>
                  <a:pt x="7439" y="832"/>
                  <a:pt x="6754" y="832"/>
                </a:cubicBezTo>
                <a:cubicBezTo>
                  <a:pt x="6159" y="832"/>
                  <a:pt x="5595" y="1033"/>
                  <a:pt x="5139" y="1402"/>
                </a:cubicBezTo>
                <a:lnTo>
                  <a:pt x="4935" y="1199"/>
                </a:lnTo>
                <a:cubicBezTo>
                  <a:pt x="5460" y="765"/>
                  <a:pt x="6105" y="550"/>
                  <a:pt x="6750" y="550"/>
                </a:cubicBezTo>
                <a:close/>
                <a:moveTo>
                  <a:pt x="4538" y="15168"/>
                </a:moveTo>
                <a:lnTo>
                  <a:pt x="4538" y="16988"/>
                </a:lnTo>
                <a:cubicBezTo>
                  <a:pt x="4538" y="17026"/>
                  <a:pt x="4518" y="17052"/>
                  <a:pt x="4506" y="17063"/>
                </a:cubicBezTo>
                <a:cubicBezTo>
                  <a:pt x="4492" y="17078"/>
                  <a:pt x="4468" y="17094"/>
                  <a:pt x="4432" y="17094"/>
                </a:cubicBezTo>
                <a:cubicBezTo>
                  <a:pt x="4373" y="17094"/>
                  <a:pt x="4326" y="17047"/>
                  <a:pt x="4326" y="16988"/>
                </a:cubicBezTo>
                <a:lnTo>
                  <a:pt x="4326" y="15168"/>
                </a:lnTo>
                <a:close/>
                <a:moveTo>
                  <a:pt x="5076" y="17067"/>
                </a:moveTo>
                <a:cubicBezTo>
                  <a:pt x="5529" y="17103"/>
                  <a:pt x="5942" y="17176"/>
                  <a:pt x="6258" y="17277"/>
                </a:cubicBezTo>
                <a:cubicBezTo>
                  <a:pt x="6615" y="17392"/>
                  <a:pt x="6743" y="17507"/>
                  <a:pt x="6769" y="17549"/>
                </a:cubicBezTo>
                <a:cubicBezTo>
                  <a:pt x="6690" y="17700"/>
                  <a:pt x="5920" y="18054"/>
                  <a:pt x="4432" y="18054"/>
                </a:cubicBezTo>
                <a:cubicBezTo>
                  <a:pt x="2943" y="18054"/>
                  <a:pt x="2173" y="17700"/>
                  <a:pt x="2094" y="17549"/>
                </a:cubicBezTo>
                <a:cubicBezTo>
                  <a:pt x="2120" y="17506"/>
                  <a:pt x="2249" y="17390"/>
                  <a:pt x="2609" y="17276"/>
                </a:cubicBezTo>
                <a:cubicBezTo>
                  <a:pt x="2924" y="17175"/>
                  <a:pt x="3337" y="17103"/>
                  <a:pt x="3786" y="17067"/>
                </a:cubicBezTo>
                <a:cubicBezTo>
                  <a:pt x="3824" y="17389"/>
                  <a:pt x="4100" y="17639"/>
                  <a:pt x="4431" y="17639"/>
                </a:cubicBezTo>
                <a:cubicBezTo>
                  <a:pt x="4605" y="17639"/>
                  <a:pt x="4769" y="17571"/>
                  <a:pt x="4892" y="17448"/>
                </a:cubicBezTo>
                <a:cubicBezTo>
                  <a:pt x="4995" y="17345"/>
                  <a:pt x="5059" y="17211"/>
                  <a:pt x="5076" y="17067"/>
                </a:cubicBezTo>
                <a:close/>
                <a:moveTo>
                  <a:pt x="6752" y="1"/>
                </a:moveTo>
                <a:cubicBezTo>
                  <a:pt x="5946" y="1"/>
                  <a:pt x="5170" y="284"/>
                  <a:pt x="4556" y="805"/>
                </a:cubicBezTo>
                <a:cubicBezTo>
                  <a:pt x="4448" y="897"/>
                  <a:pt x="4382" y="1031"/>
                  <a:pt x="4377" y="1174"/>
                </a:cubicBezTo>
                <a:cubicBezTo>
                  <a:pt x="4370" y="1318"/>
                  <a:pt x="4425" y="1458"/>
                  <a:pt x="4527" y="1560"/>
                </a:cubicBezTo>
                <a:lnTo>
                  <a:pt x="5206" y="2239"/>
                </a:lnTo>
                <a:lnTo>
                  <a:pt x="3318" y="2239"/>
                </a:lnTo>
                <a:cubicBezTo>
                  <a:pt x="3166" y="2239"/>
                  <a:pt x="3045" y="2361"/>
                  <a:pt x="3045" y="2511"/>
                </a:cubicBezTo>
                <a:cubicBezTo>
                  <a:pt x="3045" y="2662"/>
                  <a:pt x="3166" y="2784"/>
                  <a:pt x="3318" y="2784"/>
                </a:cubicBezTo>
                <a:lnTo>
                  <a:pt x="5750" y="2784"/>
                </a:lnTo>
                <a:lnTo>
                  <a:pt x="7495" y="4529"/>
                </a:lnTo>
                <a:cubicBezTo>
                  <a:pt x="7251" y="5408"/>
                  <a:pt x="7158" y="6396"/>
                  <a:pt x="7220" y="7467"/>
                </a:cubicBezTo>
                <a:cubicBezTo>
                  <a:pt x="7183" y="7467"/>
                  <a:pt x="7145" y="7467"/>
                  <a:pt x="7107" y="7467"/>
                </a:cubicBezTo>
                <a:cubicBezTo>
                  <a:pt x="7003" y="7467"/>
                  <a:pt x="6896" y="7468"/>
                  <a:pt x="6786" y="7469"/>
                </a:cubicBezTo>
                <a:cubicBezTo>
                  <a:pt x="6635" y="7472"/>
                  <a:pt x="6515" y="7595"/>
                  <a:pt x="6518" y="7746"/>
                </a:cubicBezTo>
                <a:cubicBezTo>
                  <a:pt x="6520" y="7894"/>
                  <a:pt x="6642" y="8014"/>
                  <a:pt x="6788" y="8014"/>
                </a:cubicBezTo>
                <a:cubicBezTo>
                  <a:pt x="6790" y="8014"/>
                  <a:pt x="6792" y="8014"/>
                  <a:pt x="6794" y="8014"/>
                </a:cubicBezTo>
                <a:cubicBezTo>
                  <a:pt x="6913" y="8012"/>
                  <a:pt x="7029" y="8011"/>
                  <a:pt x="7142" y="8011"/>
                </a:cubicBezTo>
                <a:cubicBezTo>
                  <a:pt x="7183" y="8011"/>
                  <a:pt x="7224" y="8011"/>
                  <a:pt x="7264" y="8012"/>
                </a:cubicBezTo>
                <a:cubicBezTo>
                  <a:pt x="7318" y="8522"/>
                  <a:pt x="7404" y="9052"/>
                  <a:pt x="7524" y="9593"/>
                </a:cubicBezTo>
                <a:cubicBezTo>
                  <a:pt x="7597" y="9928"/>
                  <a:pt x="7626" y="10243"/>
                  <a:pt x="7611" y="10539"/>
                </a:cubicBezTo>
                <a:lnTo>
                  <a:pt x="1253" y="10539"/>
                </a:lnTo>
                <a:cubicBezTo>
                  <a:pt x="1237" y="10243"/>
                  <a:pt x="1265" y="9928"/>
                  <a:pt x="1339" y="9593"/>
                </a:cubicBezTo>
                <a:cubicBezTo>
                  <a:pt x="1458" y="9053"/>
                  <a:pt x="1544" y="8523"/>
                  <a:pt x="1597" y="8013"/>
                </a:cubicBezTo>
                <a:cubicBezTo>
                  <a:pt x="2141" y="8012"/>
                  <a:pt x="2680" y="8011"/>
                  <a:pt x="3219" y="8011"/>
                </a:cubicBezTo>
                <a:cubicBezTo>
                  <a:pt x="3879" y="8011"/>
                  <a:pt x="4539" y="8012"/>
                  <a:pt x="5210" y="8014"/>
                </a:cubicBezTo>
                <a:lnTo>
                  <a:pt x="5212" y="8014"/>
                </a:lnTo>
                <a:cubicBezTo>
                  <a:pt x="5362" y="8014"/>
                  <a:pt x="5483" y="7893"/>
                  <a:pt x="5485" y="7742"/>
                </a:cubicBezTo>
                <a:cubicBezTo>
                  <a:pt x="5485" y="7592"/>
                  <a:pt x="5363" y="7469"/>
                  <a:pt x="5213" y="7469"/>
                </a:cubicBezTo>
                <a:cubicBezTo>
                  <a:pt x="4549" y="7467"/>
                  <a:pt x="3896" y="7467"/>
                  <a:pt x="3244" y="7467"/>
                </a:cubicBezTo>
                <a:cubicBezTo>
                  <a:pt x="2712" y="7467"/>
                  <a:pt x="2179" y="7467"/>
                  <a:pt x="1643" y="7468"/>
                </a:cubicBezTo>
                <a:cubicBezTo>
                  <a:pt x="1789" y="4959"/>
                  <a:pt x="1047" y="3473"/>
                  <a:pt x="581" y="2799"/>
                </a:cubicBezTo>
                <a:cubicBezTo>
                  <a:pt x="579" y="2795"/>
                  <a:pt x="578" y="2794"/>
                  <a:pt x="580" y="2789"/>
                </a:cubicBezTo>
                <a:cubicBezTo>
                  <a:pt x="583" y="2784"/>
                  <a:pt x="585" y="2784"/>
                  <a:pt x="589" y="2784"/>
                </a:cubicBezTo>
                <a:lnTo>
                  <a:pt x="2076" y="2784"/>
                </a:lnTo>
                <a:cubicBezTo>
                  <a:pt x="2226" y="2784"/>
                  <a:pt x="2349" y="2662"/>
                  <a:pt x="2349" y="2511"/>
                </a:cubicBezTo>
                <a:cubicBezTo>
                  <a:pt x="2349" y="2361"/>
                  <a:pt x="2226" y="2239"/>
                  <a:pt x="2076" y="2239"/>
                </a:cubicBezTo>
                <a:lnTo>
                  <a:pt x="589" y="2239"/>
                </a:lnTo>
                <a:cubicBezTo>
                  <a:pt x="382" y="2239"/>
                  <a:pt x="193" y="2352"/>
                  <a:pt x="97" y="2537"/>
                </a:cubicBezTo>
                <a:cubicBezTo>
                  <a:pt x="1" y="2720"/>
                  <a:pt x="16" y="2939"/>
                  <a:pt x="133" y="3110"/>
                </a:cubicBezTo>
                <a:cubicBezTo>
                  <a:pt x="576" y="3749"/>
                  <a:pt x="1290" y="5199"/>
                  <a:pt x="1078" y="7719"/>
                </a:cubicBezTo>
                <a:cubicBezTo>
                  <a:pt x="1032" y="8280"/>
                  <a:pt x="939" y="8871"/>
                  <a:pt x="806" y="9477"/>
                </a:cubicBezTo>
                <a:cubicBezTo>
                  <a:pt x="589" y="10463"/>
                  <a:pt x="722" y="11361"/>
                  <a:pt x="1189" y="12070"/>
                </a:cubicBezTo>
                <a:cubicBezTo>
                  <a:pt x="1678" y="12814"/>
                  <a:pt x="2516" y="13332"/>
                  <a:pt x="3544" y="13527"/>
                </a:cubicBezTo>
                <a:cubicBezTo>
                  <a:pt x="3682" y="13553"/>
                  <a:pt x="3780" y="13673"/>
                  <a:pt x="3780" y="13809"/>
                </a:cubicBezTo>
                <a:lnTo>
                  <a:pt x="3780" y="16521"/>
                </a:lnTo>
                <a:cubicBezTo>
                  <a:pt x="2667" y="16603"/>
                  <a:pt x="1547" y="16911"/>
                  <a:pt x="1547" y="17549"/>
                </a:cubicBezTo>
                <a:cubicBezTo>
                  <a:pt x="1547" y="18378"/>
                  <a:pt x="3360" y="18599"/>
                  <a:pt x="4431" y="18599"/>
                </a:cubicBezTo>
                <a:cubicBezTo>
                  <a:pt x="5503" y="18599"/>
                  <a:pt x="7316" y="18378"/>
                  <a:pt x="7316" y="17549"/>
                </a:cubicBezTo>
                <a:cubicBezTo>
                  <a:pt x="7316" y="16911"/>
                  <a:pt x="6193" y="16603"/>
                  <a:pt x="5083" y="16521"/>
                </a:cubicBezTo>
                <a:lnTo>
                  <a:pt x="5083" y="13809"/>
                </a:lnTo>
                <a:cubicBezTo>
                  <a:pt x="5083" y="13673"/>
                  <a:pt x="5181" y="13553"/>
                  <a:pt x="5317" y="13527"/>
                </a:cubicBezTo>
                <a:cubicBezTo>
                  <a:pt x="5809" y="13434"/>
                  <a:pt x="6258" y="13267"/>
                  <a:pt x="6653" y="13031"/>
                </a:cubicBezTo>
                <a:cubicBezTo>
                  <a:pt x="6782" y="12953"/>
                  <a:pt x="6825" y="12786"/>
                  <a:pt x="6748" y="12657"/>
                </a:cubicBezTo>
                <a:cubicBezTo>
                  <a:pt x="6696" y="12571"/>
                  <a:pt x="6606" y="12524"/>
                  <a:pt x="6513" y="12524"/>
                </a:cubicBezTo>
                <a:cubicBezTo>
                  <a:pt x="6465" y="12524"/>
                  <a:pt x="6417" y="12536"/>
                  <a:pt x="6374" y="12562"/>
                </a:cubicBezTo>
                <a:cubicBezTo>
                  <a:pt x="6033" y="12766"/>
                  <a:pt x="5643" y="12911"/>
                  <a:pt x="5215" y="12993"/>
                </a:cubicBezTo>
                <a:cubicBezTo>
                  <a:pt x="4823" y="13068"/>
                  <a:pt x="4538" y="13411"/>
                  <a:pt x="4538" y="13809"/>
                </a:cubicBezTo>
                <a:lnTo>
                  <a:pt x="4538" y="14623"/>
                </a:lnTo>
                <a:lnTo>
                  <a:pt x="4326" y="14623"/>
                </a:lnTo>
                <a:lnTo>
                  <a:pt x="4326" y="13809"/>
                </a:lnTo>
                <a:cubicBezTo>
                  <a:pt x="4326" y="13411"/>
                  <a:pt x="4040" y="13068"/>
                  <a:pt x="3647" y="12993"/>
                </a:cubicBezTo>
                <a:cubicBezTo>
                  <a:pt x="2763" y="12824"/>
                  <a:pt x="2052" y="12390"/>
                  <a:pt x="1644" y="11770"/>
                </a:cubicBezTo>
                <a:cubicBezTo>
                  <a:pt x="1505" y="11559"/>
                  <a:pt x="1403" y="11330"/>
                  <a:pt x="1337" y="11084"/>
                </a:cubicBezTo>
                <a:lnTo>
                  <a:pt x="7526" y="11084"/>
                </a:lnTo>
                <a:cubicBezTo>
                  <a:pt x="7457" y="11341"/>
                  <a:pt x="7349" y="11579"/>
                  <a:pt x="7200" y="11798"/>
                </a:cubicBezTo>
                <a:cubicBezTo>
                  <a:pt x="7115" y="11923"/>
                  <a:pt x="7147" y="12092"/>
                  <a:pt x="7272" y="12177"/>
                </a:cubicBezTo>
                <a:cubicBezTo>
                  <a:pt x="7318" y="12209"/>
                  <a:pt x="7372" y="12224"/>
                  <a:pt x="7424" y="12224"/>
                </a:cubicBezTo>
                <a:cubicBezTo>
                  <a:pt x="7511" y="12224"/>
                  <a:pt x="7597" y="12182"/>
                  <a:pt x="7650" y="12105"/>
                </a:cubicBezTo>
                <a:cubicBezTo>
                  <a:pt x="8137" y="11389"/>
                  <a:pt x="8278" y="10480"/>
                  <a:pt x="8056" y="9477"/>
                </a:cubicBezTo>
                <a:cubicBezTo>
                  <a:pt x="7922" y="8870"/>
                  <a:pt x="7831" y="8280"/>
                  <a:pt x="7784" y="7719"/>
                </a:cubicBezTo>
                <a:cubicBezTo>
                  <a:pt x="7701" y="6721"/>
                  <a:pt x="7755" y="5801"/>
                  <a:pt x="7944" y="4978"/>
                </a:cubicBezTo>
                <a:lnTo>
                  <a:pt x="8595" y="5628"/>
                </a:lnTo>
                <a:cubicBezTo>
                  <a:pt x="8691" y="5724"/>
                  <a:pt x="8824" y="5780"/>
                  <a:pt x="8959" y="5780"/>
                </a:cubicBezTo>
                <a:cubicBezTo>
                  <a:pt x="8966" y="5780"/>
                  <a:pt x="8974" y="5778"/>
                  <a:pt x="8981" y="5778"/>
                </a:cubicBezTo>
                <a:cubicBezTo>
                  <a:pt x="9122" y="5772"/>
                  <a:pt x="9258" y="5707"/>
                  <a:pt x="9349" y="5599"/>
                </a:cubicBezTo>
                <a:cubicBezTo>
                  <a:pt x="9900" y="4950"/>
                  <a:pt x="10185" y="4123"/>
                  <a:pt x="10152" y="3270"/>
                </a:cubicBezTo>
                <a:cubicBezTo>
                  <a:pt x="10119" y="2411"/>
                  <a:pt x="9766" y="1605"/>
                  <a:pt x="9158" y="997"/>
                </a:cubicBezTo>
                <a:cubicBezTo>
                  <a:pt x="8551" y="389"/>
                  <a:pt x="7744" y="37"/>
                  <a:pt x="6885" y="3"/>
                </a:cubicBezTo>
                <a:cubicBezTo>
                  <a:pt x="6841" y="2"/>
                  <a:pt x="6796" y="1"/>
                  <a:pt x="6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8"/>
          <p:cNvSpPr/>
          <p:nvPr/>
        </p:nvSpPr>
        <p:spPr>
          <a:xfrm>
            <a:off x="1920388" y="2697250"/>
            <a:ext cx="145650" cy="465000"/>
          </a:xfrm>
          <a:custGeom>
            <a:avLst/>
            <a:gdLst/>
            <a:ahLst/>
            <a:cxnLst/>
            <a:rect l="l" t="t" r="r" b="b"/>
            <a:pathLst>
              <a:path w="5826" h="18600" extrusionOk="0">
                <a:moveTo>
                  <a:pt x="4335" y="1215"/>
                </a:moveTo>
                <a:cubicBezTo>
                  <a:pt x="4311" y="1278"/>
                  <a:pt x="4300" y="1320"/>
                  <a:pt x="4298" y="1327"/>
                </a:cubicBezTo>
                <a:cubicBezTo>
                  <a:pt x="4258" y="1472"/>
                  <a:pt x="4343" y="1622"/>
                  <a:pt x="4488" y="1663"/>
                </a:cubicBezTo>
                <a:cubicBezTo>
                  <a:pt x="4513" y="1669"/>
                  <a:pt x="4536" y="1673"/>
                  <a:pt x="4561" y="1673"/>
                </a:cubicBezTo>
                <a:cubicBezTo>
                  <a:pt x="4680" y="1673"/>
                  <a:pt x="4790" y="1593"/>
                  <a:pt x="4823" y="1472"/>
                </a:cubicBezTo>
                <a:cubicBezTo>
                  <a:pt x="4824" y="1470"/>
                  <a:pt x="4844" y="1401"/>
                  <a:pt x="4885" y="1300"/>
                </a:cubicBezTo>
                <a:cubicBezTo>
                  <a:pt x="5104" y="1430"/>
                  <a:pt x="5251" y="1668"/>
                  <a:pt x="5251" y="1940"/>
                </a:cubicBezTo>
                <a:cubicBezTo>
                  <a:pt x="5251" y="2350"/>
                  <a:pt x="4916" y="2685"/>
                  <a:pt x="4505" y="2685"/>
                </a:cubicBezTo>
                <a:cubicBezTo>
                  <a:pt x="4095" y="2685"/>
                  <a:pt x="3760" y="2350"/>
                  <a:pt x="3760" y="1940"/>
                </a:cubicBezTo>
                <a:cubicBezTo>
                  <a:pt x="3760" y="1588"/>
                  <a:pt x="4006" y="1294"/>
                  <a:pt x="4335" y="1215"/>
                </a:cubicBezTo>
                <a:close/>
                <a:moveTo>
                  <a:pt x="4275" y="11357"/>
                </a:moveTo>
                <a:lnTo>
                  <a:pt x="4275" y="12731"/>
                </a:lnTo>
                <a:lnTo>
                  <a:pt x="545" y="12731"/>
                </a:lnTo>
                <a:lnTo>
                  <a:pt x="545" y="11357"/>
                </a:lnTo>
                <a:close/>
                <a:moveTo>
                  <a:pt x="2679" y="17562"/>
                </a:moveTo>
                <a:cubicBezTo>
                  <a:pt x="3367" y="17588"/>
                  <a:pt x="3829" y="17709"/>
                  <a:pt x="4018" y="17805"/>
                </a:cubicBezTo>
                <a:cubicBezTo>
                  <a:pt x="3804" y="17914"/>
                  <a:pt x="3249" y="18055"/>
                  <a:pt x="2411" y="18055"/>
                </a:cubicBezTo>
                <a:cubicBezTo>
                  <a:pt x="1572" y="18055"/>
                  <a:pt x="1016" y="17914"/>
                  <a:pt x="804" y="17805"/>
                </a:cubicBezTo>
                <a:cubicBezTo>
                  <a:pt x="993" y="17709"/>
                  <a:pt x="1454" y="17588"/>
                  <a:pt x="2143" y="17562"/>
                </a:cubicBezTo>
                <a:cubicBezTo>
                  <a:pt x="2165" y="17690"/>
                  <a:pt x="2277" y="17787"/>
                  <a:pt x="2411" y="17787"/>
                </a:cubicBezTo>
                <a:cubicBezTo>
                  <a:pt x="2545" y="17787"/>
                  <a:pt x="2657" y="17690"/>
                  <a:pt x="2679" y="17562"/>
                </a:cubicBezTo>
                <a:close/>
                <a:moveTo>
                  <a:pt x="5522" y="0"/>
                </a:moveTo>
                <a:cubicBezTo>
                  <a:pt x="5500" y="0"/>
                  <a:pt x="5477" y="3"/>
                  <a:pt x="5455" y="9"/>
                </a:cubicBezTo>
                <a:cubicBezTo>
                  <a:pt x="5070" y="110"/>
                  <a:pt x="4798" y="383"/>
                  <a:pt x="4615" y="654"/>
                </a:cubicBezTo>
                <a:cubicBezTo>
                  <a:pt x="4579" y="652"/>
                  <a:pt x="4542" y="650"/>
                  <a:pt x="4505" y="650"/>
                </a:cubicBezTo>
                <a:cubicBezTo>
                  <a:pt x="3873" y="650"/>
                  <a:pt x="3346" y="1108"/>
                  <a:pt x="3236" y="1710"/>
                </a:cubicBezTo>
                <a:lnTo>
                  <a:pt x="2575" y="1710"/>
                </a:lnTo>
                <a:cubicBezTo>
                  <a:pt x="2423" y="1710"/>
                  <a:pt x="2302" y="1831"/>
                  <a:pt x="2302" y="1983"/>
                </a:cubicBezTo>
                <a:cubicBezTo>
                  <a:pt x="2302" y="2133"/>
                  <a:pt x="2423" y="2254"/>
                  <a:pt x="2575" y="2254"/>
                </a:cubicBezTo>
                <a:lnTo>
                  <a:pt x="3255" y="2254"/>
                </a:lnTo>
                <a:cubicBezTo>
                  <a:pt x="3378" y="2741"/>
                  <a:pt x="3777" y="3119"/>
                  <a:pt x="4275" y="3209"/>
                </a:cubicBezTo>
                <a:lnTo>
                  <a:pt x="4275" y="4055"/>
                </a:lnTo>
                <a:lnTo>
                  <a:pt x="545" y="4055"/>
                </a:lnTo>
                <a:lnTo>
                  <a:pt x="545" y="2273"/>
                </a:lnTo>
                <a:cubicBezTo>
                  <a:pt x="545" y="2263"/>
                  <a:pt x="554" y="2254"/>
                  <a:pt x="564" y="2254"/>
                </a:cubicBezTo>
                <a:lnTo>
                  <a:pt x="1333" y="2254"/>
                </a:lnTo>
                <a:cubicBezTo>
                  <a:pt x="1484" y="2254"/>
                  <a:pt x="1606" y="2133"/>
                  <a:pt x="1606" y="1983"/>
                </a:cubicBezTo>
                <a:cubicBezTo>
                  <a:pt x="1606" y="1831"/>
                  <a:pt x="1484" y="1710"/>
                  <a:pt x="1333" y="1710"/>
                </a:cubicBezTo>
                <a:lnTo>
                  <a:pt x="564" y="1710"/>
                </a:lnTo>
                <a:cubicBezTo>
                  <a:pt x="253" y="1710"/>
                  <a:pt x="1" y="1963"/>
                  <a:pt x="1" y="2273"/>
                </a:cubicBezTo>
                <a:lnTo>
                  <a:pt x="1" y="8207"/>
                </a:lnTo>
                <a:cubicBezTo>
                  <a:pt x="1" y="8358"/>
                  <a:pt x="122" y="8480"/>
                  <a:pt x="274" y="8480"/>
                </a:cubicBezTo>
                <a:cubicBezTo>
                  <a:pt x="424" y="8480"/>
                  <a:pt x="545" y="8358"/>
                  <a:pt x="545" y="8207"/>
                </a:cubicBezTo>
                <a:lnTo>
                  <a:pt x="545" y="4600"/>
                </a:lnTo>
                <a:lnTo>
                  <a:pt x="4275" y="4600"/>
                </a:lnTo>
                <a:lnTo>
                  <a:pt x="4275" y="10813"/>
                </a:lnTo>
                <a:lnTo>
                  <a:pt x="545" y="10813"/>
                </a:lnTo>
                <a:lnTo>
                  <a:pt x="545" y="9449"/>
                </a:lnTo>
                <a:cubicBezTo>
                  <a:pt x="545" y="9298"/>
                  <a:pt x="424" y="9176"/>
                  <a:pt x="274" y="9176"/>
                </a:cubicBezTo>
                <a:cubicBezTo>
                  <a:pt x="122" y="9176"/>
                  <a:pt x="1" y="9298"/>
                  <a:pt x="1" y="9449"/>
                </a:cubicBezTo>
                <a:lnTo>
                  <a:pt x="1" y="13219"/>
                </a:lnTo>
                <a:cubicBezTo>
                  <a:pt x="1" y="13736"/>
                  <a:pt x="162" y="14229"/>
                  <a:pt x="468" y="14645"/>
                </a:cubicBezTo>
                <a:cubicBezTo>
                  <a:pt x="521" y="14717"/>
                  <a:pt x="603" y="14757"/>
                  <a:pt x="687" y="14757"/>
                </a:cubicBezTo>
                <a:cubicBezTo>
                  <a:pt x="743" y="14757"/>
                  <a:pt x="800" y="14739"/>
                  <a:pt x="848" y="14704"/>
                </a:cubicBezTo>
                <a:cubicBezTo>
                  <a:pt x="970" y="14614"/>
                  <a:pt x="996" y="14443"/>
                  <a:pt x="907" y="14323"/>
                </a:cubicBezTo>
                <a:cubicBezTo>
                  <a:pt x="682" y="14016"/>
                  <a:pt x="558" y="13655"/>
                  <a:pt x="547" y="13276"/>
                </a:cubicBezTo>
                <a:lnTo>
                  <a:pt x="4274" y="13276"/>
                </a:lnTo>
                <a:cubicBezTo>
                  <a:pt x="4245" y="14278"/>
                  <a:pt x="3421" y="15085"/>
                  <a:pt x="2411" y="15085"/>
                </a:cubicBezTo>
                <a:cubicBezTo>
                  <a:pt x="2197" y="15085"/>
                  <a:pt x="1986" y="15048"/>
                  <a:pt x="1784" y="14977"/>
                </a:cubicBezTo>
                <a:cubicBezTo>
                  <a:pt x="1754" y="14966"/>
                  <a:pt x="1723" y="14961"/>
                  <a:pt x="1693" y="14961"/>
                </a:cubicBezTo>
                <a:cubicBezTo>
                  <a:pt x="1581" y="14961"/>
                  <a:pt x="1476" y="15030"/>
                  <a:pt x="1436" y="15142"/>
                </a:cubicBezTo>
                <a:cubicBezTo>
                  <a:pt x="1385" y="15284"/>
                  <a:pt x="1460" y="15439"/>
                  <a:pt x="1602" y="15490"/>
                </a:cubicBezTo>
                <a:cubicBezTo>
                  <a:pt x="1775" y="15552"/>
                  <a:pt x="1956" y="15593"/>
                  <a:pt x="2138" y="15614"/>
                </a:cubicBezTo>
                <a:lnTo>
                  <a:pt x="2138" y="17018"/>
                </a:lnTo>
                <a:cubicBezTo>
                  <a:pt x="1502" y="17042"/>
                  <a:pt x="188" y="17170"/>
                  <a:pt x="188" y="17805"/>
                </a:cubicBezTo>
                <a:cubicBezTo>
                  <a:pt x="188" y="18562"/>
                  <a:pt x="2040" y="18600"/>
                  <a:pt x="2411" y="18600"/>
                </a:cubicBezTo>
                <a:cubicBezTo>
                  <a:pt x="2782" y="18600"/>
                  <a:pt x="4633" y="18562"/>
                  <a:pt x="4633" y="17805"/>
                </a:cubicBezTo>
                <a:cubicBezTo>
                  <a:pt x="4633" y="17170"/>
                  <a:pt x="3320" y="17042"/>
                  <a:pt x="2683" y="17018"/>
                </a:cubicBezTo>
                <a:lnTo>
                  <a:pt x="2683" y="15614"/>
                </a:lnTo>
                <a:cubicBezTo>
                  <a:pt x="3884" y="15479"/>
                  <a:pt x="4820" y="14457"/>
                  <a:pt x="4820" y="13221"/>
                </a:cubicBezTo>
                <a:lnTo>
                  <a:pt x="4820" y="3190"/>
                </a:lnTo>
                <a:cubicBezTo>
                  <a:pt x="5380" y="3050"/>
                  <a:pt x="5796" y="2542"/>
                  <a:pt x="5796" y="1940"/>
                </a:cubicBezTo>
                <a:cubicBezTo>
                  <a:pt x="5796" y="1469"/>
                  <a:pt x="5541" y="1055"/>
                  <a:pt x="5162" y="830"/>
                </a:cubicBezTo>
                <a:cubicBezTo>
                  <a:pt x="5275" y="696"/>
                  <a:pt x="5417" y="582"/>
                  <a:pt x="5591" y="536"/>
                </a:cubicBezTo>
                <a:cubicBezTo>
                  <a:pt x="5736" y="500"/>
                  <a:pt x="5825" y="351"/>
                  <a:pt x="5787" y="204"/>
                </a:cubicBezTo>
                <a:cubicBezTo>
                  <a:pt x="5755" y="82"/>
                  <a:pt x="5643" y="0"/>
                  <a:pt x="55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 name="Google Shape;914;p58"/>
          <p:cNvGrpSpPr/>
          <p:nvPr/>
        </p:nvGrpSpPr>
        <p:grpSpPr>
          <a:xfrm>
            <a:off x="1814138" y="1350225"/>
            <a:ext cx="357400" cy="465025"/>
            <a:chOff x="1814138" y="1350225"/>
            <a:chExt cx="357400" cy="465025"/>
          </a:xfrm>
        </p:grpSpPr>
        <p:sp>
          <p:nvSpPr>
            <p:cNvPr id="915" name="Google Shape;915;p58"/>
            <p:cNvSpPr/>
            <p:nvPr/>
          </p:nvSpPr>
          <p:spPr>
            <a:xfrm>
              <a:off x="1814138" y="1350225"/>
              <a:ext cx="357400" cy="465025"/>
            </a:xfrm>
            <a:custGeom>
              <a:avLst/>
              <a:gdLst/>
              <a:ahLst/>
              <a:cxnLst/>
              <a:rect l="l" t="t" r="r" b="b"/>
              <a:pathLst>
                <a:path w="14296" h="18601" extrusionOk="0">
                  <a:moveTo>
                    <a:pt x="7148" y="547"/>
                  </a:moveTo>
                  <a:cubicBezTo>
                    <a:pt x="7183" y="547"/>
                    <a:pt x="7186" y="567"/>
                    <a:pt x="7189" y="581"/>
                  </a:cubicBezTo>
                  <a:lnTo>
                    <a:pt x="8336" y="7338"/>
                  </a:lnTo>
                  <a:lnTo>
                    <a:pt x="5960" y="7338"/>
                  </a:lnTo>
                  <a:lnTo>
                    <a:pt x="7108" y="581"/>
                  </a:lnTo>
                  <a:cubicBezTo>
                    <a:pt x="7110" y="567"/>
                    <a:pt x="7112" y="547"/>
                    <a:pt x="7148" y="547"/>
                  </a:cubicBezTo>
                  <a:close/>
                  <a:moveTo>
                    <a:pt x="5595" y="6230"/>
                  </a:moveTo>
                  <a:lnTo>
                    <a:pt x="5407" y="7340"/>
                  </a:lnTo>
                  <a:cubicBezTo>
                    <a:pt x="5193" y="7349"/>
                    <a:pt x="4984" y="7379"/>
                    <a:pt x="4779" y="7430"/>
                  </a:cubicBezTo>
                  <a:cubicBezTo>
                    <a:pt x="4926" y="6960"/>
                    <a:pt x="5211" y="6541"/>
                    <a:pt x="5595" y="6230"/>
                  </a:cubicBezTo>
                  <a:close/>
                  <a:moveTo>
                    <a:pt x="8701" y="6230"/>
                  </a:moveTo>
                  <a:lnTo>
                    <a:pt x="8701" y="6230"/>
                  </a:lnTo>
                  <a:cubicBezTo>
                    <a:pt x="9085" y="6541"/>
                    <a:pt x="9370" y="6962"/>
                    <a:pt x="9517" y="7431"/>
                  </a:cubicBezTo>
                  <a:cubicBezTo>
                    <a:pt x="9315" y="7380"/>
                    <a:pt x="9105" y="7349"/>
                    <a:pt x="8890" y="7340"/>
                  </a:cubicBezTo>
                  <a:lnTo>
                    <a:pt x="8701" y="6230"/>
                  </a:lnTo>
                  <a:close/>
                  <a:moveTo>
                    <a:pt x="1732" y="11359"/>
                  </a:moveTo>
                  <a:cubicBezTo>
                    <a:pt x="2029" y="11359"/>
                    <a:pt x="2395" y="11424"/>
                    <a:pt x="2813" y="11551"/>
                  </a:cubicBezTo>
                  <a:lnTo>
                    <a:pt x="2813" y="12475"/>
                  </a:lnTo>
                  <a:cubicBezTo>
                    <a:pt x="2572" y="12224"/>
                    <a:pt x="2252" y="12033"/>
                    <a:pt x="1849" y="12033"/>
                  </a:cubicBezTo>
                  <a:cubicBezTo>
                    <a:pt x="1772" y="12033"/>
                    <a:pt x="1693" y="12040"/>
                    <a:pt x="1610" y="12054"/>
                  </a:cubicBezTo>
                  <a:cubicBezTo>
                    <a:pt x="1463" y="12080"/>
                    <a:pt x="1364" y="12222"/>
                    <a:pt x="1390" y="12370"/>
                  </a:cubicBezTo>
                  <a:cubicBezTo>
                    <a:pt x="1413" y="12502"/>
                    <a:pt x="1527" y="12595"/>
                    <a:pt x="1657" y="12595"/>
                  </a:cubicBezTo>
                  <a:cubicBezTo>
                    <a:pt x="1673" y="12595"/>
                    <a:pt x="1690" y="12593"/>
                    <a:pt x="1706" y="12590"/>
                  </a:cubicBezTo>
                  <a:cubicBezTo>
                    <a:pt x="1754" y="12582"/>
                    <a:pt x="1799" y="12578"/>
                    <a:pt x="1843" y="12578"/>
                  </a:cubicBezTo>
                  <a:cubicBezTo>
                    <a:pt x="2496" y="12578"/>
                    <a:pt x="2779" y="13443"/>
                    <a:pt x="2792" y="13483"/>
                  </a:cubicBezTo>
                  <a:cubicBezTo>
                    <a:pt x="2798" y="13501"/>
                    <a:pt x="2806" y="13517"/>
                    <a:pt x="2813" y="13531"/>
                  </a:cubicBezTo>
                  <a:lnTo>
                    <a:pt x="2813" y="14265"/>
                  </a:lnTo>
                  <a:cubicBezTo>
                    <a:pt x="2813" y="15066"/>
                    <a:pt x="3032" y="15817"/>
                    <a:pt x="3412" y="16461"/>
                  </a:cubicBezTo>
                  <a:cubicBezTo>
                    <a:pt x="3020" y="17310"/>
                    <a:pt x="2482" y="17794"/>
                    <a:pt x="1951" y="17794"/>
                  </a:cubicBezTo>
                  <a:cubicBezTo>
                    <a:pt x="1858" y="17794"/>
                    <a:pt x="1766" y="17780"/>
                    <a:pt x="1674" y="17750"/>
                  </a:cubicBezTo>
                  <a:cubicBezTo>
                    <a:pt x="1081" y="17554"/>
                    <a:pt x="608" y="16705"/>
                    <a:pt x="842" y="15624"/>
                  </a:cubicBezTo>
                  <a:cubicBezTo>
                    <a:pt x="1166" y="14115"/>
                    <a:pt x="1032" y="13676"/>
                    <a:pt x="902" y="13253"/>
                  </a:cubicBezTo>
                  <a:cubicBezTo>
                    <a:pt x="812" y="12961"/>
                    <a:pt x="735" y="12709"/>
                    <a:pt x="855" y="11981"/>
                  </a:cubicBezTo>
                  <a:cubicBezTo>
                    <a:pt x="893" y="11747"/>
                    <a:pt x="990" y="11586"/>
                    <a:pt x="1153" y="11487"/>
                  </a:cubicBezTo>
                  <a:cubicBezTo>
                    <a:pt x="1294" y="11402"/>
                    <a:pt x="1490" y="11359"/>
                    <a:pt x="1732" y="11359"/>
                  </a:cubicBezTo>
                  <a:close/>
                  <a:moveTo>
                    <a:pt x="7148" y="1"/>
                  </a:moveTo>
                  <a:cubicBezTo>
                    <a:pt x="6857" y="1"/>
                    <a:pt x="6619" y="203"/>
                    <a:pt x="6570" y="489"/>
                  </a:cubicBezTo>
                  <a:lnTo>
                    <a:pt x="5719" y="5499"/>
                  </a:lnTo>
                  <a:cubicBezTo>
                    <a:pt x="5707" y="5504"/>
                    <a:pt x="5694" y="5509"/>
                    <a:pt x="5682" y="5517"/>
                  </a:cubicBezTo>
                  <a:cubicBezTo>
                    <a:pt x="4880" y="5962"/>
                    <a:pt x="4317" y="6761"/>
                    <a:pt x="4167" y="7661"/>
                  </a:cubicBezTo>
                  <a:cubicBezTo>
                    <a:pt x="3798" y="7850"/>
                    <a:pt x="3468" y="8114"/>
                    <a:pt x="3199" y="8445"/>
                  </a:cubicBezTo>
                  <a:cubicBezTo>
                    <a:pt x="3104" y="8562"/>
                    <a:pt x="3122" y="8733"/>
                    <a:pt x="3239" y="8829"/>
                  </a:cubicBezTo>
                  <a:cubicBezTo>
                    <a:pt x="3289" y="8869"/>
                    <a:pt x="3349" y="8889"/>
                    <a:pt x="3409" y="8889"/>
                  </a:cubicBezTo>
                  <a:cubicBezTo>
                    <a:pt x="3488" y="8889"/>
                    <a:pt x="3567" y="8854"/>
                    <a:pt x="3621" y="8788"/>
                  </a:cubicBezTo>
                  <a:cubicBezTo>
                    <a:pt x="4090" y="8212"/>
                    <a:pt x="4782" y="7883"/>
                    <a:pt x="5522" y="7883"/>
                  </a:cubicBezTo>
                  <a:lnTo>
                    <a:pt x="8774" y="7883"/>
                  </a:lnTo>
                  <a:cubicBezTo>
                    <a:pt x="10123" y="7883"/>
                    <a:pt x="11222" y="8981"/>
                    <a:pt x="11222" y="10331"/>
                  </a:cubicBezTo>
                  <a:cubicBezTo>
                    <a:pt x="11222" y="10368"/>
                    <a:pt x="11192" y="10399"/>
                    <a:pt x="11154" y="10399"/>
                  </a:cubicBezTo>
                  <a:lnTo>
                    <a:pt x="3141" y="10399"/>
                  </a:lnTo>
                  <a:cubicBezTo>
                    <a:pt x="3104" y="10399"/>
                    <a:pt x="3074" y="10368"/>
                    <a:pt x="3074" y="10331"/>
                  </a:cubicBezTo>
                  <a:cubicBezTo>
                    <a:pt x="3074" y="10138"/>
                    <a:pt x="3097" y="9944"/>
                    <a:pt x="3143" y="9755"/>
                  </a:cubicBezTo>
                  <a:cubicBezTo>
                    <a:pt x="3178" y="9608"/>
                    <a:pt x="3088" y="9461"/>
                    <a:pt x="2942" y="9425"/>
                  </a:cubicBezTo>
                  <a:cubicBezTo>
                    <a:pt x="2921" y="9420"/>
                    <a:pt x="2899" y="9417"/>
                    <a:pt x="2878" y="9417"/>
                  </a:cubicBezTo>
                  <a:cubicBezTo>
                    <a:pt x="2755" y="9417"/>
                    <a:pt x="2643" y="9502"/>
                    <a:pt x="2614" y="9627"/>
                  </a:cubicBezTo>
                  <a:cubicBezTo>
                    <a:pt x="2557" y="9858"/>
                    <a:pt x="2529" y="10095"/>
                    <a:pt x="2529" y="10331"/>
                  </a:cubicBezTo>
                  <a:cubicBezTo>
                    <a:pt x="2529" y="10548"/>
                    <a:pt x="2643" y="10738"/>
                    <a:pt x="2813" y="10848"/>
                  </a:cubicBezTo>
                  <a:lnTo>
                    <a:pt x="2813" y="10984"/>
                  </a:lnTo>
                  <a:cubicBezTo>
                    <a:pt x="2407" y="10871"/>
                    <a:pt x="2047" y="10814"/>
                    <a:pt x="1733" y="10814"/>
                  </a:cubicBezTo>
                  <a:cubicBezTo>
                    <a:pt x="1388" y="10814"/>
                    <a:pt x="1099" y="10883"/>
                    <a:pt x="871" y="11021"/>
                  </a:cubicBezTo>
                  <a:cubicBezTo>
                    <a:pt x="569" y="11204"/>
                    <a:pt x="383" y="11497"/>
                    <a:pt x="318" y="11892"/>
                  </a:cubicBezTo>
                  <a:cubicBezTo>
                    <a:pt x="176" y="12747"/>
                    <a:pt x="281" y="13085"/>
                    <a:pt x="380" y="13412"/>
                  </a:cubicBezTo>
                  <a:cubicBezTo>
                    <a:pt x="490" y="13770"/>
                    <a:pt x="604" y="14139"/>
                    <a:pt x="309" y="15509"/>
                  </a:cubicBezTo>
                  <a:cubicBezTo>
                    <a:pt x="0" y="16943"/>
                    <a:pt x="694" y="18000"/>
                    <a:pt x="1504" y="18267"/>
                  </a:cubicBezTo>
                  <a:cubicBezTo>
                    <a:pt x="1642" y="18313"/>
                    <a:pt x="1791" y="18339"/>
                    <a:pt x="1947" y="18339"/>
                  </a:cubicBezTo>
                  <a:cubicBezTo>
                    <a:pt x="2536" y="18339"/>
                    <a:pt x="3223" y="17976"/>
                    <a:pt x="3765" y="16972"/>
                  </a:cubicBezTo>
                  <a:cubicBezTo>
                    <a:pt x="4561" y="17965"/>
                    <a:pt x="5782" y="18601"/>
                    <a:pt x="7148" y="18601"/>
                  </a:cubicBezTo>
                  <a:cubicBezTo>
                    <a:pt x="7671" y="18601"/>
                    <a:pt x="8182" y="18508"/>
                    <a:pt x="8669" y="18325"/>
                  </a:cubicBezTo>
                  <a:cubicBezTo>
                    <a:pt x="8810" y="18272"/>
                    <a:pt x="8882" y="18116"/>
                    <a:pt x="8829" y="17975"/>
                  </a:cubicBezTo>
                  <a:cubicBezTo>
                    <a:pt x="8788" y="17866"/>
                    <a:pt x="8684" y="17798"/>
                    <a:pt x="8574" y="17798"/>
                  </a:cubicBezTo>
                  <a:cubicBezTo>
                    <a:pt x="8542" y="17798"/>
                    <a:pt x="8509" y="17804"/>
                    <a:pt x="8478" y="17816"/>
                  </a:cubicBezTo>
                  <a:cubicBezTo>
                    <a:pt x="8053" y="17975"/>
                    <a:pt x="7606" y="18056"/>
                    <a:pt x="7148" y="18056"/>
                  </a:cubicBezTo>
                  <a:cubicBezTo>
                    <a:pt x="5059" y="18056"/>
                    <a:pt x="3358" y="16355"/>
                    <a:pt x="3358" y="14265"/>
                  </a:cubicBezTo>
                  <a:lnTo>
                    <a:pt x="3358" y="10944"/>
                  </a:lnTo>
                  <a:lnTo>
                    <a:pt x="10937" y="10944"/>
                  </a:lnTo>
                  <a:lnTo>
                    <a:pt x="10937" y="14265"/>
                  </a:lnTo>
                  <a:cubicBezTo>
                    <a:pt x="10937" y="15419"/>
                    <a:pt x="10422" y="16496"/>
                    <a:pt x="9520" y="17221"/>
                  </a:cubicBezTo>
                  <a:cubicBezTo>
                    <a:pt x="9404" y="17315"/>
                    <a:pt x="9385" y="17486"/>
                    <a:pt x="9480" y="17603"/>
                  </a:cubicBezTo>
                  <a:cubicBezTo>
                    <a:pt x="9533" y="17671"/>
                    <a:pt x="9613" y="17705"/>
                    <a:pt x="9693" y="17705"/>
                  </a:cubicBezTo>
                  <a:cubicBezTo>
                    <a:pt x="9752" y="17705"/>
                    <a:pt x="9812" y="17686"/>
                    <a:pt x="9862" y="17645"/>
                  </a:cubicBezTo>
                  <a:cubicBezTo>
                    <a:pt x="10112" y="17445"/>
                    <a:pt x="10336" y="17219"/>
                    <a:pt x="10533" y="16976"/>
                  </a:cubicBezTo>
                  <a:cubicBezTo>
                    <a:pt x="11075" y="17977"/>
                    <a:pt x="11760" y="18339"/>
                    <a:pt x="12349" y="18339"/>
                  </a:cubicBezTo>
                  <a:cubicBezTo>
                    <a:pt x="12505" y="18339"/>
                    <a:pt x="12654" y="18313"/>
                    <a:pt x="12792" y="18267"/>
                  </a:cubicBezTo>
                  <a:cubicBezTo>
                    <a:pt x="13602" y="18000"/>
                    <a:pt x="14296" y="16943"/>
                    <a:pt x="13987" y="15509"/>
                  </a:cubicBezTo>
                  <a:cubicBezTo>
                    <a:pt x="13692" y="14139"/>
                    <a:pt x="13806" y="13770"/>
                    <a:pt x="13916" y="13412"/>
                  </a:cubicBezTo>
                  <a:cubicBezTo>
                    <a:pt x="13972" y="13225"/>
                    <a:pt x="14038" y="13014"/>
                    <a:pt x="14046" y="12693"/>
                  </a:cubicBezTo>
                  <a:cubicBezTo>
                    <a:pt x="14050" y="12541"/>
                    <a:pt x="13932" y="12417"/>
                    <a:pt x="13782" y="12412"/>
                  </a:cubicBezTo>
                  <a:cubicBezTo>
                    <a:pt x="13779" y="12412"/>
                    <a:pt x="13776" y="12412"/>
                    <a:pt x="13773" y="12412"/>
                  </a:cubicBezTo>
                  <a:cubicBezTo>
                    <a:pt x="13627" y="12412"/>
                    <a:pt x="13506" y="12530"/>
                    <a:pt x="13501" y="12678"/>
                  </a:cubicBezTo>
                  <a:cubicBezTo>
                    <a:pt x="13495" y="12924"/>
                    <a:pt x="13448" y="13076"/>
                    <a:pt x="13394" y="13252"/>
                  </a:cubicBezTo>
                  <a:cubicBezTo>
                    <a:pt x="13264" y="13676"/>
                    <a:pt x="13130" y="14115"/>
                    <a:pt x="13455" y="15624"/>
                  </a:cubicBezTo>
                  <a:cubicBezTo>
                    <a:pt x="13688" y="16705"/>
                    <a:pt x="13214" y="17554"/>
                    <a:pt x="12622" y="17750"/>
                  </a:cubicBezTo>
                  <a:cubicBezTo>
                    <a:pt x="12531" y="17780"/>
                    <a:pt x="12438" y="17795"/>
                    <a:pt x="12346" y="17795"/>
                  </a:cubicBezTo>
                  <a:cubicBezTo>
                    <a:pt x="11815" y="17795"/>
                    <a:pt x="11277" y="17311"/>
                    <a:pt x="10885" y="16464"/>
                  </a:cubicBezTo>
                  <a:cubicBezTo>
                    <a:pt x="11273" y="15808"/>
                    <a:pt x="11482" y="15053"/>
                    <a:pt x="11482" y="14265"/>
                  </a:cubicBezTo>
                  <a:lnTo>
                    <a:pt x="11482" y="13531"/>
                  </a:lnTo>
                  <a:cubicBezTo>
                    <a:pt x="11491" y="13517"/>
                    <a:pt x="11498" y="13501"/>
                    <a:pt x="11503" y="13483"/>
                  </a:cubicBezTo>
                  <a:cubicBezTo>
                    <a:pt x="11516" y="13444"/>
                    <a:pt x="11799" y="12578"/>
                    <a:pt x="12453" y="12578"/>
                  </a:cubicBezTo>
                  <a:cubicBezTo>
                    <a:pt x="12497" y="12578"/>
                    <a:pt x="12543" y="12582"/>
                    <a:pt x="12590" y="12590"/>
                  </a:cubicBezTo>
                  <a:cubicBezTo>
                    <a:pt x="12606" y="12593"/>
                    <a:pt x="12623" y="12595"/>
                    <a:pt x="12639" y="12595"/>
                  </a:cubicBezTo>
                  <a:cubicBezTo>
                    <a:pt x="12769" y="12595"/>
                    <a:pt x="12883" y="12502"/>
                    <a:pt x="12906" y="12370"/>
                  </a:cubicBezTo>
                  <a:cubicBezTo>
                    <a:pt x="12932" y="12222"/>
                    <a:pt x="12834" y="12080"/>
                    <a:pt x="12685" y="12054"/>
                  </a:cubicBezTo>
                  <a:cubicBezTo>
                    <a:pt x="12603" y="12040"/>
                    <a:pt x="12524" y="12033"/>
                    <a:pt x="12449" y="12033"/>
                  </a:cubicBezTo>
                  <a:cubicBezTo>
                    <a:pt x="12046" y="12033"/>
                    <a:pt x="11724" y="12224"/>
                    <a:pt x="11482" y="12475"/>
                  </a:cubicBezTo>
                  <a:lnTo>
                    <a:pt x="11482" y="11551"/>
                  </a:lnTo>
                  <a:cubicBezTo>
                    <a:pt x="11902" y="11423"/>
                    <a:pt x="12266" y="11359"/>
                    <a:pt x="12561" y="11359"/>
                  </a:cubicBezTo>
                  <a:cubicBezTo>
                    <a:pt x="12867" y="11359"/>
                    <a:pt x="13099" y="11428"/>
                    <a:pt x="13243" y="11565"/>
                  </a:cubicBezTo>
                  <a:cubicBezTo>
                    <a:pt x="13296" y="11615"/>
                    <a:pt x="13364" y="11640"/>
                    <a:pt x="13431" y="11640"/>
                  </a:cubicBezTo>
                  <a:cubicBezTo>
                    <a:pt x="13503" y="11640"/>
                    <a:pt x="13575" y="11612"/>
                    <a:pt x="13628" y="11555"/>
                  </a:cubicBezTo>
                  <a:cubicBezTo>
                    <a:pt x="13733" y="11446"/>
                    <a:pt x="13728" y="11273"/>
                    <a:pt x="13618" y="11170"/>
                  </a:cubicBezTo>
                  <a:cubicBezTo>
                    <a:pt x="13368" y="10933"/>
                    <a:pt x="13015" y="10814"/>
                    <a:pt x="12562" y="10814"/>
                  </a:cubicBezTo>
                  <a:cubicBezTo>
                    <a:pt x="12249" y="10814"/>
                    <a:pt x="11889" y="10870"/>
                    <a:pt x="11482" y="10983"/>
                  </a:cubicBezTo>
                  <a:lnTo>
                    <a:pt x="11482" y="10848"/>
                  </a:lnTo>
                  <a:cubicBezTo>
                    <a:pt x="11653" y="10740"/>
                    <a:pt x="11767" y="10548"/>
                    <a:pt x="11767" y="10331"/>
                  </a:cubicBezTo>
                  <a:cubicBezTo>
                    <a:pt x="11767" y="9169"/>
                    <a:pt x="11101" y="8159"/>
                    <a:pt x="10130" y="7664"/>
                  </a:cubicBezTo>
                  <a:cubicBezTo>
                    <a:pt x="9980" y="6762"/>
                    <a:pt x="9416" y="5962"/>
                    <a:pt x="8613" y="5517"/>
                  </a:cubicBezTo>
                  <a:cubicBezTo>
                    <a:pt x="8602" y="5509"/>
                    <a:pt x="8589" y="5504"/>
                    <a:pt x="8577" y="5499"/>
                  </a:cubicBezTo>
                  <a:lnTo>
                    <a:pt x="7726" y="489"/>
                  </a:lnTo>
                  <a:cubicBezTo>
                    <a:pt x="7677" y="203"/>
                    <a:pt x="7440" y="1"/>
                    <a:pt x="7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8"/>
            <p:cNvSpPr/>
            <p:nvPr/>
          </p:nvSpPr>
          <p:spPr>
            <a:xfrm>
              <a:off x="1918663" y="1673750"/>
              <a:ext cx="54400" cy="23050"/>
            </a:xfrm>
            <a:custGeom>
              <a:avLst/>
              <a:gdLst/>
              <a:ahLst/>
              <a:cxnLst/>
              <a:rect l="l" t="t" r="r" b="b"/>
              <a:pathLst>
                <a:path w="2176" h="922" extrusionOk="0">
                  <a:moveTo>
                    <a:pt x="307" y="1"/>
                  </a:moveTo>
                  <a:cubicBezTo>
                    <a:pt x="249" y="1"/>
                    <a:pt x="190" y="19"/>
                    <a:pt x="141" y="58"/>
                  </a:cubicBezTo>
                  <a:cubicBezTo>
                    <a:pt x="22" y="151"/>
                    <a:pt x="1" y="322"/>
                    <a:pt x="93" y="440"/>
                  </a:cubicBezTo>
                  <a:cubicBezTo>
                    <a:pt x="330" y="746"/>
                    <a:pt x="693" y="921"/>
                    <a:pt x="1088" y="921"/>
                  </a:cubicBezTo>
                  <a:cubicBezTo>
                    <a:pt x="1481" y="921"/>
                    <a:pt x="1844" y="746"/>
                    <a:pt x="2083" y="440"/>
                  </a:cubicBezTo>
                  <a:cubicBezTo>
                    <a:pt x="2175" y="322"/>
                    <a:pt x="2154" y="151"/>
                    <a:pt x="2035" y="58"/>
                  </a:cubicBezTo>
                  <a:cubicBezTo>
                    <a:pt x="1986" y="19"/>
                    <a:pt x="1927" y="1"/>
                    <a:pt x="1869" y="1"/>
                  </a:cubicBezTo>
                  <a:cubicBezTo>
                    <a:pt x="1787" y="1"/>
                    <a:pt x="1706" y="37"/>
                    <a:pt x="1652" y="106"/>
                  </a:cubicBezTo>
                  <a:cubicBezTo>
                    <a:pt x="1518" y="278"/>
                    <a:pt x="1313" y="376"/>
                    <a:pt x="1088" y="376"/>
                  </a:cubicBezTo>
                  <a:cubicBezTo>
                    <a:pt x="863" y="376"/>
                    <a:pt x="656" y="278"/>
                    <a:pt x="523" y="106"/>
                  </a:cubicBezTo>
                  <a:cubicBezTo>
                    <a:pt x="469" y="37"/>
                    <a:pt x="388"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8"/>
            <p:cNvSpPr/>
            <p:nvPr/>
          </p:nvSpPr>
          <p:spPr>
            <a:xfrm>
              <a:off x="2012638" y="1673750"/>
              <a:ext cx="54375" cy="23050"/>
            </a:xfrm>
            <a:custGeom>
              <a:avLst/>
              <a:gdLst/>
              <a:ahLst/>
              <a:cxnLst/>
              <a:rect l="l" t="t" r="r" b="b"/>
              <a:pathLst>
                <a:path w="2175" h="922" extrusionOk="0">
                  <a:moveTo>
                    <a:pt x="306" y="1"/>
                  </a:moveTo>
                  <a:cubicBezTo>
                    <a:pt x="248" y="1"/>
                    <a:pt x="190" y="19"/>
                    <a:pt x="140" y="58"/>
                  </a:cubicBezTo>
                  <a:cubicBezTo>
                    <a:pt x="21" y="151"/>
                    <a:pt x="0" y="322"/>
                    <a:pt x="92" y="440"/>
                  </a:cubicBezTo>
                  <a:cubicBezTo>
                    <a:pt x="331" y="746"/>
                    <a:pt x="692" y="921"/>
                    <a:pt x="1087" y="921"/>
                  </a:cubicBezTo>
                  <a:cubicBezTo>
                    <a:pt x="1482" y="921"/>
                    <a:pt x="1844" y="746"/>
                    <a:pt x="2082" y="440"/>
                  </a:cubicBezTo>
                  <a:cubicBezTo>
                    <a:pt x="2174" y="322"/>
                    <a:pt x="2153" y="151"/>
                    <a:pt x="2034" y="58"/>
                  </a:cubicBezTo>
                  <a:cubicBezTo>
                    <a:pt x="1985" y="19"/>
                    <a:pt x="1926" y="1"/>
                    <a:pt x="1868" y="1"/>
                  </a:cubicBezTo>
                  <a:cubicBezTo>
                    <a:pt x="1786" y="1"/>
                    <a:pt x="1705" y="37"/>
                    <a:pt x="1652" y="106"/>
                  </a:cubicBezTo>
                  <a:cubicBezTo>
                    <a:pt x="1518" y="278"/>
                    <a:pt x="1312" y="376"/>
                    <a:pt x="1087" y="376"/>
                  </a:cubicBezTo>
                  <a:cubicBezTo>
                    <a:pt x="862" y="376"/>
                    <a:pt x="657" y="278"/>
                    <a:pt x="523" y="106"/>
                  </a:cubicBezTo>
                  <a:cubicBezTo>
                    <a:pt x="468" y="37"/>
                    <a:pt x="388" y="1"/>
                    <a:pt x="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8"/>
            <p:cNvSpPr/>
            <p:nvPr/>
          </p:nvSpPr>
          <p:spPr>
            <a:xfrm>
              <a:off x="1961338" y="1735325"/>
              <a:ext cx="63000" cy="38325"/>
            </a:xfrm>
            <a:custGeom>
              <a:avLst/>
              <a:gdLst/>
              <a:ahLst/>
              <a:cxnLst/>
              <a:rect l="l" t="t" r="r" b="b"/>
              <a:pathLst>
                <a:path w="2520" h="1533" extrusionOk="0">
                  <a:moveTo>
                    <a:pt x="273" y="0"/>
                  </a:moveTo>
                  <a:cubicBezTo>
                    <a:pt x="123" y="0"/>
                    <a:pt x="1" y="123"/>
                    <a:pt x="1" y="273"/>
                  </a:cubicBezTo>
                  <a:cubicBezTo>
                    <a:pt x="1" y="968"/>
                    <a:pt x="565" y="1533"/>
                    <a:pt x="1260" y="1533"/>
                  </a:cubicBezTo>
                  <a:cubicBezTo>
                    <a:pt x="1955" y="1533"/>
                    <a:pt x="2519" y="968"/>
                    <a:pt x="2519" y="273"/>
                  </a:cubicBezTo>
                  <a:cubicBezTo>
                    <a:pt x="2519" y="123"/>
                    <a:pt x="2398" y="0"/>
                    <a:pt x="2248" y="0"/>
                  </a:cubicBezTo>
                  <a:cubicBezTo>
                    <a:pt x="2096" y="0"/>
                    <a:pt x="1975" y="123"/>
                    <a:pt x="1975" y="273"/>
                  </a:cubicBezTo>
                  <a:cubicBezTo>
                    <a:pt x="1975" y="667"/>
                    <a:pt x="1654" y="988"/>
                    <a:pt x="1260" y="988"/>
                  </a:cubicBezTo>
                  <a:cubicBezTo>
                    <a:pt x="865" y="988"/>
                    <a:pt x="546" y="667"/>
                    <a:pt x="546" y="273"/>
                  </a:cubicBezTo>
                  <a:cubicBezTo>
                    <a:pt x="546" y="123"/>
                    <a:pt x="424"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8"/>
            <p:cNvSpPr/>
            <p:nvPr/>
          </p:nvSpPr>
          <p:spPr>
            <a:xfrm>
              <a:off x="1986013" y="1668950"/>
              <a:ext cx="13625" cy="59575"/>
            </a:xfrm>
            <a:custGeom>
              <a:avLst/>
              <a:gdLst/>
              <a:ahLst/>
              <a:cxnLst/>
              <a:rect l="l" t="t" r="r" b="b"/>
              <a:pathLst>
                <a:path w="545" h="2383" extrusionOk="0">
                  <a:moveTo>
                    <a:pt x="273" y="0"/>
                  </a:moveTo>
                  <a:cubicBezTo>
                    <a:pt x="123" y="0"/>
                    <a:pt x="0" y="123"/>
                    <a:pt x="0" y="273"/>
                  </a:cubicBezTo>
                  <a:lnTo>
                    <a:pt x="0" y="2109"/>
                  </a:lnTo>
                  <a:cubicBezTo>
                    <a:pt x="0" y="2261"/>
                    <a:pt x="123" y="2382"/>
                    <a:pt x="273" y="2382"/>
                  </a:cubicBezTo>
                  <a:cubicBezTo>
                    <a:pt x="423" y="2382"/>
                    <a:pt x="545" y="2261"/>
                    <a:pt x="545" y="2109"/>
                  </a:cubicBezTo>
                  <a:lnTo>
                    <a:pt x="545" y="273"/>
                  </a:lnTo>
                  <a:cubicBezTo>
                    <a:pt x="545" y="123"/>
                    <a:pt x="423"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8"/>
            <p:cNvSpPr/>
            <p:nvPr/>
          </p:nvSpPr>
          <p:spPr>
            <a:xfrm>
              <a:off x="1986013" y="1639950"/>
              <a:ext cx="13625" cy="14325"/>
            </a:xfrm>
            <a:custGeom>
              <a:avLst/>
              <a:gdLst/>
              <a:ahLst/>
              <a:cxnLst/>
              <a:rect l="l" t="t" r="r" b="b"/>
              <a:pathLst>
                <a:path w="545" h="573" extrusionOk="0">
                  <a:moveTo>
                    <a:pt x="273" y="0"/>
                  </a:moveTo>
                  <a:cubicBezTo>
                    <a:pt x="123" y="0"/>
                    <a:pt x="0" y="122"/>
                    <a:pt x="0" y="273"/>
                  </a:cubicBezTo>
                  <a:lnTo>
                    <a:pt x="0" y="299"/>
                  </a:lnTo>
                  <a:cubicBezTo>
                    <a:pt x="0" y="449"/>
                    <a:pt x="123" y="572"/>
                    <a:pt x="273" y="572"/>
                  </a:cubicBezTo>
                  <a:cubicBezTo>
                    <a:pt x="423" y="572"/>
                    <a:pt x="545" y="449"/>
                    <a:pt x="545" y="299"/>
                  </a:cubicBezTo>
                  <a:lnTo>
                    <a:pt x="545" y="273"/>
                  </a:lnTo>
                  <a:cubicBezTo>
                    <a:pt x="545" y="122"/>
                    <a:pt x="423"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8"/>
            <p:cNvSpPr/>
            <p:nvPr/>
          </p:nvSpPr>
          <p:spPr>
            <a:xfrm>
              <a:off x="2054788" y="1720250"/>
              <a:ext cx="13625" cy="14300"/>
            </a:xfrm>
            <a:custGeom>
              <a:avLst/>
              <a:gdLst/>
              <a:ahLst/>
              <a:cxnLst/>
              <a:rect l="l" t="t" r="r" b="b"/>
              <a:pathLst>
                <a:path w="545" h="572" extrusionOk="0">
                  <a:moveTo>
                    <a:pt x="272" y="1"/>
                  </a:moveTo>
                  <a:cubicBezTo>
                    <a:pt x="122" y="1"/>
                    <a:pt x="0" y="122"/>
                    <a:pt x="0" y="272"/>
                  </a:cubicBezTo>
                  <a:lnTo>
                    <a:pt x="0" y="300"/>
                  </a:lnTo>
                  <a:cubicBezTo>
                    <a:pt x="0" y="450"/>
                    <a:pt x="122" y="571"/>
                    <a:pt x="272" y="571"/>
                  </a:cubicBezTo>
                  <a:cubicBezTo>
                    <a:pt x="423" y="571"/>
                    <a:pt x="545" y="450"/>
                    <a:pt x="545" y="300"/>
                  </a:cubicBezTo>
                  <a:lnTo>
                    <a:pt x="545" y="272"/>
                  </a:lnTo>
                  <a:cubicBezTo>
                    <a:pt x="545" y="122"/>
                    <a:pt x="42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8"/>
            <p:cNvSpPr/>
            <p:nvPr/>
          </p:nvSpPr>
          <p:spPr>
            <a:xfrm>
              <a:off x="1917263" y="1720250"/>
              <a:ext cx="13650" cy="14300"/>
            </a:xfrm>
            <a:custGeom>
              <a:avLst/>
              <a:gdLst/>
              <a:ahLst/>
              <a:cxnLst/>
              <a:rect l="l" t="t" r="r" b="b"/>
              <a:pathLst>
                <a:path w="546" h="572" extrusionOk="0">
                  <a:moveTo>
                    <a:pt x="273" y="1"/>
                  </a:moveTo>
                  <a:cubicBezTo>
                    <a:pt x="122" y="1"/>
                    <a:pt x="0" y="122"/>
                    <a:pt x="0" y="272"/>
                  </a:cubicBezTo>
                  <a:lnTo>
                    <a:pt x="0" y="300"/>
                  </a:lnTo>
                  <a:cubicBezTo>
                    <a:pt x="0" y="450"/>
                    <a:pt x="122" y="571"/>
                    <a:pt x="273" y="571"/>
                  </a:cubicBezTo>
                  <a:cubicBezTo>
                    <a:pt x="423" y="571"/>
                    <a:pt x="545" y="450"/>
                    <a:pt x="545" y="300"/>
                  </a:cubicBezTo>
                  <a:lnTo>
                    <a:pt x="545" y="272"/>
                  </a:lnTo>
                  <a:cubicBezTo>
                    <a:pt x="545" y="122"/>
                    <a:pt x="42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8"/>
            <p:cNvSpPr/>
            <p:nvPr/>
          </p:nvSpPr>
          <p:spPr>
            <a:xfrm>
              <a:off x="1974938" y="1470150"/>
              <a:ext cx="35775" cy="41625"/>
            </a:xfrm>
            <a:custGeom>
              <a:avLst/>
              <a:gdLst/>
              <a:ahLst/>
              <a:cxnLst/>
              <a:rect l="l" t="t" r="r" b="b"/>
              <a:pathLst>
                <a:path w="1431" h="1665" extrusionOk="0">
                  <a:moveTo>
                    <a:pt x="716" y="545"/>
                  </a:moveTo>
                  <a:cubicBezTo>
                    <a:pt x="796" y="545"/>
                    <a:pt x="886" y="667"/>
                    <a:pt x="886" y="832"/>
                  </a:cubicBezTo>
                  <a:cubicBezTo>
                    <a:pt x="886" y="996"/>
                    <a:pt x="796" y="1118"/>
                    <a:pt x="716" y="1118"/>
                  </a:cubicBezTo>
                  <a:cubicBezTo>
                    <a:pt x="636" y="1118"/>
                    <a:pt x="545" y="996"/>
                    <a:pt x="545" y="832"/>
                  </a:cubicBezTo>
                  <a:cubicBezTo>
                    <a:pt x="545" y="667"/>
                    <a:pt x="636" y="545"/>
                    <a:pt x="716" y="545"/>
                  </a:cubicBezTo>
                  <a:close/>
                  <a:moveTo>
                    <a:pt x="716" y="0"/>
                  </a:moveTo>
                  <a:cubicBezTo>
                    <a:pt x="321" y="0"/>
                    <a:pt x="0" y="373"/>
                    <a:pt x="0" y="832"/>
                  </a:cubicBezTo>
                  <a:cubicBezTo>
                    <a:pt x="0" y="1290"/>
                    <a:pt x="321" y="1664"/>
                    <a:pt x="716" y="1664"/>
                  </a:cubicBezTo>
                  <a:cubicBezTo>
                    <a:pt x="1111" y="1664"/>
                    <a:pt x="1431" y="1290"/>
                    <a:pt x="1431" y="832"/>
                  </a:cubicBezTo>
                  <a:cubicBezTo>
                    <a:pt x="1431" y="373"/>
                    <a:pt x="1111" y="0"/>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8"/>
            <p:cNvSpPr/>
            <p:nvPr/>
          </p:nvSpPr>
          <p:spPr>
            <a:xfrm>
              <a:off x="1909438" y="1563150"/>
              <a:ext cx="37100" cy="37075"/>
            </a:xfrm>
            <a:custGeom>
              <a:avLst/>
              <a:gdLst/>
              <a:ahLst/>
              <a:cxnLst/>
              <a:rect l="l" t="t" r="r" b="b"/>
              <a:pathLst>
                <a:path w="1484" h="1483" extrusionOk="0">
                  <a:moveTo>
                    <a:pt x="742" y="545"/>
                  </a:moveTo>
                  <a:cubicBezTo>
                    <a:pt x="851" y="545"/>
                    <a:pt x="938" y="632"/>
                    <a:pt x="938" y="741"/>
                  </a:cubicBezTo>
                  <a:cubicBezTo>
                    <a:pt x="938" y="849"/>
                    <a:pt x="851" y="937"/>
                    <a:pt x="742" y="937"/>
                  </a:cubicBezTo>
                  <a:cubicBezTo>
                    <a:pt x="634" y="937"/>
                    <a:pt x="546" y="849"/>
                    <a:pt x="546" y="741"/>
                  </a:cubicBezTo>
                  <a:cubicBezTo>
                    <a:pt x="546" y="632"/>
                    <a:pt x="634" y="545"/>
                    <a:pt x="742" y="545"/>
                  </a:cubicBezTo>
                  <a:close/>
                  <a:moveTo>
                    <a:pt x="742" y="0"/>
                  </a:moveTo>
                  <a:cubicBezTo>
                    <a:pt x="334" y="0"/>
                    <a:pt x="1" y="332"/>
                    <a:pt x="1" y="741"/>
                  </a:cubicBezTo>
                  <a:cubicBezTo>
                    <a:pt x="1" y="1149"/>
                    <a:pt x="334" y="1482"/>
                    <a:pt x="742" y="1482"/>
                  </a:cubicBezTo>
                  <a:cubicBezTo>
                    <a:pt x="1151" y="1482"/>
                    <a:pt x="1484" y="1149"/>
                    <a:pt x="1484" y="741"/>
                  </a:cubicBezTo>
                  <a:cubicBezTo>
                    <a:pt x="1484" y="332"/>
                    <a:pt x="1151" y="0"/>
                    <a:pt x="7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8"/>
            <p:cNvSpPr/>
            <p:nvPr/>
          </p:nvSpPr>
          <p:spPr>
            <a:xfrm>
              <a:off x="1952663" y="1563150"/>
              <a:ext cx="37075" cy="37075"/>
            </a:xfrm>
            <a:custGeom>
              <a:avLst/>
              <a:gdLst/>
              <a:ahLst/>
              <a:cxnLst/>
              <a:rect l="l" t="t" r="r" b="b"/>
              <a:pathLst>
                <a:path w="1483" h="1483" extrusionOk="0">
                  <a:moveTo>
                    <a:pt x="743" y="545"/>
                  </a:moveTo>
                  <a:cubicBezTo>
                    <a:pt x="851" y="545"/>
                    <a:pt x="938" y="632"/>
                    <a:pt x="938" y="741"/>
                  </a:cubicBezTo>
                  <a:cubicBezTo>
                    <a:pt x="938" y="849"/>
                    <a:pt x="851" y="937"/>
                    <a:pt x="743" y="937"/>
                  </a:cubicBezTo>
                  <a:cubicBezTo>
                    <a:pt x="634" y="937"/>
                    <a:pt x="546" y="849"/>
                    <a:pt x="546" y="741"/>
                  </a:cubicBezTo>
                  <a:cubicBezTo>
                    <a:pt x="546" y="632"/>
                    <a:pt x="634" y="545"/>
                    <a:pt x="743" y="545"/>
                  </a:cubicBezTo>
                  <a:close/>
                  <a:moveTo>
                    <a:pt x="743" y="0"/>
                  </a:moveTo>
                  <a:cubicBezTo>
                    <a:pt x="334" y="0"/>
                    <a:pt x="1" y="332"/>
                    <a:pt x="1" y="741"/>
                  </a:cubicBezTo>
                  <a:cubicBezTo>
                    <a:pt x="1" y="1149"/>
                    <a:pt x="334" y="1482"/>
                    <a:pt x="743" y="1482"/>
                  </a:cubicBezTo>
                  <a:cubicBezTo>
                    <a:pt x="1151" y="1482"/>
                    <a:pt x="1483" y="1149"/>
                    <a:pt x="1483" y="741"/>
                  </a:cubicBezTo>
                  <a:cubicBezTo>
                    <a:pt x="1483" y="332"/>
                    <a:pt x="1151" y="0"/>
                    <a:pt x="7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8"/>
            <p:cNvSpPr/>
            <p:nvPr/>
          </p:nvSpPr>
          <p:spPr>
            <a:xfrm>
              <a:off x="1995913" y="1563150"/>
              <a:ext cx="37100" cy="37075"/>
            </a:xfrm>
            <a:custGeom>
              <a:avLst/>
              <a:gdLst/>
              <a:ahLst/>
              <a:cxnLst/>
              <a:rect l="l" t="t" r="r" b="b"/>
              <a:pathLst>
                <a:path w="1484" h="1483" extrusionOk="0">
                  <a:moveTo>
                    <a:pt x="742" y="545"/>
                  </a:moveTo>
                  <a:cubicBezTo>
                    <a:pt x="850" y="545"/>
                    <a:pt x="937" y="632"/>
                    <a:pt x="937" y="741"/>
                  </a:cubicBezTo>
                  <a:cubicBezTo>
                    <a:pt x="937" y="849"/>
                    <a:pt x="850" y="937"/>
                    <a:pt x="742" y="937"/>
                  </a:cubicBezTo>
                  <a:cubicBezTo>
                    <a:pt x="633" y="937"/>
                    <a:pt x="545" y="849"/>
                    <a:pt x="545" y="741"/>
                  </a:cubicBezTo>
                  <a:cubicBezTo>
                    <a:pt x="545" y="632"/>
                    <a:pt x="633" y="545"/>
                    <a:pt x="742" y="545"/>
                  </a:cubicBezTo>
                  <a:close/>
                  <a:moveTo>
                    <a:pt x="742" y="0"/>
                  </a:moveTo>
                  <a:cubicBezTo>
                    <a:pt x="333" y="0"/>
                    <a:pt x="0" y="332"/>
                    <a:pt x="0" y="741"/>
                  </a:cubicBezTo>
                  <a:cubicBezTo>
                    <a:pt x="0" y="1149"/>
                    <a:pt x="333" y="1482"/>
                    <a:pt x="742" y="1482"/>
                  </a:cubicBezTo>
                  <a:cubicBezTo>
                    <a:pt x="1150" y="1482"/>
                    <a:pt x="1483" y="1149"/>
                    <a:pt x="1483" y="741"/>
                  </a:cubicBezTo>
                  <a:cubicBezTo>
                    <a:pt x="1483" y="332"/>
                    <a:pt x="1150" y="0"/>
                    <a:pt x="7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8"/>
            <p:cNvSpPr/>
            <p:nvPr/>
          </p:nvSpPr>
          <p:spPr>
            <a:xfrm>
              <a:off x="2039138" y="1563150"/>
              <a:ext cx="37100" cy="37075"/>
            </a:xfrm>
            <a:custGeom>
              <a:avLst/>
              <a:gdLst/>
              <a:ahLst/>
              <a:cxnLst/>
              <a:rect l="l" t="t" r="r" b="b"/>
              <a:pathLst>
                <a:path w="1484" h="1483" extrusionOk="0">
                  <a:moveTo>
                    <a:pt x="742" y="545"/>
                  </a:moveTo>
                  <a:cubicBezTo>
                    <a:pt x="850" y="545"/>
                    <a:pt x="937" y="632"/>
                    <a:pt x="937" y="741"/>
                  </a:cubicBezTo>
                  <a:cubicBezTo>
                    <a:pt x="937" y="849"/>
                    <a:pt x="850" y="937"/>
                    <a:pt x="742" y="937"/>
                  </a:cubicBezTo>
                  <a:cubicBezTo>
                    <a:pt x="634" y="937"/>
                    <a:pt x="545" y="849"/>
                    <a:pt x="545" y="741"/>
                  </a:cubicBezTo>
                  <a:cubicBezTo>
                    <a:pt x="545" y="632"/>
                    <a:pt x="634" y="545"/>
                    <a:pt x="742" y="545"/>
                  </a:cubicBezTo>
                  <a:close/>
                  <a:moveTo>
                    <a:pt x="742" y="0"/>
                  </a:moveTo>
                  <a:cubicBezTo>
                    <a:pt x="333" y="0"/>
                    <a:pt x="0" y="332"/>
                    <a:pt x="0" y="741"/>
                  </a:cubicBezTo>
                  <a:cubicBezTo>
                    <a:pt x="0" y="1149"/>
                    <a:pt x="333" y="1482"/>
                    <a:pt x="742" y="1482"/>
                  </a:cubicBezTo>
                  <a:cubicBezTo>
                    <a:pt x="1150" y="1482"/>
                    <a:pt x="1483" y="1149"/>
                    <a:pt x="1483" y="741"/>
                  </a:cubicBezTo>
                  <a:cubicBezTo>
                    <a:pt x="1483" y="332"/>
                    <a:pt x="1150" y="0"/>
                    <a:pt x="7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8"/>
            <p:cNvSpPr/>
            <p:nvPr/>
          </p:nvSpPr>
          <p:spPr>
            <a:xfrm>
              <a:off x="2104538" y="1681925"/>
              <a:ext cx="33350" cy="76600"/>
            </a:xfrm>
            <a:custGeom>
              <a:avLst/>
              <a:gdLst/>
              <a:ahLst/>
              <a:cxnLst/>
              <a:rect l="l" t="t" r="r" b="b"/>
              <a:pathLst>
                <a:path w="1334" h="3064" extrusionOk="0">
                  <a:moveTo>
                    <a:pt x="1022" y="1"/>
                  </a:moveTo>
                  <a:cubicBezTo>
                    <a:pt x="927" y="1"/>
                    <a:pt x="835" y="51"/>
                    <a:pt x="785" y="139"/>
                  </a:cubicBezTo>
                  <a:cubicBezTo>
                    <a:pt x="753" y="197"/>
                    <a:pt x="0" y="1558"/>
                    <a:pt x="786" y="2926"/>
                  </a:cubicBezTo>
                  <a:cubicBezTo>
                    <a:pt x="836" y="3014"/>
                    <a:pt x="927" y="3064"/>
                    <a:pt x="1022" y="3064"/>
                  </a:cubicBezTo>
                  <a:cubicBezTo>
                    <a:pt x="1067" y="3064"/>
                    <a:pt x="1114" y="3051"/>
                    <a:pt x="1157" y="3027"/>
                  </a:cubicBezTo>
                  <a:cubicBezTo>
                    <a:pt x="1288" y="2952"/>
                    <a:pt x="1333" y="2786"/>
                    <a:pt x="1258" y="2655"/>
                  </a:cubicBezTo>
                  <a:cubicBezTo>
                    <a:pt x="630" y="1561"/>
                    <a:pt x="1232" y="455"/>
                    <a:pt x="1259" y="407"/>
                  </a:cubicBezTo>
                  <a:cubicBezTo>
                    <a:pt x="1333" y="277"/>
                    <a:pt x="1286" y="111"/>
                    <a:pt x="1156" y="36"/>
                  </a:cubicBezTo>
                  <a:cubicBezTo>
                    <a:pt x="1114" y="12"/>
                    <a:pt x="1068"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8"/>
            <p:cNvSpPr/>
            <p:nvPr/>
          </p:nvSpPr>
          <p:spPr>
            <a:xfrm>
              <a:off x="1847813" y="1681950"/>
              <a:ext cx="33350" cy="76575"/>
            </a:xfrm>
            <a:custGeom>
              <a:avLst/>
              <a:gdLst/>
              <a:ahLst/>
              <a:cxnLst/>
              <a:rect l="l" t="t" r="r" b="b"/>
              <a:pathLst>
                <a:path w="1334" h="3063" extrusionOk="0">
                  <a:moveTo>
                    <a:pt x="311" y="0"/>
                  </a:moveTo>
                  <a:cubicBezTo>
                    <a:pt x="266" y="0"/>
                    <a:pt x="220" y="11"/>
                    <a:pt x="178" y="35"/>
                  </a:cubicBezTo>
                  <a:cubicBezTo>
                    <a:pt x="47" y="109"/>
                    <a:pt x="0" y="275"/>
                    <a:pt x="74" y="406"/>
                  </a:cubicBezTo>
                  <a:cubicBezTo>
                    <a:pt x="100" y="453"/>
                    <a:pt x="704" y="1560"/>
                    <a:pt x="75" y="2654"/>
                  </a:cubicBezTo>
                  <a:cubicBezTo>
                    <a:pt x="0" y="2785"/>
                    <a:pt x="46" y="2951"/>
                    <a:pt x="176" y="3026"/>
                  </a:cubicBezTo>
                  <a:cubicBezTo>
                    <a:pt x="218" y="3050"/>
                    <a:pt x="264" y="3063"/>
                    <a:pt x="311" y="3063"/>
                  </a:cubicBezTo>
                  <a:cubicBezTo>
                    <a:pt x="406" y="3063"/>
                    <a:pt x="497" y="3013"/>
                    <a:pt x="547" y="2925"/>
                  </a:cubicBezTo>
                  <a:cubicBezTo>
                    <a:pt x="1333" y="1557"/>
                    <a:pt x="581" y="196"/>
                    <a:pt x="549" y="138"/>
                  </a:cubicBezTo>
                  <a:cubicBezTo>
                    <a:pt x="499" y="50"/>
                    <a:pt x="406" y="0"/>
                    <a:pt x="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 name="Google Shape;930;p58"/>
          <p:cNvGrpSpPr/>
          <p:nvPr/>
        </p:nvGrpSpPr>
        <p:grpSpPr>
          <a:xfrm>
            <a:off x="1004038" y="2061550"/>
            <a:ext cx="464975" cy="365425"/>
            <a:chOff x="1004038" y="2061550"/>
            <a:chExt cx="464975" cy="365425"/>
          </a:xfrm>
        </p:grpSpPr>
        <p:sp>
          <p:nvSpPr>
            <p:cNvPr id="931" name="Google Shape;931;p58"/>
            <p:cNvSpPr/>
            <p:nvPr/>
          </p:nvSpPr>
          <p:spPr>
            <a:xfrm>
              <a:off x="1004038" y="2061550"/>
              <a:ext cx="464975" cy="365425"/>
            </a:xfrm>
            <a:custGeom>
              <a:avLst/>
              <a:gdLst/>
              <a:ahLst/>
              <a:cxnLst/>
              <a:rect l="l" t="t" r="r" b="b"/>
              <a:pathLst>
                <a:path w="18599" h="14617" extrusionOk="0">
                  <a:moveTo>
                    <a:pt x="6311" y="2182"/>
                  </a:moveTo>
                  <a:lnTo>
                    <a:pt x="6311" y="9574"/>
                  </a:lnTo>
                  <a:lnTo>
                    <a:pt x="6229" y="9574"/>
                  </a:lnTo>
                  <a:lnTo>
                    <a:pt x="6229" y="2182"/>
                  </a:lnTo>
                  <a:close/>
                  <a:moveTo>
                    <a:pt x="5684" y="3699"/>
                  </a:moveTo>
                  <a:lnTo>
                    <a:pt x="5684" y="4011"/>
                  </a:lnTo>
                  <a:lnTo>
                    <a:pt x="1639" y="10236"/>
                  </a:lnTo>
                  <a:lnTo>
                    <a:pt x="1262" y="10236"/>
                  </a:lnTo>
                  <a:lnTo>
                    <a:pt x="5684" y="3699"/>
                  </a:lnTo>
                  <a:close/>
                  <a:moveTo>
                    <a:pt x="5684" y="5011"/>
                  </a:moveTo>
                  <a:lnTo>
                    <a:pt x="5684" y="5295"/>
                  </a:lnTo>
                  <a:lnTo>
                    <a:pt x="2712" y="10236"/>
                  </a:lnTo>
                  <a:lnTo>
                    <a:pt x="2289" y="10236"/>
                  </a:lnTo>
                  <a:lnTo>
                    <a:pt x="5684" y="5011"/>
                  </a:lnTo>
                  <a:close/>
                  <a:moveTo>
                    <a:pt x="5684" y="6353"/>
                  </a:moveTo>
                  <a:lnTo>
                    <a:pt x="5684" y="6580"/>
                  </a:lnTo>
                  <a:cubicBezTo>
                    <a:pt x="5683" y="6583"/>
                    <a:pt x="5682" y="6585"/>
                    <a:pt x="5681" y="6588"/>
                  </a:cubicBezTo>
                  <a:lnTo>
                    <a:pt x="3784" y="10236"/>
                  </a:lnTo>
                  <a:lnTo>
                    <a:pt x="3348" y="10236"/>
                  </a:lnTo>
                  <a:lnTo>
                    <a:pt x="5684" y="6353"/>
                  </a:lnTo>
                  <a:close/>
                  <a:moveTo>
                    <a:pt x="5684" y="7761"/>
                  </a:moveTo>
                  <a:lnTo>
                    <a:pt x="5684" y="9586"/>
                  </a:lnTo>
                  <a:cubicBezTo>
                    <a:pt x="5431" y="9640"/>
                    <a:pt x="5240" y="9865"/>
                    <a:pt x="5240" y="10136"/>
                  </a:cubicBezTo>
                  <a:lnTo>
                    <a:pt x="5240" y="10236"/>
                  </a:lnTo>
                  <a:lnTo>
                    <a:pt x="4398" y="10236"/>
                  </a:lnTo>
                  <a:lnTo>
                    <a:pt x="5684" y="7761"/>
                  </a:lnTo>
                  <a:close/>
                  <a:moveTo>
                    <a:pt x="6856" y="7282"/>
                  </a:moveTo>
                  <a:lnTo>
                    <a:pt x="9932" y="10236"/>
                  </a:lnTo>
                  <a:lnTo>
                    <a:pt x="7300" y="10236"/>
                  </a:lnTo>
                  <a:lnTo>
                    <a:pt x="7300" y="10136"/>
                  </a:lnTo>
                  <a:cubicBezTo>
                    <a:pt x="7300" y="9865"/>
                    <a:pt x="7110" y="9640"/>
                    <a:pt x="6856" y="9586"/>
                  </a:cubicBezTo>
                  <a:lnTo>
                    <a:pt x="6856" y="7282"/>
                  </a:lnTo>
                  <a:close/>
                  <a:moveTo>
                    <a:pt x="6856" y="5948"/>
                  </a:moveTo>
                  <a:lnTo>
                    <a:pt x="12039" y="10236"/>
                  </a:lnTo>
                  <a:lnTo>
                    <a:pt x="10719" y="10236"/>
                  </a:lnTo>
                  <a:lnTo>
                    <a:pt x="6856" y="6526"/>
                  </a:lnTo>
                  <a:lnTo>
                    <a:pt x="6856" y="5948"/>
                  </a:lnTo>
                  <a:close/>
                  <a:moveTo>
                    <a:pt x="6856" y="4642"/>
                  </a:moveTo>
                  <a:lnTo>
                    <a:pt x="14147" y="10236"/>
                  </a:lnTo>
                  <a:lnTo>
                    <a:pt x="12892" y="10236"/>
                  </a:lnTo>
                  <a:lnTo>
                    <a:pt x="6856" y="5240"/>
                  </a:lnTo>
                  <a:lnTo>
                    <a:pt x="6856" y="4642"/>
                  </a:lnTo>
                  <a:close/>
                  <a:moveTo>
                    <a:pt x="6856" y="3332"/>
                  </a:moveTo>
                  <a:lnTo>
                    <a:pt x="16792" y="10236"/>
                  </a:lnTo>
                  <a:lnTo>
                    <a:pt x="15041" y="10236"/>
                  </a:lnTo>
                  <a:lnTo>
                    <a:pt x="6856" y="3955"/>
                  </a:lnTo>
                  <a:lnTo>
                    <a:pt x="6856" y="3332"/>
                  </a:lnTo>
                  <a:close/>
                  <a:moveTo>
                    <a:pt x="6739" y="10118"/>
                  </a:moveTo>
                  <a:cubicBezTo>
                    <a:pt x="6748" y="10118"/>
                    <a:pt x="6755" y="10126"/>
                    <a:pt x="6755" y="10136"/>
                  </a:cubicBezTo>
                  <a:lnTo>
                    <a:pt x="6755" y="13031"/>
                  </a:lnTo>
                  <a:lnTo>
                    <a:pt x="5785" y="13031"/>
                  </a:lnTo>
                  <a:lnTo>
                    <a:pt x="5785" y="10136"/>
                  </a:lnTo>
                  <a:cubicBezTo>
                    <a:pt x="5785" y="10126"/>
                    <a:pt x="5792" y="10118"/>
                    <a:pt x="5801" y="10118"/>
                  </a:cubicBezTo>
                  <a:close/>
                  <a:moveTo>
                    <a:pt x="7846" y="13575"/>
                  </a:moveTo>
                  <a:cubicBezTo>
                    <a:pt x="7862" y="13575"/>
                    <a:pt x="7876" y="13589"/>
                    <a:pt x="7876" y="13605"/>
                  </a:cubicBezTo>
                  <a:lnTo>
                    <a:pt x="7876" y="14072"/>
                  </a:lnTo>
                  <a:lnTo>
                    <a:pt x="4665" y="14072"/>
                  </a:lnTo>
                  <a:lnTo>
                    <a:pt x="4665" y="13605"/>
                  </a:lnTo>
                  <a:cubicBezTo>
                    <a:pt x="4665" y="13589"/>
                    <a:pt x="4678" y="13575"/>
                    <a:pt x="4694" y="13575"/>
                  </a:cubicBezTo>
                  <a:close/>
                  <a:moveTo>
                    <a:pt x="6271" y="1"/>
                  </a:moveTo>
                  <a:cubicBezTo>
                    <a:pt x="6120" y="1"/>
                    <a:pt x="5998" y="124"/>
                    <a:pt x="5998" y="274"/>
                  </a:cubicBezTo>
                  <a:lnTo>
                    <a:pt x="5998" y="1668"/>
                  </a:lnTo>
                  <a:cubicBezTo>
                    <a:pt x="5815" y="1737"/>
                    <a:pt x="5684" y="1913"/>
                    <a:pt x="5684" y="2121"/>
                  </a:cubicBezTo>
                  <a:lnTo>
                    <a:pt x="5684" y="2726"/>
                  </a:lnTo>
                  <a:lnTo>
                    <a:pt x="604" y="10236"/>
                  </a:lnTo>
                  <a:lnTo>
                    <a:pt x="566" y="10236"/>
                  </a:lnTo>
                  <a:cubicBezTo>
                    <a:pt x="253" y="10236"/>
                    <a:pt x="0" y="10490"/>
                    <a:pt x="0" y="10802"/>
                  </a:cubicBezTo>
                  <a:lnTo>
                    <a:pt x="0" y="11526"/>
                  </a:lnTo>
                  <a:cubicBezTo>
                    <a:pt x="0" y="11838"/>
                    <a:pt x="253" y="12091"/>
                    <a:pt x="566" y="12091"/>
                  </a:cubicBezTo>
                  <a:lnTo>
                    <a:pt x="2794" y="12091"/>
                  </a:lnTo>
                  <a:cubicBezTo>
                    <a:pt x="2944" y="12091"/>
                    <a:pt x="3066" y="11969"/>
                    <a:pt x="3066" y="11819"/>
                  </a:cubicBezTo>
                  <a:cubicBezTo>
                    <a:pt x="3066" y="11669"/>
                    <a:pt x="2944" y="11546"/>
                    <a:pt x="2794" y="11546"/>
                  </a:cubicBezTo>
                  <a:lnTo>
                    <a:pt x="566" y="11546"/>
                  </a:lnTo>
                  <a:cubicBezTo>
                    <a:pt x="555" y="11546"/>
                    <a:pt x="545" y="11538"/>
                    <a:pt x="545" y="11526"/>
                  </a:cubicBezTo>
                  <a:lnTo>
                    <a:pt x="545" y="10802"/>
                  </a:lnTo>
                  <a:cubicBezTo>
                    <a:pt x="545" y="10791"/>
                    <a:pt x="555" y="10781"/>
                    <a:pt x="566" y="10781"/>
                  </a:cubicBezTo>
                  <a:lnTo>
                    <a:pt x="5240" y="10781"/>
                  </a:lnTo>
                  <a:lnTo>
                    <a:pt x="5240" y="11546"/>
                  </a:lnTo>
                  <a:lnTo>
                    <a:pt x="4035" y="11546"/>
                  </a:lnTo>
                  <a:cubicBezTo>
                    <a:pt x="3885" y="11546"/>
                    <a:pt x="3763" y="11669"/>
                    <a:pt x="3763" y="11819"/>
                  </a:cubicBezTo>
                  <a:cubicBezTo>
                    <a:pt x="3763" y="11969"/>
                    <a:pt x="3885" y="12091"/>
                    <a:pt x="4035" y="12091"/>
                  </a:cubicBezTo>
                  <a:lnTo>
                    <a:pt x="5240" y="12091"/>
                  </a:lnTo>
                  <a:lnTo>
                    <a:pt x="5240" y="13031"/>
                  </a:lnTo>
                  <a:lnTo>
                    <a:pt x="4694" y="13031"/>
                  </a:lnTo>
                  <a:cubicBezTo>
                    <a:pt x="4378" y="13031"/>
                    <a:pt x="4120" y="13289"/>
                    <a:pt x="4120" y="13605"/>
                  </a:cubicBezTo>
                  <a:lnTo>
                    <a:pt x="4120" y="14072"/>
                  </a:lnTo>
                  <a:lnTo>
                    <a:pt x="3629" y="14072"/>
                  </a:lnTo>
                  <a:cubicBezTo>
                    <a:pt x="3478" y="14072"/>
                    <a:pt x="3356" y="14194"/>
                    <a:pt x="3356" y="14345"/>
                  </a:cubicBezTo>
                  <a:cubicBezTo>
                    <a:pt x="3356" y="14495"/>
                    <a:pt x="3478" y="14617"/>
                    <a:pt x="3629" y="14617"/>
                  </a:cubicBezTo>
                  <a:lnTo>
                    <a:pt x="13259" y="14617"/>
                  </a:lnTo>
                  <a:cubicBezTo>
                    <a:pt x="13410" y="14617"/>
                    <a:pt x="13532" y="14495"/>
                    <a:pt x="13532" y="14345"/>
                  </a:cubicBezTo>
                  <a:cubicBezTo>
                    <a:pt x="13532" y="14194"/>
                    <a:pt x="13410" y="14072"/>
                    <a:pt x="13259" y="14072"/>
                  </a:cubicBezTo>
                  <a:lnTo>
                    <a:pt x="8421" y="14072"/>
                  </a:lnTo>
                  <a:lnTo>
                    <a:pt x="8421" y="13605"/>
                  </a:lnTo>
                  <a:cubicBezTo>
                    <a:pt x="8421" y="13289"/>
                    <a:pt x="8164" y="13031"/>
                    <a:pt x="7846" y="13031"/>
                  </a:cubicBezTo>
                  <a:lnTo>
                    <a:pt x="7300" y="13031"/>
                  </a:lnTo>
                  <a:lnTo>
                    <a:pt x="7300" y="12091"/>
                  </a:lnTo>
                  <a:lnTo>
                    <a:pt x="12130" y="12091"/>
                  </a:lnTo>
                  <a:cubicBezTo>
                    <a:pt x="12280" y="12091"/>
                    <a:pt x="12403" y="11969"/>
                    <a:pt x="12403" y="11819"/>
                  </a:cubicBezTo>
                  <a:cubicBezTo>
                    <a:pt x="12403" y="11669"/>
                    <a:pt x="12280" y="11546"/>
                    <a:pt x="12130" y="11546"/>
                  </a:cubicBezTo>
                  <a:lnTo>
                    <a:pt x="7300" y="11546"/>
                  </a:lnTo>
                  <a:lnTo>
                    <a:pt x="7300" y="10781"/>
                  </a:lnTo>
                  <a:lnTo>
                    <a:pt x="18034" y="10781"/>
                  </a:lnTo>
                  <a:cubicBezTo>
                    <a:pt x="18045" y="10781"/>
                    <a:pt x="18054" y="10791"/>
                    <a:pt x="18054" y="10802"/>
                  </a:cubicBezTo>
                  <a:lnTo>
                    <a:pt x="18054" y="11526"/>
                  </a:lnTo>
                  <a:cubicBezTo>
                    <a:pt x="18054" y="11538"/>
                    <a:pt x="18045" y="11546"/>
                    <a:pt x="18034" y="11546"/>
                  </a:cubicBezTo>
                  <a:lnTo>
                    <a:pt x="16931" y="11546"/>
                  </a:lnTo>
                  <a:cubicBezTo>
                    <a:pt x="16781" y="11546"/>
                    <a:pt x="16659" y="11669"/>
                    <a:pt x="16659" y="11819"/>
                  </a:cubicBezTo>
                  <a:cubicBezTo>
                    <a:pt x="16659" y="11969"/>
                    <a:pt x="16781" y="12091"/>
                    <a:pt x="16931" y="12091"/>
                  </a:cubicBezTo>
                  <a:lnTo>
                    <a:pt x="18034" y="12091"/>
                  </a:lnTo>
                  <a:cubicBezTo>
                    <a:pt x="18345" y="12091"/>
                    <a:pt x="18598" y="11838"/>
                    <a:pt x="18598" y="11526"/>
                  </a:cubicBezTo>
                  <a:lnTo>
                    <a:pt x="18598" y="10802"/>
                  </a:lnTo>
                  <a:cubicBezTo>
                    <a:pt x="18598" y="10490"/>
                    <a:pt x="18345" y="10236"/>
                    <a:pt x="18034" y="10236"/>
                  </a:cubicBezTo>
                  <a:lnTo>
                    <a:pt x="17747" y="10236"/>
                  </a:lnTo>
                  <a:lnTo>
                    <a:pt x="6856" y="2668"/>
                  </a:lnTo>
                  <a:lnTo>
                    <a:pt x="6856" y="2121"/>
                  </a:lnTo>
                  <a:cubicBezTo>
                    <a:pt x="6856" y="1913"/>
                    <a:pt x="6726" y="1737"/>
                    <a:pt x="6543" y="1668"/>
                  </a:cubicBezTo>
                  <a:lnTo>
                    <a:pt x="6543" y="274"/>
                  </a:lnTo>
                  <a:cubicBezTo>
                    <a:pt x="6543" y="124"/>
                    <a:pt x="6421" y="1"/>
                    <a:pt x="6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8"/>
            <p:cNvSpPr/>
            <p:nvPr/>
          </p:nvSpPr>
          <p:spPr>
            <a:xfrm>
              <a:off x="1331488" y="2350200"/>
              <a:ext cx="71600" cy="13625"/>
            </a:xfrm>
            <a:custGeom>
              <a:avLst/>
              <a:gdLst/>
              <a:ahLst/>
              <a:cxnLst/>
              <a:rect l="l" t="t" r="r" b="b"/>
              <a:pathLst>
                <a:path w="2864" h="545" extrusionOk="0">
                  <a:moveTo>
                    <a:pt x="274" y="0"/>
                  </a:moveTo>
                  <a:cubicBezTo>
                    <a:pt x="123" y="0"/>
                    <a:pt x="1" y="123"/>
                    <a:pt x="1" y="273"/>
                  </a:cubicBezTo>
                  <a:cubicBezTo>
                    <a:pt x="1" y="423"/>
                    <a:pt x="123" y="545"/>
                    <a:pt x="274" y="545"/>
                  </a:cubicBezTo>
                  <a:lnTo>
                    <a:pt x="2592" y="545"/>
                  </a:lnTo>
                  <a:cubicBezTo>
                    <a:pt x="2742" y="545"/>
                    <a:pt x="2864" y="423"/>
                    <a:pt x="2864" y="273"/>
                  </a:cubicBezTo>
                  <a:cubicBezTo>
                    <a:pt x="2864" y="123"/>
                    <a:pt x="2742" y="0"/>
                    <a:pt x="2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58"/>
          <p:cNvGrpSpPr/>
          <p:nvPr/>
        </p:nvGrpSpPr>
        <p:grpSpPr>
          <a:xfrm>
            <a:off x="2494288" y="2145300"/>
            <a:ext cx="466000" cy="200375"/>
            <a:chOff x="2494288" y="2145300"/>
            <a:chExt cx="466000" cy="200375"/>
          </a:xfrm>
        </p:grpSpPr>
        <p:sp>
          <p:nvSpPr>
            <p:cNvPr id="934" name="Google Shape;934;p58"/>
            <p:cNvSpPr/>
            <p:nvPr/>
          </p:nvSpPr>
          <p:spPr>
            <a:xfrm>
              <a:off x="2494288" y="2145300"/>
              <a:ext cx="466000" cy="200375"/>
            </a:xfrm>
            <a:custGeom>
              <a:avLst/>
              <a:gdLst/>
              <a:ahLst/>
              <a:cxnLst/>
              <a:rect l="l" t="t" r="r" b="b"/>
              <a:pathLst>
                <a:path w="18640" h="8015" extrusionOk="0">
                  <a:moveTo>
                    <a:pt x="1739" y="546"/>
                  </a:moveTo>
                  <a:cubicBezTo>
                    <a:pt x="1742" y="546"/>
                    <a:pt x="1747" y="547"/>
                    <a:pt x="1752" y="552"/>
                  </a:cubicBezTo>
                  <a:cubicBezTo>
                    <a:pt x="1760" y="560"/>
                    <a:pt x="1759" y="566"/>
                    <a:pt x="1758" y="570"/>
                  </a:cubicBezTo>
                  <a:lnTo>
                    <a:pt x="1345" y="2431"/>
                  </a:lnTo>
                  <a:lnTo>
                    <a:pt x="1013" y="2362"/>
                  </a:lnTo>
                  <a:lnTo>
                    <a:pt x="923" y="776"/>
                  </a:lnTo>
                  <a:cubicBezTo>
                    <a:pt x="922" y="767"/>
                    <a:pt x="928" y="758"/>
                    <a:pt x="937" y="756"/>
                  </a:cubicBezTo>
                  <a:lnTo>
                    <a:pt x="1733" y="547"/>
                  </a:lnTo>
                  <a:cubicBezTo>
                    <a:pt x="1735" y="546"/>
                    <a:pt x="1736" y="546"/>
                    <a:pt x="1739" y="546"/>
                  </a:cubicBezTo>
                  <a:close/>
                  <a:moveTo>
                    <a:pt x="16186" y="2314"/>
                  </a:moveTo>
                  <a:lnTo>
                    <a:pt x="16186" y="2741"/>
                  </a:lnTo>
                  <a:lnTo>
                    <a:pt x="12958" y="2741"/>
                  </a:lnTo>
                  <a:lnTo>
                    <a:pt x="12958" y="2314"/>
                  </a:lnTo>
                  <a:close/>
                  <a:moveTo>
                    <a:pt x="12413" y="2314"/>
                  </a:moveTo>
                  <a:lnTo>
                    <a:pt x="12413" y="3447"/>
                  </a:lnTo>
                  <a:lnTo>
                    <a:pt x="12203" y="3447"/>
                  </a:lnTo>
                  <a:lnTo>
                    <a:pt x="12203" y="2314"/>
                  </a:lnTo>
                  <a:close/>
                  <a:moveTo>
                    <a:pt x="16186" y="3286"/>
                  </a:moveTo>
                  <a:lnTo>
                    <a:pt x="16186" y="3447"/>
                  </a:lnTo>
                  <a:lnTo>
                    <a:pt x="12958" y="3447"/>
                  </a:lnTo>
                  <a:lnTo>
                    <a:pt x="12958" y="3286"/>
                  </a:lnTo>
                  <a:close/>
                  <a:moveTo>
                    <a:pt x="16940" y="2314"/>
                  </a:moveTo>
                  <a:lnTo>
                    <a:pt x="16940" y="3447"/>
                  </a:lnTo>
                  <a:lnTo>
                    <a:pt x="16731" y="3447"/>
                  </a:lnTo>
                  <a:lnTo>
                    <a:pt x="16731" y="2314"/>
                  </a:lnTo>
                  <a:close/>
                  <a:moveTo>
                    <a:pt x="3591" y="3456"/>
                  </a:moveTo>
                  <a:lnTo>
                    <a:pt x="5607" y="3877"/>
                  </a:lnTo>
                  <a:cubicBezTo>
                    <a:pt x="5405" y="4182"/>
                    <a:pt x="5064" y="4374"/>
                    <a:pt x="4682" y="4374"/>
                  </a:cubicBezTo>
                  <a:cubicBezTo>
                    <a:pt x="4136" y="4374"/>
                    <a:pt x="3682" y="3977"/>
                    <a:pt x="3591" y="3456"/>
                  </a:cubicBezTo>
                  <a:close/>
                  <a:moveTo>
                    <a:pt x="6382" y="4038"/>
                  </a:moveTo>
                  <a:lnTo>
                    <a:pt x="8289" y="4437"/>
                  </a:lnTo>
                  <a:cubicBezTo>
                    <a:pt x="8083" y="4680"/>
                    <a:pt x="7776" y="4828"/>
                    <a:pt x="7443" y="4828"/>
                  </a:cubicBezTo>
                  <a:cubicBezTo>
                    <a:pt x="6943" y="4828"/>
                    <a:pt x="6520" y="4494"/>
                    <a:pt x="6382" y="4038"/>
                  </a:cubicBezTo>
                  <a:close/>
                  <a:moveTo>
                    <a:pt x="17539" y="3991"/>
                  </a:moveTo>
                  <a:cubicBezTo>
                    <a:pt x="17549" y="3991"/>
                    <a:pt x="17557" y="4000"/>
                    <a:pt x="17557" y="4010"/>
                  </a:cubicBezTo>
                  <a:lnTo>
                    <a:pt x="17557" y="5813"/>
                  </a:lnTo>
                  <a:lnTo>
                    <a:pt x="14255" y="5124"/>
                  </a:lnTo>
                  <a:cubicBezTo>
                    <a:pt x="13992" y="4624"/>
                    <a:pt x="13466" y="4280"/>
                    <a:pt x="12861" y="4280"/>
                  </a:cubicBezTo>
                  <a:cubicBezTo>
                    <a:pt x="12488" y="4280"/>
                    <a:pt x="12146" y="4411"/>
                    <a:pt x="11875" y="4627"/>
                  </a:cubicBezTo>
                  <a:lnTo>
                    <a:pt x="11520" y="4553"/>
                  </a:lnTo>
                  <a:lnTo>
                    <a:pt x="11520" y="4010"/>
                  </a:lnTo>
                  <a:cubicBezTo>
                    <a:pt x="11520" y="4000"/>
                    <a:pt x="11527" y="3991"/>
                    <a:pt x="11538" y="3991"/>
                  </a:cubicBezTo>
                  <a:close/>
                  <a:moveTo>
                    <a:pt x="14431" y="5717"/>
                  </a:moveTo>
                  <a:lnTo>
                    <a:pt x="18088" y="6481"/>
                  </a:lnTo>
                  <a:cubicBezTo>
                    <a:pt x="18092" y="6482"/>
                    <a:pt x="18095" y="6484"/>
                    <a:pt x="18095" y="6489"/>
                  </a:cubicBezTo>
                  <a:lnTo>
                    <a:pt x="18095" y="6557"/>
                  </a:lnTo>
                  <a:cubicBezTo>
                    <a:pt x="18082" y="6556"/>
                    <a:pt x="18069" y="6554"/>
                    <a:pt x="18057" y="6554"/>
                  </a:cubicBezTo>
                  <a:lnTo>
                    <a:pt x="14275" y="6554"/>
                  </a:lnTo>
                  <a:cubicBezTo>
                    <a:pt x="14378" y="6344"/>
                    <a:pt x="14437" y="6108"/>
                    <a:pt x="14437" y="5857"/>
                  </a:cubicBezTo>
                  <a:cubicBezTo>
                    <a:pt x="14437" y="5810"/>
                    <a:pt x="14435" y="5764"/>
                    <a:pt x="14431" y="5717"/>
                  </a:cubicBezTo>
                  <a:close/>
                  <a:moveTo>
                    <a:pt x="12861" y="4825"/>
                  </a:moveTo>
                  <a:cubicBezTo>
                    <a:pt x="13430" y="4825"/>
                    <a:pt x="13892" y="5289"/>
                    <a:pt x="13892" y="5857"/>
                  </a:cubicBezTo>
                  <a:cubicBezTo>
                    <a:pt x="13892" y="6426"/>
                    <a:pt x="13430" y="6889"/>
                    <a:pt x="12861" y="6889"/>
                  </a:cubicBezTo>
                  <a:cubicBezTo>
                    <a:pt x="12291" y="6889"/>
                    <a:pt x="11829" y="6426"/>
                    <a:pt x="11829" y="5857"/>
                  </a:cubicBezTo>
                  <a:cubicBezTo>
                    <a:pt x="11829" y="5289"/>
                    <a:pt x="12291" y="4825"/>
                    <a:pt x="12861" y="4825"/>
                  </a:cubicBezTo>
                  <a:close/>
                  <a:moveTo>
                    <a:pt x="1739" y="1"/>
                  </a:moveTo>
                  <a:cubicBezTo>
                    <a:pt x="1691" y="1"/>
                    <a:pt x="1643" y="7"/>
                    <a:pt x="1595" y="19"/>
                  </a:cubicBezTo>
                  <a:lnTo>
                    <a:pt x="800" y="228"/>
                  </a:lnTo>
                  <a:cubicBezTo>
                    <a:pt x="540" y="296"/>
                    <a:pt x="363" y="539"/>
                    <a:pt x="378" y="806"/>
                  </a:cubicBezTo>
                  <a:lnTo>
                    <a:pt x="464" y="2302"/>
                  </a:lnTo>
                  <a:cubicBezTo>
                    <a:pt x="325" y="2335"/>
                    <a:pt x="202" y="2421"/>
                    <a:pt x="123" y="2550"/>
                  </a:cubicBezTo>
                  <a:cubicBezTo>
                    <a:pt x="0" y="2752"/>
                    <a:pt x="15" y="3001"/>
                    <a:pt x="164" y="3186"/>
                  </a:cubicBezTo>
                  <a:lnTo>
                    <a:pt x="1651" y="5038"/>
                  </a:lnTo>
                  <a:cubicBezTo>
                    <a:pt x="1704" y="5105"/>
                    <a:pt x="1783" y="5140"/>
                    <a:pt x="1863" y="5140"/>
                  </a:cubicBezTo>
                  <a:cubicBezTo>
                    <a:pt x="1923" y="5140"/>
                    <a:pt x="1983" y="5121"/>
                    <a:pt x="2033" y="5080"/>
                  </a:cubicBezTo>
                  <a:cubicBezTo>
                    <a:pt x="2151" y="4986"/>
                    <a:pt x="2170" y="4814"/>
                    <a:pt x="2075" y="4697"/>
                  </a:cubicBezTo>
                  <a:lnTo>
                    <a:pt x="588" y="2845"/>
                  </a:lnTo>
                  <a:cubicBezTo>
                    <a:pt x="587" y="2843"/>
                    <a:pt x="586" y="2842"/>
                    <a:pt x="586" y="2842"/>
                  </a:cubicBezTo>
                  <a:cubicBezTo>
                    <a:pt x="586" y="2838"/>
                    <a:pt x="589" y="2832"/>
                    <a:pt x="592" y="2831"/>
                  </a:cubicBezTo>
                  <a:cubicBezTo>
                    <a:pt x="592" y="2831"/>
                    <a:pt x="593" y="2831"/>
                    <a:pt x="597" y="2832"/>
                  </a:cubicBezTo>
                  <a:lnTo>
                    <a:pt x="3032" y="3340"/>
                  </a:lnTo>
                  <a:cubicBezTo>
                    <a:pt x="3070" y="4217"/>
                    <a:pt x="3796" y="4919"/>
                    <a:pt x="4682" y="4919"/>
                  </a:cubicBezTo>
                  <a:cubicBezTo>
                    <a:pt x="5169" y="4919"/>
                    <a:pt x="5614" y="4708"/>
                    <a:pt x="5921" y="4363"/>
                  </a:cubicBezTo>
                  <a:cubicBezTo>
                    <a:pt x="6172" y="4956"/>
                    <a:pt x="6759" y="5373"/>
                    <a:pt x="7443" y="5373"/>
                  </a:cubicBezTo>
                  <a:cubicBezTo>
                    <a:pt x="8037" y="5373"/>
                    <a:pt x="8575" y="5059"/>
                    <a:pt x="8869" y="4557"/>
                  </a:cubicBezTo>
                  <a:lnTo>
                    <a:pt x="11477" y="5101"/>
                  </a:lnTo>
                  <a:cubicBezTo>
                    <a:pt x="11354" y="5326"/>
                    <a:pt x="11284" y="5584"/>
                    <a:pt x="11284" y="5857"/>
                  </a:cubicBezTo>
                  <a:cubicBezTo>
                    <a:pt x="11284" y="6108"/>
                    <a:pt x="11343" y="6344"/>
                    <a:pt x="11446" y="6554"/>
                  </a:cubicBezTo>
                  <a:lnTo>
                    <a:pt x="3567" y="6554"/>
                  </a:lnTo>
                  <a:lnTo>
                    <a:pt x="2857" y="5671"/>
                  </a:lnTo>
                  <a:cubicBezTo>
                    <a:pt x="2804" y="5604"/>
                    <a:pt x="2725" y="5569"/>
                    <a:pt x="2645" y="5569"/>
                  </a:cubicBezTo>
                  <a:cubicBezTo>
                    <a:pt x="2585" y="5569"/>
                    <a:pt x="2525" y="5589"/>
                    <a:pt x="2475" y="5630"/>
                  </a:cubicBezTo>
                  <a:cubicBezTo>
                    <a:pt x="2357" y="5723"/>
                    <a:pt x="2338" y="5895"/>
                    <a:pt x="2433" y="6012"/>
                  </a:cubicBezTo>
                  <a:lnTo>
                    <a:pt x="3561" y="7418"/>
                  </a:lnTo>
                  <a:cubicBezTo>
                    <a:pt x="3866" y="7796"/>
                    <a:pt x="4319" y="8014"/>
                    <a:pt x="4806" y="8014"/>
                  </a:cubicBezTo>
                  <a:lnTo>
                    <a:pt x="9519" y="8014"/>
                  </a:lnTo>
                  <a:cubicBezTo>
                    <a:pt x="9669" y="8014"/>
                    <a:pt x="9791" y="7892"/>
                    <a:pt x="9791" y="7742"/>
                  </a:cubicBezTo>
                  <a:cubicBezTo>
                    <a:pt x="9791" y="7591"/>
                    <a:pt x="9669" y="7469"/>
                    <a:pt x="9519" y="7469"/>
                  </a:cubicBezTo>
                  <a:lnTo>
                    <a:pt x="4806" y="7469"/>
                  </a:lnTo>
                  <a:cubicBezTo>
                    <a:pt x="4495" y="7469"/>
                    <a:pt x="4205" y="7335"/>
                    <a:pt x="4005" y="7099"/>
                  </a:cubicBezTo>
                  <a:lnTo>
                    <a:pt x="11890" y="7099"/>
                  </a:lnTo>
                  <a:cubicBezTo>
                    <a:pt x="12158" y="7308"/>
                    <a:pt x="12495" y="7434"/>
                    <a:pt x="12861" y="7434"/>
                  </a:cubicBezTo>
                  <a:cubicBezTo>
                    <a:pt x="13226" y="7434"/>
                    <a:pt x="13563" y="7308"/>
                    <a:pt x="13831" y="7099"/>
                  </a:cubicBezTo>
                  <a:lnTo>
                    <a:pt x="18057" y="7099"/>
                  </a:lnTo>
                  <a:cubicBezTo>
                    <a:pt x="18069" y="7099"/>
                    <a:pt x="18082" y="7098"/>
                    <a:pt x="18095" y="7097"/>
                  </a:cubicBezTo>
                  <a:lnTo>
                    <a:pt x="18095" y="7461"/>
                  </a:lnTo>
                  <a:cubicBezTo>
                    <a:pt x="18095" y="7466"/>
                    <a:pt x="18091" y="7469"/>
                    <a:pt x="18086" y="7469"/>
                  </a:cubicBezTo>
                  <a:lnTo>
                    <a:pt x="10760" y="7469"/>
                  </a:lnTo>
                  <a:cubicBezTo>
                    <a:pt x="10610" y="7469"/>
                    <a:pt x="10488" y="7591"/>
                    <a:pt x="10488" y="7742"/>
                  </a:cubicBezTo>
                  <a:cubicBezTo>
                    <a:pt x="10488" y="7892"/>
                    <a:pt x="10610" y="8014"/>
                    <a:pt x="10760" y="8014"/>
                  </a:cubicBezTo>
                  <a:lnTo>
                    <a:pt x="18086" y="8014"/>
                  </a:lnTo>
                  <a:cubicBezTo>
                    <a:pt x="18391" y="8014"/>
                    <a:pt x="18639" y="7766"/>
                    <a:pt x="18639" y="7461"/>
                  </a:cubicBezTo>
                  <a:lnTo>
                    <a:pt x="18639" y="6489"/>
                  </a:lnTo>
                  <a:cubicBezTo>
                    <a:pt x="18639" y="6228"/>
                    <a:pt x="18455" y="6000"/>
                    <a:pt x="18199" y="5947"/>
                  </a:cubicBezTo>
                  <a:lnTo>
                    <a:pt x="18102" y="5926"/>
                  </a:lnTo>
                  <a:lnTo>
                    <a:pt x="18102" y="4010"/>
                  </a:lnTo>
                  <a:cubicBezTo>
                    <a:pt x="18102" y="3700"/>
                    <a:pt x="17849" y="3447"/>
                    <a:pt x="17539" y="3447"/>
                  </a:cubicBezTo>
                  <a:lnTo>
                    <a:pt x="17485" y="3447"/>
                  </a:lnTo>
                  <a:lnTo>
                    <a:pt x="17485" y="2314"/>
                  </a:lnTo>
                  <a:lnTo>
                    <a:pt x="17539" y="2314"/>
                  </a:lnTo>
                  <a:cubicBezTo>
                    <a:pt x="17849" y="2314"/>
                    <a:pt x="18102" y="2061"/>
                    <a:pt x="18102" y="1751"/>
                  </a:cubicBezTo>
                  <a:lnTo>
                    <a:pt x="18102" y="1533"/>
                  </a:lnTo>
                  <a:cubicBezTo>
                    <a:pt x="18102" y="801"/>
                    <a:pt x="17507" y="207"/>
                    <a:pt x="16775" y="207"/>
                  </a:cubicBezTo>
                  <a:lnTo>
                    <a:pt x="15918" y="207"/>
                  </a:lnTo>
                  <a:cubicBezTo>
                    <a:pt x="15768" y="207"/>
                    <a:pt x="15646" y="329"/>
                    <a:pt x="15646" y="479"/>
                  </a:cubicBezTo>
                  <a:cubicBezTo>
                    <a:pt x="15646" y="629"/>
                    <a:pt x="15768" y="752"/>
                    <a:pt x="15918" y="752"/>
                  </a:cubicBezTo>
                  <a:lnTo>
                    <a:pt x="16775" y="752"/>
                  </a:lnTo>
                  <a:cubicBezTo>
                    <a:pt x="17207" y="752"/>
                    <a:pt x="17557" y="1103"/>
                    <a:pt x="17557" y="1533"/>
                  </a:cubicBezTo>
                  <a:lnTo>
                    <a:pt x="17557" y="1751"/>
                  </a:lnTo>
                  <a:cubicBezTo>
                    <a:pt x="17557" y="1761"/>
                    <a:pt x="17549" y="1769"/>
                    <a:pt x="17539" y="1769"/>
                  </a:cubicBezTo>
                  <a:lnTo>
                    <a:pt x="11538" y="1769"/>
                  </a:lnTo>
                  <a:cubicBezTo>
                    <a:pt x="11527" y="1769"/>
                    <a:pt x="11520" y="1761"/>
                    <a:pt x="11520" y="1751"/>
                  </a:cubicBezTo>
                  <a:lnTo>
                    <a:pt x="11520" y="1533"/>
                  </a:lnTo>
                  <a:cubicBezTo>
                    <a:pt x="11520" y="1103"/>
                    <a:pt x="11871" y="752"/>
                    <a:pt x="12301" y="752"/>
                  </a:cubicBezTo>
                  <a:lnTo>
                    <a:pt x="14677" y="752"/>
                  </a:lnTo>
                  <a:cubicBezTo>
                    <a:pt x="14827" y="752"/>
                    <a:pt x="14949" y="629"/>
                    <a:pt x="14949" y="479"/>
                  </a:cubicBezTo>
                  <a:cubicBezTo>
                    <a:pt x="14949" y="329"/>
                    <a:pt x="14827" y="207"/>
                    <a:pt x="14677" y="207"/>
                  </a:cubicBezTo>
                  <a:lnTo>
                    <a:pt x="12301" y="207"/>
                  </a:lnTo>
                  <a:cubicBezTo>
                    <a:pt x="11569" y="207"/>
                    <a:pt x="10975" y="801"/>
                    <a:pt x="10975" y="1533"/>
                  </a:cubicBezTo>
                  <a:lnTo>
                    <a:pt x="10975" y="1751"/>
                  </a:lnTo>
                  <a:cubicBezTo>
                    <a:pt x="10975" y="2061"/>
                    <a:pt x="11227" y="2314"/>
                    <a:pt x="11538" y="2314"/>
                  </a:cubicBezTo>
                  <a:lnTo>
                    <a:pt x="11658" y="2314"/>
                  </a:lnTo>
                  <a:lnTo>
                    <a:pt x="11658" y="3447"/>
                  </a:lnTo>
                  <a:lnTo>
                    <a:pt x="11538" y="3447"/>
                  </a:lnTo>
                  <a:cubicBezTo>
                    <a:pt x="11227" y="3447"/>
                    <a:pt x="10975" y="3700"/>
                    <a:pt x="10975" y="4010"/>
                  </a:cubicBezTo>
                  <a:lnTo>
                    <a:pt x="10975" y="4440"/>
                  </a:lnTo>
                  <a:lnTo>
                    <a:pt x="8992" y="4026"/>
                  </a:lnTo>
                  <a:lnTo>
                    <a:pt x="8992" y="3546"/>
                  </a:lnTo>
                  <a:cubicBezTo>
                    <a:pt x="8992" y="3396"/>
                    <a:pt x="8870" y="3273"/>
                    <a:pt x="8720" y="3273"/>
                  </a:cubicBezTo>
                  <a:cubicBezTo>
                    <a:pt x="8568" y="3273"/>
                    <a:pt x="8447" y="3396"/>
                    <a:pt x="8447" y="3546"/>
                  </a:cubicBezTo>
                  <a:lnTo>
                    <a:pt x="8447" y="3913"/>
                  </a:lnTo>
                  <a:lnTo>
                    <a:pt x="6272" y="3459"/>
                  </a:lnTo>
                  <a:lnTo>
                    <a:pt x="6272" y="3013"/>
                  </a:lnTo>
                  <a:cubicBezTo>
                    <a:pt x="6272" y="2863"/>
                    <a:pt x="6149" y="2741"/>
                    <a:pt x="5999" y="2741"/>
                  </a:cubicBezTo>
                  <a:cubicBezTo>
                    <a:pt x="5849" y="2741"/>
                    <a:pt x="5726" y="2863"/>
                    <a:pt x="5726" y="3013"/>
                  </a:cubicBezTo>
                  <a:lnTo>
                    <a:pt x="5726" y="3345"/>
                  </a:lnTo>
                  <a:lnTo>
                    <a:pt x="3574" y="2896"/>
                  </a:lnTo>
                  <a:lnTo>
                    <a:pt x="3574" y="2492"/>
                  </a:lnTo>
                  <a:cubicBezTo>
                    <a:pt x="3574" y="2341"/>
                    <a:pt x="3452" y="2219"/>
                    <a:pt x="3302" y="2219"/>
                  </a:cubicBezTo>
                  <a:cubicBezTo>
                    <a:pt x="3151" y="2219"/>
                    <a:pt x="3029" y="2341"/>
                    <a:pt x="3029" y="2492"/>
                  </a:cubicBezTo>
                  <a:lnTo>
                    <a:pt x="3029" y="2783"/>
                  </a:lnTo>
                  <a:lnTo>
                    <a:pt x="1877" y="2542"/>
                  </a:lnTo>
                  <a:lnTo>
                    <a:pt x="2290" y="689"/>
                  </a:lnTo>
                  <a:cubicBezTo>
                    <a:pt x="2333" y="495"/>
                    <a:pt x="2273" y="297"/>
                    <a:pt x="2130" y="159"/>
                  </a:cubicBezTo>
                  <a:cubicBezTo>
                    <a:pt x="2023" y="56"/>
                    <a:pt x="1883" y="1"/>
                    <a:pt x="1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8"/>
            <p:cNvSpPr/>
            <p:nvPr/>
          </p:nvSpPr>
          <p:spPr>
            <a:xfrm>
              <a:off x="2793388" y="2269325"/>
              <a:ext cx="44850" cy="44825"/>
            </a:xfrm>
            <a:custGeom>
              <a:avLst/>
              <a:gdLst/>
              <a:ahLst/>
              <a:cxnLst/>
              <a:rect l="l" t="t" r="r" b="b"/>
              <a:pathLst>
                <a:path w="1794" h="1793" extrusionOk="0">
                  <a:moveTo>
                    <a:pt x="897" y="546"/>
                  </a:moveTo>
                  <a:cubicBezTo>
                    <a:pt x="1091" y="546"/>
                    <a:pt x="1248" y="703"/>
                    <a:pt x="1248" y="896"/>
                  </a:cubicBezTo>
                  <a:cubicBezTo>
                    <a:pt x="1248" y="1090"/>
                    <a:pt x="1091" y="1248"/>
                    <a:pt x="897" y="1248"/>
                  </a:cubicBezTo>
                  <a:cubicBezTo>
                    <a:pt x="703" y="1248"/>
                    <a:pt x="545" y="1090"/>
                    <a:pt x="545" y="896"/>
                  </a:cubicBezTo>
                  <a:cubicBezTo>
                    <a:pt x="545" y="703"/>
                    <a:pt x="703" y="546"/>
                    <a:pt x="897" y="546"/>
                  </a:cubicBezTo>
                  <a:close/>
                  <a:moveTo>
                    <a:pt x="897" y="1"/>
                  </a:moveTo>
                  <a:cubicBezTo>
                    <a:pt x="402" y="1"/>
                    <a:pt x="0" y="403"/>
                    <a:pt x="0" y="896"/>
                  </a:cubicBezTo>
                  <a:cubicBezTo>
                    <a:pt x="0" y="1390"/>
                    <a:pt x="402" y="1793"/>
                    <a:pt x="897" y="1793"/>
                  </a:cubicBezTo>
                  <a:cubicBezTo>
                    <a:pt x="1391" y="1793"/>
                    <a:pt x="1793" y="1390"/>
                    <a:pt x="1793" y="896"/>
                  </a:cubicBezTo>
                  <a:cubicBezTo>
                    <a:pt x="1793" y="403"/>
                    <a:pt x="1391" y="1"/>
                    <a:pt x="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8"/>
            <p:cNvSpPr/>
            <p:nvPr/>
          </p:nvSpPr>
          <p:spPr>
            <a:xfrm>
              <a:off x="2911213" y="2254325"/>
              <a:ext cx="13650" cy="14275"/>
            </a:xfrm>
            <a:custGeom>
              <a:avLst/>
              <a:gdLst/>
              <a:ahLst/>
              <a:cxnLst/>
              <a:rect l="l" t="t" r="r" b="b"/>
              <a:pathLst>
                <a:path w="546" h="571" extrusionOk="0">
                  <a:moveTo>
                    <a:pt x="274" y="1"/>
                  </a:moveTo>
                  <a:cubicBezTo>
                    <a:pt x="123" y="1"/>
                    <a:pt x="1" y="122"/>
                    <a:pt x="1" y="272"/>
                  </a:cubicBezTo>
                  <a:lnTo>
                    <a:pt x="1" y="297"/>
                  </a:lnTo>
                  <a:cubicBezTo>
                    <a:pt x="1" y="447"/>
                    <a:pt x="123" y="570"/>
                    <a:pt x="274" y="570"/>
                  </a:cubicBezTo>
                  <a:cubicBezTo>
                    <a:pt x="424" y="570"/>
                    <a:pt x="546" y="447"/>
                    <a:pt x="546" y="297"/>
                  </a:cubicBezTo>
                  <a:lnTo>
                    <a:pt x="546" y="272"/>
                  </a:lnTo>
                  <a:cubicBezTo>
                    <a:pt x="546" y="122"/>
                    <a:pt x="424"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8"/>
            <p:cNvSpPr/>
            <p:nvPr/>
          </p:nvSpPr>
          <p:spPr>
            <a:xfrm>
              <a:off x="2888063" y="2254325"/>
              <a:ext cx="13650" cy="14275"/>
            </a:xfrm>
            <a:custGeom>
              <a:avLst/>
              <a:gdLst/>
              <a:ahLst/>
              <a:cxnLst/>
              <a:rect l="l" t="t" r="r" b="b"/>
              <a:pathLst>
                <a:path w="546" h="571" extrusionOk="0">
                  <a:moveTo>
                    <a:pt x="273" y="1"/>
                  </a:moveTo>
                  <a:cubicBezTo>
                    <a:pt x="123" y="1"/>
                    <a:pt x="1" y="122"/>
                    <a:pt x="1" y="272"/>
                  </a:cubicBezTo>
                  <a:lnTo>
                    <a:pt x="1" y="297"/>
                  </a:lnTo>
                  <a:cubicBezTo>
                    <a:pt x="1" y="447"/>
                    <a:pt x="123" y="570"/>
                    <a:pt x="273" y="570"/>
                  </a:cubicBezTo>
                  <a:cubicBezTo>
                    <a:pt x="424" y="570"/>
                    <a:pt x="546" y="447"/>
                    <a:pt x="546" y="297"/>
                  </a:cubicBezTo>
                  <a:lnTo>
                    <a:pt x="546" y="272"/>
                  </a:lnTo>
                  <a:cubicBezTo>
                    <a:pt x="546" y="122"/>
                    <a:pt x="424" y="1"/>
                    <a:pt x="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 name="Google Shape;938;p58"/>
          <p:cNvSpPr/>
          <p:nvPr/>
        </p:nvSpPr>
        <p:spPr>
          <a:xfrm>
            <a:off x="1760338" y="2125975"/>
            <a:ext cx="465000" cy="237825"/>
          </a:xfrm>
          <a:custGeom>
            <a:avLst/>
            <a:gdLst/>
            <a:ahLst/>
            <a:cxnLst/>
            <a:rect l="l" t="t" r="r" b="b"/>
            <a:pathLst>
              <a:path w="18600" h="9513" extrusionOk="0">
                <a:moveTo>
                  <a:pt x="1802" y="545"/>
                </a:moveTo>
                <a:cubicBezTo>
                  <a:pt x="1862" y="545"/>
                  <a:pt x="1920" y="568"/>
                  <a:pt x="1963" y="613"/>
                </a:cubicBezTo>
                <a:cubicBezTo>
                  <a:pt x="2006" y="654"/>
                  <a:pt x="2029" y="712"/>
                  <a:pt x="2029" y="774"/>
                </a:cubicBezTo>
                <a:lnTo>
                  <a:pt x="2029" y="1224"/>
                </a:lnTo>
                <a:lnTo>
                  <a:pt x="1572" y="1224"/>
                </a:lnTo>
                <a:lnTo>
                  <a:pt x="1572" y="774"/>
                </a:lnTo>
                <a:cubicBezTo>
                  <a:pt x="1572" y="647"/>
                  <a:pt x="1675" y="545"/>
                  <a:pt x="1802" y="545"/>
                </a:cubicBezTo>
                <a:close/>
                <a:moveTo>
                  <a:pt x="16799" y="545"/>
                </a:moveTo>
                <a:cubicBezTo>
                  <a:pt x="16861" y="545"/>
                  <a:pt x="16918" y="568"/>
                  <a:pt x="16961" y="613"/>
                </a:cubicBezTo>
                <a:cubicBezTo>
                  <a:pt x="17004" y="654"/>
                  <a:pt x="17028" y="712"/>
                  <a:pt x="17028" y="774"/>
                </a:cubicBezTo>
                <a:lnTo>
                  <a:pt x="17028" y="1224"/>
                </a:lnTo>
                <a:lnTo>
                  <a:pt x="16571" y="1224"/>
                </a:lnTo>
                <a:lnTo>
                  <a:pt x="16571" y="774"/>
                </a:lnTo>
                <a:cubicBezTo>
                  <a:pt x="16571" y="647"/>
                  <a:pt x="16673" y="545"/>
                  <a:pt x="16799" y="545"/>
                </a:cubicBezTo>
                <a:close/>
                <a:moveTo>
                  <a:pt x="2029" y="1767"/>
                </a:moveTo>
                <a:lnTo>
                  <a:pt x="2029" y="2562"/>
                </a:lnTo>
                <a:lnTo>
                  <a:pt x="1572" y="2562"/>
                </a:lnTo>
                <a:lnTo>
                  <a:pt x="1572" y="1767"/>
                </a:lnTo>
                <a:close/>
                <a:moveTo>
                  <a:pt x="16026" y="1767"/>
                </a:moveTo>
                <a:lnTo>
                  <a:pt x="16026" y="2562"/>
                </a:lnTo>
                <a:lnTo>
                  <a:pt x="2574" y="2562"/>
                </a:lnTo>
                <a:lnTo>
                  <a:pt x="2574" y="1767"/>
                </a:lnTo>
                <a:close/>
                <a:moveTo>
                  <a:pt x="17028" y="1769"/>
                </a:moveTo>
                <a:lnTo>
                  <a:pt x="17028" y="2562"/>
                </a:lnTo>
                <a:lnTo>
                  <a:pt x="16571" y="2562"/>
                </a:lnTo>
                <a:lnTo>
                  <a:pt x="16571" y="1769"/>
                </a:lnTo>
                <a:close/>
                <a:moveTo>
                  <a:pt x="2029" y="3107"/>
                </a:moveTo>
                <a:lnTo>
                  <a:pt x="2029" y="3901"/>
                </a:lnTo>
                <a:lnTo>
                  <a:pt x="1572" y="3901"/>
                </a:lnTo>
                <a:lnTo>
                  <a:pt x="1572" y="3107"/>
                </a:lnTo>
                <a:close/>
                <a:moveTo>
                  <a:pt x="16026" y="3107"/>
                </a:moveTo>
                <a:lnTo>
                  <a:pt x="16026" y="3901"/>
                </a:lnTo>
                <a:lnTo>
                  <a:pt x="2574" y="3901"/>
                </a:lnTo>
                <a:lnTo>
                  <a:pt x="2574" y="3107"/>
                </a:lnTo>
                <a:close/>
                <a:moveTo>
                  <a:pt x="17028" y="3107"/>
                </a:moveTo>
                <a:lnTo>
                  <a:pt x="17028" y="3901"/>
                </a:lnTo>
                <a:lnTo>
                  <a:pt x="16571" y="3901"/>
                </a:lnTo>
                <a:lnTo>
                  <a:pt x="16571" y="3107"/>
                </a:lnTo>
                <a:close/>
                <a:moveTo>
                  <a:pt x="2029" y="4446"/>
                </a:moveTo>
                <a:lnTo>
                  <a:pt x="2029" y="5110"/>
                </a:lnTo>
                <a:lnTo>
                  <a:pt x="1572" y="5110"/>
                </a:lnTo>
                <a:lnTo>
                  <a:pt x="1572" y="4446"/>
                </a:lnTo>
                <a:close/>
                <a:moveTo>
                  <a:pt x="17028" y="4446"/>
                </a:moveTo>
                <a:lnTo>
                  <a:pt x="17028" y="5110"/>
                </a:lnTo>
                <a:lnTo>
                  <a:pt x="16571" y="5110"/>
                </a:lnTo>
                <a:lnTo>
                  <a:pt x="16571" y="4446"/>
                </a:lnTo>
                <a:close/>
                <a:moveTo>
                  <a:pt x="545" y="7107"/>
                </a:moveTo>
                <a:lnTo>
                  <a:pt x="2407" y="8968"/>
                </a:lnTo>
                <a:lnTo>
                  <a:pt x="582" y="8968"/>
                </a:lnTo>
                <a:cubicBezTo>
                  <a:pt x="562" y="8968"/>
                  <a:pt x="545" y="8952"/>
                  <a:pt x="545" y="8932"/>
                </a:cubicBezTo>
                <a:lnTo>
                  <a:pt x="545" y="7107"/>
                </a:lnTo>
                <a:close/>
                <a:moveTo>
                  <a:pt x="3360" y="5655"/>
                </a:moveTo>
                <a:lnTo>
                  <a:pt x="6673" y="8968"/>
                </a:lnTo>
                <a:lnTo>
                  <a:pt x="3177" y="8968"/>
                </a:lnTo>
                <a:lnTo>
                  <a:pt x="545" y="6336"/>
                </a:lnTo>
                <a:lnTo>
                  <a:pt x="545" y="5691"/>
                </a:lnTo>
                <a:cubicBezTo>
                  <a:pt x="545" y="5671"/>
                  <a:pt x="562" y="5655"/>
                  <a:pt x="582" y="5655"/>
                </a:cubicBezTo>
                <a:close/>
                <a:moveTo>
                  <a:pt x="15546" y="5655"/>
                </a:moveTo>
                <a:lnTo>
                  <a:pt x="18055" y="8162"/>
                </a:lnTo>
                <a:lnTo>
                  <a:pt x="18055" y="8932"/>
                </a:lnTo>
                <a:cubicBezTo>
                  <a:pt x="18055" y="8952"/>
                  <a:pt x="18038" y="8968"/>
                  <a:pt x="18018" y="8968"/>
                </a:cubicBezTo>
                <a:lnTo>
                  <a:pt x="15364" y="8968"/>
                </a:lnTo>
                <a:lnTo>
                  <a:pt x="12051" y="5655"/>
                </a:lnTo>
                <a:close/>
                <a:moveTo>
                  <a:pt x="1801" y="0"/>
                </a:moveTo>
                <a:cubicBezTo>
                  <a:pt x="1374" y="0"/>
                  <a:pt x="1027" y="347"/>
                  <a:pt x="1027" y="774"/>
                </a:cubicBezTo>
                <a:lnTo>
                  <a:pt x="1027" y="1224"/>
                </a:lnTo>
                <a:lnTo>
                  <a:pt x="1014" y="1224"/>
                </a:lnTo>
                <a:cubicBezTo>
                  <a:pt x="864" y="1224"/>
                  <a:pt x="742" y="1346"/>
                  <a:pt x="742" y="1496"/>
                </a:cubicBezTo>
                <a:cubicBezTo>
                  <a:pt x="742" y="1647"/>
                  <a:pt x="864" y="1769"/>
                  <a:pt x="1014" y="1769"/>
                </a:cubicBezTo>
                <a:lnTo>
                  <a:pt x="1027" y="1769"/>
                </a:lnTo>
                <a:lnTo>
                  <a:pt x="1027" y="2562"/>
                </a:lnTo>
                <a:lnTo>
                  <a:pt x="1014" y="2562"/>
                </a:lnTo>
                <a:cubicBezTo>
                  <a:pt x="864" y="2562"/>
                  <a:pt x="742" y="2685"/>
                  <a:pt x="742" y="2835"/>
                </a:cubicBezTo>
                <a:cubicBezTo>
                  <a:pt x="742" y="2985"/>
                  <a:pt x="864" y="3107"/>
                  <a:pt x="1014" y="3107"/>
                </a:cubicBezTo>
                <a:lnTo>
                  <a:pt x="1027" y="3107"/>
                </a:lnTo>
                <a:lnTo>
                  <a:pt x="1027" y="3901"/>
                </a:lnTo>
                <a:lnTo>
                  <a:pt x="1014" y="3901"/>
                </a:lnTo>
                <a:cubicBezTo>
                  <a:pt x="864" y="3901"/>
                  <a:pt x="742" y="4023"/>
                  <a:pt x="742" y="4174"/>
                </a:cubicBezTo>
                <a:cubicBezTo>
                  <a:pt x="742" y="4324"/>
                  <a:pt x="864" y="4446"/>
                  <a:pt x="1014" y="4446"/>
                </a:cubicBezTo>
                <a:lnTo>
                  <a:pt x="1027" y="4446"/>
                </a:lnTo>
                <a:lnTo>
                  <a:pt x="1027" y="5110"/>
                </a:lnTo>
                <a:lnTo>
                  <a:pt x="582" y="5110"/>
                </a:lnTo>
                <a:cubicBezTo>
                  <a:pt x="261" y="5110"/>
                  <a:pt x="0" y="5371"/>
                  <a:pt x="0" y="5691"/>
                </a:cubicBezTo>
                <a:lnTo>
                  <a:pt x="0" y="6449"/>
                </a:lnTo>
                <a:lnTo>
                  <a:pt x="0" y="8932"/>
                </a:lnTo>
                <a:cubicBezTo>
                  <a:pt x="0" y="9252"/>
                  <a:pt x="261" y="9513"/>
                  <a:pt x="582" y="9513"/>
                </a:cubicBezTo>
                <a:lnTo>
                  <a:pt x="9151" y="9513"/>
                </a:lnTo>
                <a:cubicBezTo>
                  <a:pt x="9301" y="9513"/>
                  <a:pt x="9424" y="9391"/>
                  <a:pt x="9424" y="9241"/>
                </a:cubicBezTo>
                <a:cubicBezTo>
                  <a:pt x="9424" y="9090"/>
                  <a:pt x="9301" y="8968"/>
                  <a:pt x="9151" y="8968"/>
                </a:cubicBezTo>
                <a:lnTo>
                  <a:pt x="7444" y="8968"/>
                </a:lnTo>
                <a:lnTo>
                  <a:pt x="4131" y="5655"/>
                </a:lnTo>
                <a:lnTo>
                  <a:pt x="5665" y="5655"/>
                </a:lnTo>
                <a:cubicBezTo>
                  <a:pt x="5815" y="5655"/>
                  <a:pt x="5937" y="5533"/>
                  <a:pt x="5937" y="5382"/>
                </a:cubicBezTo>
                <a:cubicBezTo>
                  <a:pt x="5937" y="5232"/>
                  <a:pt x="5815" y="5110"/>
                  <a:pt x="5665" y="5110"/>
                </a:cubicBezTo>
                <a:lnTo>
                  <a:pt x="2574" y="5110"/>
                </a:lnTo>
                <a:lnTo>
                  <a:pt x="2574" y="4446"/>
                </a:lnTo>
                <a:lnTo>
                  <a:pt x="16026" y="4446"/>
                </a:lnTo>
                <a:lnTo>
                  <a:pt x="16026" y="5110"/>
                </a:lnTo>
                <a:lnTo>
                  <a:pt x="6906" y="5110"/>
                </a:lnTo>
                <a:cubicBezTo>
                  <a:pt x="6756" y="5110"/>
                  <a:pt x="6634" y="5232"/>
                  <a:pt x="6634" y="5382"/>
                </a:cubicBezTo>
                <a:cubicBezTo>
                  <a:pt x="6634" y="5533"/>
                  <a:pt x="6756" y="5655"/>
                  <a:pt x="6906" y="5655"/>
                </a:cubicBezTo>
                <a:lnTo>
                  <a:pt x="11280" y="5655"/>
                </a:lnTo>
                <a:lnTo>
                  <a:pt x="14593" y="8968"/>
                </a:lnTo>
                <a:lnTo>
                  <a:pt x="10393" y="8968"/>
                </a:lnTo>
                <a:cubicBezTo>
                  <a:pt x="10242" y="8968"/>
                  <a:pt x="10120" y="9090"/>
                  <a:pt x="10120" y="9241"/>
                </a:cubicBezTo>
                <a:cubicBezTo>
                  <a:pt x="10120" y="9391"/>
                  <a:pt x="10242" y="9513"/>
                  <a:pt x="10393" y="9513"/>
                </a:cubicBezTo>
                <a:lnTo>
                  <a:pt x="18018" y="9513"/>
                </a:lnTo>
                <a:cubicBezTo>
                  <a:pt x="18339" y="9513"/>
                  <a:pt x="18600" y="9252"/>
                  <a:pt x="18600" y="8932"/>
                </a:cubicBezTo>
                <a:lnTo>
                  <a:pt x="18600" y="8049"/>
                </a:lnTo>
                <a:lnTo>
                  <a:pt x="18600" y="7192"/>
                </a:lnTo>
                <a:cubicBezTo>
                  <a:pt x="18600" y="7042"/>
                  <a:pt x="18477" y="6920"/>
                  <a:pt x="18327" y="6920"/>
                </a:cubicBezTo>
                <a:cubicBezTo>
                  <a:pt x="18177" y="6920"/>
                  <a:pt x="18055" y="7042"/>
                  <a:pt x="18055" y="7192"/>
                </a:cubicBezTo>
                <a:lnTo>
                  <a:pt x="18055" y="7391"/>
                </a:lnTo>
                <a:lnTo>
                  <a:pt x="16317" y="5655"/>
                </a:lnTo>
                <a:lnTo>
                  <a:pt x="18018" y="5655"/>
                </a:lnTo>
                <a:cubicBezTo>
                  <a:pt x="18038" y="5655"/>
                  <a:pt x="18055" y="5671"/>
                  <a:pt x="18055" y="5691"/>
                </a:cubicBezTo>
                <a:lnTo>
                  <a:pt x="18055" y="5952"/>
                </a:lnTo>
                <a:cubicBezTo>
                  <a:pt x="18055" y="6104"/>
                  <a:pt x="18177" y="6225"/>
                  <a:pt x="18327" y="6225"/>
                </a:cubicBezTo>
                <a:cubicBezTo>
                  <a:pt x="18477" y="6225"/>
                  <a:pt x="18600" y="6104"/>
                  <a:pt x="18600" y="5952"/>
                </a:cubicBezTo>
                <a:lnTo>
                  <a:pt x="18600" y="5691"/>
                </a:lnTo>
                <a:cubicBezTo>
                  <a:pt x="18600" y="5371"/>
                  <a:pt x="18339" y="5110"/>
                  <a:pt x="18018" y="5110"/>
                </a:cubicBezTo>
                <a:lnTo>
                  <a:pt x="17573" y="5110"/>
                </a:lnTo>
                <a:lnTo>
                  <a:pt x="17573" y="4445"/>
                </a:lnTo>
                <a:cubicBezTo>
                  <a:pt x="17710" y="4430"/>
                  <a:pt x="17817" y="4314"/>
                  <a:pt x="17817" y="4174"/>
                </a:cubicBezTo>
                <a:cubicBezTo>
                  <a:pt x="17817" y="4033"/>
                  <a:pt x="17710" y="3917"/>
                  <a:pt x="17573" y="3902"/>
                </a:cubicBezTo>
                <a:lnTo>
                  <a:pt x="17573" y="3105"/>
                </a:lnTo>
                <a:cubicBezTo>
                  <a:pt x="17710" y="3092"/>
                  <a:pt x="17817" y="2975"/>
                  <a:pt x="17817" y="2835"/>
                </a:cubicBezTo>
                <a:cubicBezTo>
                  <a:pt x="17817" y="2693"/>
                  <a:pt x="17710" y="2578"/>
                  <a:pt x="17573" y="2564"/>
                </a:cubicBezTo>
                <a:lnTo>
                  <a:pt x="17573" y="1766"/>
                </a:lnTo>
                <a:cubicBezTo>
                  <a:pt x="17710" y="1753"/>
                  <a:pt x="17817" y="1637"/>
                  <a:pt x="17817" y="1496"/>
                </a:cubicBezTo>
                <a:cubicBezTo>
                  <a:pt x="17817" y="1354"/>
                  <a:pt x="17710" y="1239"/>
                  <a:pt x="17573" y="1225"/>
                </a:cubicBezTo>
                <a:lnTo>
                  <a:pt x="17573" y="774"/>
                </a:lnTo>
                <a:cubicBezTo>
                  <a:pt x="17573" y="566"/>
                  <a:pt x="17492" y="372"/>
                  <a:pt x="17347" y="226"/>
                </a:cubicBezTo>
                <a:cubicBezTo>
                  <a:pt x="17200" y="80"/>
                  <a:pt x="17006" y="0"/>
                  <a:pt x="16799" y="0"/>
                </a:cubicBezTo>
                <a:cubicBezTo>
                  <a:pt x="16373" y="0"/>
                  <a:pt x="16026" y="347"/>
                  <a:pt x="16026" y="774"/>
                </a:cubicBezTo>
                <a:lnTo>
                  <a:pt x="16026" y="1224"/>
                </a:lnTo>
                <a:lnTo>
                  <a:pt x="2574" y="1224"/>
                </a:lnTo>
                <a:lnTo>
                  <a:pt x="2574" y="774"/>
                </a:lnTo>
                <a:cubicBezTo>
                  <a:pt x="2574" y="566"/>
                  <a:pt x="2494" y="372"/>
                  <a:pt x="2348" y="226"/>
                </a:cubicBezTo>
                <a:cubicBezTo>
                  <a:pt x="2203" y="80"/>
                  <a:pt x="2009" y="0"/>
                  <a:pt x="1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42"/>
        <p:cNvGrpSpPr/>
        <p:nvPr/>
      </p:nvGrpSpPr>
      <p:grpSpPr>
        <a:xfrm>
          <a:off x="0" y="0"/>
          <a:ext cx="0" cy="0"/>
          <a:chOff x="0" y="0"/>
          <a:chExt cx="0" cy="0"/>
        </a:xfrm>
      </p:grpSpPr>
      <p:pic>
        <p:nvPicPr>
          <p:cNvPr id="943" name="Google Shape;943;p59"/>
          <p:cNvPicPr preferRelativeResize="0"/>
          <p:nvPr/>
        </p:nvPicPr>
        <p:blipFill>
          <a:blip r:embed="rId3">
            <a:alphaModFix amt="70000"/>
          </a:blip>
          <a:stretch>
            <a:fillRect/>
          </a:stretch>
        </p:blipFill>
        <p:spPr>
          <a:xfrm>
            <a:off x="5492550" y="1717700"/>
            <a:ext cx="2563500" cy="2885804"/>
          </a:xfrm>
          <a:prstGeom prst="rect">
            <a:avLst/>
          </a:prstGeom>
          <a:noFill/>
          <a:ln>
            <a:noFill/>
          </a:ln>
        </p:spPr>
      </p:pic>
      <p:sp>
        <p:nvSpPr>
          <p:cNvPr id="944" name="Google Shape;944;p59"/>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a:t>
            </a:r>
            <a:r>
              <a:rPr lang="en">
                <a:solidFill>
                  <a:schemeClr val="dk2"/>
                </a:solidFill>
              </a:rPr>
              <a:t>resources</a:t>
            </a:r>
            <a:endParaRPr>
              <a:solidFill>
                <a:schemeClr val="dk2"/>
              </a:solidFill>
            </a:endParaRPr>
          </a:p>
        </p:txBody>
      </p:sp>
      <p:sp>
        <p:nvSpPr>
          <p:cNvPr id="945" name="Google Shape;945;p59"/>
          <p:cNvSpPr txBox="1">
            <a:spLocks noGrp="1"/>
          </p:cNvSpPr>
          <p:nvPr>
            <p:ph type="body" idx="1"/>
          </p:nvPr>
        </p:nvSpPr>
        <p:spPr>
          <a:xfrm>
            <a:off x="720000" y="1289450"/>
            <a:ext cx="2563500" cy="324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400"/>
              <a:t>Here’s an assortment of alternative resources whose style fits the one of this beautiful template:</a:t>
            </a:r>
            <a:endParaRPr sz="1400"/>
          </a:p>
          <a:p>
            <a:pPr marL="0" lvl="0" indent="0" algn="l" rtl="0">
              <a:spcBef>
                <a:spcPts val="1200"/>
              </a:spcBef>
              <a:spcAft>
                <a:spcPts val="0"/>
              </a:spcAft>
              <a:buNone/>
            </a:pPr>
            <a:r>
              <a:rPr lang="en" sz="1700" b="1">
                <a:solidFill>
                  <a:schemeClr val="dk2"/>
                </a:solidFill>
                <a:latin typeface="Playfair Display"/>
                <a:ea typeface="Playfair Display"/>
                <a:cs typeface="Playfair Display"/>
                <a:sym typeface="Playfair Display"/>
              </a:rPr>
              <a:t>Vectors </a:t>
            </a:r>
            <a:endParaRPr sz="1400"/>
          </a:p>
          <a:p>
            <a:pPr marL="457200" lvl="0" indent="-311150" algn="l" rtl="0">
              <a:spcBef>
                <a:spcPts val="1200"/>
              </a:spcBef>
              <a:spcAft>
                <a:spcPts val="0"/>
              </a:spcAft>
              <a:buSzPts val="1300"/>
              <a:buChar char="●"/>
            </a:pPr>
            <a:r>
              <a:rPr lang="en" sz="1400">
                <a:solidFill>
                  <a:schemeClr val="hlink"/>
                </a:solidFill>
                <a:uFill>
                  <a:noFill/>
                </a:uFill>
                <a:hlinkClick r:id="rId4"/>
              </a:rPr>
              <a:t>Traditional budha with hand drawn style</a:t>
            </a:r>
            <a:endParaRPr sz="1400"/>
          </a:p>
          <a:p>
            <a:pPr marL="457200" lvl="0" indent="-311150" algn="l" rtl="0">
              <a:spcBef>
                <a:spcPts val="0"/>
              </a:spcBef>
              <a:spcAft>
                <a:spcPts val="0"/>
              </a:spcAft>
              <a:buSzPts val="1300"/>
              <a:buChar char="●"/>
            </a:pPr>
            <a:r>
              <a:rPr lang="en" sz="1400">
                <a:uFill>
                  <a:noFill/>
                </a:uFill>
                <a:hlinkClick r:id="rId5"/>
              </a:rPr>
              <a:t>Thai ethnic decorative elements vector. element ethnic, decorative ornament, ethnic thai illustration</a:t>
            </a:r>
            <a:endParaRPr sz="1400"/>
          </a:p>
        </p:txBody>
      </p:sp>
      <p:pic>
        <p:nvPicPr>
          <p:cNvPr id="946" name="Google Shape;946;p59"/>
          <p:cNvPicPr preferRelativeResize="0"/>
          <p:nvPr/>
        </p:nvPicPr>
        <p:blipFill>
          <a:blip r:embed="rId6">
            <a:alphaModFix amt="70000"/>
          </a:blip>
          <a:stretch>
            <a:fillRect/>
          </a:stretch>
        </p:blipFill>
        <p:spPr>
          <a:xfrm>
            <a:off x="3759491" y="2972925"/>
            <a:ext cx="1630574" cy="1630574"/>
          </a:xfrm>
          <a:prstGeom prst="rect">
            <a:avLst/>
          </a:prstGeom>
          <a:noFill/>
          <a:ln>
            <a:noFill/>
          </a:ln>
        </p:spPr>
      </p:pic>
      <p:pic>
        <p:nvPicPr>
          <p:cNvPr id="947" name="Google Shape;947;p59"/>
          <p:cNvPicPr preferRelativeResize="0"/>
          <p:nvPr/>
        </p:nvPicPr>
        <p:blipFill>
          <a:blip r:embed="rId7">
            <a:alphaModFix amt="70000"/>
          </a:blip>
          <a:stretch>
            <a:fillRect/>
          </a:stretch>
        </p:blipFill>
        <p:spPr>
          <a:xfrm flipH="1">
            <a:off x="6797550" y="1353650"/>
            <a:ext cx="1636600" cy="1650399"/>
          </a:xfrm>
          <a:prstGeom prst="rect">
            <a:avLst/>
          </a:prstGeom>
          <a:noFill/>
          <a:ln>
            <a:noFill/>
          </a:ln>
        </p:spPr>
      </p:pic>
      <p:pic>
        <p:nvPicPr>
          <p:cNvPr id="948" name="Google Shape;948;p59"/>
          <p:cNvPicPr preferRelativeResize="0"/>
          <p:nvPr/>
        </p:nvPicPr>
        <p:blipFill>
          <a:blip r:embed="rId8">
            <a:alphaModFix amt="70000"/>
          </a:blip>
          <a:stretch>
            <a:fillRect/>
          </a:stretch>
        </p:blipFill>
        <p:spPr>
          <a:xfrm>
            <a:off x="3823677" y="1353650"/>
            <a:ext cx="1703925" cy="1434251"/>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52"/>
        <p:cNvGrpSpPr/>
        <p:nvPr/>
      </p:nvGrpSpPr>
      <p:grpSpPr>
        <a:xfrm>
          <a:off x="0" y="0"/>
          <a:ext cx="0" cy="0"/>
          <a:chOff x="0" y="0"/>
          <a:chExt cx="0" cy="0"/>
        </a:xfrm>
      </p:grpSpPr>
      <p:pic>
        <p:nvPicPr>
          <p:cNvPr id="953" name="Google Shape;953;p60"/>
          <p:cNvPicPr preferRelativeResize="0"/>
          <p:nvPr/>
        </p:nvPicPr>
        <p:blipFill rotWithShape="1">
          <a:blip r:embed="rId3">
            <a:alphaModFix amt="70000"/>
          </a:blip>
          <a:srcRect b="46423"/>
          <a:stretch/>
        </p:blipFill>
        <p:spPr>
          <a:xfrm>
            <a:off x="-26798" y="4157650"/>
            <a:ext cx="2518301" cy="985849"/>
          </a:xfrm>
          <a:prstGeom prst="rect">
            <a:avLst/>
          </a:prstGeom>
          <a:noFill/>
          <a:ln>
            <a:noFill/>
          </a:ln>
        </p:spPr>
      </p:pic>
      <p:pic>
        <p:nvPicPr>
          <p:cNvPr id="954" name="Google Shape;954;p60"/>
          <p:cNvPicPr preferRelativeResize="0"/>
          <p:nvPr/>
        </p:nvPicPr>
        <p:blipFill rotWithShape="1">
          <a:blip r:embed="rId4">
            <a:alphaModFix amt="70000"/>
          </a:blip>
          <a:srcRect l="1644" r="1634"/>
          <a:stretch/>
        </p:blipFill>
        <p:spPr>
          <a:xfrm rot="1350469">
            <a:off x="2026994" y="4537268"/>
            <a:ext cx="2309387" cy="1332162"/>
          </a:xfrm>
          <a:prstGeom prst="rect">
            <a:avLst/>
          </a:prstGeom>
          <a:noFill/>
          <a:ln>
            <a:noFill/>
          </a:ln>
        </p:spPr>
      </p:pic>
      <p:pic>
        <p:nvPicPr>
          <p:cNvPr id="955" name="Google Shape;955;p60"/>
          <p:cNvPicPr preferRelativeResize="0"/>
          <p:nvPr/>
        </p:nvPicPr>
        <p:blipFill rotWithShape="1">
          <a:blip r:embed="rId5">
            <a:alphaModFix amt="70000"/>
          </a:blip>
          <a:srcRect l="5784" t="53497"/>
          <a:stretch/>
        </p:blipFill>
        <p:spPr>
          <a:xfrm rot="-5399979" flipH="1">
            <a:off x="-941163" y="918471"/>
            <a:ext cx="2784149" cy="924508"/>
          </a:xfrm>
          <a:prstGeom prst="rect">
            <a:avLst/>
          </a:prstGeom>
          <a:noFill/>
          <a:ln>
            <a:noFill/>
          </a:ln>
        </p:spPr>
      </p:pic>
      <p:sp>
        <p:nvSpPr>
          <p:cNvPr id="956" name="Google Shape;956;p60"/>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957" name="Google Shape;957;p60"/>
          <p:cNvSpPr txBox="1">
            <a:spLocks noGrp="1"/>
          </p:cNvSpPr>
          <p:nvPr>
            <p:ph type="body" idx="1"/>
          </p:nvPr>
        </p:nvSpPr>
        <p:spPr>
          <a:xfrm>
            <a:off x="716650" y="1428300"/>
            <a:ext cx="3594900" cy="228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different websites:</a:t>
            </a:r>
            <a:endParaRPr/>
          </a:p>
          <a:p>
            <a:pPr marL="0" lvl="0" indent="0" algn="l" rtl="0">
              <a:spcBef>
                <a:spcPts val="1200"/>
              </a:spcBef>
              <a:spcAft>
                <a:spcPts val="0"/>
              </a:spcAft>
              <a:buNone/>
            </a:pPr>
            <a:r>
              <a:rPr lang="en" sz="1700" b="1">
                <a:solidFill>
                  <a:schemeClr val="dk2"/>
                </a:solidFill>
                <a:latin typeface="Playfair Display"/>
                <a:ea typeface="Playfair Display"/>
                <a:cs typeface="Playfair Display"/>
                <a:sym typeface="Playfair Display"/>
              </a:rPr>
              <a:t>Vectors</a:t>
            </a:r>
            <a:endParaRPr sz="1700" b="1">
              <a:solidFill>
                <a:schemeClr val="dk2"/>
              </a:solidFill>
              <a:latin typeface="Playfair Display"/>
              <a:ea typeface="Playfair Display"/>
              <a:cs typeface="Playfair Display"/>
              <a:sym typeface="Playfair Display"/>
            </a:endParaRPr>
          </a:p>
          <a:p>
            <a:pPr marL="457200" lvl="0" indent="-317500" algn="l" rtl="0">
              <a:spcBef>
                <a:spcPts val="1200"/>
              </a:spcBef>
              <a:spcAft>
                <a:spcPts val="0"/>
              </a:spcAft>
              <a:buSzPts val="1400"/>
              <a:buChar char="●"/>
            </a:pPr>
            <a:r>
              <a:rPr lang="en">
                <a:solidFill>
                  <a:schemeClr val="hlink"/>
                </a:solidFill>
                <a:uFill>
                  <a:noFill/>
                </a:uFill>
                <a:hlinkClick r:id="rId6"/>
              </a:rPr>
              <a:t>Paper texture design</a:t>
            </a:r>
            <a:endParaRPr/>
          </a:p>
          <a:p>
            <a:pPr marL="457200" lvl="0" indent="-317500" algn="l" rtl="0">
              <a:spcBef>
                <a:spcPts val="0"/>
              </a:spcBef>
              <a:spcAft>
                <a:spcPts val="0"/>
              </a:spcAft>
              <a:buSzPts val="1400"/>
              <a:buChar char="●"/>
            </a:pPr>
            <a:r>
              <a:rPr lang="en">
                <a:solidFill>
                  <a:schemeClr val="hlink"/>
                </a:solidFill>
                <a:uFill>
                  <a:noFill/>
                </a:uFill>
                <a:hlinkClick r:id="rId7"/>
              </a:rPr>
              <a:t>Thai drawn elements set</a:t>
            </a:r>
            <a:endParaRPr/>
          </a:p>
          <a:p>
            <a:pPr marL="457200" lvl="0" indent="-317500" algn="l" rtl="0">
              <a:spcBef>
                <a:spcPts val="0"/>
              </a:spcBef>
              <a:spcAft>
                <a:spcPts val="0"/>
              </a:spcAft>
              <a:buSzPts val="1400"/>
              <a:buChar char="●"/>
            </a:pPr>
            <a:r>
              <a:rPr lang="en">
                <a:solidFill>
                  <a:schemeClr val="hlink"/>
                </a:solidFill>
                <a:uFill>
                  <a:noFill/>
                </a:uFill>
                <a:hlinkClick r:id="rId8"/>
              </a:rPr>
              <a:t>Thailand hand drawing elements</a:t>
            </a:r>
            <a:endParaRPr/>
          </a:p>
        </p:txBody>
      </p:sp>
      <p:sp>
        <p:nvSpPr>
          <p:cNvPr id="958" name="Google Shape;958;p60"/>
          <p:cNvSpPr txBox="1">
            <a:spLocks noGrp="1"/>
          </p:cNvSpPr>
          <p:nvPr>
            <p:ph type="body" idx="2"/>
          </p:nvPr>
        </p:nvSpPr>
        <p:spPr>
          <a:xfrm>
            <a:off x="4832400" y="1428300"/>
            <a:ext cx="3594900" cy="228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700" b="1">
                <a:solidFill>
                  <a:schemeClr val="dk2"/>
                </a:solidFill>
                <a:latin typeface="Playfair Display"/>
                <a:ea typeface="Playfair Display"/>
                <a:cs typeface="Playfair Display"/>
                <a:sym typeface="Playfair Display"/>
              </a:rPr>
              <a:t>Photos</a:t>
            </a:r>
            <a:endParaRPr sz="1700" b="1">
              <a:solidFill>
                <a:schemeClr val="dk2"/>
              </a:solidFill>
              <a:latin typeface="Playfair Display"/>
              <a:ea typeface="Playfair Display"/>
              <a:cs typeface="Playfair Display"/>
              <a:sym typeface="Playfair Display"/>
            </a:endParaRPr>
          </a:p>
          <a:p>
            <a:pPr marL="457200" lvl="0" indent="-317500" algn="l" rtl="0">
              <a:spcBef>
                <a:spcPts val="1200"/>
              </a:spcBef>
              <a:spcAft>
                <a:spcPts val="0"/>
              </a:spcAft>
              <a:buSzPts val="1400"/>
              <a:buChar char="●"/>
            </a:pPr>
            <a:r>
              <a:rPr lang="en">
                <a:solidFill>
                  <a:schemeClr val="hlink"/>
                </a:solidFill>
                <a:uFill>
                  <a:noFill/>
                </a:uFill>
                <a:hlinkClick r:id="rId9"/>
              </a:rPr>
              <a:t>Lost tourists finding the way</a:t>
            </a:r>
            <a:endParaRPr/>
          </a:p>
          <a:p>
            <a:pPr marL="457200" lvl="0" indent="-317500" algn="l" rtl="0">
              <a:spcBef>
                <a:spcPts val="0"/>
              </a:spcBef>
              <a:spcAft>
                <a:spcPts val="0"/>
              </a:spcAft>
              <a:buSzPts val="1400"/>
              <a:buChar char="●"/>
            </a:pPr>
            <a:r>
              <a:rPr lang="en">
                <a:solidFill>
                  <a:schemeClr val="hlink"/>
                </a:solidFill>
                <a:uFill>
                  <a:noFill/>
                </a:uFill>
                <a:hlinkClick r:id="rId10"/>
              </a:rPr>
              <a:t>Bohemian personalities going on adventure together</a:t>
            </a:r>
            <a:endParaRPr/>
          </a:p>
          <a:p>
            <a:pPr marL="0" lvl="0" indent="0" algn="l" rtl="0">
              <a:spcBef>
                <a:spcPts val="1200"/>
              </a:spcBef>
              <a:spcAft>
                <a:spcPts val="0"/>
              </a:spcAft>
              <a:buNone/>
            </a:pPr>
            <a:r>
              <a:rPr lang="en" sz="1700" b="1">
                <a:solidFill>
                  <a:schemeClr val="dk2"/>
                </a:solidFill>
                <a:latin typeface="Playfair Display"/>
                <a:ea typeface="Playfair Display"/>
                <a:cs typeface="Playfair Display"/>
                <a:sym typeface="Playfair Display"/>
              </a:rPr>
              <a:t>Icon pack</a:t>
            </a:r>
            <a:endParaRPr sz="1700" b="1">
              <a:solidFill>
                <a:schemeClr val="dk2"/>
              </a:solidFill>
              <a:latin typeface="Playfair Display"/>
              <a:ea typeface="Playfair Display"/>
              <a:cs typeface="Playfair Display"/>
              <a:sym typeface="Playfair Display"/>
            </a:endParaRPr>
          </a:p>
          <a:p>
            <a:pPr marL="457200" lvl="0" indent="-317500" algn="l" rtl="0">
              <a:spcBef>
                <a:spcPts val="1200"/>
              </a:spcBef>
              <a:spcAft>
                <a:spcPts val="0"/>
              </a:spcAft>
              <a:buSzPts val="1400"/>
              <a:buChar char="●"/>
            </a:pPr>
            <a:r>
              <a:rPr lang="en">
                <a:solidFill>
                  <a:schemeClr val="hlink"/>
                </a:solidFill>
                <a:uFill>
                  <a:noFill/>
                </a:uFill>
                <a:hlinkClick r:id="rId11"/>
              </a:rPr>
              <a:t>Icon Pack: Thailand | Lineal</a:t>
            </a:r>
            <a:endParaRPr/>
          </a:p>
        </p:txBody>
      </p:sp>
      <p:pic>
        <p:nvPicPr>
          <p:cNvPr id="959" name="Google Shape;959;p60"/>
          <p:cNvPicPr preferRelativeResize="0"/>
          <p:nvPr/>
        </p:nvPicPr>
        <p:blipFill rotWithShape="1">
          <a:blip r:embed="rId12">
            <a:alphaModFix amt="70000"/>
          </a:blip>
          <a:srcRect t="42" r="20748" b="14487"/>
          <a:stretch/>
        </p:blipFill>
        <p:spPr>
          <a:xfrm rot="10800000" flipH="1">
            <a:off x="7523025" y="0"/>
            <a:ext cx="1620975" cy="1720825"/>
          </a:xfrm>
          <a:prstGeom prst="rect">
            <a:avLst/>
          </a:prstGeom>
          <a:noFill/>
          <a:ln>
            <a:noFill/>
          </a:ln>
        </p:spPr>
      </p:pic>
      <p:pic>
        <p:nvPicPr>
          <p:cNvPr id="960" name="Google Shape;960;p60"/>
          <p:cNvPicPr preferRelativeResize="0"/>
          <p:nvPr/>
        </p:nvPicPr>
        <p:blipFill rotWithShape="1">
          <a:blip r:embed="rId13">
            <a:alphaModFix amt="70000"/>
          </a:blip>
          <a:srcRect l="24058" t="62185"/>
          <a:stretch/>
        </p:blipFill>
        <p:spPr>
          <a:xfrm rot="10800000">
            <a:off x="6182601" y="4303074"/>
            <a:ext cx="2961399" cy="830001"/>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85"/>
        <p:cNvGrpSpPr/>
        <p:nvPr/>
      </p:nvGrpSpPr>
      <p:grpSpPr>
        <a:xfrm>
          <a:off x="0" y="0"/>
          <a:ext cx="0" cy="0"/>
          <a:chOff x="0" y="0"/>
          <a:chExt cx="0" cy="0"/>
        </a:xfrm>
      </p:grpSpPr>
      <p:pic>
        <p:nvPicPr>
          <p:cNvPr id="386" name="Google Shape;386;p43"/>
          <p:cNvPicPr preferRelativeResize="0"/>
          <p:nvPr/>
        </p:nvPicPr>
        <p:blipFill>
          <a:blip r:embed="rId3">
            <a:alphaModFix amt="70000"/>
          </a:blip>
          <a:stretch>
            <a:fillRect/>
          </a:stretch>
        </p:blipFill>
        <p:spPr>
          <a:xfrm flipH="1">
            <a:off x="4813961" y="561025"/>
            <a:ext cx="3403637" cy="4603499"/>
          </a:xfrm>
          <a:prstGeom prst="rect">
            <a:avLst/>
          </a:prstGeom>
          <a:noFill/>
          <a:ln>
            <a:noFill/>
          </a:ln>
        </p:spPr>
      </p:pic>
      <p:pic>
        <p:nvPicPr>
          <p:cNvPr id="387" name="Google Shape;387;p43"/>
          <p:cNvPicPr preferRelativeResize="0"/>
          <p:nvPr/>
        </p:nvPicPr>
        <p:blipFill rotWithShape="1">
          <a:blip r:embed="rId4">
            <a:alphaModFix amt="70000"/>
          </a:blip>
          <a:srcRect/>
          <a:stretch/>
        </p:blipFill>
        <p:spPr>
          <a:xfrm rot="-900000">
            <a:off x="7433362" y="4311975"/>
            <a:ext cx="1825753" cy="1334025"/>
          </a:xfrm>
          <a:prstGeom prst="rect">
            <a:avLst/>
          </a:prstGeom>
          <a:noFill/>
          <a:ln>
            <a:noFill/>
          </a:ln>
        </p:spPr>
      </p:pic>
      <p:sp>
        <p:nvSpPr>
          <p:cNvPr id="388" name="Google Shape;388;p43"/>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th-TH" dirty="0" smtClean="0"/>
              <a:t>โบราณสถาน</a:t>
            </a:r>
            <a:endParaRPr dirty="0">
              <a:solidFill>
                <a:schemeClr val="dk2"/>
              </a:solidFill>
            </a:endParaRPr>
          </a:p>
        </p:txBody>
      </p:sp>
      <p:pic>
        <p:nvPicPr>
          <p:cNvPr id="389" name="Google Shape;389;p43"/>
          <p:cNvPicPr preferRelativeResize="0"/>
          <p:nvPr/>
        </p:nvPicPr>
        <p:blipFill rotWithShape="1">
          <a:blip r:embed="rId5">
            <a:alphaModFix amt="70000"/>
          </a:blip>
          <a:srcRect l="48854" t="11441"/>
          <a:stretch/>
        </p:blipFill>
        <p:spPr>
          <a:xfrm flipH="1">
            <a:off x="8217599" y="0"/>
            <a:ext cx="926401" cy="1579172"/>
          </a:xfrm>
          <a:prstGeom prst="rect">
            <a:avLst/>
          </a:prstGeom>
          <a:noFill/>
          <a:ln>
            <a:noFill/>
          </a:ln>
        </p:spPr>
      </p:pic>
      <p:pic>
        <p:nvPicPr>
          <p:cNvPr id="390" name="Google Shape;390;p43"/>
          <p:cNvPicPr preferRelativeResize="0"/>
          <p:nvPr/>
        </p:nvPicPr>
        <p:blipFill rotWithShape="1">
          <a:blip r:embed="rId4">
            <a:alphaModFix amt="70000"/>
          </a:blip>
          <a:srcRect b="19"/>
          <a:stretch/>
        </p:blipFill>
        <p:spPr>
          <a:xfrm rot="900004">
            <a:off x="5474890" y="4303422"/>
            <a:ext cx="1825743" cy="1333728"/>
          </a:xfrm>
          <a:prstGeom prst="rect">
            <a:avLst/>
          </a:prstGeom>
          <a:noFill/>
          <a:ln>
            <a:noFill/>
          </a:ln>
        </p:spPr>
      </p:pic>
      <p:sp>
        <p:nvSpPr>
          <p:cNvPr id="391" name="Google Shape;391;p43"/>
          <p:cNvSpPr txBox="1">
            <a:spLocks noGrp="1"/>
          </p:cNvSpPr>
          <p:nvPr>
            <p:ph type="body" idx="1"/>
          </p:nvPr>
        </p:nvSpPr>
        <p:spPr>
          <a:xfrm>
            <a:off x="720000" y="1423825"/>
            <a:ext cx="3852000" cy="287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h-TH" sz="2000" dirty="0" smtClean="0">
                <a:solidFill>
                  <a:schemeClr val="dk2"/>
                </a:solidFill>
                <a:latin typeface="Playfair Display SemiBold"/>
                <a:ea typeface="Playfair Display SemiBold"/>
                <a:cs typeface="Playfair Display SemiBold"/>
                <a:sym typeface="Playfair Display SemiBold"/>
              </a:rPr>
              <a:t>ตามพระราชบัญญัติโบราณสถาน โบราณวัตถุ ศิลปวัตถุและพิพิธภัณฑ์แห่งชาติ พ.ศ.2504</a:t>
            </a:r>
            <a:endParaRPr sz="2000" dirty="0">
              <a:solidFill>
                <a:schemeClr val="dk2"/>
              </a:solidFill>
              <a:latin typeface="Playfair Display SemiBold"/>
              <a:ea typeface="Playfair Display SemiBold"/>
              <a:cs typeface="Playfair Display SemiBold"/>
              <a:sym typeface="Playfair Display SemiBold"/>
            </a:endParaRPr>
          </a:p>
          <a:p>
            <a:pPr marL="0" lvl="0" indent="0" algn="l" rtl="0">
              <a:spcBef>
                <a:spcPts val="1200"/>
              </a:spcBef>
              <a:spcAft>
                <a:spcPts val="0"/>
              </a:spcAft>
              <a:buNone/>
            </a:pPr>
            <a:r>
              <a:rPr lang="th-TH" sz="1400" dirty="0" smtClean="0"/>
              <a:t>กล่าวว่า</a:t>
            </a:r>
            <a:r>
              <a:rPr lang="en" sz="1400" dirty="0" smtClean="0"/>
              <a:t>:</a:t>
            </a:r>
            <a:endParaRPr sz="1400" dirty="0"/>
          </a:p>
          <a:p>
            <a:pPr marL="457200" lvl="0" indent="-317500" algn="l" rtl="0">
              <a:spcBef>
                <a:spcPts val="1200"/>
              </a:spcBef>
              <a:spcAft>
                <a:spcPts val="0"/>
              </a:spcAft>
              <a:buSzPts val="1400"/>
              <a:buChar char="●"/>
            </a:pPr>
            <a:r>
              <a:rPr lang="th-TH" sz="1400" dirty="0" smtClean="0"/>
              <a:t>ต้องเป็นอสังหาริมทรัพย์</a:t>
            </a:r>
          </a:p>
          <a:p>
            <a:pPr marL="457200" lvl="0" indent="-317500" algn="l" rtl="0">
              <a:spcBef>
                <a:spcPts val="1200"/>
              </a:spcBef>
              <a:spcAft>
                <a:spcPts val="0"/>
              </a:spcAft>
              <a:buSzPts val="1400"/>
              <a:buChar char="●"/>
            </a:pPr>
            <a:r>
              <a:rPr lang="th-TH" sz="1400" dirty="0" smtClean="0"/>
              <a:t>โดยอายุและลักษณะแห่งการก่อสร้าง หรือโดยหลักฐานเกี่ยวกับประวัติของอสังหาริมทรัพย์นั้นเป็นประโยชน์ทางศิลปะ ประวัติศาสตร์ โบราณคดี (อายุที่เหมาะสมนิยมใช้เกณฑ์ 100 ปี หากมีอายุเกิน 100 ปี ถือเป็น “โบราณสถานของชาติ”</a:t>
            </a:r>
            <a:endParaRPr sz="1400" dirty="0"/>
          </a:p>
        </p:txBody>
      </p:sp>
      <p:pic>
        <p:nvPicPr>
          <p:cNvPr id="392" name="Google Shape;392;p43"/>
          <p:cNvPicPr preferRelativeResize="0"/>
          <p:nvPr/>
        </p:nvPicPr>
        <p:blipFill rotWithShape="1">
          <a:blip r:embed="rId6">
            <a:alphaModFix amt="70000"/>
          </a:blip>
          <a:srcRect r="37841" b="37158"/>
          <a:stretch/>
        </p:blipFill>
        <p:spPr>
          <a:xfrm flipH="1">
            <a:off x="1" y="3854725"/>
            <a:ext cx="1343349" cy="1288776"/>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4"/>
        <p:cNvGrpSpPr/>
        <p:nvPr/>
      </p:nvGrpSpPr>
      <p:grpSpPr>
        <a:xfrm>
          <a:off x="0" y="0"/>
          <a:ext cx="0" cy="0"/>
          <a:chOff x="0" y="0"/>
          <a:chExt cx="0" cy="0"/>
        </a:xfrm>
      </p:grpSpPr>
      <p:sp>
        <p:nvSpPr>
          <p:cNvPr id="965" name="Google Shape;965;p61"/>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966" name="Google Shape;966;p61"/>
          <p:cNvSpPr txBox="1"/>
          <p:nvPr/>
        </p:nvSpPr>
        <p:spPr>
          <a:xfrm>
            <a:off x="716775"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Slidesgo School:</a:t>
            </a:r>
            <a:endParaRPr sz="1100">
              <a:solidFill>
                <a:schemeClr val="lt1"/>
              </a:solidFill>
            </a:endParaRPr>
          </a:p>
          <a:p>
            <a:pPr marL="0" lvl="0" indent="0" algn="l"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0"/>
        <p:cNvGrpSpPr/>
        <p:nvPr/>
      </p:nvGrpSpPr>
      <p:grpSpPr>
        <a:xfrm>
          <a:off x="0" y="0"/>
          <a:ext cx="0" cy="0"/>
          <a:chOff x="0" y="0"/>
          <a:chExt cx="0" cy="0"/>
        </a:xfrm>
      </p:grpSpPr>
      <p:sp>
        <p:nvSpPr>
          <p:cNvPr id="971" name="Google Shape;971;p62"/>
          <p:cNvSpPr txBox="1"/>
          <p:nvPr/>
        </p:nvSpPr>
        <p:spPr>
          <a:xfrm>
            <a:off x="716775"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Slidesgo School:</a:t>
            </a:r>
            <a:endParaRPr sz="1100">
              <a:solidFill>
                <a:schemeClr val="lt1"/>
              </a:solidFill>
            </a:endParaRPr>
          </a:p>
          <a:p>
            <a:pPr marL="0" lvl="0" indent="0" algn="l"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972" name="Google Shape;972;p62"/>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6"/>
        <p:cNvGrpSpPr/>
        <p:nvPr/>
      </p:nvGrpSpPr>
      <p:grpSpPr>
        <a:xfrm>
          <a:off x="0" y="0"/>
          <a:ext cx="0" cy="0"/>
          <a:chOff x="0" y="0"/>
          <a:chExt cx="0" cy="0"/>
        </a:xfrm>
      </p:grpSpPr>
      <p:sp>
        <p:nvSpPr>
          <p:cNvPr id="977" name="Google Shape;977;p63"/>
          <p:cNvSpPr txBox="1"/>
          <p:nvPr/>
        </p:nvSpPr>
        <p:spPr>
          <a:xfrm>
            <a:off x="723400" y="144012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Playfair Display</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https://fonts.google.com/specimen/Playfair+Display</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Raleway</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https://fonts.google.com/specimen/Raleway</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978" name="Google Shape;978;p63"/>
          <p:cNvSpPr/>
          <p:nvPr/>
        </p:nvSpPr>
        <p:spPr>
          <a:xfrm>
            <a:off x="3114465" y="3199325"/>
            <a:ext cx="791400" cy="754200"/>
          </a:xfrm>
          <a:prstGeom prst="roundRect">
            <a:avLst>
              <a:gd name="adj" fmla="val 16667"/>
            </a:avLst>
          </a:prstGeom>
          <a:solidFill>
            <a:srgbClr val="B74B4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4176285" y="3199325"/>
            <a:ext cx="791400" cy="754200"/>
          </a:xfrm>
          <a:prstGeom prst="roundRect">
            <a:avLst>
              <a:gd name="adj" fmla="val 16667"/>
            </a:avLst>
          </a:prstGeom>
          <a:solidFill>
            <a:srgbClr val="394F4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txBox="1"/>
          <p:nvPr/>
        </p:nvSpPr>
        <p:spPr>
          <a:xfrm>
            <a:off x="3114471" y="335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#b74b49</a:t>
            </a:r>
            <a:endParaRPr sz="1000">
              <a:solidFill>
                <a:srgbClr val="FFFFFF"/>
              </a:solidFill>
            </a:endParaRPr>
          </a:p>
        </p:txBody>
      </p:sp>
      <p:sp>
        <p:nvSpPr>
          <p:cNvPr id="981" name="Google Shape;981;p63"/>
          <p:cNvSpPr txBox="1"/>
          <p:nvPr/>
        </p:nvSpPr>
        <p:spPr>
          <a:xfrm>
            <a:off x="4176296" y="335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#394f42</a:t>
            </a:r>
            <a:endParaRPr sz="1000">
              <a:solidFill>
                <a:srgbClr val="FFFFFF"/>
              </a:solidFill>
            </a:endParaRPr>
          </a:p>
        </p:txBody>
      </p:sp>
      <p:sp>
        <p:nvSpPr>
          <p:cNvPr id="982" name="Google Shape;982;p6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
        <p:nvSpPr>
          <p:cNvPr id="983" name="Google Shape;983;p63"/>
          <p:cNvSpPr/>
          <p:nvPr/>
        </p:nvSpPr>
        <p:spPr>
          <a:xfrm>
            <a:off x="5238135" y="3199325"/>
            <a:ext cx="791400" cy="754200"/>
          </a:xfrm>
          <a:prstGeom prst="roundRect">
            <a:avLst>
              <a:gd name="adj" fmla="val 16667"/>
            </a:avLst>
          </a:prstGeom>
          <a:solidFill>
            <a:srgbClr val="F5F5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3"/>
          <p:cNvSpPr txBox="1"/>
          <p:nvPr/>
        </p:nvSpPr>
        <p:spPr>
          <a:xfrm>
            <a:off x="5238121" y="335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#f5f5f3</a:t>
            </a:r>
            <a:endParaRPr sz="1000">
              <a:solidFill>
                <a:schemeClr val="dk1"/>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8"/>
        <p:cNvGrpSpPr/>
        <p:nvPr/>
      </p:nvGrpSpPr>
      <p:grpSpPr>
        <a:xfrm>
          <a:off x="0" y="0"/>
          <a:ext cx="0" cy="0"/>
          <a:chOff x="0" y="0"/>
          <a:chExt cx="0" cy="0"/>
        </a:xfrm>
      </p:grpSpPr>
      <p:sp>
        <p:nvSpPr>
          <p:cNvPr id="989" name="Google Shape;989;p64"/>
          <p:cNvSpPr txBox="1"/>
          <p:nvPr/>
        </p:nvSpPr>
        <p:spPr>
          <a:xfrm>
            <a:off x="716700" y="1188000"/>
            <a:ext cx="7710600" cy="85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t>
            </a:r>
            <a:endParaRPr sz="1100">
              <a:solidFill>
                <a:srgbClr val="869FB2"/>
              </a:solidFill>
            </a:endParaRPr>
          </a:p>
        </p:txBody>
      </p:sp>
      <p:sp>
        <p:nvSpPr>
          <p:cNvPr id="990" name="Google Shape;990;p64"/>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991" name="Google Shape;991;p64"/>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992" name="Google Shape;992;p64">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b="1">
              <a:solidFill>
                <a:srgbClr val="869FB2"/>
              </a:solidFill>
            </a:endParaRPr>
          </a:p>
        </p:txBody>
      </p:sp>
      <p:sp>
        <p:nvSpPr>
          <p:cNvPr id="993" name="Google Shape;993;p64">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b="1">
              <a:solidFill>
                <a:srgbClr val="869FB2"/>
              </a:solidFill>
            </a:endParaRPr>
          </a:p>
        </p:txBody>
      </p:sp>
      <p:sp>
        <p:nvSpPr>
          <p:cNvPr id="994" name="Google Shape;994;p64">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b="1">
              <a:solidFill>
                <a:srgbClr val="869FB2"/>
              </a:solidFill>
            </a:endParaRPr>
          </a:p>
        </p:txBody>
      </p:sp>
      <p:sp>
        <p:nvSpPr>
          <p:cNvPr id="995" name="Google Shape;995;p64">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b="1">
              <a:solidFill>
                <a:srgbClr val="869FB2"/>
              </a:solidFill>
            </a:endParaRPr>
          </a:p>
        </p:txBody>
      </p:sp>
      <p:pic>
        <p:nvPicPr>
          <p:cNvPr id="996" name="Google Shape;996;p64"/>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997" name="Google Shape;997;p64"/>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998" name="Google Shape;998;p64"/>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999" name="Google Shape;999;p64"/>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000" name="Google Shape;1000;p64">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4"/>
        <p:cNvGrpSpPr/>
        <p:nvPr/>
      </p:nvGrpSpPr>
      <p:grpSpPr>
        <a:xfrm>
          <a:off x="0" y="0"/>
          <a:ext cx="0" cy="0"/>
          <a:chOff x="0" y="0"/>
          <a:chExt cx="0" cy="0"/>
        </a:xfrm>
      </p:grpSpPr>
      <p:sp>
        <p:nvSpPr>
          <p:cNvPr id="1005" name="Google Shape;1005;p65"/>
          <p:cNvSpPr txBox="1"/>
          <p:nvPr/>
        </p:nvSpPr>
        <p:spPr>
          <a:xfrm>
            <a:off x="716700" y="1188000"/>
            <a:ext cx="7710600" cy="764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006" name="Google Shape;1006;p65"/>
          <p:cNvGrpSpPr/>
          <p:nvPr/>
        </p:nvGrpSpPr>
        <p:grpSpPr>
          <a:xfrm>
            <a:off x="5117640" y="3085736"/>
            <a:ext cx="474294" cy="551291"/>
            <a:chOff x="4727025" y="1332775"/>
            <a:chExt cx="59900" cy="69625"/>
          </a:xfrm>
        </p:grpSpPr>
        <p:sp>
          <p:nvSpPr>
            <p:cNvPr id="1007" name="Google Shape;1007;p6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65"/>
          <p:cNvGrpSpPr/>
          <p:nvPr/>
        </p:nvGrpSpPr>
        <p:grpSpPr>
          <a:xfrm>
            <a:off x="5731296" y="2314340"/>
            <a:ext cx="555653" cy="557031"/>
            <a:chOff x="4820425" y="1329900"/>
            <a:chExt cx="70175" cy="70350"/>
          </a:xfrm>
        </p:grpSpPr>
        <p:sp>
          <p:nvSpPr>
            <p:cNvPr id="1010" name="Google Shape;1010;p6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65"/>
          <p:cNvGrpSpPr/>
          <p:nvPr/>
        </p:nvGrpSpPr>
        <p:grpSpPr>
          <a:xfrm>
            <a:off x="6357664" y="2318845"/>
            <a:ext cx="582574" cy="533871"/>
            <a:chOff x="4903200" y="1331525"/>
            <a:chExt cx="73575" cy="67425"/>
          </a:xfrm>
        </p:grpSpPr>
        <p:sp>
          <p:nvSpPr>
            <p:cNvPr id="1015" name="Google Shape;1015;p6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 name="Google Shape;1017;p65"/>
          <p:cNvGrpSpPr/>
          <p:nvPr/>
        </p:nvGrpSpPr>
        <p:grpSpPr>
          <a:xfrm>
            <a:off x="5717142" y="3078709"/>
            <a:ext cx="583960" cy="565345"/>
            <a:chOff x="4815575" y="1416800"/>
            <a:chExt cx="73750" cy="71400"/>
          </a:xfrm>
        </p:grpSpPr>
        <p:sp>
          <p:nvSpPr>
            <p:cNvPr id="1018" name="Google Shape;1018;p6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65"/>
          <p:cNvGrpSpPr/>
          <p:nvPr/>
        </p:nvGrpSpPr>
        <p:grpSpPr>
          <a:xfrm>
            <a:off x="6351924" y="3108896"/>
            <a:ext cx="589898" cy="504970"/>
            <a:chOff x="4902475" y="1418875"/>
            <a:chExt cx="74500" cy="63775"/>
          </a:xfrm>
        </p:grpSpPr>
        <p:sp>
          <p:nvSpPr>
            <p:cNvPr id="1022" name="Google Shape;1022;p6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5"/>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 name="Google Shape;1024;p65"/>
          <p:cNvGrpSpPr/>
          <p:nvPr/>
        </p:nvGrpSpPr>
        <p:grpSpPr>
          <a:xfrm>
            <a:off x="5727139" y="3826000"/>
            <a:ext cx="563967" cy="567127"/>
            <a:chOff x="4818100" y="1507675"/>
            <a:chExt cx="71225" cy="71625"/>
          </a:xfrm>
        </p:grpSpPr>
        <p:sp>
          <p:nvSpPr>
            <p:cNvPr id="1025" name="Google Shape;1025;p6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65"/>
          <p:cNvGrpSpPr/>
          <p:nvPr/>
        </p:nvGrpSpPr>
        <p:grpSpPr>
          <a:xfrm>
            <a:off x="5040636" y="3829461"/>
            <a:ext cx="628301" cy="588505"/>
            <a:chOff x="4721450" y="1509475"/>
            <a:chExt cx="79350" cy="74325"/>
          </a:xfrm>
        </p:grpSpPr>
        <p:sp>
          <p:nvSpPr>
            <p:cNvPr id="1030" name="Google Shape;1030;p6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65"/>
          <p:cNvGrpSpPr/>
          <p:nvPr/>
        </p:nvGrpSpPr>
        <p:grpSpPr>
          <a:xfrm>
            <a:off x="6386170" y="3814027"/>
            <a:ext cx="557038" cy="562772"/>
            <a:chOff x="4906800" y="1507500"/>
            <a:chExt cx="70350" cy="71075"/>
          </a:xfrm>
        </p:grpSpPr>
        <p:sp>
          <p:nvSpPr>
            <p:cNvPr id="1035" name="Google Shape;1035;p6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65"/>
          <p:cNvGrpSpPr/>
          <p:nvPr/>
        </p:nvGrpSpPr>
        <p:grpSpPr>
          <a:xfrm>
            <a:off x="4423778" y="2340963"/>
            <a:ext cx="517934" cy="517934"/>
            <a:chOff x="3736598" y="2170606"/>
            <a:chExt cx="404889" cy="404889"/>
          </a:xfrm>
        </p:grpSpPr>
        <p:sp>
          <p:nvSpPr>
            <p:cNvPr id="1041" name="Google Shape;1041;p6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65"/>
          <p:cNvGrpSpPr/>
          <p:nvPr/>
        </p:nvGrpSpPr>
        <p:grpSpPr>
          <a:xfrm>
            <a:off x="3690839" y="2341061"/>
            <a:ext cx="586986" cy="517740"/>
            <a:chOff x="3161917" y="2170682"/>
            <a:chExt cx="458870" cy="404737"/>
          </a:xfrm>
        </p:grpSpPr>
        <p:sp>
          <p:nvSpPr>
            <p:cNvPr id="1046" name="Google Shape;1046;p6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 name="Google Shape;1049;p65"/>
          <p:cNvGrpSpPr/>
          <p:nvPr/>
        </p:nvGrpSpPr>
        <p:grpSpPr>
          <a:xfrm>
            <a:off x="3713860" y="3102400"/>
            <a:ext cx="540943" cy="517963"/>
            <a:chOff x="3179914" y="2889488"/>
            <a:chExt cx="422876" cy="404911"/>
          </a:xfrm>
        </p:grpSpPr>
        <p:sp>
          <p:nvSpPr>
            <p:cNvPr id="1050" name="Google Shape;1050;p6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 name="Google Shape;1056;p65"/>
          <p:cNvGrpSpPr/>
          <p:nvPr/>
        </p:nvGrpSpPr>
        <p:grpSpPr>
          <a:xfrm>
            <a:off x="4414654" y="3102358"/>
            <a:ext cx="536180" cy="518047"/>
            <a:chOff x="3729467" y="2889422"/>
            <a:chExt cx="419153" cy="404977"/>
          </a:xfrm>
        </p:grpSpPr>
        <p:sp>
          <p:nvSpPr>
            <p:cNvPr id="1057" name="Google Shape;1057;p6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65"/>
          <p:cNvGrpSpPr/>
          <p:nvPr/>
        </p:nvGrpSpPr>
        <p:grpSpPr>
          <a:xfrm>
            <a:off x="1951688" y="3445787"/>
            <a:ext cx="965351" cy="134611"/>
            <a:chOff x="4411970" y="2962952"/>
            <a:chExt cx="706544" cy="104212"/>
          </a:xfrm>
        </p:grpSpPr>
        <p:sp>
          <p:nvSpPr>
            <p:cNvPr id="1065" name="Google Shape;1065;p6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65"/>
          <p:cNvGrpSpPr/>
          <p:nvPr/>
        </p:nvGrpSpPr>
        <p:grpSpPr>
          <a:xfrm>
            <a:off x="1951688" y="3041077"/>
            <a:ext cx="960158" cy="289172"/>
            <a:chOff x="4411970" y="2726085"/>
            <a:chExt cx="643107" cy="193659"/>
          </a:xfrm>
        </p:grpSpPr>
        <p:sp>
          <p:nvSpPr>
            <p:cNvPr id="1070" name="Google Shape;1070;p6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65"/>
          <p:cNvGrpSpPr/>
          <p:nvPr/>
        </p:nvGrpSpPr>
        <p:grpSpPr>
          <a:xfrm>
            <a:off x="960185" y="3295400"/>
            <a:ext cx="811503" cy="252584"/>
            <a:chOff x="4411970" y="4340222"/>
            <a:chExt cx="779467" cy="242683"/>
          </a:xfrm>
        </p:grpSpPr>
        <p:sp>
          <p:nvSpPr>
            <p:cNvPr id="1074" name="Google Shape;1074;p6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65"/>
          <p:cNvGrpSpPr/>
          <p:nvPr/>
        </p:nvGrpSpPr>
        <p:grpSpPr>
          <a:xfrm>
            <a:off x="1951688" y="2709308"/>
            <a:ext cx="965160" cy="216230"/>
            <a:chOff x="4411970" y="2468674"/>
            <a:chExt cx="747317" cy="167425"/>
          </a:xfrm>
        </p:grpSpPr>
        <p:sp>
          <p:nvSpPr>
            <p:cNvPr id="1078" name="Google Shape;1078;p6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 name="Google Shape;1080;p65"/>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 name="Google Shape;1081;p65"/>
          <p:cNvGrpSpPr/>
          <p:nvPr/>
        </p:nvGrpSpPr>
        <p:grpSpPr>
          <a:xfrm>
            <a:off x="959254" y="2334687"/>
            <a:ext cx="1959041" cy="208784"/>
            <a:chOff x="6336019" y="3733725"/>
            <a:chExt cx="2566206" cy="351310"/>
          </a:xfrm>
        </p:grpSpPr>
        <p:sp>
          <p:nvSpPr>
            <p:cNvPr id="1082" name="Google Shape;1082;p65"/>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5"/>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5"/>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5"/>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65"/>
          <p:cNvGrpSpPr/>
          <p:nvPr/>
        </p:nvGrpSpPr>
        <p:grpSpPr>
          <a:xfrm>
            <a:off x="1951688" y="3950602"/>
            <a:ext cx="946551" cy="153200"/>
            <a:chOff x="4404545" y="3301592"/>
            <a:chExt cx="782403" cy="129272"/>
          </a:xfrm>
        </p:grpSpPr>
        <p:sp>
          <p:nvSpPr>
            <p:cNvPr id="1087" name="Google Shape;1087;p6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5"/>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65"/>
          <p:cNvGrpSpPr/>
          <p:nvPr/>
        </p:nvGrpSpPr>
        <p:grpSpPr>
          <a:xfrm>
            <a:off x="1951688" y="3695937"/>
            <a:ext cx="962257" cy="139127"/>
            <a:chOff x="4411970" y="3131459"/>
            <a:chExt cx="710520" cy="117397"/>
          </a:xfrm>
        </p:grpSpPr>
        <p:sp>
          <p:nvSpPr>
            <p:cNvPr id="1090" name="Google Shape;1090;p6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 name="Google Shape;1092;p65"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 name="Google Shape;1093;p65"/>
          <p:cNvGrpSpPr/>
          <p:nvPr/>
        </p:nvGrpSpPr>
        <p:grpSpPr>
          <a:xfrm>
            <a:off x="951833" y="3621603"/>
            <a:ext cx="823838" cy="458988"/>
            <a:chOff x="4411970" y="1801825"/>
            <a:chExt cx="734586" cy="409262"/>
          </a:xfrm>
        </p:grpSpPr>
        <p:sp>
          <p:nvSpPr>
            <p:cNvPr id="1094" name="Google Shape;1094;p6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65"/>
          <p:cNvGrpSpPr/>
          <p:nvPr/>
        </p:nvGrpSpPr>
        <p:grpSpPr>
          <a:xfrm>
            <a:off x="3056804" y="2339173"/>
            <a:ext cx="521514" cy="521514"/>
            <a:chOff x="5681300" y="2527788"/>
            <a:chExt cx="805800" cy="805800"/>
          </a:xfrm>
        </p:grpSpPr>
        <p:sp>
          <p:nvSpPr>
            <p:cNvPr id="1097" name="Google Shape;1097;p65"/>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65"/>
          <p:cNvGrpSpPr/>
          <p:nvPr/>
        </p:nvGrpSpPr>
        <p:grpSpPr>
          <a:xfrm>
            <a:off x="3051044" y="3094865"/>
            <a:ext cx="533033" cy="533033"/>
            <a:chOff x="4049800" y="640400"/>
            <a:chExt cx="858900" cy="858900"/>
          </a:xfrm>
        </p:grpSpPr>
        <p:sp>
          <p:nvSpPr>
            <p:cNvPr id="1100" name="Google Shape;1100;p65"/>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5"/>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 name="Google Shape;1102;p65"/>
          <p:cNvGrpSpPr/>
          <p:nvPr/>
        </p:nvGrpSpPr>
        <p:grpSpPr>
          <a:xfrm>
            <a:off x="2976527" y="3772543"/>
            <a:ext cx="682068" cy="682068"/>
            <a:chOff x="5080188" y="927900"/>
            <a:chExt cx="961200" cy="961200"/>
          </a:xfrm>
        </p:grpSpPr>
        <p:sp>
          <p:nvSpPr>
            <p:cNvPr id="1103" name="Google Shape;1103;p65"/>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5"/>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5"/>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5"/>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65"/>
          <p:cNvGrpSpPr/>
          <p:nvPr/>
        </p:nvGrpSpPr>
        <p:grpSpPr>
          <a:xfrm>
            <a:off x="4440026" y="3869234"/>
            <a:ext cx="505650" cy="504006"/>
            <a:chOff x="6039282" y="1042577"/>
            <a:chExt cx="734315" cy="731929"/>
          </a:xfrm>
        </p:grpSpPr>
        <p:sp>
          <p:nvSpPr>
            <p:cNvPr id="1112" name="Google Shape;1112;p6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 name="Google Shape;1133;p65"/>
          <p:cNvGrpSpPr/>
          <p:nvPr/>
        </p:nvGrpSpPr>
        <p:grpSpPr>
          <a:xfrm>
            <a:off x="5052628" y="2298862"/>
            <a:ext cx="567744" cy="602136"/>
            <a:chOff x="1825800" y="1651625"/>
            <a:chExt cx="539989" cy="571775"/>
          </a:xfrm>
        </p:grpSpPr>
        <p:sp>
          <p:nvSpPr>
            <p:cNvPr id="1134" name="Google Shape;1134;p65"/>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5"/>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5"/>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 name="Google Shape;1138;p65"/>
          <p:cNvGrpSpPr/>
          <p:nvPr/>
        </p:nvGrpSpPr>
        <p:grpSpPr>
          <a:xfrm>
            <a:off x="3727557" y="3855579"/>
            <a:ext cx="508123" cy="507955"/>
            <a:chOff x="1897577" y="2802432"/>
            <a:chExt cx="492176" cy="492014"/>
          </a:xfrm>
        </p:grpSpPr>
        <p:sp>
          <p:nvSpPr>
            <p:cNvPr id="1139" name="Google Shape;1139;p65"/>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5"/>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5"/>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5"/>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5"/>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5"/>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5"/>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5"/>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5"/>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5"/>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5"/>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 name="Google Shape;1151;p65"/>
          <p:cNvGrpSpPr/>
          <p:nvPr/>
        </p:nvGrpSpPr>
        <p:grpSpPr>
          <a:xfrm>
            <a:off x="959087" y="4169123"/>
            <a:ext cx="809227" cy="200842"/>
            <a:chOff x="2013045" y="4813233"/>
            <a:chExt cx="921986" cy="228854"/>
          </a:xfrm>
        </p:grpSpPr>
        <p:sp>
          <p:nvSpPr>
            <p:cNvPr id="1152" name="Google Shape;1152;p65"/>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5"/>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65"/>
          <p:cNvGrpSpPr/>
          <p:nvPr/>
        </p:nvGrpSpPr>
        <p:grpSpPr>
          <a:xfrm>
            <a:off x="967547" y="2656004"/>
            <a:ext cx="792421" cy="269941"/>
            <a:chOff x="1046767" y="4756633"/>
            <a:chExt cx="859646" cy="292841"/>
          </a:xfrm>
        </p:grpSpPr>
        <p:sp>
          <p:nvSpPr>
            <p:cNvPr id="1155" name="Google Shape;1155;p65"/>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5"/>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5"/>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 name="Google Shape;1158;p65"/>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5"/>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5"/>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5"/>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 name="Google Shape;1162;p65"/>
          <p:cNvGrpSpPr/>
          <p:nvPr/>
        </p:nvGrpSpPr>
        <p:grpSpPr>
          <a:xfrm>
            <a:off x="7103403" y="2550562"/>
            <a:ext cx="166473" cy="141497"/>
            <a:chOff x="4660325" y="1866850"/>
            <a:chExt cx="68350" cy="58100"/>
          </a:xfrm>
        </p:grpSpPr>
        <p:sp>
          <p:nvSpPr>
            <p:cNvPr id="1163" name="Google Shape;1163;p6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65"/>
          <p:cNvGrpSpPr/>
          <p:nvPr/>
        </p:nvGrpSpPr>
        <p:grpSpPr>
          <a:xfrm>
            <a:off x="7412747" y="2576286"/>
            <a:ext cx="162515" cy="90049"/>
            <a:chOff x="4791775" y="1877500"/>
            <a:chExt cx="66725" cy="36975"/>
          </a:xfrm>
        </p:grpSpPr>
        <p:sp>
          <p:nvSpPr>
            <p:cNvPr id="1166" name="Google Shape;1166;p6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65"/>
          <p:cNvGrpSpPr/>
          <p:nvPr/>
        </p:nvGrpSpPr>
        <p:grpSpPr>
          <a:xfrm>
            <a:off x="7734460" y="2576286"/>
            <a:ext cx="144979" cy="90049"/>
            <a:chOff x="4923925" y="1877500"/>
            <a:chExt cx="59525" cy="36975"/>
          </a:xfrm>
        </p:grpSpPr>
        <p:sp>
          <p:nvSpPr>
            <p:cNvPr id="1169" name="Google Shape;1169;p6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65"/>
          <p:cNvGrpSpPr/>
          <p:nvPr/>
        </p:nvGrpSpPr>
        <p:grpSpPr>
          <a:xfrm>
            <a:off x="8028952" y="2558477"/>
            <a:ext cx="141447" cy="125667"/>
            <a:chOff x="5058450" y="1870100"/>
            <a:chExt cx="58075" cy="51600"/>
          </a:xfrm>
        </p:grpSpPr>
        <p:sp>
          <p:nvSpPr>
            <p:cNvPr id="1172" name="Google Shape;1172;p6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 name="Google Shape;1174;p65"/>
          <p:cNvGrpSpPr/>
          <p:nvPr/>
        </p:nvGrpSpPr>
        <p:grpSpPr>
          <a:xfrm>
            <a:off x="7443466" y="2980885"/>
            <a:ext cx="101077" cy="107645"/>
            <a:chOff x="4811425" y="2065025"/>
            <a:chExt cx="41500" cy="44200"/>
          </a:xfrm>
        </p:grpSpPr>
        <p:sp>
          <p:nvSpPr>
            <p:cNvPr id="1175" name="Google Shape;1175;p6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 name="Google Shape;1177;p65"/>
          <p:cNvGrpSpPr/>
          <p:nvPr/>
        </p:nvGrpSpPr>
        <p:grpSpPr>
          <a:xfrm>
            <a:off x="7735904" y="2981098"/>
            <a:ext cx="120867" cy="107218"/>
            <a:chOff x="4929875" y="2065025"/>
            <a:chExt cx="49625" cy="44025"/>
          </a:xfrm>
        </p:grpSpPr>
        <p:sp>
          <p:nvSpPr>
            <p:cNvPr id="1178" name="Google Shape;1178;p6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 name="Google Shape;1180;p65"/>
          <p:cNvGrpSpPr/>
          <p:nvPr/>
        </p:nvGrpSpPr>
        <p:grpSpPr>
          <a:xfrm>
            <a:off x="8064572" y="2984112"/>
            <a:ext cx="70206" cy="101191"/>
            <a:chOff x="5083925" y="2066350"/>
            <a:chExt cx="28825" cy="41550"/>
          </a:xfrm>
        </p:grpSpPr>
        <p:sp>
          <p:nvSpPr>
            <p:cNvPr id="1181" name="Google Shape;1181;p6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65"/>
          <p:cNvGrpSpPr/>
          <p:nvPr/>
        </p:nvGrpSpPr>
        <p:grpSpPr>
          <a:xfrm>
            <a:off x="7096126" y="2999759"/>
            <a:ext cx="181026" cy="69896"/>
            <a:chOff x="4659775" y="2072775"/>
            <a:chExt cx="74325" cy="28700"/>
          </a:xfrm>
        </p:grpSpPr>
        <p:sp>
          <p:nvSpPr>
            <p:cNvPr id="1184" name="Google Shape;1184;p6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 name="Google Shape;1187;p65"/>
          <p:cNvGrpSpPr/>
          <p:nvPr/>
        </p:nvGrpSpPr>
        <p:grpSpPr>
          <a:xfrm>
            <a:off x="8015982" y="2790324"/>
            <a:ext cx="167387" cy="89197"/>
            <a:chOff x="4662475" y="1976500"/>
            <a:chExt cx="68725" cy="36625"/>
          </a:xfrm>
        </p:grpSpPr>
        <p:sp>
          <p:nvSpPr>
            <p:cNvPr id="1188" name="Google Shape;1188;p6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 name="Google Shape;1191;p65"/>
          <p:cNvGrpSpPr/>
          <p:nvPr/>
        </p:nvGrpSpPr>
        <p:grpSpPr>
          <a:xfrm>
            <a:off x="7712887" y="2793764"/>
            <a:ext cx="166899" cy="82317"/>
            <a:chOff x="4920150" y="1977875"/>
            <a:chExt cx="68525" cy="33800"/>
          </a:xfrm>
        </p:grpSpPr>
        <p:sp>
          <p:nvSpPr>
            <p:cNvPr id="1192" name="Google Shape;1192;p6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 name="Google Shape;1195;p65"/>
          <p:cNvGrpSpPr/>
          <p:nvPr/>
        </p:nvGrpSpPr>
        <p:grpSpPr>
          <a:xfrm>
            <a:off x="7124044" y="3197682"/>
            <a:ext cx="125190" cy="127859"/>
            <a:chOff x="4676550" y="2160575"/>
            <a:chExt cx="51400" cy="52500"/>
          </a:xfrm>
        </p:grpSpPr>
        <p:sp>
          <p:nvSpPr>
            <p:cNvPr id="1196" name="Google Shape;1196;p6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 name="Google Shape;1199;p65"/>
          <p:cNvGrpSpPr/>
          <p:nvPr/>
        </p:nvGrpSpPr>
        <p:grpSpPr>
          <a:xfrm>
            <a:off x="7421302" y="3204714"/>
            <a:ext cx="145405" cy="113794"/>
            <a:chOff x="4768325" y="2163475"/>
            <a:chExt cx="59700" cy="46725"/>
          </a:xfrm>
        </p:grpSpPr>
        <p:sp>
          <p:nvSpPr>
            <p:cNvPr id="1200" name="Google Shape;1200;p6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 name="Google Shape;1202;p65"/>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5"/>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5"/>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5"/>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5"/>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5"/>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 name="Google Shape;1208;p65"/>
          <p:cNvGrpSpPr/>
          <p:nvPr/>
        </p:nvGrpSpPr>
        <p:grpSpPr>
          <a:xfrm>
            <a:off x="7437621" y="3459808"/>
            <a:ext cx="112768" cy="106853"/>
            <a:chOff x="4768575" y="2253950"/>
            <a:chExt cx="46300" cy="43875"/>
          </a:xfrm>
        </p:grpSpPr>
        <p:sp>
          <p:nvSpPr>
            <p:cNvPr id="1209" name="Google Shape;1209;p6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65"/>
          <p:cNvGrpSpPr/>
          <p:nvPr/>
        </p:nvGrpSpPr>
        <p:grpSpPr>
          <a:xfrm>
            <a:off x="7737243" y="3948834"/>
            <a:ext cx="118187" cy="146246"/>
            <a:chOff x="4960900" y="2433225"/>
            <a:chExt cx="48525" cy="60050"/>
          </a:xfrm>
        </p:grpSpPr>
        <p:sp>
          <p:nvSpPr>
            <p:cNvPr id="1212" name="Google Shape;1212;p6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 name="Google Shape;1214;p65"/>
          <p:cNvGrpSpPr/>
          <p:nvPr/>
        </p:nvGrpSpPr>
        <p:grpSpPr>
          <a:xfrm>
            <a:off x="7425808" y="4212895"/>
            <a:ext cx="136394" cy="143810"/>
            <a:chOff x="4854075" y="2527625"/>
            <a:chExt cx="56000" cy="59050"/>
          </a:xfrm>
        </p:grpSpPr>
        <p:sp>
          <p:nvSpPr>
            <p:cNvPr id="1215" name="Google Shape;1215;p6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 name="Google Shape;1217;p65"/>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5"/>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5"/>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 name="Google Shape;1220;p65"/>
          <p:cNvGrpSpPr/>
          <p:nvPr/>
        </p:nvGrpSpPr>
        <p:grpSpPr>
          <a:xfrm>
            <a:off x="8050020" y="3676639"/>
            <a:ext cx="99312" cy="160797"/>
            <a:chOff x="5059700" y="2334775"/>
            <a:chExt cx="40775" cy="66025"/>
          </a:xfrm>
        </p:grpSpPr>
        <p:sp>
          <p:nvSpPr>
            <p:cNvPr id="1221" name="Google Shape;1221;p6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 name="Google Shape;1230;p65"/>
          <p:cNvGrpSpPr/>
          <p:nvPr/>
        </p:nvGrpSpPr>
        <p:grpSpPr>
          <a:xfrm>
            <a:off x="8007184" y="3941771"/>
            <a:ext cx="184984" cy="160371"/>
            <a:chOff x="5037700" y="2430325"/>
            <a:chExt cx="75950" cy="65850"/>
          </a:xfrm>
        </p:grpSpPr>
        <p:sp>
          <p:nvSpPr>
            <p:cNvPr id="1231" name="Google Shape;1231;p6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 name="Google Shape;1233;p65"/>
          <p:cNvGrpSpPr/>
          <p:nvPr/>
        </p:nvGrpSpPr>
        <p:grpSpPr>
          <a:xfrm>
            <a:off x="7426689" y="3708223"/>
            <a:ext cx="173014" cy="97629"/>
            <a:chOff x="4756975" y="2341800"/>
            <a:chExt cx="91975" cy="51925"/>
          </a:xfrm>
        </p:grpSpPr>
        <p:sp>
          <p:nvSpPr>
            <p:cNvPr id="1234" name="Google Shape;1234;p6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65"/>
          <p:cNvGrpSpPr/>
          <p:nvPr/>
        </p:nvGrpSpPr>
        <p:grpSpPr>
          <a:xfrm>
            <a:off x="7693626" y="4196920"/>
            <a:ext cx="212497" cy="175761"/>
            <a:chOff x="4943575" y="2516350"/>
            <a:chExt cx="98675" cy="81700"/>
          </a:xfrm>
        </p:grpSpPr>
        <p:sp>
          <p:nvSpPr>
            <p:cNvPr id="1255" name="Google Shape;1255;p6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6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6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6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 name="Google Shape;1333;p65"/>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5"/>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5"/>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5"/>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5"/>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grpSp>
        <p:nvGrpSpPr>
          <p:cNvPr id="1342" name="Google Shape;1342;p66"/>
          <p:cNvGrpSpPr/>
          <p:nvPr/>
        </p:nvGrpSpPr>
        <p:grpSpPr>
          <a:xfrm>
            <a:off x="752796" y="2869970"/>
            <a:ext cx="2622876" cy="1333540"/>
            <a:chOff x="238125" y="1038125"/>
            <a:chExt cx="7146800" cy="3633625"/>
          </a:xfrm>
        </p:grpSpPr>
        <p:sp>
          <p:nvSpPr>
            <p:cNvPr id="1343" name="Google Shape;1343;p6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6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6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6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5" name="Google Shape;2915;p66"/>
          <p:cNvGrpSpPr/>
          <p:nvPr/>
        </p:nvGrpSpPr>
        <p:grpSpPr>
          <a:xfrm>
            <a:off x="6681268" y="3584496"/>
            <a:ext cx="560636" cy="516497"/>
            <a:chOff x="6652051" y="3714143"/>
            <a:chExt cx="560636" cy="516497"/>
          </a:xfrm>
        </p:grpSpPr>
        <p:grpSp>
          <p:nvGrpSpPr>
            <p:cNvPr id="2916" name="Google Shape;2916;p66"/>
            <p:cNvGrpSpPr/>
            <p:nvPr/>
          </p:nvGrpSpPr>
          <p:grpSpPr>
            <a:xfrm>
              <a:off x="6669657" y="3716715"/>
              <a:ext cx="466768" cy="464314"/>
              <a:chOff x="3139766" y="765669"/>
              <a:chExt cx="886380" cy="881888"/>
            </a:xfrm>
          </p:grpSpPr>
          <p:grpSp>
            <p:nvGrpSpPr>
              <p:cNvPr id="2917" name="Google Shape;2917;p66"/>
              <p:cNvGrpSpPr/>
              <p:nvPr/>
            </p:nvGrpSpPr>
            <p:grpSpPr>
              <a:xfrm>
                <a:off x="3139766" y="765669"/>
                <a:ext cx="886380" cy="881888"/>
                <a:chOff x="3139766" y="765669"/>
                <a:chExt cx="886380" cy="881888"/>
              </a:xfrm>
            </p:grpSpPr>
            <p:sp>
              <p:nvSpPr>
                <p:cNvPr id="2918" name="Google Shape;2918;p66"/>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6"/>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6"/>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6"/>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6"/>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6"/>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6"/>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6"/>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6"/>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7" name="Google Shape;2927;p66"/>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6"/>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6"/>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6"/>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1" name="Google Shape;2931;p66"/>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2" name="Google Shape;2932;p66"/>
          <p:cNvGrpSpPr/>
          <p:nvPr/>
        </p:nvGrpSpPr>
        <p:grpSpPr>
          <a:xfrm>
            <a:off x="7679978" y="3065079"/>
            <a:ext cx="104231" cy="320340"/>
            <a:chOff x="7564426" y="3224343"/>
            <a:chExt cx="119985" cy="368801"/>
          </a:xfrm>
        </p:grpSpPr>
        <p:sp>
          <p:nvSpPr>
            <p:cNvPr id="2933" name="Google Shape;2933;p6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5" name="Google Shape;2935;p66"/>
          <p:cNvGrpSpPr/>
          <p:nvPr/>
        </p:nvGrpSpPr>
        <p:grpSpPr>
          <a:xfrm>
            <a:off x="7379466" y="3059180"/>
            <a:ext cx="189489" cy="332132"/>
            <a:chOff x="8370831" y="3202002"/>
            <a:chExt cx="218129" cy="382376"/>
          </a:xfrm>
        </p:grpSpPr>
        <p:sp>
          <p:nvSpPr>
            <p:cNvPr id="2936" name="Google Shape;2936;p6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 name="Google Shape;2938;p66"/>
          <p:cNvGrpSpPr/>
          <p:nvPr/>
        </p:nvGrpSpPr>
        <p:grpSpPr>
          <a:xfrm>
            <a:off x="8102855" y="3470312"/>
            <a:ext cx="309429" cy="267000"/>
            <a:chOff x="6742064" y="3750480"/>
            <a:chExt cx="399315" cy="344560"/>
          </a:xfrm>
        </p:grpSpPr>
        <p:sp>
          <p:nvSpPr>
            <p:cNvPr id="2939" name="Google Shape;2939;p6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1" name="Google Shape;2941;p66"/>
          <p:cNvGrpSpPr/>
          <p:nvPr/>
        </p:nvGrpSpPr>
        <p:grpSpPr>
          <a:xfrm>
            <a:off x="7641874" y="3821360"/>
            <a:ext cx="180437" cy="281608"/>
            <a:chOff x="7248525" y="3739696"/>
            <a:chExt cx="230531" cy="359790"/>
          </a:xfrm>
        </p:grpSpPr>
        <p:sp>
          <p:nvSpPr>
            <p:cNvPr id="2942" name="Google Shape;2942;p6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4" name="Google Shape;2944;p66"/>
          <p:cNvGrpSpPr/>
          <p:nvPr/>
        </p:nvGrpSpPr>
        <p:grpSpPr>
          <a:xfrm>
            <a:off x="7887794" y="3464584"/>
            <a:ext cx="162896" cy="278710"/>
            <a:chOff x="7601242" y="3729267"/>
            <a:chExt cx="222566" cy="380803"/>
          </a:xfrm>
        </p:grpSpPr>
        <p:sp>
          <p:nvSpPr>
            <p:cNvPr id="2945" name="Google Shape;2945;p6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7" name="Google Shape;2947;p66"/>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8" name="Google Shape;2948;p66"/>
          <p:cNvGrpSpPr/>
          <p:nvPr/>
        </p:nvGrpSpPr>
        <p:grpSpPr>
          <a:xfrm>
            <a:off x="7377439" y="3465724"/>
            <a:ext cx="193543" cy="275990"/>
            <a:chOff x="8304647" y="3738687"/>
            <a:chExt cx="225076" cy="320956"/>
          </a:xfrm>
        </p:grpSpPr>
        <p:sp>
          <p:nvSpPr>
            <p:cNvPr id="2949" name="Google Shape;2949;p66"/>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66"/>
          <p:cNvGrpSpPr/>
          <p:nvPr/>
        </p:nvGrpSpPr>
        <p:grpSpPr>
          <a:xfrm>
            <a:off x="7649932" y="3465724"/>
            <a:ext cx="178492" cy="275990"/>
            <a:chOff x="8615101" y="3738687"/>
            <a:chExt cx="207573" cy="320956"/>
          </a:xfrm>
        </p:grpSpPr>
        <p:sp>
          <p:nvSpPr>
            <p:cNvPr id="2953" name="Google Shape;2953;p6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6" name="Google Shape;2956;p66"/>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7" name="Google Shape;2957;p66"/>
          <p:cNvGrpSpPr/>
          <p:nvPr/>
        </p:nvGrpSpPr>
        <p:grpSpPr>
          <a:xfrm>
            <a:off x="7875463" y="3868385"/>
            <a:ext cx="187557" cy="187557"/>
            <a:chOff x="8565775" y="671075"/>
            <a:chExt cx="441000" cy="441000"/>
          </a:xfrm>
        </p:grpSpPr>
        <p:sp>
          <p:nvSpPr>
            <p:cNvPr id="2958" name="Google Shape;2958;p66"/>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6"/>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0" name="Google Shape;2960;p66"/>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6"/>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2" name="Google Shape;2962;p66"/>
          <p:cNvGrpSpPr/>
          <p:nvPr/>
        </p:nvGrpSpPr>
        <p:grpSpPr>
          <a:xfrm>
            <a:off x="6029935" y="2940910"/>
            <a:ext cx="587865" cy="517731"/>
            <a:chOff x="6000718" y="3070557"/>
            <a:chExt cx="587865" cy="517731"/>
          </a:xfrm>
        </p:grpSpPr>
        <p:sp>
          <p:nvSpPr>
            <p:cNvPr id="2963" name="Google Shape;2963;p66"/>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6"/>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6"/>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6"/>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6"/>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6"/>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6"/>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6"/>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6"/>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6"/>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3" name="Google Shape;2973;p66"/>
          <p:cNvGrpSpPr/>
          <p:nvPr/>
        </p:nvGrpSpPr>
        <p:grpSpPr>
          <a:xfrm>
            <a:off x="6044740" y="3584570"/>
            <a:ext cx="557665" cy="516387"/>
            <a:chOff x="6015523" y="3714217"/>
            <a:chExt cx="557665" cy="516387"/>
          </a:xfrm>
        </p:grpSpPr>
        <p:grpSp>
          <p:nvGrpSpPr>
            <p:cNvPr id="2974" name="Google Shape;2974;p66"/>
            <p:cNvGrpSpPr/>
            <p:nvPr/>
          </p:nvGrpSpPr>
          <p:grpSpPr>
            <a:xfrm>
              <a:off x="6036094" y="3716980"/>
              <a:ext cx="529822" cy="510480"/>
              <a:chOff x="3148311" y="-545634"/>
              <a:chExt cx="1006118" cy="969572"/>
            </a:xfrm>
          </p:grpSpPr>
          <p:sp>
            <p:nvSpPr>
              <p:cNvPr id="2975" name="Google Shape;2975;p66"/>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6"/>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6"/>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6"/>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6"/>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6"/>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6"/>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6"/>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6"/>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6"/>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5" name="Google Shape;2985;p66"/>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6" name="Google Shape;2986;p66"/>
          <p:cNvGrpSpPr/>
          <p:nvPr/>
        </p:nvGrpSpPr>
        <p:grpSpPr>
          <a:xfrm>
            <a:off x="6673522" y="2943981"/>
            <a:ext cx="576302" cy="511871"/>
            <a:chOff x="6644304" y="3073628"/>
            <a:chExt cx="576302" cy="511871"/>
          </a:xfrm>
        </p:grpSpPr>
        <p:grpSp>
          <p:nvGrpSpPr>
            <p:cNvPr id="2987" name="Google Shape;2987;p66"/>
            <p:cNvGrpSpPr/>
            <p:nvPr/>
          </p:nvGrpSpPr>
          <p:grpSpPr>
            <a:xfrm>
              <a:off x="6712169" y="3073651"/>
              <a:ext cx="481611" cy="506713"/>
              <a:chOff x="1833536" y="-546641"/>
              <a:chExt cx="914567" cy="962419"/>
            </a:xfrm>
          </p:grpSpPr>
          <p:grpSp>
            <p:nvGrpSpPr>
              <p:cNvPr id="2988" name="Google Shape;2988;p66"/>
              <p:cNvGrpSpPr/>
              <p:nvPr/>
            </p:nvGrpSpPr>
            <p:grpSpPr>
              <a:xfrm>
                <a:off x="1833536" y="-524249"/>
                <a:ext cx="914567" cy="940027"/>
                <a:chOff x="1833536" y="-524249"/>
                <a:chExt cx="914567" cy="940027"/>
              </a:xfrm>
            </p:grpSpPr>
            <p:sp>
              <p:nvSpPr>
                <p:cNvPr id="2989" name="Google Shape;2989;p66"/>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6"/>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6"/>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6"/>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6"/>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4" name="Google Shape;2994;p66"/>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6"/>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6"/>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6"/>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8" name="Google Shape;2998;p6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9" name="Google Shape;2999;p66"/>
          <p:cNvGrpSpPr/>
          <p:nvPr/>
        </p:nvGrpSpPr>
        <p:grpSpPr>
          <a:xfrm>
            <a:off x="5938558" y="1033351"/>
            <a:ext cx="2435960" cy="1297725"/>
            <a:chOff x="233350" y="949250"/>
            <a:chExt cx="7137300" cy="3802300"/>
          </a:xfrm>
        </p:grpSpPr>
        <p:sp>
          <p:nvSpPr>
            <p:cNvPr id="3000" name="Google Shape;3000;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1" name="Google Shape;3051;p66"/>
          <p:cNvGrpSpPr/>
          <p:nvPr/>
        </p:nvGrpSpPr>
        <p:grpSpPr>
          <a:xfrm>
            <a:off x="731715" y="995041"/>
            <a:ext cx="2665073" cy="1317140"/>
            <a:chOff x="793334" y="1192826"/>
            <a:chExt cx="2665073" cy="1317140"/>
          </a:xfrm>
        </p:grpSpPr>
        <p:sp>
          <p:nvSpPr>
            <p:cNvPr id="3052" name="Google Shape;3052;p66"/>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6"/>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6"/>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6"/>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6"/>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6"/>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6"/>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6"/>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6"/>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6"/>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6"/>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6"/>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6"/>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6"/>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6"/>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6"/>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6"/>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6"/>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6"/>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6"/>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6"/>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6"/>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6"/>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6"/>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6"/>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6"/>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6"/>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6"/>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6"/>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6"/>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6"/>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6"/>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6"/>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6"/>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6"/>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6"/>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6"/>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6"/>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6"/>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6"/>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6"/>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6"/>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6"/>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6"/>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6"/>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6"/>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6"/>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6"/>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6"/>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6"/>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6"/>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6"/>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6"/>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6"/>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6"/>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6"/>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6"/>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6"/>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6"/>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6"/>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6"/>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6"/>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6"/>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6"/>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6"/>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6"/>
            <p:cNvSpPr/>
            <p:nvPr/>
          </p:nvSpPr>
          <p:spPr>
            <a:xfrm>
              <a:off x="2185707" y="226682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6"/>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6"/>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6"/>
            <p:cNvSpPr/>
            <p:nvPr/>
          </p:nvSpPr>
          <p:spPr>
            <a:xfrm>
              <a:off x="2184336" y="226682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6"/>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6"/>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6"/>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6"/>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6"/>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6"/>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6"/>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6"/>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6"/>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6"/>
            <p:cNvSpPr/>
            <p:nvPr/>
          </p:nvSpPr>
          <p:spPr>
            <a:xfrm>
              <a:off x="2201728" y="225032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6"/>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6"/>
            <p:cNvSpPr/>
            <p:nvPr/>
          </p:nvSpPr>
          <p:spPr>
            <a:xfrm>
              <a:off x="2203113" y="225041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6"/>
            <p:cNvSpPr/>
            <p:nvPr/>
          </p:nvSpPr>
          <p:spPr>
            <a:xfrm>
              <a:off x="2195021" y="223568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6"/>
            <p:cNvSpPr/>
            <p:nvPr/>
          </p:nvSpPr>
          <p:spPr>
            <a:xfrm>
              <a:off x="2195211" y="223593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6"/>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6"/>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6"/>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6"/>
            <p:cNvSpPr/>
            <p:nvPr/>
          </p:nvSpPr>
          <p:spPr>
            <a:xfrm>
              <a:off x="2203588" y="225041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6"/>
            <p:cNvSpPr/>
            <p:nvPr/>
          </p:nvSpPr>
          <p:spPr>
            <a:xfrm>
              <a:off x="2195116" y="223583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6"/>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6"/>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6"/>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6"/>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6"/>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6"/>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6"/>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6"/>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6"/>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6"/>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6"/>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6"/>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6"/>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6"/>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6"/>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6"/>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6"/>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6"/>
            <p:cNvSpPr/>
            <p:nvPr/>
          </p:nvSpPr>
          <p:spPr>
            <a:xfrm>
              <a:off x="2276445" y="225360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6"/>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6"/>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6"/>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6"/>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6"/>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6"/>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6"/>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6"/>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6"/>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6"/>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6"/>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6"/>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6"/>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6"/>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6"/>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6"/>
            <p:cNvSpPr/>
            <p:nvPr/>
          </p:nvSpPr>
          <p:spPr>
            <a:xfrm>
              <a:off x="2275644" y="225355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6"/>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6"/>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6"/>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6"/>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6"/>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6"/>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6"/>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6"/>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6"/>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6"/>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6"/>
            <p:cNvSpPr/>
            <p:nvPr/>
          </p:nvSpPr>
          <p:spPr>
            <a:xfrm>
              <a:off x="2197261" y="217722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6"/>
            <p:cNvSpPr/>
            <p:nvPr/>
          </p:nvSpPr>
          <p:spPr>
            <a:xfrm>
              <a:off x="2195401" y="217727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6"/>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6"/>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6"/>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6"/>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6"/>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6"/>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6"/>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6"/>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6"/>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6"/>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6"/>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6"/>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6"/>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6"/>
            <p:cNvSpPr/>
            <p:nvPr/>
          </p:nvSpPr>
          <p:spPr>
            <a:xfrm>
              <a:off x="2194695" y="217727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6"/>
            <p:cNvSpPr/>
            <p:nvPr/>
          </p:nvSpPr>
          <p:spPr>
            <a:xfrm>
              <a:off x="2195971" y="21772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6"/>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6"/>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6"/>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6"/>
            <p:cNvSpPr/>
            <p:nvPr/>
          </p:nvSpPr>
          <p:spPr>
            <a:xfrm>
              <a:off x="2229915" y="217699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6"/>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6"/>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6"/>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6"/>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6"/>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6"/>
            <p:cNvSpPr/>
            <p:nvPr/>
          </p:nvSpPr>
          <p:spPr>
            <a:xfrm>
              <a:off x="2229915" y="217689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6"/>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6"/>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6"/>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6"/>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6"/>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6"/>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6"/>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6"/>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6"/>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6"/>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6"/>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6"/>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6"/>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6"/>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6"/>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6"/>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6"/>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6"/>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6"/>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6"/>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6"/>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6"/>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6"/>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6"/>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6"/>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6"/>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6"/>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6"/>
            <p:cNvSpPr/>
            <p:nvPr/>
          </p:nvSpPr>
          <p:spPr>
            <a:xfrm>
              <a:off x="2119218" y="180970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6"/>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6"/>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6"/>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6"/>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6"/>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6"/>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6"/>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6"/>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6"/>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6"/>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6"/>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6"/>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6"/>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6"/>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6"/>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6"/>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6"/>
            <p:cNvSpPr/>
            <p:nvPr/>
          </p:nvSpPr>
          <p:spPr>
            <a:xfrm>
              <a:off x="2135416" y="17890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6"/>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6"/>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6"/>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6"/>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6"/>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6"/>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6"/>
            <p:cNvSpPr/>
            <p:nvPr/>
          </p:nvSpPr>
          <p:spPr>
            <a:xfrm>
              <a:off x="2135470" y="178830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6"/>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6"/>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6"/>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6"/>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6"/>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6"/>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6"/>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6"/>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6"/>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6"/>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6"/>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6"/>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6"/>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6"/>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6"/>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6"/>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6"/>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6"/>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6"/>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6"/>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6"/>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6"/>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6"/>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6"/>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6"/>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6"/>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6"/>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6"/>
            <p:cNvSpPr/>
            <p:nvPr/>
          </p:nvSpPr>
          <p:spPr>
            <a:xfrm>
              <a:off x="1925752" y="1940268"/>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6"/>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6"/>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6"/>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6"/>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6"/>
            <p:cNvSpPr/>
            <p:nvPr/>
          </p:nvSpPr>
          <p:spPr>
            <a:xfrm>
              <a:off x="1926947" y="194032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6"/>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6"/>
            <p:cNvSpPr/>
            <p:nvPr/>
          </p:nvSpPr>
          <p:spPr>
            <a:xfrm>
              <a:off x="1928033" y="194032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6"/>
            <p:cNvSpPr/>
            <p:nvPr/>
          </p:nvSpPr>
          <p:spPr>
            <a:xfrm>
              <a:off x="1926037" y="194602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6"/>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6"/>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6"/>
            <p:cNvSpPr/>
            <p:nvPr/>
          </p:nvSpPr>
          <p:spPr>
            <a:xfrm>
              <a:off x="1926132" y="194597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6"/>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6"/>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6"/>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6"/>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6"/>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6"/>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6"/>
            <p:cNvSpPr/>
            <p:nvPr/>
          </p:nvSpPr>
          <p:spPr>
            <a:xfrm>
              <a:off x="1927612" y="195058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6"/>
            <p:cNvSpPr/>
            <p:nvPr/>
          </p:nvSpPr>
          <p:spPr>
            <a:xfrm>
              <a:off x="1927843" y="195077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6"/>
            <p:cNvSpPr/>
            <p:nvPr/>
          </p:nvSpPr>
          <p:spPr>
            <a:xfrm>
              <a:off x="1944666" y="194935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6"/>
            <p:cNvSpPr/>
            <p:nvPr/>
          </p:nvSpPr>
          <p:spPr>
            <a:xfrm>
              <a:off x="1927802" y="195073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6"/>
            <p:cNvSpPr/>
            <p:nvPr/>
          </p:nvSpPr>
          <p:spPr>
            <a:xfrm>
              <a:off x="1927748" y="195068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6"/>
            <p:cNvSpPr/>
            <p:nvPr/>
          </p:nvSpPr>
          <p:spPr>
            <a:xfrm>
              <a:off x="1927137" y="195054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6"/>
            <p:cNvSpPr/>
            <p:nvPr/>
          </p:nvSpPr>
          <p:spPr>
            <a:xfrm>
              <a:off x="1944475" y="194931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6"/>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6"/>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6"/>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6"/>
            <p:cNvSpPr/>
            <p:nvPr/>
          </p:nvSpPr>
          <p:spPr>
            <a:xfrm>
              <a:off x="2074819" y="195847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6"/>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6"/>
            <p:cNvSpPr/>
            <p:nvPr/>
          </p:nvSpPr>
          <p:spPr>
            <a:xfrm>
              <a:off x="2074860" y="195885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6"/>
            <p:cNvSpPr/>
            <p:nvPr/>
          </p:nvSpPr>
          <p:spPr>
            <a:xfrm>
              <a:off x="2074670" y="195752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6"/>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6"/>
            <p:cNvSpPr/>
            <p:nvPr/>
          </p:nvSpPr>
          <p:spPr>
            <a:xfrm>
              <a:off x="2074480" y="195638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6"/>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6"/>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6"/>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6"/>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6"/>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6"/>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6"/>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6"/>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6"/>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6"/>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6"/>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6"/>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6"/>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6"/>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6"/>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6"/>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6"/>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6"/>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6"/>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6"/>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6"/>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6"/>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6"/>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6"/>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6"/>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6"/>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6"/>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6"/>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6"/>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6"/>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6"/>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6"/>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6"/>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6"/>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6"/>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6"/>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6"/>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6"/>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6"/>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6"/>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6"/>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6"/>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6"/>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6"/>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6"/>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6"/>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6"/>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6"/>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6"/>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6"/>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6"/>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6"/>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6"/>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6"/>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6"/>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6"/>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6"/>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6"/>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6"/>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6"/>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6"/>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6"/>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6"/>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6"/>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6"/>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6"/>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6"/>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6"/>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6"/>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6"/>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6"/>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6"/>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6"/>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6"/>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6"/>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6"/>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6"/>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6"/>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6"/>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6"/>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6"/>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6"/>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6"/>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6"/>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6"/>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6"/>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6"/>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6"/>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6"/>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6"/>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6"/>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6"/>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6"/>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6"/>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6"/>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6"/>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6"/>
            <p:cNvSpPr/>
            <p:nvPr/>
          </p:nvSpPr>
          <p:spPr>
            <a:xfrm>
              <a:off x="2048153" y="196531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6"/>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6"/>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6"/>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6"/>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6"/>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6"/>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6"/>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6"/>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6"/>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6"/>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6"/>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6"/>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6"/>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6"/>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6"/>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6"/>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6"/>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6"/>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6"/>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6"/>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6"/>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6"/>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6"/>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6"/>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6"/>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6"/>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6"/>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6"/>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6"/>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6"/>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6"/>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6"/>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6"/>
            <p:cNvSpPr/>
            <p:nvPr/>
          </p:nvSpPr>
          <p:spPr>
            <a:xfrm>
              <a:off x="1957510" y="195258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6"/>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6"/>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6"/>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6"/>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6"/>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6"/>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6"/>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6"/>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6"/>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6"/>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6"/>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6"/>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6"/>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6"/>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6"/>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6"/>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6"/>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6"/>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6"/>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6"/>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6"/>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6"/>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6"/>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6"/>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6"/>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6"/>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6"/>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6"/>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6"/>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6"/>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6"/>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6"/>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6"/>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6"/>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6"/>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6"/>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6"/>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6"/>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6"/>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6"/>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6"/>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6"/>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6"/>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6"/>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6"/>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6"/>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6"/>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6"/>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6"/>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6"/>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6"/>
            <p:cNvSpPr/>
            <p:nvPr/>
          </p:nvSpPr>
          <p:spPr>
            <a:xfrm>
              <a:off x="1971481" y="198191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6"/>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6"/>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6"/>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6"/>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6"/>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6"/>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6"/>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6"/>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6"/>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6"/>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6"/>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6"/>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6"/>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6"/>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6"/>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6"/>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6"/>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6"/>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6"/>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6"/>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6"/>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6"/>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6"/>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6"/>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6"/>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6"/>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6"/>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6"/>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6"/>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6"/>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6"/>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6"/>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6"/>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6"/>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6"/>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6"/>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6"/>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6"/>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6"/>
            <p:cNvSpPr/>
            <p:nvPr/>
          </p:nvSpPr>
          <p:spPr>
            <a:xfrm>
              <a:off x="1969580" y="198139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6"/>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6"/>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6"/>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6"/>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6"/>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6"/>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6"/>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6"/>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6"/>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6"/>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6"/>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6"/>
            <p:cNvSpPr/>
            <p:nvPr/>
          </p:nvSpPr>
          <p:spPr>
            <a:xfrm>
              <a:off x="1983796" y="184544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6"/>
            <p:cNvSpPr/>
            <p:nvPr/>
          </p:nvSpPr>
          <p:spPr>
            <a:xfrm>
              <a:off x="1983986" y="184530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6"/>
            <p:cNvSpPr/>
            <p:nvPr/>
          </p:nvSpPr>
          <p:spPr>
            <a:xfrm>
              <a:off x="1984081" y="184515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6"/>
            <p:cNvSpPr/>
            <p:nvPr/>
          </p:nvSpPr>
          <p:spPr>
            <a:xfrm>
              <a:off x="1983891" y="184544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6"/>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6"/>
            <p:cNvSpPr/>
            <p:nvPr/>
          </p:nvSpPr>
          <p:spPr>
            <a:xfrm>
              <a:off x="1984366" y="184344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6"/>
            <p:cNvSpPr/>
            <p:nvPr/>
          </p:nvSpPr>
          <p:spPr>
            <a:xfrm>
              <a:off x="1983932" y="184540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6"/>
            <p:cNvSpPr/>
            <p:nvPr/>
          </p:nvSpPr>
          <p:spPr>
            <a:xfrm>
              <a:off x="1984027" y="184525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6"/>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6"/>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6"/>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6"/>
            <p:cNvSpPr/>
            <p:nvPr/>
          </p:nvSpPr>
          <p:spPr>
            <a:xfrm>
              <a:off x="1984271" y="184458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6"/>
            <p:cNvSpPr/>
            <p:nvPr/>
          </p:nvSpPr>
          <p:spPr>
            <a:xfrm>
              <a:off x="1984366" y="184373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6"/>
            <p:cNvSpPr/>
            <p:nvPr/>
          </p:nvSpPr>
          <p:spPr>
            <a:xfrm>
              <a:off x="1984366" y="184397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6"/>
            <p:cNvSpPr/>
            <p:nvPr/>
          </p:nvSpPr>
          <p:spPr>
            <a:xfrm>
              <a:off x="1984407" y="184278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6"/>
            <p:cNvSpPr/>
            <p:nvPr/>
          </p:nvSpPr>
          <p:spPr>
            <a:xfrm>
              <a:off x="1984312" y="184439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6"/>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6"/>
            <p:cNvSpPr/>
            <p:nvPr/>
          </p:nvSpPr>
          <p:spPr>
            <a:xfrm>
              <a:off x="1983986" y="184530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6"/>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6"/>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6"/>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6"/>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6"/>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6"/>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6"/>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6"/>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6"/>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6"/>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6"/>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6"/>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6"/>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6"/>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6"/>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6"/>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6"/>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6"/>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6"/>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6"/>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6"/>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6"/>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6"/>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6"/>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6"/>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6"/>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6"/>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6"/>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6"/>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6"/>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6"/>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6"/>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6"/>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6"/>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6"/>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6"/>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6"/>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6"/>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6"/>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6"/>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6"/>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6"/>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6"/>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6"/>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6"/>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6"/>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6"/>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6"/>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6"/>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6"/>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6"/>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6"/>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6"/>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6"/>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6"/>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6"/>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6"/>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6"/>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6"/>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6"/>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6"/>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6"/>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6"/>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6"/>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6"/>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6"/>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6"/>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6"/>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6"/>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6"/>
            <p:cNvSpPr/>
            <p:nvPr/>
          </p:nvSpPr>
          <p:spPr>
            <a:xfrm>
              <a:off x="2055037" y="196014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6"/>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6"/>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6"/>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6"/>
            <p:cNvSpPr/>
            <p:nvPr/>
          </p:nvSpPr>
          <p:spPr>
            <a:xfrm>
              <a:off x="2048343" y="195919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6"/>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6"/>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6"/>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6"/>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6"/>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6"/>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6"/>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6"/>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6"/>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6"/>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6"/>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6"/>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6"/>
            <p:cNvSpPr/>
            <p:nvPr/>
          </p:nvSpPr>
          <p:spPr>
            <a:xfrm>
              <a:off x="2044257" y="196071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6"/>
            <p:cNvSpPr/>
            <p:nvPr/>
          </p:nvSpPr>
          <p:spPr>
            <a:xfrm>
              <a:off x="2048153" y="195919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6"/>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6"/>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6"/>
            <p:cNvSpPr/>
            <p:nvPr/>
          </p:nvSpPr>
          <p:spPr>
            <a:xfrm>
              <a:off x="2009036" y="196189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6"/>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6"/>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6"/>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6"/>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6"/>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6"/>
            <p:cNvSpPr/>
            <p:nvPr/>
          </p:nvSpPr>
          <p:spPr>
            <a:xfrm>
              <a:off x="2029796" y="193770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6"/>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6"/>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6"/>
            <p:cNvSpPr/>
            <p:nvPr/>
          </p:nvSpPr>
          <p:spPr>
            <a:xfrm>
              <a:off x="2008086" y="196474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6"/>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6"/>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6"/>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6"/>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6"/>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6"/>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6"/>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6"/>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6"/>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6"/>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6"/>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6"/>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6"/>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6"/>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6"/>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6"/>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6"/>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6"/>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6"/>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6"/>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6"/>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6"/>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6"/>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6"/>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6"/>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6"/>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6"/>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6"/>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6"/>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6"/>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6"/>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6"/>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6"/>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6"/>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6"/>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6"/>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6"/>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6"/>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6"/>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6"/>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6"/>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6"/>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6"/>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6"/>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6"/>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6"/>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6"/>
            <p:cNvSpPr/>
            <p:nvPr/>
          </p:nvSpPr>
          <p:spPr>
            <a:xfrm>
              <a:off x="2080943" y="191147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6"/>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6"/>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6"/>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6"/>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6"/>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6"/>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6"/>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6"/>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6"/>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6"/>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6"/>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6"/>
            <p:cNvSpPr/>
            <p:nvPr/>
          </p:nvSpPr>
          <p:spPr>
            <a:xfrm>
              <a:off x="2080943" y="190808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6"/>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6"/>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6"/>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6"/>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6"/>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6"/>
            <p:cNvSpPr/>
            <p:nvPr/>
          </p:nvSpPr>
          <p:spPr>
            <a:xfrm>
              <a:off x="2080142" y="191964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6"/>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6"/>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6"/>
            <p:cNvSpPr/>
            <p:nvPr/>
          </p:nvSpPr>
          <p:spPr>
            <a:xfrm>
              <a:off x="2050855" y="193214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6"/>
            <p:cNvSpPr/>
            <p:nvPr/>
          </p:nvSpPr>
          <p:spPr>
            <a:xfrm>
              <a:off x="2050719" y="193390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6"/>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6"/>
            <p:cNvSpPr/>
            <p:nvPr/>
          </p:nvSpPr>
          <p:spPr>
            <a:xfrm>
              <a:off x="2050760" y="193275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6"/>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6"/>
            <p:cNvSpPr/>
            <p:nvPr/>
          </p:nvSpPr>
          <p:spPr>
            <a:xfrm>
              <a:off x="2050719" y="193418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6"/>
            <p:cNvSpPr/>
            <p:nvPr/>
          </p:nvSpPr>
          <p:spPr>
            <a:xfrm>
              <a:off x="2050719" y="193437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6"/>
            <p:cNvSpPr/>
            <p:nvPr/>
          </p:nvSpPr>
          <p:spPr>
            <a:xfrm>
              <a:off x="2050719" y="193452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6"/>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6"/>
            <p:cNvSpPr/>
            <p:nvPr/>
          </p:nvSpPr>
          <p:spPr>
            <a:xfrm>
              <a:off x="2050719" y="193361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6"/>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6"/>
            <p:cNvSpPr/>
            <p:nvPr/>
          </p:nvSpPr>
          <p:spPr>
            <a:xfrm>
              <a:off x="2050719" y="193323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6"/>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6"/>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6"/>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6"/>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6"/>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6"/>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6"/>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6"/>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6"/>
            <p:cNvSpPr/>
            <p:nvPr/>
          </p:nvSpPr>
          <p:spPr>
            <a:xfrm>
              <a:off x="2154153" y="194416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6"/>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6"/>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6"/>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6"/>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6"/>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6"/>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6"/>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6"/>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6"/>
            <p:cNvSpPr/>
            <p:nvPr/>
          </p:nvSpPr>
          <p:spPr>
            <a:xfrm>
              <a:off x="2160751" y="187743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6"/>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6"/>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6"/>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6"/>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6"/>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6"/>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6"/>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6"/>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6"/>
            <p:cNvSpPr/>
            <p:nvPr/>
          </p:nvSpPr>
          <p:spPr>
            <a:xfrm>
              <a:off x="2149536" y="193975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6"/>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6"/>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6"/>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6"/>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6"/>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6"/>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6"/>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6"/>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6"/>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6"/>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6"/>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6"/>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6"/>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6"/>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6"/>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6"/>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6"/>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6"/>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6"/>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6"/>
            <p:cNvSpPr/>
            <p:nvPr/>
          </p:nvSpPr>
          <p:spPr>
            <a:xfrm>
              <a:off x="2123400" y="203581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6"/>
            <p:cNvSpPr/>
            <p:nvPr/>
          </p:nvSpPr>
          <p:spPr>
            <a:xfrm>
              <a:off x="2123495" y="203581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6"/>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6"/>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6"/>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6"/>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6"/>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6"/>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6"/>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6"/>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6"/>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6"/>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6"/>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6"/>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6"/>
            <p:cNvSpPr/>
            <p:nvPr/>
          </p:nvSpPr>
          <p:spPr>
            <a:xfrm>
              <a:off x="2149306" y="202773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6"/>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6"/>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6"/>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6"/>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6"/>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6"/>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6"/>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6"/>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6"/>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6"/>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6"/>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6"/>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6"/>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6"/>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6"/>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6"/>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6"/>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6"/>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6"/>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6"/>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6"/>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6"/>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6"/>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6"/>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6"/>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6"/>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6"/>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6"/>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6"/>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6"/>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6"/>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6"/>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6"/>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6"/>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6"/>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6"/>
            <p:cNvSpPr/>
            <p:nvPr/>
          </p:nvSpPr>
          <p:spPr>
            <a:xfrm>
              <a:off x="2305067" y="186944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6"/>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6"/>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6"/>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6"/>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6"/>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6"/>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6"/>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6"/>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6"/>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6"/>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6"/>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6"/>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6"/>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6"/>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6"/>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6"/>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6"/>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6"/>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6"/>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6"/>
            <p:cNvSpPr/>
            <p:nvPr/>
          </p:nvSpPr>
          <p:spPr>
            <a:xfrm>
              <a:off x="2361060" y="194836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6"/>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6"/>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6"/>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6"/>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6"/>
            <p:cNvSpPr/>
            <p:nvPr/>
          </p:nvSpPr>
          <p:spPr>
            <a:xfrm>
              <a:off x="2359580" y="196470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6"/>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6"/>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6"/>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6"/>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6"/>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6"/>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6"/>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6"/>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6"/>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6"/>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6"/>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6"/>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6"/>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6"/>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6"/>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6"/>
            <p:cNvSpPr/>
            <p:nvPr/>
          </p:nvSpPr>
          <p:spPr>
            <a:xfrm>
              <a:off x="2309344" y="200777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6"/>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6"/>
            <p:cNvSpPr/>
            <p:nvPr/>
          </p:nvSpPr>
          <p:spPr>
            <a:xfrm>
              <a:off x="2359064" y="196132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6"/>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6"/>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6"/>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6"/>
            <p:cNvSpPr/>
            <p:nvPr/>
          </p:nvSpPr>
          <p:spPr>
            <a:xfrm>
              <a:off x="2358915" y="196132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6"/>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6"/>
            <p:cNvSpPr/>
            <p:nvPr/>
          </p:nvSpPr>
          <p:spPr>
            <a:xfrm>
              <a:off x="2358779" y="196138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6"/>
            <p:cNvSpPr/>
            <p:nvPr/>
          </p:nvSpPr>
          <p:spPr>
            <a:xfrm>
              <a:off x="2359445" y="196138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6"/>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6"/>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6"/>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6"/>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6"/>
            <p:cNvSpPr/>
            <p:nvPr/>
          </p:nvSpPr>
          <p:spPr>
            <a:xfrm>
              <a:off x="2356539" y="194992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6"/>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6"/>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6"/>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6"/>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6"/>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6"/>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6"/>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6"/>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6"/>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6"/>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6"/>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6"/>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6"/>
            <p:cNvSpPr/>
            <p:nvPr/>
          </p:nvSpPr>
          <p:spPr>
            <a:xfrm>
              <a:off x="2318753" y="193595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6"/>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6"/>
            <p:cNvSpPr/>
            <p:nvPr/>
          </p:nvSpPr>
          <p:spPr>
            <a:xfrm>
              <a:off x="2318332" y="193595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6"/>
            <p:cNvSpPr/>
            <p:nvPr/>
          </p:nvSpPr>
          <p:spPr>
            <a:xfrm>
              <a:off x="2317762" y="193595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6"/>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6"/>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6"/>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6"/>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6"/>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6"/>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6"/>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6"/>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6"/>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6"/>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6"/>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6"/>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6"/>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6"/>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6"/>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6"/>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6"/>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6"/>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6"/>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6"/>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6"/>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6"/>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6"/>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6"/>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6"/>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6"/>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6"/>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6"/>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6"/>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6"/>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6"/>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6"/>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6"/>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6"/>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6"/>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6"/>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6"/>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6"/>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6"/>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6"/>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6"/>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6"/>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6"/>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6"/>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6"/>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6"/>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6"/>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6"/>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6"/>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6"/>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6"/>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6"/>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6"/>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6"/>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6"/>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6"/>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6"/>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6"/>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6"/>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6"/>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6"/>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6"/>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6"/>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6"/>
            <p:cNvSpPr/>
            <p:nvPr/>
          </p:nvSpPr>
          <p:spPr>
            <a:xfrm>
              <a:off x="2307063" y="178973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6"/>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6"/>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6"/>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6"/>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6"/>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6"/>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6"/>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6"/>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6"/>
            <p:cNvSpPr/>
            <p:nvPr/>
          </p:nvSpPr>
          <p:spPr>
            <a:xfrm>
              <a:off x="2306017" y="178978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6"/>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6"/>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6"/>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6"/>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6"/>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6"/>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6"/>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6"/>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6"/>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6"/>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6"/>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6"/>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6"/>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6"/>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6"/>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6"/>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6"/>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6"/>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6"/>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6"/>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6"/>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6"/>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6"/>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6"/>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6"/>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6"/>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6"/>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6"/>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6"/>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6"/>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6"/>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6"/>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6"/>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6"/>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6"/>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6"/>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6"/>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6"/>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6"/>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6"/>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6"/>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6"/>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6"/>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6"/>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6"/>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6"/>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6"/>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6"/>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6"/>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6"/>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6"/>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6"/>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6"/>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6"/>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6"/>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6"/>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6"/>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6"/>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6"/>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6"/>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6"/>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6"/>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6"/>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6"/>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6"/>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6"/>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6"/>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6"/>
            <p:cNvSpPr/>
            <p:nvPr/>
          </p:nvSpPr>
          <p:spPr>
            <a:xfrm>
              <a:off x="2355358" y="171391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6"/>
            <p:cNvSpPr/>
            <p:nvPr/>
          </p:nvSpPr>
          <p:spPr>
            <a:xfrm>
              <a:off x="2357680" y="171397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6"/>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6"/>
            <p:cNvSpPr/>
            <p:nvPr/>
          </p:nvSpPr>
          <p:spPr>
            <a:xfrm>
              <a:off x="2358209" y="171391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6"/>
            <p:cNvSpPr/>
            <p:nvPr/>
          </p:nvSpPr>
          <p:spPr>
            <a:xfrm>
              <a:off x="2356539" y="171391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6"/>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6"/>
            <p:cNvSpPr/>
            <p:nvPr/>
          </p:nvSpPr>
          <p:spPr>
            <a:xfrm>
              <a:off x="2357299" y="171397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6"/>
            <p:cNvSpPr/>
            <p:nvPr/>
          </p:nvSpPr>
          <p:spPr>
            <a:xfrm>
              <a:off x="2355969" y="171391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6"/>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6"/>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6"/>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6"/>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6"/>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6"/>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6"/>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6"/>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6"/>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6"/>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6"/>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6"/>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6"/>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6"/>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6"/>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6"/>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6"/>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6"/>
            <p:cNvSpPr/>
            <p:nvPr/>
          </p:nvSpPr>
          <p:spPr>
            <a:xfrm>
              <a:off x="2993052" y="174196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6"/>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6"/>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6"/>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6"/>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6"/>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6"/>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6"/>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6"/>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6"/>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6"/>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6"/>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6"/>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6"/>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6"/>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6"/>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6"/>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6"/>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6"/>
            <p:cNvSpPr/>
            <p:nvPr/>
          </p:nvSpPr>
          <p:spPr>
            <a:xfrm>
              <a:off x="2733668" y="187467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6"/>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6"/>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6"/>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6"/>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6"/>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6"/>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6"/>
            <p:cNvSpPr/>
            <p:nvPr/>
          </p:nvSpPr>
          <p:spPr>
            <a:xfrm>
              <a:off x="2755297" y="183627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6"/>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6"/>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6"/>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6"/>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6"/>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6"/>
            <p:cNvSpPr/>
            <p:nvPr/>
          </p:nvSpPr>
          <p:spPr>
            <a:xfrm>
              <a:off x="2762045" y="182761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6"/>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6"/>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6"/>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6"/>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6"/>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6"/>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6"/>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6"/>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6"/>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6"/>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6"/>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6"/>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6"/>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6"/>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6"/>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6"/>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6"/>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6"/>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6"/>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6"/>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6"/>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6"/>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6"/>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6"/>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6"/>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6"/>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6"/>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6"/>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6"/>
            <p:cNvSpPr/>
            <p:nvPr/>
          </p:nvSpPr>
          <p:spPr>
            <a:xfrm>
              <a:off x="2818364" y="196370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6"/>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6"/>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6"/>
            <p:cNvSpPr/>
            <p:nvPr/>
          </p:nvSpPr>
          <p:spPr>
            <a:xfrm>
              <a:off x="2818364" y="196370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6"/>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6"/>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6"/>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6"/>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6"/>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6"/>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6"/>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6"/>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6"/>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6"/>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6"/>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6"/>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6"/>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6"/>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6"/>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6"/>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6"/>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6"/>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6"/>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6"/>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6"/>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6"/>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6"/>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6"/>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6"/>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6"/>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6"/>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6"/>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6"/>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6"/>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6"/>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6"/>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6"/>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6"/>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6"/>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6"/>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6"/>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6"/>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6"/>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6"/>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6"/>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6"/>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6"/>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6"/>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6"/>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6"/>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6"/>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6"/>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6"/>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6"/>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6"/>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6"/>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6"/>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6"/>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6"/>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6"/>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6"/>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6"/>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6"/>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6"/>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6"/>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6"/>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6"/>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6"/>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6"/>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6"/>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6"/>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6"/>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6"/>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6"/>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6"/>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6"/>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6"/>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6"/>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6"/>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6"/>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6"/>
            <p:cNvSpPr/>
            <p:nvPr/>
          </p:nvSpPr>
          <p:spPr>
            <a:xfrm>
              <a:off x="2800591" y="195301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6"/>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6"/>
            <p:cNvSpPr/>
            <p:nvPr/>
          </p:nvSpPr>
          <p:spPr>
            <a:xfrm>
              <a:off x="2800550" y="195229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6"/>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6"/>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6"/>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6"/>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6"/>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6"/>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6"/>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6"/>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6"/>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6"/>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6"/>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6"/>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6"/>
            <p:cNvSpPr/>
            <p:nvPr/>
          </p:nvSpPr>
          <p:spPr>
            <a:xfrm>
              <a:off x="2821324" y="1935950"/>
              <a:ext cx="0" cy="14"/>
            </a:xfrm>
            <a:custGeom>
              <a:avLst/>
              <a:gdLst/>
              <a:ahLst/>
              <a:cxnLst/>
              <a:rect l="l" t="t" r="r" b="b"/>
              <a:pathLst>
                <a:path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6"/>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6"/>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6"/>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6"/>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6"/>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6"/>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6"/>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6"/>
            <p:cNvSpPr/>
            <p:nvPr/>
          </p:nvSpPr>
          <p:spPr>
            <a:xfrm>
              <a:off x="2186141" y="168088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6"/>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6"/>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6"/>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6"/>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6"/>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6"/>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6"/>
            <p:cNvSpPr/>
            <p:nvPr/>
          </p:nvSpPr>
          <p:spPr>
            <a:xfrm>
              <a:off x="2183616" y="167989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6"/>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6"/>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6"/>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6"/>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6"/>
            <p:cNvSpPr/>
            <p:nvPr/>
          </p:nvSpPr>
          <p:spPr>
            <a:xfrm>
              <a:off x="2183711" y="167993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6"/>
            <p:cNvSpPr/>
            <p:nvPr/>
          </p:nvSpPr>
          <p:spPr>
            <a:xfrm>
              <a:off x="2184145" y="168008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6"/>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6"/>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6"/>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6"/>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6"/>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6"/>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6"/>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6"/>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6"/>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6"/>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6"/>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6"/>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6"/>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6"/>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6"/>
            <p:cNvSpPr/>
            <p:nvPr/>
          </p:nvSpPr>
          <p:spPr>
            <a:xfrm>
              <a:off x="2171546" y="166767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6"/>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6"/>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6"/>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6"/>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6"/>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6"/>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6"/>
            <p:cNvSpPr/>
            <p:nvPr/>
          </p:nvSpPr>
          <p:spPr>
            <a:xfrm>
              <a:off x="2168735" y="166334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6"/>
            <p:cNvSpPr/>
            <p:nvPr/>
          </p:nvSpPr>
          <p:spPr>
            <a:xfrm>
              <a:off x="2168694" y="166334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6"/>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6"/>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6"/>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6"/>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6"/>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6"/>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6"/>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6"/>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6"/>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6"/>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6"/>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6"/>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6"/>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6"/>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6"/>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6"/>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6"/>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6"/>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6"/>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6"/>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6"/>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6"/>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6"/>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6"/>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6"/>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6"/>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6"/>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6"/>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6"/>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6"/>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6"/>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6"/>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6"/>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6"/>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6"/>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6"/>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6"/>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6"/>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6"/>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6"/>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6"/>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6"/>
            <p:cNvSpPr/>
            <p:nvPr/>
          </p:nvSpPr>
          <p:spPr>
            <a:xfrm>
              <a:off x="2209196" y="164201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6"/>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6"/>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6"/>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6"/>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6"/>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6"/>
            <p:cNvSpPr/>
            <p:nvPr/>
          </p:nvSpPr>
          <p:spPr>
            <a:xfrm>
              <a:off x="2208286" y="164837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6"/>
            <p:cNvSpPr/>
            <p:nvPr/>
          </p:nvSpPr>
          <p:spPr>
            <a:xfrm>
              <a:off x="2208191" y="164832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6"/>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6"/>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6"/>
            <p:cNvSpPr/>
            <p:nvPr/>
          </p:nvSpPr>
          <p:spPr>
            <a:xfrm>
              <a:off x="2208381" y="164847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6"/>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6"/>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6"/>
            <p:cNvSpPr/>
            <p:nvPr/>
          </p:nvSpPr>
          <p:spPr>
            <a:xfrm>
              <a:off x="2208816" y="164866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6"/>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6"/>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6"/>
            <p:cNvSpPr/>
            <p:nvPr/>
          </p:nvSpPr>
          <p:spPr>
            <a:xfrm>
              <a:off x="2174492" y="1646328"/>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6"/>
            <p:cNvSpPr/>
            <p:nvPr/>
          </p:nvSpPr>
          <p:spPr>
            <a:xfrm>
              <a:off x="2174356" y="164647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6"/>
            <p:cNvSpPr/>
            <p:nvPr/>
          </p:nvSpPr>
          <p:spPr>
            <a:xfrm>
              <a:off x="2174166" y="164666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6"/>
            <p:cNvSpPr/>
            <p:nvPr/>
          </p:nvSpPr>
          <p:spPr>
            <a:xfrm>
              <a:off x="2174587" y="164623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6"/>
            <p:cNvSpPr/>
            <p:nvPr/>
          </p:nvSpPr>
          <p:spPr>
            <a:xfrm>
              <a:off x="2173732" y="164727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6"/>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6"/>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6"/>
            <p:cNvSpPr/>
            <p:nvPr/>
          </p:nvSpPr>
          <p:spPr>
            <a:xfrm>
              <a:off x="2174682" y="164623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6"/>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6"/>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6"/>
            <p:cNvSpPr/>
            <p:nvPr/>
          </p:nvSpPr>
          <p:spPr>
            <a:xfrm>
              <a:off x="2173501" y="164771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6"/>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6"/>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6"/>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6"/>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6"/>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6"/>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6"/>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6"/>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6"/>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6"/>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6"/>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6"/>
            <p:cNvSpPr/>
            <p:nvPr/>
          </p:nvSpPr>
          <p:spPr>
            <a:xfrm>
              <a:off x="2074480" y="162336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6"/>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6"/>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6"/>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6"/>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6"/>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6"/>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6"/>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6"/>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6"/>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6"/>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6"/>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6"/>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6"/>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6"/>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6"/>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6"/>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6"/>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6"/>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6"/>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6"/>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6"/>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6"/>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6"/>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6"/>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6"/>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6"/>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6"/>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6"/>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6"/>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6"/>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6"/>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6"/>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6"/>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6"/>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6"/>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6"/>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6"/>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6"/>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6"/>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6"/>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6"/>
            <p:cNvSpPr/>
            <p:nvPr/>
          </p:nvSpPr>
          <p:spPr>
            <a:xfrm>
              <a:off x="2255482" y="167542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6"/>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6"/>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6"/>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6"/>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6"/>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6"/>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6"/>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6"/>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6"/>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6"/>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6"/>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6"/>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6"/>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6"/>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6"/>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6"/>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6"/>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6"/>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6"/>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6"/>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6"/>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6"/>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6"/>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6"/>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6"/>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6"/>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6"/>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6"/>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6"/>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6"/>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6"/>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6"/>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6"/>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6"/>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6"/>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6"/>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6"/>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6"/>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6"/>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6"/>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6"/>
            <p:cNvSpPr/>
            <p:nvPr/>
          </p:nvSpPr>
          <p:spPr>
            <a:xfrm>
              <a:off x="2252209" y="169167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6"/>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6"/>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6"/>
            <p:cNvSpPr/>
            <p:nvPr/>
          </p:nvSpPr>
          <p:spPr>
            <a:xfrm>
              <a:off x="2198823" y="171097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6"/>
            <p:cNvSpPr/>
            <p:nvPr/>
          </p:nvSpPr>
          <p:spPr>
            <a:xfrm>
              <a:off x="2198728" y="171178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6"/>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6"/>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6"/>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6"/>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6"/>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6"/>
            <p:cNvSpPr/>
            <p:nvPr/>
          </p:nvSpPr>
          <p:spPr>
            <a:xfrm>
              <a:off x="2198687" y="171334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6"/>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6"/>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6"/>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6"/>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6"/>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6"/>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6"/>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6"/>
            <p:cNvSpPr/>
            <p:nvPr/>
          </p:nvSpPr>
          <p:spPr>
            <a:xfrm>
              <a:off x="2199352" y="170821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6"/>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6"/>
            <p:cNvSpPr/>
            <p:nvPr/>
          </p:nvSpPr>
          <p:spPr>
            <a:xfrm>
              <a:off x="2216745" y="171311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6"/>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6"/>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6"/>
            <p:cNvSpPr/>
            <p:nvPr/>
          </p:nvSpPr>
          <p:spPr>
            <a:xfrm>
              <a:off x="2221782" y="162004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6"/>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6"/>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6"/>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6"/>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6"/>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6"/>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6"/>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6"/>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6"/>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6"/>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6"/>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6"/>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6"/>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6"/>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6"/>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6"/>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6"/>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6"/>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6"/>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6"/>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6"/>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6"/>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6"/>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6"/>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6"/>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6"/>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6"/>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6"/>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6"/>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6"/>
            <p:cNvSpPr/>
            <p:nvPr/>
          </p:nvSpPr>
          <p:spPr>
            <a:xfrm>
              <a:off x="2262474" y="167618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6"/>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6"/>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6"/>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6"/>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6"/>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6"/>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6"/>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6"/>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6"/>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6"/>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6"/>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6"/>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6"/>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6"/>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6"/>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6"/>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6"/>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6"/>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6"/>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6"/>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6"/>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6"/>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6"/>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6"/>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6"/>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6"/>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6"/>
            <p:cNvSpPr/>
            <p:nvPr/>
          </p:nvSpPr>
          <p:spPr>
            <a:xfrm>
              <a:off x="2221972" y="161719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6"/>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6"/>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6"/>
            <p:cNvSpPr/>
            <p:nvPr/>
          </p:nvSpPr>
          <p:spPr>
            <a:xfrm>
              <a:off x="2276024" y="161186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6"/>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6"/>
            <p:cNvSpPr/>
            <p:nvPr/>
          </p:nvSpPr>
          <p:spPr>
            <a:xfrm>
              <a:off x="2266520" y="161819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6"/>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6"/>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6"/>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6"/>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6"/>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6"/>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6"/>
            <p:cNvSpPr/>
            <p:nvPr/>
          </p:nvSpPr>
          <p:spPr>
            <a:xfrm>
              <a:off x="2276445" y="16118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6"/>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6"/>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6"/>
            <p:cNvSpPr/>
            <p:nvPr/>
          </p:nvSpPr>
          <p:spPr>
            <a:xfrm>
              <a:off x="2266086" y="161819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6"/>
            <p:cNvSpPr/>
            <p:nvPr/>
          </p:nvSpPr>
          <p:spPr>
            <a:xfrm>
              <a:off x="2276255" y="16118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6"/>
            <p:cNvSpPr/>
            <p:nvPr/>
          </p:nvSpPr>
          <p:spPr>
            <a:xfrm>
              <a:off x="2276119" y="161186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6"/>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6"/>
            <p:cNvSpPr/>
            <p:nvPr/>
          </p:nvSpPr>
          <p:spPr>
            <a:xfrm>
              <a:off x="2221307" y="161719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6"/>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6"/>
            <p:cNvSpPr/>
            <p:nvPr/>
          </p:nvSpPr>
          <p:spPr>
            <a:xfrm>
              <a:off x="2221687" y="161719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6"/>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6"/>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6"/>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6"/>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6"/>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6"/>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6"/>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6"/>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6"/>
            <p:cNvSpPr/>
            <p:nvPr/>
          </p:nvSpPr>
          <p:spPr>
            <a:xfrm>
              <a:off x="2219786" y="159109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6"/>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6"/>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6"/>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6"/>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6"/>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6"/>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6"/>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6"/>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6"/>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6"/>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6"/>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6"/>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6"/>
            <p:cNvSpPr/>
            <p:nvPr/>
          </p:nvSpPr>
          <p:spPr>
            <a:xfrm>
              <a:off x="2226494" y="159318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6"/>
            <p:cNvSpPr/>
            <p:nvPr/>
          </p:nvSpPr>
          <p:spPr>
            <a:xfrm>
              <a:off x="2226439" y="159318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6"/>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6"/>
            <p:cNvSpPr/>
            <p:nvPr/>
          </p:nvSpPr>
          <p:spPr>
            <a:xfrm>
              <a:off x="2226304" y="159314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6"/>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6"/>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6"/>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6"/>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6"/>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6"/>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6"/>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6"/>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6"/>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6"/>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6"/>
            <p:cNvSpPr/>
            <p:nvPr/>
          </p:nvSpPr>
          <p:spPr>
            <a:xfrm>
              <a:off x="2204539" y="157094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6"/>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6"/>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6"/>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6"/>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6"/>
            <p:cNvSpPr/>
            <p:nvPr/>
          </p:nvSpPr>
          <p:spPr>
            <a:xfrm>
              <a:off x="2126292" y="166463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6"/>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6"/>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6"/>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6"/>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6"/>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6"/>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6"/>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6"/>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6"/>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6"/>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6"/>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6"/>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6"/>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6"/>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6"/>
            <p:cNvSpPr/>
            <p:nvPr/>
          </p:nvSpPr>
          <p:spPr>
            <a:xfrm>
              <a:off x="2121159" y="165702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6"/>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6"/>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6"/>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6"/>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6"/>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6"/>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6"/>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6"/>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6"/>
            <p:cNvSpPr/>
            <p:nvPr/>
          </p:nvSpPr>
          <p:spPr>
            <a:xfrm>
              <a:off x="2150867" y="164670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6"/>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6"/>
            <p:cNvSpPr/>
            <p:nvPr/>
          </p:nvSpPr>
          <p:spPr>
            <a:xfrm>
              <a:off x="2150731" y="164657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6"/>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6"/>
            <p:cNvSpPr/>
            <p:nvPr/>
          </p:nvSpPr>
          <p:spPr>
            <a:xfrm>
              <a:off x="2158090" y="162403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6"/>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6"/>
            <p:cNvSpPr/>
            <p:nvPr/>
          </p:nvSpPr>
          <p:spPr>
            <a:xfrm>
              <a:off x="2147785" y="164433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6"/>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6"/>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6"/>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6"/>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6"/>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6"/>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6"/>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6"/>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6"/>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6"/>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6"/>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6"/>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6"/>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6"/>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6"/>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6"/>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6"/>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6"/>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6"/>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6"/>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6"/>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6"/>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6"/>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6"/>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6"/>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6"/>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6"/>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6"/>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6"/>
            <p:cNvSpPr/>
            <p:nvPr/>
          </p:nvSpPr>
          <p:spPr>
            <a:xfrm>
              <a:off x="2095254" y="1632968"/>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6"/>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6"/>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6"/>
            <p:cNvSpPr/>
            <p:nvPr/>
          </p:nvSpPr>
          <p:spPr>
            <a:xfrm>
              <a:off x="2095064" y="163330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6"/>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6"/>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6"/>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6"/>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6"/>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6"/>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6"/>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6"/>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6"/>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6"/>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6"/>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6"/>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6"/>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6"/>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6"/>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6"/>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6"/>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6"/>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6"/>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6"/>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6"/>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6"/>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6"/>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6"/>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6"/>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6"/>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6"/>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6"/>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6"/>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6"/>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6"/>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6"/>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6"/>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6"/>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6"/>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6"/>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6"/>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6"/>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6"/>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6"/>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6"/>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6"/>
            <p:cNvSpPr/>
            <p:nvPr/>
          </p:nvSpPr>
          <p:spPr>
            <a:xfrm>
              <a:off x="2425988" y="185561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6"/>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6"/>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6"/>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6"/>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6"/>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6"/>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6"/>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6"/>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6"/>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6"/>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6"/>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6"/>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6"/>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6"/>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6"/>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6"/>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6"/>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6"/>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6"/>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6"/>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6"/>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6"/>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6"/>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6"/>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6"/>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6"/>
            <p:cNvSpPr/>
            <p:nvPr/>
          </p:nvSpPr>
          <p:spPr>
            <a:xfrm>
              <a:off x="2791942" y="200215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6"/>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6"/>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6"/>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6"/>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6"/>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6"/>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6"/>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6"/>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6"/>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6"/>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6"/>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6"/>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6"/>
            <p:cNvSpPr/>
            <p:nvPr/>
          </p:nvSpPr>
          <p:spPr>
            <a:xfrm>
              <a:off x="2794943" y="200186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6"/>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6"/>
            <p:cNvSpPr/>
            <p:nvPr/>
          </p:nvSpPr>
          <p:spPr>
            <a:xfrm>
              <a:off x="2791847" y="200215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6"/>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6"/>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6"/>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6"/>
            <p:cNvSpPr/>
            <p:nvPr/>
          </p:nvSpPr>
          <p:spPr>
            <a:xfrm>
              <a:off x="2796749" y="199916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6"/>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6"/>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6"/>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6"/>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6"/>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6"/>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6"/>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6"/>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6"/>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6"/>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6"/>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6"/>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6"/>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6"/>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6"/>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6"/>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6"/>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6"/>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6"/>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6"/>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6"/>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6"/>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6"/>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6"/>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6"/>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6"/>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6"/>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6"/>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6"/>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6"/>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6"/>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6"/>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6"/>
            <p:cNvSpPr/>
            <p:nvPr/>
          </p:nvSpPr>
          <p:spPr>
            <a:xfrm>
              <a:off x="2333770" y="178503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6"/>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6"/>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6"/>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6"/>
            <p:cNvSpPr/>
            <p:nvPr/>
          </p:nvSpPr>
          <p:spPr>
            <a:xfrm>
              <a:off x="2333674" y="178418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6"/>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6"/>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6"/>
            <p:cNvSpPr/>
            <p:nvPr/>
          </p:nvSpPr>
          <p:spPr>
            <a:xfrm>
              <a:off x="2337666" y="179363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6"/>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6"/>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6"/>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6"/>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6"/>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6"/>
            <p:cNvSpPr/>
            <p:nvPr/>
          </p:nvSpPr>
          <p:spPr>
            <a:xfrm>
              <a:off x="2382309" y="181835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6"/>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6"/>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6"/>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6"/>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6"/>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6"/>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6"/>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6"/>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6"/>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6"/>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6"/>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6"/>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6"/>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6"/>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6"/>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6"/>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6"/>
            <p:cNvSpPr/>
            <p:nvPr/>
          </p:nvSpPr>
          <p:spPr>
            <a:xfrm>
              <a:off x="2394420" y="181426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6"/>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6"/>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6"/>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6"/>
            <p:cNvSpPr/>
            <p:nvPr/>
          </p:nvSpPr>
          <p:spPr>
            <a:xfrm>
              <a:off x="2394380" y="181430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6"/>
            <p:cNvSpPr/>
            <p:nvPr/>
          </p:nvSpPr>
          <p:spPr>
            <a:xfrm>
              <a:off x="2394325" y="181440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6"/>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6"/>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6"/>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6"/>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6"/>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6"/>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6"/>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6"/>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6"/>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6"/>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6"/>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6"/>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6"/>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6"/>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6"/>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6"/>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6"/>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6"/>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6"/>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6"/>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6"/>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6"/>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6"/>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6"/>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6"/>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6"/>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6"/>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6"/>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6"/>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6"/>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6"/>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6"/>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6"/>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6"/>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6"/>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6"/>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6"/>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6"/>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6"/>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6"/>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6"/>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6"/>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6"/>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6"/>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6"/>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6"/>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6"/>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6"/>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6"/>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6"/>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6"/>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6"/>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6"/>
            <p:cNvSpPr/>
            <p:nvPr/>
          </p:nvSpPr>
          <p:spPr>
            <a:xfrm>
              <a:off x="1391722" y="193998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6"/>
            <p:cNvSpPr/>
            <p:nvPr/>
          </p:nvSpPr>
          <p:spPr>
            <a:xfrm>
              <a:off x="1391722" y="193941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6"/>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6"/>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6"/>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6"/>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6"/>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6"/>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6"/>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6"/>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6"/>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6"/>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6"/>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6"/>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6"/>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6"/>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6"/>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6"/>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6"/>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6"/>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6"/>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6"/>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6"/>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6"/>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6"/>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6"/>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6"/>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6"/>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6"/>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6"/>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6"/>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6"/>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6"/>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6"/>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6"/>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6"/>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6"/>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6"/>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6"/>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6"/>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6"/>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6"/>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6"/>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6"/>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6"/>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6"/>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6"/>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6"/>
            <p:cNvSpPr/>
            <p:nvPr/>
          </p:nvSpPr>
          <p:spPr>
            <a:xfrm>
              <a:off x="1381593" y="190994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6"/>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6"/>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6"/>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6"/>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6"/>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6"/>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6"/>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6"/>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6"/>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6"/>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6"/>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6"/>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6"/>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6"/>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6"/>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6"/>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6"/>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6"/>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6"/>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6"/>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6"/>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6"/>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6"/>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6"/>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6"/>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6"/>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6"/>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6"/>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6"/>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6"/>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6"/>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6"/>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6"/>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6"/>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6"/>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6"/>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6"/>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6"/>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6"/>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6"/>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6"/>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6"/>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6"/>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6"/>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6"/>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6"/>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6"/>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6"/>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6"/>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6"/>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6"/>
            <p:cNvSpPr/>
            <p:nvPr/>
          </p:nvSpPr>
          <p:spPr>
            <a:xfrm>
              <a:off x="1639946" y="224058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6"/>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6"/>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6"/>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6"/>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6"/>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6"/>
            <p:cNvSpPr/>
            <p:nvPr/>
          </p:nvSpPr>
          <p:spPr>
            <a:xfrm>
              <a:off x="1644358" y="224490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6"/>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6"/>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6"/>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6"/>
            <p:cNvSpPr/>
            <p:nvPr/>
          </p:nvSpPr>
          <p:spPr>
            <a:xfrm>
              <a:off x="1611379" y="230973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6"/>
            <p:cNvSpPr/>
            <p:nvPr/>
          </p:nvSpPr>
          <p:spPr>
            <a:xfrm>
              <a:off x="1611379" y="230950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6"/>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6"/>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6"/>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6"/>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6"/>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6"/>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6"/>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6"/>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6"/>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6"/>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6"/>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6"/>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6"/>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6"/>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6"/>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6"/>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6"/>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6"/>
            <p:cNvSpPr/>
            <p:nvPr/>
          </p:nvSpPr>
          <p:spPr>
            <a:xfrm>
              <a:off x="1532996" y="250510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6"/>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6"/>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6"/>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6"/>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6"/>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6"/>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6"/>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6"/>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6"/>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6"/>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6"/>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6"/>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6"/>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6"/>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6"/>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6"/>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6"/>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6"/>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6"/>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6"/>
            <p:cNvSpPr/>
            <p:nvPr/>
          </p:nvSpPr>
          <p:spPr>
            <a:xfrm>
              <a:off x="1532466" y="250510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6"/>
            <p:cNvSpPr/>
            <p:nvPr/>
          </p:nvSpPr>
          <p:spPr>
            <a:xfrm>
              <a:off x="1532656" y="250510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6"/>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6"/>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6"/>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6"/>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6"/>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6"/>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6"/>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6"/>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6"/>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6"/>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6"/>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6"/>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6"/>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6"/>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6"/>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6"/>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6"/>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6"/>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6"/>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6"/>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6"/>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6"/>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6"/>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6"/>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6"/>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6"/>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6"/>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6"/>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6"/>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6"/>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6"/>
            <p:cNvSpPr/>
            <p:nvPr/>
          </p:nvSpPr>
          <p:spPr>
            <a:xfrm>
              <a:off x="1621263" y="225422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6"/>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6"/>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6"/>
            <p:cNvSpPr/>
            <p:nvPr/>
          </p:nvSpPr>
          <p:spPr>
            <a:xfrm>
              <a:off x="1621779" y="225431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6"/>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6"/>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6"/>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6"/>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6"/>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6"/>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6"/>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6"/>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6"/>
            <p:cNvSpPr/>
            <p:nvPr/>
          </p:nvSpPr>
          <p:spPr>
            <a:xfrm>
              <a:off x="1638140" y="223916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6"/>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6"/>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6"/>
            <p:cNvSpPr/>
            <p:nvPr/>
          </p:nvSpPr>
          <p:spPr>
            <a:xfrm>
              <a:off x="1407553" y="196195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6"/>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6"/>
            <p:cNvSpPr/>
            <p:nvPr/>
          </p:nvSpPr>
          <p:spPr>
            <a:xfrm>
              <a:off x="1408123" y="196195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6"/>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6"/>
            <p:cNvSpPr/>
            <p:nvPr/>
          </p:nvSpPr>
          <p:spPr>
            <a:xfrm>
              <a:off x="1419773" y="196404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6"/>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6"/>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6"/>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6"/>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6"/>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6"/>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6"/>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6"/>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6"/>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6"/>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6"/>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6"/>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6"/>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6"/>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6"/>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6"/>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6"/>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6"/>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6"/>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6"/>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6"/>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6"/>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6"/>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6"/>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6"/>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6"/>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6"/>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6"/>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6"/>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6"/>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6"/>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6"/>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6"/>
            <p:cNvSpPr/>
            <p:nvPr/>
          </p:nvSpPr>
          <p:spPr>
            <a:xfrm>
              <a:off x="1523532" y="207460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6"/>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6"/>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6"/>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6"/>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6"/>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6"/>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6"/>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6"/>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6"/>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6"/>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6"/>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6"/>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6"/>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6"/>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6"/>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6"/>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6"/>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6"/>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6"/>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6"/>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6"/>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6"/>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6"/>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6"/>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6"/>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6"/>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6"/>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6"/>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6"/>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6"/>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6"/>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6"/>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6"/>
            <p:cNvSpPr/>
            <p:nvPr/>
          </p:nvSpPr>
          <p:spPr>
            <a:xfrm>
              <a:off x="1575290" y="214080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6"/>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6"/>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6"/>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6"/>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6"/>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6"/>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6"/>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6"/>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6"/>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6"/>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6"/>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6"/>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6"/>
            <p:cNvSpPr/>
            <p:nvPr/>
          </p:nvSpPr>
          <p:spPr>
            <a:xfrm>
              <a:off x="1530090" y="217988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6"/>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6"/>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6"/>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6"/>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6"/>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6"/>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6"/>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6"/>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6"/>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6"/>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6"/>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6"/>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6"/>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6"/>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6"/>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6"/>
            <p:cNvSpPr/>
            <p:nvPr/>
          </p:nvSpPr>
          <p:spPr>
            <a:xfrm>
              <a:off x="1519065" y="207422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6"/>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6"/>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6"/>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6"/>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6"/>
            <p:cNvSpPr/>
            <p:nvPr/>
          </p:nvSpPr>
          <p:spPr>
            <a:xfrm>
              <a:off x="1485176" y="204622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6"/>
            <p:cNvSpPr/>
            <p:nvPr/>
          </p:nvSpPr>
          <p:spPr>
            <a:xfrm>
              <a:off x="1485692" y="204622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6"/>
            <p:cNvSpPr/>
            <p:nvPr/>
          </p:nvSpPr>
          <p:spPr>
            <a:xfrm>
              <a:off x="1486411" y="204626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6"/>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6"/>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6"/>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6"/>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6"/>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6"/>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6"/>
            <p:cNvSpPr/>
            <p:nvPr/>
          </p:nvSpPr>
          <p:spPr>
            <a:xfrm>
              <a:off x="1485407" y="204622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6"/>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6"/>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6"/>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6"/>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6"/>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6"/>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6"/>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6"/>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6"/>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6"/>
            <p:cNvSpPr/>
            <p:nvPr/>
          </p:nvSpPr>
          <p:spPr>
            <a:xfrm>
              <a:off x="1529425" y="213253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6"/>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6"/>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6"/>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6"/>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6"/>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6"/>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6"/>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6"/>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6"/>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6"/>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6"/>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6"/>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6"/>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6"/>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6"/>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6"/>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6"/>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6"/>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6"/>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6"/>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6"/>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6"/>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6"/>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6"/>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6"/>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6"/>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6"/>
            <p:cNvSpPr/>
            <p:nvPr/>
          </p:nvSpPr>
          <p:spPr>
            <a:xfrm>
              <a:off x="1636321" y="202416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6"/>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6"/>
            <p:cNvSpPr/>
            <p:nvPr/>
          </p:nvSpPr>
          <p:spPr>
            <a:xfrm>
              <a:off x="1636796" y="202416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6"/>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6"/>
            <p:cNvSpPr/>
            <p:nvPr/>
          </p:nvSpPr>
          <p:spPr>
            <a:xfrm>
              <a:off x="1626871" y="202963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6"/>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6"/>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6"/>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6"/>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6"/>
            <p:cNvSpPr/>
            <p:nvPr/>
          </p:nvSpPr>
          <p:spPr>
            <a:xfrm>
              <a:off x="1637475" y="202412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6"/>
            <p:cNvSpPr/>
            <p:nvPr/>
          </p:nvSpPr>
          <p:spPr>
            <a:xfrm>
              <a:off x="1637230" y="202412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6"/>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6"/>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6"/>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6"/>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6"/>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6"/>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6"/>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6"/>
            <p:cNvSpPr/>
            <p:nvPr/>
          </p:nvSpPr>
          <p:spPr>
            <a:xfrm>
              <a:off x="1621019" y="202849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6"/>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6"/>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6"/>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6"/>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6"/>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6"/>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6"/>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6"/>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6"/>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6"/>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6"/>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6"/>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6"/>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6"/>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6"/>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6"/>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6"/>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6"/>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6"/>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6"/>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6"/>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6"/>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6"/>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6"/>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6"/>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6"/>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6"/>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6"/>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6"/>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6"/>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6"/>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6"/>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6"/>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6"/>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6"/>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6"/>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6"/>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6"/>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6"/>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6"/>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6"/>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6"/>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6"/>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6"/>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6"/>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6"/>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6"/>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6"/>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6"/>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6"/>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6"/>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6"/>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6"/>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6"/>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6"/>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6"/>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6"/>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6"/>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6"/>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6"/>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6"/>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6"/>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6"/>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6"/>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6"/>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6"/>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6"/>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6"/>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6"/>
            <p:cNvSpPr/>
            <p:nvPr/>
          </p:nvSpPr>
          <p:spPr>
            <a:xfrm>
              <a:off x="1643652" y="200520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6"/>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6"/>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6"/>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6"/>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6"/>
            <p:cNvSpPr/>
            <p:nvPr/>
          </p:nvSpPr>
          <p:spPr>
            <a:xfrm>
              <a:off x="1642267" y="202520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6"/>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6"/>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6"/>
            <p:cNvSpPr/>
            <p:nvPr/>
          </p:nvSpPr>
          <p:spPr>
            <a:xfrm>
              <a:off x="1643598" y="200525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6"/>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6"/>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6"/>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6"/>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6"/>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6"/>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6"/>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6"/>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6"/>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6"/>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6"/>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6"/>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6"/>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6"/>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6"/>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6"/>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6"/>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6"/>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6"/>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6"/>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6"/>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6"/>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6"/>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6"/>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6"/>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6"/>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6"/>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6"/>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6"/>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6"/>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6"/>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6"/>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6"/>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6"/>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6"/>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6"/>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6"/>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6"/>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6"/>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6"/>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6"/>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6"/>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6"/>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6"/>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6"/>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6"/>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6"/>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6"/>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6"/>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6"/>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6"/>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6"/>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6"/>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6"/>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6"/>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6"/>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6"/>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6"/>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6"/>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6"/>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6"/>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6"/>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6"/>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6"/>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6"/>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6"/>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6"/>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6"/>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6"/>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6"/>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6"/>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6"/>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6"/>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6"/>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6"/>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6"/>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6"/>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6"/>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6"/>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6"/>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6"/>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6"/>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6"/>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6"/>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6"/>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6"/>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6"/>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6"/>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6"/>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6"/>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6"/>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6"/>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6"/>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6"/>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6"/>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6"/>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6"/>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6"/>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6"/>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6"/>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6"/>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6"/>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6"/>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6"/>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6"/>
            <p:cNvSpPr/>
            <p:nvPr/>
          </p:nvSpPr>
          <p:spPr>
            <a:xfrm>
              <a:off x="1122833" y="165189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6"/>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6"/>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6"/>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6"/>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6"/>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6"/>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6"/>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6"/>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6"/>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6"/>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6"/>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6"/>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6"/>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6"/>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6"/>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6"/>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6"/>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6"/>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6"/>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6"/>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6"/>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6"/>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6"/>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6"/>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6"/>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6"/>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6"/>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6"/>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6"/>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6"/>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6"/>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6"/>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6"/>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6"/>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6"/>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6"/>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6"/>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6"/>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6"/>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6"/>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6"/>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6"/>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6"/>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6"/>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6"/>
            <p:cNvSpPr/>
            <p:nvPr/>
          </p:nvSpPr>
          <p:spPr>
            <a:xfrm>
              <a:off x="1074443" y="158035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6"/>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6"/>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6"/>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6"/>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6"/>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6"/>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6"/>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6"/>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6"/>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6"/>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6"/>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6"/>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6"/>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6"/>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6"/>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6"/>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6"/>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6"/>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6"/>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6"/>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6"/>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6"/>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6"/>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6"/>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6"/>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6"/>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6"/>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6"/>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6"/>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6"/>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6"/>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6"/>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6"/>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6"/>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6"/>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6"/>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6"/>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6"/>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6"/>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6"/>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6"/>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6"/>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6"/>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6"/>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6"/>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6"/>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6"/>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6"/>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6"/>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6"/>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6"/>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6"/>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6"/>
            <p:cNvSpPr/>
            <p:nvPr/>
          </p:nvSpPr>
          <p:spPr>
            <a:xfrm>
              <a:off x="1486167" y="16830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6"/>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6"/>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6"/>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6"/>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6"/>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6"/>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6"/>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6"/>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6"/>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6"/>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6"/>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6"/>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6"/>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6"/>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6"/>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6"/>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6"/>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6"/>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6"/>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6"/>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6"/>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6"/>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6"/>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6"/>
            <p:cNvSpPr/>
            <p:nvPr/>
          </p:nvSpPr>
          <p:spPr>
            <a:xfrm>
              <a:off x="2067257" y="170646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6"/>
            <p:cNvSpPr/>
            <p:nvPr/>
          </p:nvSpPr>
          <p:spPr>
            <a:xfrm>
              <a:off x="2068357" y="170650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6"/>
            <p:cNvSpPr/>
            <p:nvPr/>
          </p:nvSpPr>
          <p:spPr>
            <a:xfrm>
              <a:off x="2071819" y="170640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6"/>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6"/>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6"/>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6"/>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6"/>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6"/>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6"/>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6"/>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6"/>
            <p:cNvSpPr/>
            <p:nvPr/>
          </p:nvSpPr>
          <p:spPr>
            <a:xfrm>
              <a:off x="2150962" y="167685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6"/>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6"/>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6"/>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6"/>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6"/>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6"/>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6"/>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6"/>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6"/>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6"/>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6"/>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6"/>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6"/>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6"/>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6"/>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6"/>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6"/>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6"/>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6"/>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6"/>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6"/>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6"/>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6"/>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6"/>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6"/>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6"/>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6"/>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6"/>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6"/>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6"/>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6"/>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6"/>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6"/>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6"/>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6"/>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6"/>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6"/>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6"/>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6"/>
            <p:cNvSpPr/>
            <p:nvPr/>
          </p:nvSpPr>
          <p:spPr>
            <a:xfrm>
              <a:off x="2222882" y="171382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6"/>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6"/>
            <p:cNvSpPr/>
            <p:nvPr/>
          </p:nvSpPr>
          <p:spPr>
            <a:xfrm>
              <a:off x="2223588" y="17138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6"/>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6"/>
            <p:cNvSpPr/>
            <p:nvPr/>
          </p:nvSpPr>
          <p:spPr>
            <a:xfrm>
              <a:off x="2224824" y="17138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6"/>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6"/>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6"/>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6"/>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6"/>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6"/>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6"/>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6"/>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6"/>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6"/>
            <p:cNvSpPr/>
            <p:nvPr/>
          </p:nvSpPr>
          <p:spPr>
            <a:xfrm>
              <a:off x="2223873" y="17138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6"/>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6"/>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6"/>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6"/>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6"/>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6"/>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6"/>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6"/>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6"/>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6"/>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6"/>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6"/>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6"/>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6"/>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6"/>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6"/>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6"/>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6"/>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6"/>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6"/>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6"/>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6"/>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6"/>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6"/>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6"/>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6"/>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6"/>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6"/>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6"/>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6"/>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6"/>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6"/>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6"/>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6"/>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6"/>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6"/>
            <p:cNvSpPr/>
            <p:nvPr/>
          </p:nvSpPr>
          <p:spPr>
            <a:xfrm>
              <a:off x="2114357" y="158444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6"/>
            <p:cNvSpPr/>
            <p:nvPr/>
          </p:nvSpPr>
          <p:spPr>
            <a:xfrm>
              <a:off x="2115022" y="158449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6"/>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6"/>
            <p:cNvSpPr/>
            <p:nvPr/>
          </p:nvSpPr>
          <p:spPr>
            <a:xfrm>
              <a:off x="2120263" y="158516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6"/>
            <p:cNvSpPr/>
            <p:nvPr/>
          </p:nvSpPr>
          <p:spPr>
            <a:xfrm>
              <a:off x="2120874" y="158516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6"/>
            <p:cNvSpPr/>
            <p:nvPr/>
          </p:nvSpPr>
          <p:spPr>
            <a:xfrm>
              <a:off x="2120399" y="158516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6"/>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6"/>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6"/>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6"/>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6"/>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6"/>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6"/>
            <p:cNvSpPr/>
            <p:nvPr/>
          </p:nvSpPr>
          <p:spPr>
            <a:xfrm>
              <a:off x="2113936" y="158444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6"/>
            <p:cNvSpPr/>
            <p:nvPr/>
          </p:nvSpPr>
          <p:spPr>
            <a:xfrm>
              <a:off x="2120644" y="158516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6"/>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6"/>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6"/>
            <p:cNvSpPr/>
            <p:nvPr/>
          </p:nvSpPr>
          <p:spPr>
            <a:xfrm>
              <a:off x="2223833" y="145933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6"/>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6"/>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6"/>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6"/>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6"/>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6"/>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6"/>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6"/>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6"/>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6"/>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6"/>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6"/>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6"/>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6"/>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6"/>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6"/>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6"/>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6"/>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6"/>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6"/>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6"/>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6"/>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6"/>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6"/>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6"/>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6"/>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6"/>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6"/>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6"/>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6"/>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6"/>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6"/>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6"/>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6"/>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6"/>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6"/>
            <p:cNvSpPr/>
            <p:nvPr/>
          </p:nvSpPr>
          <p:spPr>
            <a:xfrm>
              <a:off x="2242420" y="155450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6"/>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6"/>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6"/>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6"/>
            <p:cNvSpPr/>
            <p:nvPr/>
          </p:nvSpPr>
          <p:spPr>
            <a:xfrm>
              <a:off x="2242841" y="155444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6"/>
            <p:cNvSpPr/>
            <p:nvPr/>
          </p:nvSpPr>
          <p:spPr>
            <a:xfrm>
              <a:off x="2242610" y="155444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6"/>
            <p:cNvSpPr/>
            <p:nvPr/>
          </p:nvSpPr>
          <p:spPr>
            <a:xfrm>
              <a:off x="2232441" y="154992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6"/>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6"/>
            <p:cNvSpPr/>
            <p:nvPr/>
          </p:nvSpPr>
          <p:spPr>
            <a:xfrm>
              <a:off x="2243126" y="155444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6"/>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6"/>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6"/>
            <p:cNvSpPr/>
            <p:nvPr/>
          </p:nvSpPr>
          <p:spPr>
            <a:xfrm>
              <a:off x="2233011" y="154992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6"/>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6"/>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6"/>
            <p:cNvSpPr/>
            <p:nvPr/>
          </p:nvSpPr>
          <p:spPr>
            <a:xfrm>
              <a:off x="2242040" y="155454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6"/>
            <p:cNvSpPr/>
            <p:nvPr/>
          </p:nvSpPr>
          <p:spPr>
            <a:xfrm>
              <a:off x="2233486" y="154992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6"/>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6"/>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6"/>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6"/>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6"/>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6"/>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6"/>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6"/>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6"/>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6"/>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6"/>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6"/>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6"/>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6"/>
            <p:cNvSpPr/>
            <p:nvPr/>
          </p:nvSpPr>
          <p:spPr>
            <a:xfrm>
              <a:off x="2335765" y="201823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6"/>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6"/>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6"/>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6"/>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6"/>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6"/>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6"/>
            <p:cNvSpPr/>
            <p:nvPr/>
          </p:nvSpPr>
          <p:spPr>
            <a:xfrm>
              <a:off x="2337571" y="201718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6"/>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6"/>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6"/>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6"/>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6"/>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6"/>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6"/>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6"/>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6"/>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6"/>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6"/>
            <p:cNvSpPr/>
            <p:nvPr/>
          </p:nvSpPr>
          <p:spPr>
            <a:xfrm>
              <a:off x="2263710" y="205268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6"/>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6"/>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6"/>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6"/>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6"/>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6"/>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6"/>
            <p:cNvSpPr/>
            <p:nvPr/>
          </p:nvSpPr>
          <p:spPr>
            <a:xfrm>
              <a:off x="2263329" y="205273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6"/>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6"/>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6"/>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6"/>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6"/>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6"/>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6"/>
            <p:cNvSpPr/>
            <p:nvPr/>
          </p:nvSpPr>
          <p:spPr>
            <a:xfrm>
              <a:off x="2282338" y="201751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6"/>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6"/>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6"/>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6"/>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6"/>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6"/>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6"/>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6"/>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6"/>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6"/>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6"/>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6"/>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6"/>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6"/>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6"/>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6"/>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6"/>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6"/>
            <p:cNvSpPr/>
            <p:nvPr/>
          </p:nvSpPr>
          <p:spPr>
            <a:xfrm>
              <a:off x="2294707" y="204028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6"/>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6"/>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6"/>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6"/>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6"/>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6"/>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6"/>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6"/>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6"/>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6"/>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6"/>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6"/>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6"/>
            <p:cNvSpPr/>
            <p:nvPr/>
          </p:nvSpPr>
          <p:spPr>
            <a:xfrm>
              <a:off x="2576291" y="172524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6"/>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6"/>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6"/>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6"/>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6"/>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6"/>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6"/>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6"/>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6"/>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6"/>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6"/>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6"/>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6"/>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6"/>
            <p:cNvSpPr/>
            <p:nvPr/>
          </p:nvSpPr>
          <p:spPr>
            <a:xfrm>
              <a:off x="2206480" y="141604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6"/>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6"/>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6"/>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6"/>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6"/>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6"/>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6"/>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6"/>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6"/>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6"/>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6"/>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6"/>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6"/>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6"/>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6"/>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6"/>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6"/>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6"/>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6"/>
            <p:cNvSpPr/>
            <p:nvPr/>
          </p:nvSpPr>
          <p:spPr>
            <a:xfrm>
              <a:off x="2199828" y="141883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6"/>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6"/>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6"/>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6"/>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6"/>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6"/>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6"/>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6"/>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6"/>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6"/>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6"/>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6"/>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6"/>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6"/>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6"/>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6"/>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6"/>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6"/>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6"/>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6"/>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6"/>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6"/>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6"/>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6"/>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6"/>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6"/>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6"/>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6"/>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6"/>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6"/>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6"/>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6"/>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6"/>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6"/>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6"/>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6"/>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6"/>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6"/>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6"/>
            <p:cNvSpPr/>
            <p:nvPr/>
          </p:nvSpPr>
          <p:spPr>
            <a:xfrm>
              <a:off x="2754577" y="170422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6"/>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6"/>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6"/>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6"/>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6"/>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6"/>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6"/>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6"/>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6"/>
            <p:cNvSpPr/>
            <p:nvPr/>
          </p:nvSpPr>
          <p:spPr>
            <a:xfrm>
              <a:off x="2820550" y="171477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6"/>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6"/>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6"/>
            <p:cNvSpPr/>
            <p:nvPr/>
          </p:nvSpPr>
          <p:spPr>
            <a:xfrm>
              <a:off x="2817943" y="171558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6"/>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6"/>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6"/>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6"/>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6"/>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6"/>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6"/>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6"/>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6"/>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6"/>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6"/>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6"/>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6"/>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6"/>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6"/>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6"/>
            <p:cNvSpPr/>
            <p:nvPr/>
          </p:nvSpPr>
          <p:spPr>
            <a:xfrm>
              <a:off x="2629094" y="176525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6"/>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6"/>
            <p:cNvSpPr/>
            <p:nvPr/>
          </p:nvSpPr>
          <p:spPr>
            <a:xfrm>
              <a:off x="2634701" y="176283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6"/>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6"/>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6"/>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6"/>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6"/>
            <p:cNvSpPr/>
            <p:nvPr/>
          </p:nvSpPr>
          <p:spPr>
            <a:xfrm>
              <a:off x="2635272" y="176274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6"/>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6"/>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6"/>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6"/>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6"/>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6"/>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6"/>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6"/>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6"/>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6"/>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6"/>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6"/>
            <p:cNvSpPr/>
            <p:nvPr/>
          </p:nvSpPr>
          <p:spPr>
            <a:xfrm>
              <a:off x="3011966" y="170317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6"/>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6"/>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6"/>
            <p:cNvSpPr/>
            <p:nvPr/>
          </p:nvSpPr>
          <p:spPr>
            <a:xfrm>
              <a:off x="2650343" y="181141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6"/>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6"/>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6"/>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6"/>
            <p:cNvSpPr/>
            <p:nvPr/>
          </p:nvSpPr>
          <p:spPr>
            <a:xfrm>
              <a:off x="2651198" y="181113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6"/>
            <p:cNvSpPr/>
            <p:nvPr/>
          </p:nvSpPr>
          <p:spPr>
            <a:xfrm>
              <a:off x="2649012" y="181160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6"/>
            <p:cNvSpPr/>
            <p:nvPr/>
          </p:nvSpPr>
          <p:spPr>
            <a:xfrm>
              <a:off x="2649487" y="181155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6"/>
            <p:cNvSpPr/>
            <p:nvPr/>
          </p:nvSpPr>
          <p:spPr>
            <a:xfrm>
              <a:off x="2649962" y="181145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6"/>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6"/>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6"/>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6"/>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6"/>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6"/>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6"/>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6"/>
            <p:cNvSpPr/>
            <p:nvPr/>
          </p:nvSpPr>
          <p:spPr>
            <a:xfrm>
              <a:off x="2761705" y="182576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6"/>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6"/>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6"/>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6"/>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6"/>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6"/>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6"/>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6"/>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6"/>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6"/>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6"/>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6"/>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6"/>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6"/>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6"/>
            <p:cNvSpPr/>
            <p:nvPr/>
          </p:nvSpPr>
          <p:spPr>
            <a:xfrm>
              <a:off x="2721217" y="182881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6"/>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6"/>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6"/>
            <p:cNvSpPr/>
            <p:nvPr/>
          </p:nvSpPr>
          <p:spPr>
            <a:xfrm>
              <a:off x="2721543" y="182881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6"/>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6"/>
            <p:cNvSpPr/>
            <p:nvPr/>
          </p:nvSpPr>
          <p:spPr>
            <a:xfrm>
              <a:off x="2704530" y="183388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6"/>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6"/>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6"/>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6"/>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6"/>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6"/>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6"/>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6"/>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6"/>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6"/>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6"/>
            <p:cNvSpPr/>
            <p:nvPr/>
          </p:nvSpPr>
          <p:spPr>
            <a:xfrm>
              <a:off x="2796178" y="187368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6"/>
            <p:cNvSpPr/>
            <p:nvPr/>
          </p:nvSpPr>
          <p:spPr>
            <a:xfrm>
              <a:off x="2795798" y="187377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6"/>
            <p:cNvSpPr/>
            <p:nvPr/>
          </p:nvSpPr>
          <p:spPr>
            <a:xfrm>
              <a:off x="2795459" y="187377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6"/>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6"/>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6"/>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6"/>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6"/>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6"/>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6"/>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6"/>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6"/>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6"/>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6"/>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6"/>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6"/>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6"/>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6"/>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6"/>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6"/>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6"/>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6"/>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6"/>
            <p:cNvSpPr/>
            <p:nvPr/>
          </p:nvSpPr>
          <p:spPr>
            <a:xfrm>
              <a:off x="2364713" y="191850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6"/>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6"/>
            <p:cNvSpPr/>
            <p:nvPr/>
          </p:nvSpPr>
          <p:spPr>
            <a:xfrm>
              <a:off x="2364672" y="191854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6"/>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6"/>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6"/>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6"/>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6"/>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6"/>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6"/>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6"/>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6"/>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6"/>
            <p:cNvSpPr/>
            <p:nvPr/>
          </p:nvSpPr>
          <p:spPr>
            <a:xfrm>
              <a:off x="2364618" y="191859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6"/>
            <p:cNvSpPr/>
            <p:nvPr/>
          </p:nvSpPr>
          <p:spPr>
            <a:xfrm>
              <a:off x="2364767" y="191840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6"/>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6"/>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6"/>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6"/>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6"/>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6"/>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6"/>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6"/>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6"/>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6"/>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6"/>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6"/>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6"/>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6"/>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6"/>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6"/>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6"/>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6"/>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6"/>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6"/>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6"/>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6"/>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6"/>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6"/>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6"/>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6"/>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6"/>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6"/>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6"/>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6"/>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6"/>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6"/>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6"/>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6"/>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6"/>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6"/>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6"/>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6"/>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6"/>
            <p:cNvSpPr/>
            <p:nvPr/>
          </p:nvSpPr>
          <p:spPr>
            <a:xfrm>
              <a:off x="2374135" y="174482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6"/>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6"/>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6"/>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6"/>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6"/>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6"/>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6"/>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6"/>
            <p:cNvSpPr/>
            <p:nvPr/>
          </p:nvSpPr>
          <p:spPr>
            <a:xfrm>
              <a:off x="2404508" y="180965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6"/>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6"/>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6"/>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6"/>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6"/>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6"/>
            <p:cNvSpPr/>
            <p:nvPr/>
          </p:nvSpPr>
          <p:spPr>
            <a:xfrm>
              <a:off x="2378032" y="175223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6"/>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6"/>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6"/>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6"/>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6"/>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6"/>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6"/>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6"/>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6"/>
            <p:cNvSpPr/>
            <p:nvPr/>
          </p:nvSpPr>
          <p:spPr>
            <a:xfrm>
              <a:off x="2446857" y="175133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6"/>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6"/>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6"/>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6"/>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6"/>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6"/>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6"/>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6"/>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6"/>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6"/>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6"/>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6"/>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6"/>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6"/>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6"/>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6"/>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6"/>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6"/>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6"/>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6"/>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6"/>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6"/>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6"/>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6"/>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6"/>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6"/>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6"/>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6"/>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6"/>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6"/>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6"/>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6"/>
            <p:cNvSpPr/>
            <p:nvPr/>
          </p:nvSpPr>
          <p:spPr>
            <a:xfrm>
              <a:off x="2641218" y="170617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6"/>
            <p:cNvSpPr/>
            <p:nvPr/>
          </p:nvSpPr>
          <p:spPr>
            <a:xfrm>
              <a:off x="2572584" y="170836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6"/>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6"/>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6"/>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6"/>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6"/>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6"/>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6"/>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6"/>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6"/>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6"/>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6"/>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6"/>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6"/>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6"/>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6"/>
            <p:cNvSpPr/>
            <p:nvPr/>
          </p:nvSpPr>
          <p:spPr>
            <a:xfrm>
              <a:off x="2515260" y="169452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6"/>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6"/>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6"/>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6"/>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6"/>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6"/>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6"/>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6"/>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6"/>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6"/>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6"/>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6"/>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6"/>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6"/>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6"/>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6"/>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6"/>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6"/>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6"/>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6"/>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6"/>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6"/>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6"/>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6"/>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6"/>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6"/>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6"/>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6"/>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6"/>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6"/>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6"/>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6"/>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6"/>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6"/>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6"/>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6"/>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6"/>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6"/>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6"/>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6"/>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6"/>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6"/>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6"/>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6"/>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6"/>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6"/>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6"/>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6"/>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6"/>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6"/>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6"/>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6"/>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6"/>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6"/>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6"/>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6"/>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6"/>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6"/>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6"/>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6"/>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6"/>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6"/>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6"/>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6"/>
            <p:cNvSpPr/>
            <p:nvPr/>
          </p:nvSpPr>
          <p:spPr>
            <a:xfrm>
              <a:off x="2902355" y="163515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6"/>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6"/>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6"/>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6"/>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6"/>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6"/>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6"/>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6"/>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6"/>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6"/>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6"/>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6"/>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6"/>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6"/>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6"/>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6"/>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6"/>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6"/>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6"/>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6"/>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6"/>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6"/>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6"/>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6"/>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6"/>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6"/>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6"/>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6"/>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6"/>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6"/>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6"/>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6"/>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6"/>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6"/>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6"/>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6"/>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6"/>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6"/>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6"/>
            <p:cNvSpPr/>
            <p:nvPr/>
          </p:nvSpPr>
          <p:spPr>
            <a:xfrm>
              <a:off x="2210472" y="158934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6"/>
            <p:cNvSpPr/>
            <p:nvPr/>
          </p:nvSpPr>
          <p:spPr>
            <a:xfrm>
              <a:off x="2211138" y="158934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6"/>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6"/>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6"/>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6"/>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6"/>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6"/>
            <p:cNvSpPr/>
            <p:nvPr/>
          </p:nvSpPr>
          <p:spPr>
            <a:xfrm>
              <a:off x="2209807" y="158938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6"/>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6"/>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6"/>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6"/>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6"/>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6"/>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6"/>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6"/>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6"/>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6"/>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6"/>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6"/>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6"/>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6"/>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6"/>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6"/>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6"/>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6"/>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6"/>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6"/>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6"/>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6"/>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6"/>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6"/>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6"/>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6"/>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6"/>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6"/>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6"/>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6"/>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6"/>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6"/>
            <p:cNvSpPr/>
            <p:nvPr/>
          </p:nvSpPr>
          <p:spPr>
            <a:xfrm>
              <a:off x="2337476" y="165522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6"/>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6"/>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6"/>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6"/>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6"/>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6"/>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6"/>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6"/>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6"/>
            <p:cNvSpPr/>
            <p:nvPr/>
          </p:nvSpPr>
          <p:spPr>
            <a:xfrm>
              <a:off x="2283438" y="159432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6"/>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6"/>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6"/>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6"/>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6"/>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6"/>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6"/>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6"/>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6"/>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6"/>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6"/>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6"/>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6"/>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6"/>
            <p:cNvSpPr/>
            <p:nvPr/>
          </p:nvSpPr>
          <p:spPr>
            <a:xfrm>
              <a:off x="2211382" y="158330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6"/>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6"/>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6"/>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6"/>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6"/>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6"/>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6"/>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6"/>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6"/>
            <p:cNvSpPr/>
            <p:nvPr/>
          </p:nvSpPr>
          <p:spPr>
            <a:xfrm>
              <a:off x="2204824" y="158111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6"/>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6"/>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6"/>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6"/>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6"/>
            <p:cNvSpPr/>
            <p:nvPr/>
          </p:nvSpPr>
          <p:spPr>
            <a:xfrm>
              <a:off x="2213894" y="158915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6"/>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6"/>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6"/>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6"/>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6"/>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6"/>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6"/>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6"/>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6"/>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6"/>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6"/>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6"/>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6"/>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6"/>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6"/>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6"/>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6"/>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6"/>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6"/>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6"/>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6"/>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6"/>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6"/>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6"/>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6"/>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6"/>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6"/>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6"/>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6"/>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6"/>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6"/>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6"/>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6"/>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6"/>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6"/>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6"/>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6"/>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6"/>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6"/>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6"/>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6"/>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6"/>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6"/>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6"/>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6"/>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6"/>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6"/>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6"/>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6"/>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6"/>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6"/>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6"/>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6"/>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6"/>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6"/>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6"/>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6"/>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6"/>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6"/>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6"/>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6"/>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6"/>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6"/>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6"/>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6"/>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6"/>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6"/>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6"/>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6"/>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6"/>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6"/>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6"/>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6"/>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6"/>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6"/>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6"/>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6"/>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6"/>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6"/>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6"/>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6"/>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6"/>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6"/>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6"/>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6"/>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6"/>
            <p:cNvSpPr/>
            <p:nvPr/>
          </p:nvSpPr>
          <p:spPr>
            <a:xfrm>
              <a:off x="2593969" y="159470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6"/>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6"/>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6"/>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6"/>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6"/>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6"/>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6"/>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6"/>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6"/>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6"/>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6"/>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6"/>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6"/>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6"/>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6"/>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6"/>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6"/>
            <p:cNvSpPr/>
            <p:nvPr/>
          </p:nvSpPr>
          <p:spPr>
            <a:xfrm>
              <a:off x="2590398" y="159324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6"/>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6"/>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6"/>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6"/>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6"/>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6"/>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6"/>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6"/>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6"/>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6"/>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6"/>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6"/>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6"/>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6"/>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6"/>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6"/>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6"/>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6"/>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6"/>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6"/>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6"/>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6"/>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6"/>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6"/>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6"/>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6"/>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6"/>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6"/>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6"/>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6"/>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6"/>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6"/>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6"/>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6"/>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6"/>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6"/>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6"/>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6"/>
            <p:cNvSpPr/>
            <p:nvPr/>
          </p:nvSpPr>
          <p:spPr>
            <a:xfrm>
              <a:off x="2139218" y="208154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6"/>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6"/>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6"/>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6"/>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6"/>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6"/>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6"/>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6"/>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6"/>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6"/>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6"/>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6"/>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6"/>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6"/>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6"/>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6"/>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6"/>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6"/>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6"/>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6"/>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6"/>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6"/>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6"/>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6"/>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6"/>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6"/>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6"/>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6"/>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6"/>
            <p:cNvSpPr/>
            <p:nvPr/>
          </p:nvSpPr>
          <p:spPr>
            <a:xfrm>
              <a:off x="2263194" y="200981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6"/>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6"/>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6"/>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6"/>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6"/>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6"/>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6"/>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6"/>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6"/>
            <p:cNvSpPr/>
            <p:nvPr/>
          </p:nvSpPr>
          <p:spPr>
            <a:xfrm>
              <a:off x="2261429" y="201034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6"/>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6"/>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6"/>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6"/>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6"/>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6"/>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6"/>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6"/>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6"/>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6"/>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6"/>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6"/>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6"/>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6"/>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6"/>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6"/>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6"/>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6"/>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6"/>
            <p:cNvSpPr/>
            <p:nvPr/>
          </p:nvSpPr>
          <p:spPr>
            <a:xfrm>
              <a:off x="2271082" y="201998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6"/>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6"/>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6"/>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6"/>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6"/>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6"/>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6"/>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6"/>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6"/>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6"/>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6"/>
            <p:cNvSpPr/>
            <p:nvPr/>
          </p:nvSpPr>
          <p:spPr>
            <a:xfrm>
              <a:off x="2263044" y="206462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6"/>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6"/>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6"/>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6"/>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6"/>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6"/>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6"/>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6"/>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6"/>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6"/>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6"/>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6"/>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6"/>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6"/>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6"/>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6"/>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6"/>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6"/>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6"/>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6"/>
            <p:cNvSpPr/>
            <p:nvPr/>
          </p:nvSpPr>
          <p:spPr>
            <a:xfrm>
              <a:off x="2281917" y="224870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6"/>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6"/>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6"/>
            <p:cNvSpPr/>
            <p:nvPr/>
          </p:nvSpPr>
          <p:spPr>
            <a:xfrm>
              <a:off x="2275780" y="221468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6"/>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6"/>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6"/>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6"/>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6"/>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6"/>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6"/>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6"/>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6"/>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6"/>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6"/>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6"/>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6"/>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6"/>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6"/>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6"/>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6"/>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6"/>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6"/>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6"/>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6"/>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6"/>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6"/>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6"/>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6"/>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6"/>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6"/>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6"/>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6"/>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6"/>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6"/>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6"/>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6"/>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6"/>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6"/>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6"/>
            <p:cNvSpPr/>
            <p:nvPr/>
          </p:nvSpPr>
          <p:spPr>
            <a:xfrm>
              <a:off x="2270173" y="206310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6"/>
            <p:cNvSpPr/>
            <p:nvPr/>
          </p:nvSpPr>
          <p:spPr>
            <a:xfrm>
              <a:off x="2334109" y="212622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6"/>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6"/>
            <p:cNvSpPr/>
            <p:nvPr/>
          </p:nvSpPr>
          <p:spPr>
            <a:xfrm>
              <a:off x="2334150" y="212613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6"/>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6"/>
            <p:cNvSpPr/>
            <p:nvPr/>
          </p:nvSpPr>
          <p:spPr>
            <a:xfrm>
              <a:off x="2334055" y="212632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6"/>
            <p:cNvSpPr/>
            <p:nvPr/>
          </p:nvSpPr>
          <p:spPr>
            <a:xfrm>
              <a:off x="2334109" y="212626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6"/>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6"/>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6"/>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6"/>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6"/>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6"/>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6"/>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6"/>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6"/>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6"/>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6"/>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6"/>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6"/>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6"/>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6"/>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6"/>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6"/>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6"/>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6"/>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6"/>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6"/>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6"/>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6"/>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6"/>
            <p:cNvSpPr/>
            <p:nvPr/>
          </p:nvSpPr>
          <p:spPr>
            <a:xfrm>
              <a:off x="2333294" y="212645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6"/>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6"/>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6"/>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6"/>
            <p:cNvSpPr/>
            <p:nvPr/>
          </p:nvSpPr>
          <p:spPr>
            <a:xfrm>
              <a:off x="2305202" y="212983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6"/>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6"/>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6"/>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6"/>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6"/>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6"/>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6"/>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6"/>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6"/>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6"/>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6"/>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6"/>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6"/>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6"/>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6"/>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6"/>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6"/>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6"/>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6"/>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6"/>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6"/>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6"/>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6"/>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6"/>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6"/>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6"/>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6"/>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6"/>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6"/>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6"/>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6"/>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6"/>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6"/>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6"/>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6"/>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6"/>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6"/>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6"/>
            <p:cNvSpPr/>
            <p:nvPr/>
          </p:nvSpPr>
          <p:spPr>
            <a:xfrm>
              <a:off x="2291951" y="2116436"/>
              <a:ext cx="14" cy="0"/>
            </a:xfrm>
            <a:custGeom>
              <a:avLst/>
              <a:gdLst/>
              <a:ahLst/>
              <a:cxnLst/>
              <a:rect l="l" t="t" r="r" b="b"/>
              <a:pathLst>
                <a:path w="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6"/>
            <p:cNvSpPr/>
            <p:nvPr/>
          </p:nvSpPr>
          <p:spPr>
            <a:xfrm>
              <a:off x="2292562" y="2116436"/>
              <a:ext cx="14" cy="0"/>
            </a:xfrm>
            <a:custGeom>
              <a:avLst/>
              <a:gdLst/>
              <a:ahLst/>
              <a:cxnLst/>
              <a:rect l="l" t="t" r="r" b="b"/>
              <a:pathLst>
                <a:path w="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6"/>
            <p:cNvSpPr/>
            <p:nvPr/>
          </p:nvSpPr>
          <p:spPr>
            <a:xfrm>
              <a:off x="2291095" y="211647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6"/>
            <p:cNvSpPr/>
            <p:nvPr/>
          </p:nvSpPr>
          <p:spPr>
            <a:xfrm>
              <a:off x="2293132" y="2116436"/>
              <a:ext cx="14" cy="0"/>
            </a:xfrm>
            <a:custGeom>
              <a:avLst/>
              <a:gdLst/>
              <a:ahLst/>
              <a:cxnLst/>
              <a:rect l="l" t="t" r="r" b="b"/>
              <a:pathLst>
                <a:path w="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6"/>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6"/>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6"/>
            <p:cNvSpPr/>
            <p:nvPr/>
          </p:nvSpPr>
          <p:spPr>
            <a:xfrm>
              <a:off x="2585741" y="173408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6"/>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6"/>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6"/>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6"/>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6"/>
            <p:cNvSpPr/>
            <p:nvPr/>
          </p:nvSpPr>
          <p:spPr>
            <a:xfrm>
              <a:off x="2588646" y="173436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6"/>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6"/>
            <p:cNvSpPr/>
            <p:nvPr/>
          </p:nvSpPr>
          <p:spPr>
            <a:xfrm>
              <a:off x="2586121" y="173408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6"/>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6"/>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6"/>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6"/>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6"/>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6"/>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6"/>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6"/>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6"/>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6"/>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6"/>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6"/>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6"/>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6"/>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6"/>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6"/>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6"/>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6"/>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6"/>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6"/>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6"/>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6"/>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6"/>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6"/>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6"/>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6"/>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6"/>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6"/>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6"/>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6"/>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6"/>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6"/>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6"/>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6"/>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6"/>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6"/>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6"/>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6"/>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6"/>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6"/>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6"/>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6"/>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6"/>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6"/>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6"/>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6"/>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6"/>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6"/>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6"/>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6"/>
            <p:cNvSpPr/>
            <p:nvPr/>
          </p:nvSpPr>
          <p:spPr>
            <a:xfrm>
              <a:off x="2374896" y="171663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6"/>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6"/>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6"/>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6"/>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6"/>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6"/>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6"/>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6"/>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6"/>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6"/>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6"/>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6"/>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6"/>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6"/>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6"/>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6"/>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6"/>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6"/>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6"/>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6"/>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6"/>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6"/>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6"/>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6"/>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6"/>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6"/>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6"/>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6"/>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6"/>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6"/>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6"/>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6"/>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6"/>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6"/>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6"/>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6"/>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6"/>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6"/>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6"/>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6"/>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6"/>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6"/>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6"/>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6"/>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6"/>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6"/>
            <p:cNvSpPr/>
            <p:nvPr/>
          </p:nvSpPr>
          <p:spPr>
            <a:xfrm>
              <a:off x="2400612" y="171729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6"/>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6"/>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6"/>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6"/>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6"/>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6"/>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6"/>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6"/>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6"/>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6"/>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6"/>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6"/>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6"/>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6"/>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6"/>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6"/>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6"/>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6"/>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6"/>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6"/>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6"/>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6"/>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6"/>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6"/>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6"/>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6"/>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6"/>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6"/>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6"/>
            <p:cNvSpPr/>
            <p:nvPr/>
          </p:nvSpPr>
          <p:spPr>
            <a:xfrm>
              <a:off x="2385826" y="173579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6"/>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6"/>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6"/>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6"/>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6"/>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6"/>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6"/>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6"/>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6"/>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6"/>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6"/>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6"/>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6"/>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6"/>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6"/>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6"/>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6"/>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6"/>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6"/>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6"/>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6"/>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6"/>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6"/>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6"/>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6"/>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6"/>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6"/>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6"/>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6"/>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6"/>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6"/>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6"/>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6"/>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6"/>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6"/>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6"/>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6"/>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6"/>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6"/>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6"/>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6"/>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6"/>
            <p:cNvSpPr/>
            <p:nvPr/>
          </p:nvSpPr>
          <p:spPr>
            <a:xfrm>
              <a:off x="2581803" y="175850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6"/>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6"/>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6"/>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6"/>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6"/>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6"/>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6"/>
            <p:cNvSpPr/>
            <p:nvPr/>
          </p:nvSpPr>
          <p:spPr>
            <a:xfrm>
              <a:off x="2600812" y="175375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6"/>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6"/>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6"/>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6"/>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6"/>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6"/>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6"/>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6"/>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6"/>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6"/>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6"/>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6"/>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6"/>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6"/>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6"/>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6"/>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6"/>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6"/>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6"/>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6"/>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6"/>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6"/>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6"/>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6"/>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6"/>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6"/>
            <p:cNvSpPr/>
            <p:nvPr/>
          </p:nvSpPr>
          <p:spPr>
            <a:xfrm>
              <a:off x="2514350" y="183280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6"/>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6"/>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6"/>
            <p:cNvSpPr/>
            <p:nvPr/>
          </p:nvSpPr>
          <p:spPr>
            <a:xfrm>
              <a:off x="2517772" y="183783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6"/>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6"/>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6"/>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6"/>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6"/>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6"/>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6"/>
            <p:cNvSpPr/>
            <p:nvPr/>
          </p:nvSpPr>
          <p:spPr>
            <a:xfrm>
              <a:off x="2514310" y="183242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6"/>
            <p:cNvSpPr/>
            <p:nvPr/>
          </p:nvSpPr>
          <p:spPr>
            <a:xfrm>
              <a:off x="2505606" y="185043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6"/>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6"/>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6"/>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6"/>
            <p:cNvSpPr/>
            <p:nvPr/>
          </p:nvSpPr>
          <p:spPr>
            <a:xfrm>
              <a:off x="2514255" y="183213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6"/>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6"/>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6"/>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6"/>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6"/>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6"/>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6"/>
            <p:cNvSpPr/>
            <p:nvPr/>
          </p:nvSpPr>
          <p:spPr>
            <a:xfrm>
              <a:off x="2513264" y="181839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6"/>
            <p:cNvSpPr/>
            <p:nvPr/>
          </p:nvSpPr>
          <p:spPr>
            <a:xfrm>
              <a:off x="2516020" y="181830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6"/>
            <p:cNvSpPr/>
            <p:nvPr/>
          </p:nvSpPr>
          <p:spPr>
            <a:xfrm>
              <a:off x="2514119" y="181839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6"/>
            <p:cNvSpPr/>
            <p:nvPr/>
          </p:nvSpPr>
          <p:spPr>
            <a:xfrm>
              <a:off x="2596725" y="175684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6"/>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6"/>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6"/>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6"/>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6"/>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6"/>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6"/>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6"/>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6"/>
            <p:cNvSpPr/>
            <p:nvPr/>
          </p:nvSpPr>
          <p:spPr>
            <a:xfrm>
              <a:off x="2526665" y="181721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6"/>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6"/>
            <p:cNvSpPr/>
            <p:nvPr/>
          </p:nvSpPr>
          <p:spPr>
            <a:xfrm>
              <a:off x="2527330" y="181712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6"/>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6"/>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6"/>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6"/>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6"/>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6"/>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6"/>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6"/>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6"/>
            <p:cNvSpPr/>
            <p:nvPr/>
          </p:nvSpPr>
          <p:spPr>
            <a:xfrm>
              <a:off x="2512640" y="181839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6"/>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6"/>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6"/>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6"/>
            <p:cNvSpPr/>
            <p:nvPr/>
          </p:nvSpPr>
          <p:spPr>
            <a:xfrm>
              <a:off x="2512029" y="181835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6"/>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6"/>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6"/>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6"/>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6"/>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6"/>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6"/>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6"/>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6"/>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6"/>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6"/>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6"/>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6"/>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6"/>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6"/>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6"/>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6"/>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6"/>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6"/>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6"/>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6"/>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6"/>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6"/>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6"/>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6"/>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6"/>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6"/>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6"/>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6"/>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6"/>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6"/>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6"/>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6"/>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6"/>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6"/>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6"/>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6"/>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6"/>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6"/>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6"/>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6"/>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6"/>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6"/>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6"/>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6"/>
            <p:cNvSpPr/>
            <p:nvPr/>
          </p:nvSpPr>
          <p:spPr>
            <a:xfrm>
              <a:off x="2860006" y="203919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6"/>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6"/>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6"/>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6"/>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6"/>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6"/>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6"/>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6"/>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6"/>
            <p:cNvSpPr/>
            <p:nvPr/>
          </p:nvSpPr>
          <p:spPr>
            <a:xfrm>
              <a:off x="2962544" y="2114806"/>
              <a:ext cx="0" cy="14"/>
            </a:xfrm>
            <a:custGeom>
              <a:avLst/>
              <a:gdLst/>
              <a:ahLst/>
              <a:cxnLst/>
              <a:rect l="l" t="t" r="r" b="b"/>
              <a:pathLst>
                <a:path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6"/>
            <p:cNvSpPr/>
            <p:nvPr/>
          </p:nvSpPr>
          <p:spPr>
            <a:xfrm>
              <a:off x="2962924" y="211471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6"/>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6"/>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6"/>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6"/>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6"/>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6"/>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6"/>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6"/>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6"/>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6"/>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6"/>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6"/>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6"/>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6"/>
            <p:cNvSpPr/>
            <p:nvPr/>
          </p:nvSpPr>
          <p:spPr>
            <a:xfrm>
              <a:off x="2106903" y="167447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6"/>
            <p:cNvSpPr/>
            <p:nvPr/>
          </p:nvSpPr>
          <p:spPr>
            <a:xfrm>
              <a:off x="2106659" y="167447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6"/>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6"/>
            <p:cNvSpPr/>
            <p:nvPr/>
          </p:nvSpPr>
          <p:spPr>
            <a:xfrm>
              <a:off x="2107134" y="167447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6"/>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6"/>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6"/>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6"/>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6"/>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6"/>
            <p:cNvSpPr/>
            <p:nvPr/>
          </p:nvSpPr>
          <p:spPr>
            <a:xfrm>
              <a:off x="2101676" y="167628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6"/>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6"/>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6"/>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6"/>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6"/>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6"/>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6"/>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6"/>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6"/>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6"/>
            <p:cNvSpPr/>
            <p:nvPr/>
          </p:nvSpPr>
          <p:spPr>
            <a:xfrm>
              <a:off x="2184336" y="170228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6"/>
            <p:cNvSpPr/>
            <p:nvPr/>
          </p:nvSpPr>
          <p:spPr>
            <a:xfrm>
              <a:off x="2184376" y="170266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6"/>
            <p:cNvSpPr/>
            <p:nvPr/>
          </p:nvSpPr>
          <p:spPr>
            <a:xfrm>
              <a:off x="2184376" y="170241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6"/>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6"/>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6"/>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6"/>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6"/>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6"/>
            <p:cNvSpPr/>
            <p:nvPr/>
          </p:nvSpPr>
          <p:spPr>
            <a:xfrm>
              <a:off x="2184336" y="170298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6"/>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6"/>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6"/>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6"/>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6"/>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6"/>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6"/>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6"/>
            <p:cNvSpPr/>
            <p:nvPr/>
          </p:nvSpPr>
          <p:spPr>
            <a:xfrm>
              <a:off x="2190649" y="16926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6"/>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6"/>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6"/>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6"/>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6"/>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6"/>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6"/>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6"/>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6"/>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6"/>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6"/>
            <p:cNvSpPr/>
            <p:nvPr/>
          </p:nvSpPr>
          <p:spPr>
            <a:xfrm>
              <a:off x="2190989" y="168511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6"/>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6"/>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6"/>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6"/>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6"/>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6"/>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6"/>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6"/>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6"/>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6"/>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6"/>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6"/>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6"/>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6"/>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6"/>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6"/>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6"/>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6"/>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6"/>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6"/>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6"/>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6"/>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6"/>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6"/>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6"/>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6"/>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6"/>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6"/>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6"/>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6"/>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6"/>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6"/>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6"/>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6"/>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6"/>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6"/>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6"/>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6"/>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6"/>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6"/>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6"/>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66"/>
          <p:cNvGrpSpPr/>
          <p:nvPr/>
        </p:nvGrpSpPr>
        <p:grpSpPr>
          <a:xfrm>
            <a:off x="3450485" y="919691"/>
            <a:ext cx="2310381" cy="1488888"/>
            <a:chOff x="229225" y="549050"/>
            <a:chExt cx="7161750" cy="4615275"/>
          </a:xfrm>
        </p:grpSpPr>
        <p:sp>
          <p:nvSpPr>
            <p:cNvPr id="7020" name="Google Shape;7020;p66"/>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6"/>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6"/>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6"/>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6"/>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6"/>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6"/>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6"/>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6"/>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6"/>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6"/>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6"/>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6"/>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6"/>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6"/>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6"/>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6"/>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6"/>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6"/>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6"/>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6"/>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6"/>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6"/>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6"/>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6"/>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6"/>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6"/>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6"/>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6"/>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6"/>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6"/>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6"/>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6"/>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6"/>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6"/>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6"/>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6"/>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6"/>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6"/>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6"/>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6"/>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6"/>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6"/>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6"/>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6"/>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6"/>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6"/>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6"/>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6"/>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6"/>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6"/>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6"/>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6"/>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6"/>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6"/>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6"/>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6"/>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6"/>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6"/>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6"/>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6"/>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6"/>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6"/>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6"/>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6"/>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6"/>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6"/>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6"/>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6"/>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6"/>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6"/>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6"/>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6"/>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6"/>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6"/>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6"/>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6"/>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6"/>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6"/>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6"/>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6"/>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6"/>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6"/>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6"/>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6"/>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6"/>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6"/>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6"/>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6"/>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6"/>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6"/>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6"/>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6"/>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6"/>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6"/>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6"/>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6"/>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6"/>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6"/>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6"/>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6"/>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6"/>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6"/>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6"/>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6"/>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6"/>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6"/>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6"/>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6"/>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6"/>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6"/>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6"/>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6"/>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6"/>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6"/>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6"/>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6"/>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66"/>
          <p:cNvGrpSpPr/>
          <p:nvPr/>
        </p:nvGrpSpPr>
        <p:grpSpPr>
          <a:xfrm>
            <a:off x="3548403" y="2849588"/>
            <a:ext cx="2310282" cy="1374222"/>
            <a:chOff x="238125" y="732525"/>
            <a:chExt cx="7130500" cy="4241425"/>
          </a:xfrm>
        </p:grpSpPr>
        <p:sp>
          <p:nvSpPr>
            <p:cNvPr id="7138" name="Google Shape;7138;p66"/>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6"/>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6"/>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6"/>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6"/>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6"/>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6"/>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6"/>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6"/>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6"/>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6"/>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6"/>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6"/>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6"/>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6"/>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6"/>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6"/>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6"/>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6"/>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6"/>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6"/>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6"/>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6"/>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6"/>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6"/>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6"/>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6"/>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6"/>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6"/>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6"/>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6"/>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6"/>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6"/>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6"/>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6"/>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6"/>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6"/>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6"/>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6"/>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6"/>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6"/>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6"/>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6"/>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6"/>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6"/>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6"/>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6"/>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6"/>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6"/>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6"/>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6"/>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6"/>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6"/>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6"/>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6"/>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6"/>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6"/>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6"/>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6"/>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6"/>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6"/>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6"/>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6"/>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6"/>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6"/>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6"/>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6"/>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6"/>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6"/>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6"/>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6"/>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6"/>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6"/>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6"/>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6"/>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6"/>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6"/>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6"/>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6"/>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6"/>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6"/>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6"/>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6"/>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6"/>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6"/>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6"/>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6"/>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6"/>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6"/>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6"/>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6"/>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6"/>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6"/>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6"/>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6"/>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6"/>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6"/>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6"/>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6"/>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6"/>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6"/>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6"/>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6"/>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6"/>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6"/>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6"/>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6"/>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6"/>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6"/>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6"/>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6"/>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6"/>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6"/>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6"/>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255"/>
        <p:cNvGrpSpPr/>
        <p:nvPr/>
      </p:nvGrpSpPr>
      <p:grpSpPr>
        <a:xfrm>
          <a:off x="0" y="0"/>
          <a:ext cx="0" cy="0"/>
          <a:chOff x="0" y="0"/>
          <a:chExt cx="0" cy="0"/>
        </a:xfrm>
      </p:grpSpPr>
      <p:grpSp>
        <p:nvGrpSpPr>
          <p:cNvPr id="7256" name="Google Shape;7256;p67"/>
          <p:cNvGrpSpPr/>
          <p:nvPr/>
        </p:nvGrpSpPr>
        <p:grpSpPr>
          <a:xfrm>
            <a:off x="2100560" y="3398663"/>
            <a:ext cx="1102891" cy="760337"/>
            <a:chOff x="4967783" y="2151471"/>
            <a:chExt cx="3920692" cy="2702940"/>
          </a:xfrm>
        </p:grpSpPr>
        <p:grpSp>
          <p:nvGrpSpPr>
            <p:cNvPr id="7257" name="Google Shape;7257;p67"/>
            <p:cNvGrpSpPr/>
            <p:nvPr/>
          </p:nvGrpSpPr>
          <p:grpSpPr>
            <a:xfrm>
              <a:off x="5045709" y="2252109"/>
              <a:ext cx="3761071" cy="2501708"/>
              <a:chOff x="2691784" y="1805334"/>
              <a:chExt cx="3761071" cy="2501708"/>
            </a:xfrm>
          </p:grpSpPr>
          <p:sp>
            <p:nvSpPr>
              <p:cNvPr id="7258" name="Google Shape;7258;p67"/>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7"/>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7"/>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7"/>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7"/>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7"/>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7"/>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5" name="Google Shape;7265;p67"/>
            <p:cNvGrpSpPr/>
            <p:nvPr/>
          </p:nvGrpSpPr>
          <p:grpSpPr>
            <a:xfrm>
              <a:off x="4967783" y="2151471"/>
              <a:ext cx="3920692" cy="2702940"/>
              <a:chOff x="2613858" y="1704696"/>
              <a:chExt cx="3920692" cy="2702940"/>
            </a:xfrm>
          </p:grpSpPr>
          <p:sp>
            <p:nvSpPr>
              <p:cNvPr id="7266" name="Google Shape;7266;p67"/>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7"/>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7"/>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7"/>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7"/>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1" name="Google Shape;7271;p67"/>
          <p:cNvGrpSpPr/>
          <p:nvPr/>
        </p:nvGrpSpPr>
        <p:grpSpPr>
          <a:xfrm>
            <a:off x="3504468" y="1286940"/>
            <a:ext cx="1561911" cy="708580"/>
            <a:chOff x="3530532" y="1496185"/>
            <a:chExt cx="1561911" cy="708580"/>
          </a:xfrm>
        </p:grpSpPr>
        <p:grpSp>
          <p:nvGrpSpPr>
            <p:cNvPr id="7272" name="Google Shape;7272;p67"/>
            <p:cNvGrpSpPr/>
            <p:nvPr/>
          </p:nvGrpSpPr>
          <p:grpSpPr>
            <a:xfrm>
              <a:off x="3720318" y="1857562"/>
              <a:ext cx="1372125" cy="54"/>
              <a:chOff x="3720318" y="1857562"/>
              <a:chExt cx="1372125" cy="54"/>
            </a:xfrm>
          </p:grpSpPr>
          <p:cxnSp>
            <p:nvCxnSpPr>
              <p:cNvPr id="7273" name="Google Shape;7273;p67"/>
              <p:cNvCxnSpPr>
                <a:endCxn id="7274"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275" name="Google Shape;7275;p67"/>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276" name="Google Shape;7276;p67"/>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277" name="Google Shape;7277;p67"/>
              <p:cNvCxnSpPr>
                <a:stCxn id="7274"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278" name="Google Shape;7278;p67"/>
            <p:cNvGrpSpPr/>
            <p:nvPr/>
          </p:nvGrpSpPr>
          <p:grpSpPr>
            <a:xfrm>
              <a:off x="3567462" y="1496185"/>
              <a:ext cx="286500" cy="272914"/>
              <a:chOff x="3567462" y="1496185"/>
              <a:chExt cx="286500" cy="272914"/>
            </a:xfrm>
          </p:grpSpPr>
          <p:cxnSp>
            <p:nvCxnSpPr>
              <p:cNvPr id="7279" name="Google Shape;7279;p67"/>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280" name="Google Shape;7280;p67"/>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1" name="Google Shape;7281;p67"/>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7"/>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3" name="Google Shape;7283;p67"/>
            <p:cNvGrpSpPr/>
            <p:nvPr/>
          </p:nvGrpSpPr>
          <p:grpSpPr>
            <a:xfrm>
              <a:off x="3929014" y="1960574"/>
              <a:ext cx="286500" cy="242342"/>
              <a:chOff x="3929014" y="1960574"/>
              <a:chExt cx="286500" cy="242342"/>
            </a:xfrm>
          </p:grpSpPr>
          <p:cxnSp>
            <p:nvCxnSpPr>
              <p:cNvPr id="7284" name="Google Shape;7284;p67"/>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285" name="Google Shape;7285;p67"/>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67"/>
            <p:cNvGrpSpPr/>
            <p:nvPr/>
          </p:nvGrpSpPr>
          <p:grpSpPr>
            <a:xfrm>
              <a:off x="4290828" y="1496185"/>
              <a:ext cx="286500" cy="272914"/>
              <a:chOff x="4290828" y="1496185"/>
              <a:chExt cx="286500" cy="272914"/>
            </a:xfrm>
          </p:grpSpPr>
          <p:cxnSp>
            <p:nvCxnSpPr>
              <p:cNvPr id="7287" name="Google Shape;7287;p67"/>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288" name="Google Shape;7288;p67"/>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9" name="Google Shape;7289;p67"/>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7"/>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0" name="Google Shape;7290;p67"/>
            <p:cNvGrpSpPr/>
            <p:nvPr/>
          </p:nvGrpSpPr>
          <p:grpSpPr>
            <a:xfrm>
              <a:off x="4657726" y="1959674"/>
              <a:ext cx="286500" cy="245092"/>
              <a:chOff x="4657726" y="1959674"/>
              <a:chExt cx="286500" cy="245092"/>
            </a:xfrm>
          </p:grpSpPr>
          <p:cxnSp>
            <p:nvCxnSpPr>
              <p:cNvPr id="7291" name="Google Shape;7291;p67"/>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292" name="Google Shape;7292;p67"/>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3" name="Google Shape;7293;p67"/>
          <p:cNvGrpSpPr/>
          <p:nvPr/>
        </p:nvGrpSpPr>
        <p:grpSpPr>
          <a:xfrm>
            <a:off x="3486488" y="2149036"/>
            <a:ext cx="1597032" cy="378649"/>
            <a:chOff x="3512551" y="2358282"/>
            <a:chExt cx="1597032" cy="378649"/>
          </a:xfrm>
        </p:grpSpPr>
        <p:grpSp>
          <p:nvGrpSpPr>
            <p:cNvPr id="7294" name="Google Shape;7294;p67"/>
            <p:cNvGrpSpPr/>
            <p:nvPr/>
          </p:nvGrpSpPr>
          <p:grpSpPr>
            <a:xfrm>
              <a:off x="3738198" y="2553002"/>
              <a:ext cx="1145834" cy="117"/>
              <a:chOff x="3738198" y="2553002"/>
              <a:chExt cx="1145834" cy="117"/>
            </a:xfrm>
          </p:grpSpPr>
          <p:cxnSp>
            <p:nvCxnSpPr>
              <p:cNvPr id="7295" name="Google Shape;7295;p67"/>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296" name="Google Shape;7296;p67"/>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297" name="Google Shape;7297;p67"/>
              <p:cNvCxnSpPr>
                <a:stCxn id="7298" idx="6"/>
                <a:endCxn id="7299"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300" name="Google Shape;7300;p67"/>
            <p:cNvGrpSpPr/>
            <p:nvPr/>
          </p:nvGrpSpPr>
          <p:grpSpPr>
            <a:xfrm>
              <a:off x="3969644" y="2440153"/>
              <a:ext cx="225900" cy="296779"/>
              <a:chOff x="3969644" y="2440153"/>
              <a:chExt cx="225900" cy="296779"/>
            </a:xfrm>
          </p:grpSpPr>
          <p:cxnSp>
            <p:nvCxnSpPr>
              <p:cNvPr id="7301" name="Google Shape;7301;p67"/>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299" name="Google Shape;7299;p67"/>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7"/>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67"/>
            <p:cNvGrpSpPr/>
            <p:nvPr/>
          </p:nvGrpSpPr>
          <p:grpSpPr>
            <a:xfrm>
              <a:off x="4426818" y="2358282"/>
              <a:ext cx="225600" cy="307471"/>
              <a:chOff x="4426818" y="2358282"/>
              <a:chExt cx="225600" cy="307471"/>
            </a:xfrm>
          </p:grpSpPr>
          <p:cxnSp>
            <p:nvCxnSpPr>
              <p:cNvPr id="7304" name="Google Shape;7304;p67"/>
              <p:cNvCxnSpPr>
                <a:stCxn id="7305"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306" name="Google Shape;7306;p67"/>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7"/>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7"/>
            <p:cNvGrpSpPr/>
            <p:nvPr/>
          </p:nvGrpSpPr>
          <p:grpSpPr>
            <a:xfrm>
              <a:off x="4883984" y="2440153"/>
              <a:ext cx="225600" cy="296479"/>
              <a:chOff x="4883984" y="2440153"/>
              <a:chExt cx="225600" cy="296479"/>
            </a:xfrm>
          </p:grpSpPr>
          <p:cxnSp>
            <p:nvCxnSpPr>
              <p:cNvPr id="7308" name="Google Shape;7308;p67"/>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309" name="Google Shape;7309;p67"/>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7"/>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7"/>
            <p:cNvGrpSpPr/>
            <p:nvPr/>
          </p:nvGrpSpPr>
          <p:grpSpPr>
            <a:xfrm>
              <a:off x="3512551" y="2358356"/>
              <a:ext cx="225647" cy="307629"/>
              <a:chOff x="2182679" y="2005014"/>
              <a:chExt cx="792300" cy="1080158"/>
            </a:xfrm>
          </p:grpSpPr>
          <p:cxnSp>
            <p:nvCxnSpPr>
              <p:cNvPr id="7312" name="Google Shape;7312;p67"/>
              <p:cNvCxnSpPr>
                <a:stCxn id="7313"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298" name="Google Shape;7298;p67"/>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7"/>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4" name="Google Shape;7314;p67"/>
          <p:cNvGrpSpPr/>
          <p:nvPr/>
        </p:nvGrpSpPr>
        <p:grpSpPr>
          <a:xfrm>
            <a:off x="6846570" y="972834"/>
            <a:ext cx="1559809" cy="722610"/>
            <a:chOff x="634175" y="2986275"/>
            <a:chExt cx="3147949" cy="1458344"/>
          </a:xfrm>
        </p:grpSpPr>
        <p:cxnSp>
          <p:nvCxnSpPr>
            <p:cNvPr id="7315" name="Google Shape;7315;p67"/>
            <p:cNvCxnSpPr>
              <a:stCxn id="7316" idx="4"/>
              <a:endCxn id="7317"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318" name="Google Shape;7318;p67"/>
            <p:cNvCxnSpPr>
              <a:stCxn id="7317" idx="0"/>
              <a:endCxn id="7319"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320" name="Google Shape;7320;p67"/>
            <p:cNvCxnSpPr>
              <a:stCxn id="7319" idx="4"/>
              <a:endCxn id="7321"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322" name="Google Shape;7322;p67"/>
            <p:cNvCxnSpPr>
              <a:stCxn id="7321" idx="0"/>
              <a:endCxn id="7323"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323" name="Google Shape;7323;p67"/>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19" name="Google Shape;7319;p67"/>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16" name="Google Shape;7316;p67"/>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21" name="Google Shape;7321;p67"/>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317" name="Google Shape;7317;p67"/>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324" name="Google Shape;7324;p67"/>
          <p:cNvGrpSpPr/>
          <p:nvPr/>
        </p:nvGrpSpPr>
        <p:grpSpPr>
          <a:xfrm>
            <a:off x="3500360" y="2682741"/>
            <a:ext cx="1570719" cy="294123"/>
            <a:chOff x="998425" y="1182125"/>
            <a:chExt cx="1065400" cy="199500"/>
          </a:xfrm>
        </p:grpSpPr>
        <p:sp>
          <p:nvSpPr>
            <p:cNvPr id="7325" name="Google Shape;7325;p6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67"/>
          <p:cNvGrpSpPr/>
          <p:nvPr/>
        </p:nvGrpSpPr>
        <p:grpSpPr>
          <a:xfrm>
            <a:off x="6843616" y="1800228"/>
            <a:ext cx="1565716" cy="366729"/>
            <a:chOff x="1247650" y="2075423"/>
            <a:chExt cx="6648477" cy="1557238"/>
          </a:xfrm>
        </p:grpSpPr>
        <p:sp>
          <p:nvSpPr>
            <p:cNvPr id="7331" name="Google Shape;7331;p6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67"/>
          <p:cNvGrpSpPr/>
          <p:nvPr/>
        </p:nvGrpSpPr>
        <p:grpSpPr>
          <a:xfrm>
            <a:off x="6827928" y="2949043"/>
            <a:ext cx="1597061" cy="663440"/>
            <a:chOff x="6796238" y="3158297"/>
            <a:chExt cx="1630319" cy="677257"/>
          </a:xfrm>
        </p:grpSpPr>
        <p:cxnSp>
          <p:nvCxnSpPr>
            <p:cNvPr id="7338" name="Google Shape;7338;p67"/>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339" name="Google Shape;7339;p67"/>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340" name="Google Shape;7340;p67"/>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341" name="Google Shape;7341;p67"/>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342" name="Google Shape;7342;p67"/>
            <p:cNvGrpSpPr/>
            <p:nvPr/>
          </p:nvGrpSpPr>
          <p:grpSpPr>
            <a:xfrm>
              <a:off x="6796238" y="3311904"/>
              <a:ext cx="1630319" cy="377697"/>
              <a:chOff x="6796238" y="3311904"/>
              <a:chExt cx="1630319" cy="377697"/>
            </a:xfrm>
          </p:grpSpPr>
          <p:sp>
            <p:nvSpPr>
              <p:cNvPr id="7343" name="Google Shape;7343;p67"/>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7"/>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7"/>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46" name="Google Shape;7346;p67"/>
          <p:cNvGrpSpPr/>
          <p:nvPr/>
        </p:nvGrpSpPr>
        <p:grpSpPr>
          <a:xfrm>
            <a:off x="5349066" y="970435"/>
            <a:ext cx="1368606" cy="1593805"/>
            <a:chOff x="1839112" y="2209163"/>
            <a:chExt cx="1918159" cy="2233784"/>
          </a:xfrm>
        </p:grpSpPr>
        <p:sp>
          <p:nvSpPr>
            <p:cNvPr id="7347" name="Google Shape;7347;p67"/>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7"/>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7"/>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50" name="Google Shape;7350;p67"/>
            <p:cNvCxnSpPr>
              <a:stCxn id="7347" idx="6"/>
              <a:endCxn id="7348"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351" name="Google Shape;7351;p67"/>
            <p:cNvCxnSpPr>
              <a:stCxn id="7348" idx="4"/>
              <a:endCxn id="7352"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353" name="Google Shape;7353;p67"/>
            <p:cNvCxnSpPr>
              <a:stCxn id="7352" idx="6"/>
              <a:endCxn id="7349"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354" name="Google Shape;7354;p67"/>
            <p:cNvCxnSpPr>
              <a:stCxn id="7349" idx="4"/>
              <a:endCxn id="7355"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352" name="Google Shape;7352;p67"/>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7"/>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7"/>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57" name="Google Shape;7357;p67"/>
            <p:cNvCxnSpPr>
              <a:endCxn id="7356"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358" name="Google Shape;7358;p67"/>
          <p:cNvGrpSpPr/>
          <p:nvPr/>
        </p:nvGrpSpPr>
        <p:grpSpPr>
          <a:xfrm>
            <a:off x="3481439" y="976671"/>
            <a:ext cx="1637968" cy="154942"/>
            <a:chOff x="238125" y="2506075"/>
            <a:chExt cx="7115411" cy="673075"/>
          </a:xfrm>
        </p:grpSpPr>
        <p:sp>
          <p:nvSpPr>
            <p:cNvPr id="7359" name="Google Shape;7359;p6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67"/>
          <p:cNvGrpSpPr/>
          <p:nvPr/>
        </p:nvGrpSpPr>
        <p:grpSpPr>
          <a:xfrm>
            <a:off x="720124" y="1298269"/>
            <a:ext cx="2476762" cy="91743"/>
            <a:chOff x="1464850" y="436376"/>
            <a:chExt cx="6001362" cy="222300"/>
          </a:xfrm>
        </p:grpSpPr>
        <p:sp>
          <p:nvSpPr>
            <p:cNvPr id="7365" name="Google Shape;7365;p67"/>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7"/>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7"/>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7"/>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7"/>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70" name="Google Shape;7370;p67"/>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371" name="Google Shape;7371;p67"/>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372" name="Google Shape;7372;p67"/>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373" name="Google Shape;7373;p67"/>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374" name="Google Shape;7374;p67"/>
          <p:cNvGrpSpPr/>
          <p:nvPr/>
        </p:nvGrpSpPr>
        <p:grpSpPr>
          <a:xfrm>
            <a:off x="706391" y="2533734"/>
            <a:ext cx="1452710" cy="651923"/>
            <a:chOff x="803162" y="2667727"/>
            <a:chExt cx="1411906" cy="633611"/>
          </a:xfrm>
        </p:grpSpPr>
        <p:cxnSp>
          <p:nvCxnSpPr>
            <p:cNvPr id="7375" name="Google Shape;7375;p67"/>
            <p:cNvCxnSpPr>
              <a:stCxn id="7376" idx="2"/>
              <a:endCxn id="7377"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378" name="Google Shape;7378;p67"/>
            <p:cNvCxnSpPr>
              <a:stCxn id="7379" idx="0"/>
              <a:endCxn id="7376"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380" name="Google Shape;7380;p67"/>
            <p:cNvCxnSpPr>
              <a:stCxn id="7379" idx="2"/>
              <a:endCxn id="7381"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382" name="Google Shape;7382;p67"/>
            <p:cNvCxnSpPr>
              <a:stCxn id="7383" idx="0"/>
              <a:endCxn id="7379"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384" name="Google Shape;7384;p67"/>
            <p:cNvCxnSpPr>
              <a:stCxn id="7377" idx="2"/>
              <a:endCxn id="7385"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386" name="Google Shape;7386;p67"/>
            <p:cNvCxnSpPr>
              <a:stCxn id="7387" idx="0"/>
              <a:endCxn id="7377"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383" name="Google Shape;7383;p67"/>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81" name="Google Shape;7381;p67"/>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87" name="Google Shape;7387;p67"/>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85" name="Google Shape;7385;p67"/>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77" name="Google Shape;7377;p67"/>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79" name="Google Shape;7379;p67"/>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76" name="Google Shape;7376;p67"/>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388" name="Google Shape;7388;p67"/>
          <p:cNvGrpSpPr/>
          <p:nvPr/>
        </p:nvGrpSpPr>
        <p:grpSpPr>
          <a:xfrm>
            <a:off x="706393" y="969273"/>
            <a:ext cx="2518541" cy="209309"/>
            <a:chOff x="803163" y="1111966"/>
            <a:chExt cx="2447800" cy="203430"/>
          </a:xfrm>
        </p:grpSpPr>
        <p:grpSp>
          <p:nvGrpSpPr>
            <p:cNvPr id="7389" name="Google Shape;7389;p67"/>
            <p:cNvGrpSpPr/>
            <p:nvPr/>
          </p:nvGrpSpPr>
          <p:grpSpPr>
            <a:xfrm>
              <a:off x="1958180" y="1111966"/>
              <a:ext cx="588019" cy="121396"/>
              <a:chOff x="4808316" y="2800065"/>
              <a:chExt cx="1999386" cy="412910"/>
            </a:xfrm>
          </p:grpSpPr>
          <p:sp>
            <p:nvSpPr>
              <p:cNvPr id="7390" name="Google Shape;7390;p67"/>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1" name="Google Shape;7391;p67"/>
              <p:cNvGrpSpPr/>
              <p:nvPr/>
            </p:nvGrpSpPr>
            <p:grpSpPr>
              <a:xfrm>
                <a:off x="4808316" y="2800065"/>
                <a:ext cx="92400" cy="411825"/>
                <a:chOff x="845575" y="2563700"/>
                <a:chExt cx="92400" cy="411825"/>
              </a:xfrm>
            </p:grpSpPr>
            <p:cxnSp>
              <p:nvCxnSpPr>
                <p:cNvPr id="7392" name="Google Shape;7392;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93" name="Google Shape;7393;p6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394" name="Google Shape;7394;p67"/>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395" name="Google Shape;7395;p67"/>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6" name="Google Shape;7396;p67"/>
            <p:cNvGrpSpPr/>
            <p:nvPr/>
          </p:nvGrpSpPr>
          <p:grpSpPr>
            <a:xfrm>
              <a:off x="803163" y="1111974"/>
              <a:ext cx="591158" cy="121545"/>
              <a:chOff x="803163" y="1111974"/>
              <a:chExt cx="591158" cy="121545"/>
            </a:xfrm>
          </p:grpSpPr>
          <p:grpSp>
            <p:nvGrpSpPr>
              <p:cNvPr id="7397" name="Google Shape;7397;p67"/>
              <p:cNvGrpSpPr/>
              <p:nvPr/>
            </p:nvGrpSpPr>
            <p:grpSpPr>
              <a:xfrm>
                <a:off x="803163" y="1111974"/>
                <a:ext cx="27175" cy="121077"/>
                <a:chOff x="845575" y="2563700"/>
                <a:chExt cx="92400" cy="411825"/>
              </a:xfrm>
            </p:grpSpPr>
            <p:cxnSp>
              <p:nvCxnSpPr>
                <p:cNvPr id="7398" name="Google Shape;7398;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99" name="Google Shape;7399;p6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0" name="Google Shape;7400;p67"/>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67"/>
            <p:cNvGrpSpPr/>
            <p:nvPr/>
          </p:nvGrpSpPr>
          <p:grpSpPr>
            <a:xfrm>
              <a:off x="1381910" y="1194219"/>
              <a:ext cx="588341" cy="121177"/>
              <a:chOff x="1381910" y="1194219"/>
              <a:chExt cx="588341" cy="121177"/>
            </a:xfrm>
          </p:grpSpPr>
          <p:grpSp>
            <p:nvGrpSpPr>
              <p:cNvPr id="7402" name="Google Shape;7402;p67"/>
              <p:cNvGrpSpPr/>
              <p:nvPr/>
            </p:nvGrpSpPr>
            <p:grpSpPr>
              <a:xfrm rot="10800000">
                <a:off x="1381910" y="1194319"/>
                <a:ext cx="27175" cy="121077"/>
                <a:chOff x="2070100" y="2563700"/>
                <a:chExt cx="92400" cy="411825"/>
              </a:xfrm>
            </p:grpSpPr>
            <p:cxnSp>
              <p:nvCxnSpPr>
                <p:cNvPr id="7403" name="Google Shape;7403;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04" name="Google Shape;7404;p6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5" name="Google Shape;7405;p67"/>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67"/>
            <p:cNvGrpSpPr/>
            <p:nvPr/>
          </p:nvGrpSpPr>
          <p:grpSpPr>
            <a:xfrm>
              <a:off x="2532079" y="1194219"/>
              <a:ext cx="704927" cy="121177"/>
              <a:chOff x="2532079" y="1194219"/>
              <a:chExt cx="704927" cy="121177"/>
            </a:xfrm>
          </p:grpSpPr>
          <p:grpSp>
            <p:nvGrpSpPr>
              <p:cNvPr id="7407" name="Google Shape;7407;p67"/>
              <p:cNvGrpSpPr/>
              <p:nvPr/>
            </p:nvGrpSpPr>
            <p:grpSpPr>
              <a:xfrm rot="10800000">
                <a:off x="2532079" y="1194319"/>
                <a:ext cx="27175" cy="121077"/>
                <a:chOff x="2070100" y="2563700"/>
                <a:chExt cx="92400" cy="411825"/>
              </a:xfrm>
            </p:grpSpPr>
            <p:cxnSp>
              <p:nvCxnSpPr>
                <p:cNvPr id="7408" name="Google Shape;7408;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409" name="Google Shape;7409;p6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0" name="Google Shape;7410;p67"/>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11" name="Google Shape;7411;p67"/>
          <p:cNvGrpSpPr/>
          <p:nvPr/>
        </p:nvGrpSpPr>
        <p:grpSpPr>
          <a:xfrm>
            <a:off x="3499403" y="3665904"/>
            <a:ext cx="1567778" cy="491677"/>
            <a:chOff x="5194708" y="3484366"/>
            <a:chExt cx="3148148" cy="987304"/>
          </a:xfrm>
        </p:grpSpPr>
        <p:grpSp>
          <p:nvGrpSpPr>
            <p:cNvPr id="7412" name="Google Shape;7412;p67"/>
            <p:cNvGrpSpPr/>
            <p:nvPr/>
          </p:nvGrpSpPr>
          <p:grpSpPr>
            <a:xfrm>
              <a:off x="7531521" y="3484366"/>
              <a:ext cx="811335" cy="987304"/>
              <a:chOff x="3379425" y="1617275"/>
              <a:chExt cx="1090650" cy="1327200"/>
            </a:xfrm>
          </p:grpSpPr>
          <p:sp>
            <p:nvSpPr>
              <p:cNvPr id="7413" name="Google Shape;7413;p6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67"/>
            <p:cNvGrpSpPr/>
            <p:nvPr/>
          </p:nvGrpSpPr>
          <p:grpSpPr>
            <a:xfrm>
              <a:off x="6752546" y="3484366"/>
              <a:ext cx="811428" cy="987304"/>
              <a:chOff x="2332275" y="1617275"/>
              <a:chExt cx="1090775" cy="1327200"/>
            </a:xfrm>
          </p:grpSpPr>
          <p:sp>
            <p:nvSpPr>
              <p:cNvPr id="7417" name="Google Shape;7417;p6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67"/>
            <p:cNvGrpSpPr/>
            <p:nvPr/>
          </p:nvGrpSpPr>
          <p:grpSpPr>
            <a:xfrm>
              <a:off x="5973664" y="3484366"/>
              <a:ext cx="811335" cy="987304"/>
              <a:chOff x="1285250" y="1617275"/>
              <a:chExt cx="1090650" cy="1327200"/>
            </a:xfrm>
          </p:grpSpPr>
          <p:sp>
            <p:nvSpPr>
              <p:cNvPr id="7421" name="Google Shape;7421;p6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67"/>
            <p:cNvGrpSpPr/>
            <p:nvPr/>
          </p:nvGrpSpPr>
          <p:grpSpPr>
            <a:xfrm>
              <a:off x="5194708" y="3484366"/>
              <a:ext cx="811409" cy="987304"/>
              <a:chOff x="238125" y="1617275"/>
              <a:chExt cx="1090750" cy="1327200"/>
            </a:xfrm>
          </p:grpSpPr>
          <p:sp>
            <p:nvSpPr>
              <p:cNvPr id="7425" name="Google Shape;7425;p6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28" name="Google Shape;7428;p67"/>
          <p:cNvGrpSpPr/>
          <p:nvPr/>
        </p:nvGrpSpPr>
        <p:grpSpPr>
          <a:xfrm>
            <a:off x="3460012" y="3146315"/>
            <a:ext cx="1616964" cy="346256"/>
            <a:chOff x="1808063" y="4294338"/>
            <a:chExt cx="3370782" cy="721817"/>
          </a:xfrm>
        </p:grpSpPr>
        <p:sp>
          <p:nvSpPr>
            <p:cNvPr id="7429" name="Google Shape;7429;p6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67"/>
          <p:cNvGrpSpPr/>
          <p:nvPr/>
        </p:nvGrpSpPr>
        <p:grpSpPr>
          <a:xfrm>
            <a:off x="738224" y="3432344"/>
            <a:ext cx="1295882" cy="646587"/>
            <a:chOff x="834100" y="3642869"/>
            <a:chExt cx="1259483" cy="628426"/>
          </a:xfrm>
        </p:grpSpPr>
        <p:sp>
          <p:nvSpPr>
            <p:cNvPr id="7440" name="Google Shape;7440;p67"/>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7"/>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7"/>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7"/>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7"/>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7"/>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7"/>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7"/>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7"/>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7"/>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7"/>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7"/>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7"/>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7"/>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7"/>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7"/>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7"/>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7"/>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7"/>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7"/>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7"/>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7"/>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7"/>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7"/>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7"/>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5" name="Google Shape;7465;p67"/>
            <p:cNvGrpSpPr/>
            <p:nvPr/>
          </p:nvGrpSpPr>
          <p:grpSpPr>
            <a:xfrm>
              <a:off x="1360364" y="3847835"/>
              <a:ext cx="208119" cy="224359"/>
              <a:chOff x="1360769" y="3847100"/>
              <a:chExt cx="208119" cy="224359"/>
            </a:xfrm>
          </p:grpSpPr>
          <p:sp>
            <p:nvSpPr>
              <p:cNvPr id="7466" name="Google Shape;7466;p67"/>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7"/>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7"/>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7"/>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7"/>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7"/>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7"/>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7"/>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7"/>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7"/>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7"/>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7"/>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7"/>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7"/>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7"/>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7"/>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7"/>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7"/>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7"/>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7"/>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6" name="Google Shape;7486;p67"/>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7"/>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7"/>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7"/>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7"/>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7"/>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7"/>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7"/>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7"/>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7"/>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7"/>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7"/>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7"/>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7"/>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67"/>
          <p:cNvGrpSpPr/>
          <p:nvPr/>
        </p:nvGrpSpPr>
        <p:grpSpPr>
          <a:xfrm rot="5400000">
            <a:off x="5951337" y="3228841"/>
            <a:ext cx="164064" cy="1414916"/>
            <a:chOff x="4428249" y="1369375"/>
            <a:chExt cx="36905" cy="429569"/>
          </a:xfrm>
        </p:grpSpPr>
        <p:sp>
          <p:nvSpPr>
            <p:cNvPr id="7501" name="Google Shape;7501;p67"/>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7"/>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7"/>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7"/>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7"/>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7"/>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7"/>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7"/>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7"/>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7"/>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7"/>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7"/>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7"/>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7"/>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7"/>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7"/>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7"/>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7"/>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7"/>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7"/>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7"/>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7"/>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7"/>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7"/>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7"/>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7"/>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7"/>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7"/>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7"/>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7"/>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7"/>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7"/>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67"/>
          <p:cNvGrpSpPr/>
          <p:nvPr/>
        </p:nvGrpSpPr>
        <p:grpSpPr>
          <a:xfrm rot="10800000" flipH="1">
            <a:off x="5323766" y="2817385"/>
            <a:ext cx="1419207" cy="24808"/>
            <a:chOff x="219558" y="4738465"/>
            <a:chExt cx="5852400" cy="102300"/>
          </a:xfrm>
        </p:grpSpPr>
        <p:cxnSp>
          <p:nvCxnSpPr>
            <p:cNvPr id="7534" name="Google Shape;7534;p67"/>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535" name="Google Shape;7535;p67"/>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7"/>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7"/>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7"/>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7"/>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67"/>
          <p:cNvGrpSpPr/>
          <p:nvPr/>
        </p:nvGrpSpPr>
        <p:grpSpPr>
          <a:xfrm>
            <a:off x="5335084" y="3190448"/>
            <a:ext cx="1396570" cy="385016"/>
            <a:chOff x="5286284" y="2966544"/>
            <a:chExt cx="1396570" cy="385016"/>
          </a:xfrm>
        </p:grpSpPr>
        <p:cxnSp>
          <p:nvCxnSpPr>
            <p:cNvPr id="7541" name="Google Shape;7541;p67"/>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542" name="Google Shape;7542;p67"/>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543" name="Google Shape;7543;p67"/>
            <p:cNvGrpSpPr/>
            <p:nvPr/>
          </p:nvGrpSpPr>
          <p:grpSpPr>
            <a:xfrm>
              <a:off x="5287688" y="3173364"/>
              <a:ext cx="1395166" cy="74100"/>
              <a:chOff x="5287688" y="3173364"/>
              <a:chExt cx="1395166" cy="74100"/>
            </a:xfrm>
          </p:grpSpPr>
          <p:cxnSp>
            <p:nvCxnSpPr>
              <p:cNvPr id="7544" name="Google Shape;7544;p67"/>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545" name="Google Shape;7545;p67"/>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546" name="Google Shape;7546;p67"/>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547" name="Google Shape;7547;p67"/>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548" name="Google Shape;7548;p67"/>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549" name="Google Shape;7549;p67"/>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550" name="Google Shape;7550;p67"/>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551" name="Google Shape;7551;p67"/>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552" name="Google Shape;7552;p67"/>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553" name="Google Shape;7553;p67"/>
          <p:cNvGrpSpPr/>
          <p:nvPr/>
        </p:nvGrpSpPr>
        <p:grpSpPr>
          <a:xfrm>
            <a:off x="2021150" y="1609224"/>
            <a:ext cx="1182276" cy="662027"/>
            <a:chOff x="2029517" y="1732295"/>
            <a:chExt cx="1149068" cy="643432"/>
          </a:xfrm>
        </p:grpSpPr>
        <p:grpSp>
          <p:nvGrpSpPr>
            <p:cNvPr id="7554" name="Google Shape;7554;p67"/>
            <p:cNvGrpSpPr/>
            <p:nvPr/>
          </p:nvGrpSpPr>
          <p:grpSpPr>
            <a:xfrm>
              <a:off x="2708660" y="1746937"/>
              <a:ext cx="455427" cy="244429"/>
              <a:chOff x="2700693" y="1746937"/>
              <a:chExt cx="455427" cy="244429"/>
            </a:xfrm>
          </p:grpSpPr>
          <p:grpSp>
            <p:nvGrpSpPr>
              <p:cNvPr id="7555" name="Google Shape;7555;p67"/>
              <p:cNvGrpSpPr/>
              <p:nvPr/>
            </p:nvGrpSpPr>
            <p:grpSpPr>
              <a:xfrm>
                <a:off x="2905682" y="1782817"/>
                <a:ext cx="250438" cy="208549"/>
                <a:chOff x="2905682" y="1782817"/>
                <a:chExt cx="250438" cy="208549"/>
              </a:xfrm>
            </p:grpSpPr>
            <p:cxnSp>
              <p:nvCxnSpPr>
                <p:cNvPr id="7556" name="Google Shape;7556;p67"/>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557" name="Google Shape;7557;p67"/>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67"/>
              <p:cNvGrpSpPr/>
              <p:nvPr/>
            </p:nvGrpSpPr>
            <p:grpSpPr>
              <a:xfrm>
                <a:off x="2700693" y="1746937"/>
                <a:ext cx="449967" cy="72374"/>
                <a:chOff x="2700693" y="1746937"/>
                <a:chExt cx="449967" cy="72374"/>
              </a:xfrm>
            </p:grpSpPr>
            <p:cxnSp>
              <p:nvCxnSpPr>
                <p:cNvPr id="7559" name="Google Shape;7559;p67"/>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560" name="Google Shape;7560;p67"/>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1" name="Google Shape;7561;p67"/>
            <p:cNvGrpSpPr/>
            <p:nvPr/>
          </p:nvGrpSpPr>
          <p:grpSpPr>
            <a:xfrm>
              <a:off x="2029517" y="1732295"/>
              <a:ext cx="1149068" cy="643432"/>
              <a:chOff x="2029517" y="1732295"/>
              <a:chExt cx="1149068" cy="643432"/>
            </a:xfrm>
          </p:grpSpPr>
          <p:grpSp>
            <p:nvGrpSpPr>
              <p:cNvPr id="7562" name="Google Shape;7562;p67"/>
              <p:cNvGrpSpPr/>
              <p:nvPr/>
            </p:nvGrpSpPr>
            <p:grpSpPr>
              <a:xfrm>
                <a:off x="2703618" y="2103152"/>
                <a:ext cx="474966" cy="260017"/>
                <a:chOff x="2703618" y="2103152"/>
                <a:chExt cx="474966" cy="260017"/>
              </a:xfrm>
            </p:grpSpPr>
            <p:grpSp>
              <p:nvGrpSpPr>
                <p:cNvPr id="7563" name="Google Shape;7563;p67"/>
                <p:cNvGrpSpPr/>
                <p:nvPr/>
              </p:nvGrpSpPr>
              <p:grpSpPr>
                <a:xfrm>
                  <a:off x="2703618" y="2290640"/>
                  <a:ext cx="450291" cy="72529"/>
                  <a:chOff x="2703618" y="2290640"/>
                  <a:chExt cx="450291" cy="72529"/>
                </a:xfrm>
              </p:grpSpPr>
              <p:cxnSp>
                <p:nvCxnSpPr>
                  <p:cNvPr id="7564" name="Google Shape;7564;p67"/>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565" name="Google Shape;7565;p67"/>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67"/>
                <p:cNvGrpSpPr/>
                <p:nvPr/>
              </p:nvGrpSpPr>
              <p:grpSpPr>
                <a:xfrm>
                  <a:off x="2908607" y="2103152"/>
                  <a:ext cx="269977" cy="223538"/>
                  <a:chOff x="2908607" y="2103152"/>
                  <a:chExt cx="269977" cy="223538"/>
                </a:xfrm>
              </p:grpSpPr>
              <p:cxnSp>
                <p:nvCxnSpPr>
                  <p:cNvPr id="7567" name="Google Shape;7567;p67"/>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568" name="Google Shape;7568;p67"/>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9" name="Google Shape;7569;p67"/>
              <p:cNvGrpSpPr/>
              <p:nvPr/>
            </p:nvGrpSpPr>
            <p:grpSpPr>
              <a:xfrm>
                <a:off x="2029517" y="1732295"/>
                <a:ext cx="685827" cy="643432"/>
                <a:chOff x="2029517" y="1732295"/>
                <a:chExt cx="685827" cy="643432"/>
              </a:xfrm>
            </p:grpSpPr>
            <p:sp>
              <p:nvSpPr>
                <p:cNvPr id="7570" name="Google Shape;7570;p67"/>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1" name="Google Shape;7571;p67"/>
                <p:cNvGrpSpPr/>
                <p:nvPr/>
              </p:nvGrpSpPr>
              <p:grpSpPr>
                <a:xfrm>
                  <a:off x="2158948" y="1732295"/>
                  <a:ext cx="556396" cy="333108"/>
                  <a:chOff x="2158948" y="1732295"/>
                  <a:chExt cx="556396" cy="333108"/>
                </a:xfrm>
              </p:grpSpPr>
              <p:cxnSp>
                <p:nvCxnSpPr>
                  <p:cNvPr id="7572" name="Google Shape;7572;p67"/>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573" name="Google Shape;7573;p67"/>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67"/>
                <p:cNvGrpSpPr/>
                <p:nvPr/>
              </p:nvGrpSpPr>
              <p:grpSpPr>
                <a:xfrm>
                  <a:off x="2159908" y="2065057"/>
                  <a:ext cx="550884" cy="310670"/>
                  <a:chOff x="2159908" y="2065057"/>
                  <a:chExt cx="550884" cy="310670"/>
                </a:xfrm>
              </p:grpSpPr>
              <p:cxnSp>
                <p:nvCxnSpPr>
                  <p:cNvPr id="7575" name="Google Shape;7575;p67"/>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576" name="Google Shape;7576;p67"/>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577" name="Google Shape;7577;p67"/>
          <p:cNvGrpSpPr/>
          <p:nvPr/>
        </p:nvGrpSpPr>
        <p:grpSpPr>
          <a:xfrm>
            <a:off x="706399" y="1556837"/>
            <a:ext cx="962651" cy="810058"/>
            <a:chOff x="732462" y="1766083"/>
            <a:chExt cx="962651" cy="810058"/>
          </a:xfrm>
        </p:grpSpPr>
        <p:grpSp>
          <p:nvGrpSpPr>
            <p:cNvPr id="7578" name="Google Shape;7578;p67"/>
            <p:cNvGrpSpPr/>
            <p:nvPr/>
          </p:nvGrpSpPr>
          <p:grpSpPr>
            <a:xfrm>
              <a:off x="732462" y="1908333"/>
              <a:ext cx="339369" cy="524756"/>
              <a:chOff x="844912" y="1819635"/>
              <a:chExt cx="329836" cy="510016"/>
            </a:xfrm>
          </p:grpSpPr>
          <p:sp>
            <p:nvSpPr>
              <p:cNvPr id="7579" name="Google Shape;7579;p67"/>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7"/>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7"/>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7"/>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7"/>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7"/>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67"/>
            <p:cNvGrpSpPr/>
            <p:nvPr/>
          </p:nvGrpSpPr>
          <p:grpSpPr>
            <a:xfrm>
              <a:off x="1184858" y="2256650"/>
              <a:ext cx="510255" cy="319491"/>
              <a:chOff x="1284601" y="2158168"/>
              <a:chExt cx="495923" cy="310517"/>
            </a:xfrm>
          </p:grpSpPr>
          <p:sp>
            <p:nvSpPr>
              <p:cNvPr id="7586" name="Google Shape;7586;p67"/>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7" name="Google Shape;7587;p67"/>
              <p:cNvGrpSpPr/>
              <p:nvPr/>
            </p:nvGrpSpPr>
            <p:grpSpPr>
              <a:xfrm>
                <a:off x="1507666" y="2158168"/>
                <a:ext cx="272858" cy="310517"/>
                <a:chOff x="1507666" y="2158168"/>
                <a:chExt cx="272858" cy="310517"/>
              </a:xfrm>
            </p:grpSpPr>
            <p:grpSp>
              <p:nvGrpSpPr>
                <p:cNvPr id="7588" name="Google Shape;7588;p67"/>
                <p:cNvGrpSpPr/>
                <p:nvPr/>
              </p:nvGrpSpPr>
              <p:grpSpPr>
                <a:xfrm>
                  <a:off x="1507666" y="2176104"/>
                  <a:ext cx="166395" cy="273149"/>
                  <a:chOff x="1507666" y="2176104"/>
                  <a:chExt cx="166395" cy="273149"/>
                </a:xfrm>
              </p:grpSpPr>
              <p:sp>
                <p:nvSpPr>
                  <p:cNvPr id="7589" name="Google Shape;7589;p67"/>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7"/>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7"/>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7"/>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7"/>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7"/>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7"/>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6" name="Google Shape;7596;p67"/>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7"/>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8" name="Google Shape;7598;p67"/>
            <p:cNvGrpSpPr/>
            <p:nvPr/>
          </p:nvGrpSpPr>
          <p:grpSpPr>
            <a:xfrm>
              <a:off x="1184858" y="1766083"/>
              <a:ext cx="510255" cy="319491"/>
              <a:chOff x="1284601" y="1681380"/>
              <a:chExt cx="495923" cy="310517"/>
            </a:xfrm>
          </p:grpSpPr>
          <p:sp>
            <p:nvSpPr>
              <p:cNvPr id="7599" name="Google Shape;7599;p67"/>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0" name="Google Shape;7600;p67"/>
              <p:cNvGrpSpPr/>
              <p:nvPr/>
            </p:nvGrpSpPr>
            <p:grpSpPr>
              <a:xfrm>
                <a:off x="1507666" y="1681380"/>
                <a:ext cx="272858" cy="310517"/>
                <a:chOff x="1507666" y="1681380"/>
                <a:chExt cx="272858" cy="310517"/>
              </a:xfrm>
            </p:grpSpPr>
            <p:grpSp>
              <p:nvGrpSpPr>
                <p:cNvPr id="7601" name="Google Shape;7601;p67"/>
                <p:cNvGrpSpPr/>
                <p:nvPr/>
              </p:nvGrpSpPr>
              <p:grpSpPr>
                <a:xfrm>
                  <a:off x="1507666" y="1700120"/>
                  <a:ext cx="166395" cy="272984"/>
                  <a:chOff x="1507666" y="1700120"/>
                  <a:chExt cx="166395" cy="272984"/>
                </a:xfrm>
              </p:grpSpPr>
              <p:sp>
                <p:nvSpPr>
                  <p:cNvPr id="7602" name="Google Shape;7602;p67"/>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7"/>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7"/>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7"/>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7"/>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7"/>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7"/>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9" name="Google Shape;7609;p67"/>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7"/>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11" name="Google Shape;7611;p67"/>
          <p:cNvGrpSpPr/>
          <p:nvPr/>
        </p:nvGrpSpPr>
        <p:grpSpPr>
          <a:xfrm>
            <a:off x="6815339" y="2324267"/>
            <a:ext cx="1622269" cy="552443"/>
            <a:chOff x="6894650" y="2574740"/>
            <a:chExt cx="1445100" cy="492111"/>
          </a:xfrm>
        </p:grpSpPr>
        <p:sp>
          <p:nvSpPr>
            <p:cNvPr id="7612" name="Google Shape;7612;p67"/>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7"/>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7"/>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7"/>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7"/>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17" name="Google Shape;7617;p67"/>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618" name="Google Shape;7618;p67"/>
          <p:cNvGrpSpPr/>
          <p:nvPr/>
        </p:nvGrpSpPr>
        <p:grpSpPr>
          <a:xfrm>
            <a:off x="6834882" y="3698522"/>
            <a:ext cx="1583206" cy="475705"/>
            <a:chOff x="6953919" y="3907920"/>
            <a:chExt cx="1377300" cy="475705"/>
          </a:xfrm>
        </p:grpSpPr>
        <p:cxnSp>
          <p:nvCxnSpPr>
            <p:cNvPr id="7619" name="Google Shape;7619;p67"/>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620" name="Google Shape;7620;p67"/>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621" name="Google Shape;7621;p67"/>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622" name="Google Shape;7622;p67"/>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623" name="Google Shape;7623;p67"/>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624" name="Google Shape;7624;p67"/>
          <p:cNvGrpSpPr/>
          <p:nvPr/>
        </p:nvGrpSpPr>
        <p:grpSpPr>
          <a:xfrm>
            <a:off x="2338470" y="2459668"/>
            <a:ext cx="836286" cy="824529"/>
            <a:chOff x="2389399" y="2595741"/>
            <a:chExt cx="812796" cy="801369"/>
          </a:xfrm>
        </p:grpSpPr>
        <p:grpSp>
          <p:nvGrpSpPr>
            <p:cNvPr id="7625" name="Google Shape;7625;p67"/>
            <p:cNvGrpSpPr/>
            <p:nvPr/>
          </p:nvGrpSpPr>
          <p:grpSpPr>
            <a:xfrm>
              <a:off x="2492145" y="2881565"/>
              <a:ext cx="607300" cy="229751"/>
              <a:chOff x="2492145" y="2881565"/>
              <a:chExt cx="607300" cy="229751"/>
            </a:xfrm>
          </p:grpSpPr>
          <p:sp>
            <p:nvSpPr>
              <p:cNvPr id="7626" name="Google Shape;7626;p67"/>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7"/>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7"/>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67"/>
            <p:cNvGrpSpPr/>
            <p:nvPr/>
          </p:nvGrpSpPr>
          <p:grpSpPr>
            <a:xfrm>
              <a:off x="2389399" y="2595741"/>
              <a:ext cx="812796" cy="296825"/>
              <a:chOff x="2389399" y="2595741"/>
              <a:chExt cx="812796" cy="296825"/>
            </a:xfrm>
          </p:grpSpPr>
          <p:grpSp>
            <p:nvGrpSpPr>
              <p:cNvPr id="7630" name="Google Shape;7630;p67"/>
              <p:cNvGrpSpPr/>
              <p:nvPr/>
            </p:nvGrpSpPr>
            <p:grpSpPr>
              <a:xfrm>
                <a:off x="2389399" y="2595741"/>
                <a:ext cx="363638" cy="296825"/>
                <a:chOff x="2389399" y="2595741"/>
                <a:chExt cx="363638" cy="296825"/>
              </a:xfrm>
            </p:grpSpPr>
            <p:grpSp>
              <p:nvGrpSpPr>
                <p:cNvPr id="7631" name="Google Shape;7631;p67"/>
                <p:cNvGrpSpPr/>
                <p:nvPr/>
              </p:nvGrpSpPr>
              <p:grpSpPr>
                <a:xfrm>
                  <a:off x="2493852" y="2794333"/>
                  <a:ext cx="259185" cy="98232"/>
                  <a:chOff x="2493852" y="2794333"/>
                  <a:chExt cx="259185" cy="98232"/>
                </a:xfrm>
              </p:grpSpPr>
              <p:sp>
                <p:nvSpPr>
                  <p:cNvPr id="7632" name="Google Shape;7632;p67"/>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7"/>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7"/>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7"/>
                <p:cNvGrpSpPr/>
                <p:nvPr/>
              </p:nvGrpSpPr>
              <p:grpSpPr>
                <a:xfrm>
                  <a:off x="2389399" y="2595741"/>
                  <a:ext cx="224343" cy="182054"/>
                  <a:chOff x="2389399" y="2595741"/>
                  <a:chExt cx="224343" cy="182054"/>
                </a:xfrm>
              </p:grpSpPr>
              <p:sp>
                <p:nvSpPr>
                  <p:cNvPr id="7636" name="Google Shape;7636;p67"/>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7"/>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38" name="Google Shape;7638;p67"/>
              <p:cNvGrpSpPr/>
              <p:nvPr/>
            </p:nvGrpSpPr>
            <p:grpSpPr>
              <a:xfrm>
                <a:off x="2683630" y="2595741"/>
                <a:ext cx="224334" cy="296825"/>
                <a:chOff x="2683630" y="2595741"/>
                <a:chExt cx="224334" cy="296825"/>
              </a:xfrm>
            </p:grpSpPr>
            <p:grpSp>
              <p:nvGrpSpPr>
                <p:cNvPr id="7639" name="Google Shape;7639;p67"/>
                <p:cNvGrpSpPr/>
                <p:nvPr/>
              </p:nvGrpSpPr>
              <p:grpSpPr>
                <a:xfrm>
                  <a:off x="2788083" y="2794333"/>
                  <a:ext cx="15356" cy="98232"/>
                  <a:chOff x="2788083" y="2794333"/>
                  <a:chExt cx="15356" cy="98232"/>
                </a:xfrm>
              </p:grpSpPr>
              <p:sp>
                <p:nvSpPr>
                  <p:cNvPr id="7640" name="Google Shape;7640;p67"/>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7"/>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7"/>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67"/>
                <p:cNvGrpSpPr/>
                <p:nvPr/>
              </p:nvGrpSpPr>
              <p:grpSpPr>
                <a:xfrm>
                  <a:off x="2683630" y="2595741"/>
                  <a:ext cx="224334" cy="182054"/>
                  <a:chOff x="2683630" y="2595741"/>
                  <a:chExt cx="224334" cy="182054"/>
                </a:xfrm>
              </p:grpSpPr>
              <p:sp>
                <p:nvSpPr>
                  <p:cNvPr id="7644" name="Google Shape;7644;p67"/>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7"/>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6" name="Google Shape;7646;p67"/>
              <p:cNvGrpSpPr/>
              <p:nvPr/>
            </p:nvGrpSpPr>
            <p:grpSpPr>
              <a:xfrm>
                <a:off x="2838475" y="2595741"/>
                <a:ext cx="363719" cy="296825"/>
                <a:chOff x="2838475" y="2595741"/>
                <a:chExt cx="363719" cy="296825"/>
              </a:xfrm>
            </p:grpSpPr>
            <p:grpSp>
              <p:nvGrpSpPr>
                <p:cNvPr id="7647" name="Google Shape;7647;p67"/>
                <p:cNvGrpSpPr/>
                <p:nvPr/>
              </p:nvGrpSpPr>
              <p:grpSpPr>
                <a:xfrm>
                  <a:off x="2838475" y="2794333"/>
                  <a:ext cx="259185" cy="98232"/>
                  <a:chOff x="2838475" y="2794333"/>
                  <a:chExt cx="259185" cy="98232"/>
                </a:xfrm>
              </p:grpSpPr>
              <p:sp>
                <p:nvSpPr>
                  <p:cNvPr id="7648" name="Google Shape;7648;p67"/>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7"/>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7"/>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67"/>
                <p:cNvGrpSpPr/>
                <p:nvPr/>
              </p:nvGrpSpPr>
              <p:grpSpPr>
                <a:xfrm>
                  <a:off x="2977852" y="2595741"/>
                  <a:ext cx="224343" cy="182054"/>
                  <a:chOff x="2977852" y="2595741"/>
                  <a:chExt cx="224343" cy="182054"/>
                </a:xfrm>
              </p:grpSpPr>
              <p:sp>
                <p:nvSpPr>
                  <p:cNvPr id="7652" name="Google Shape;7652;p67"/>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7"/>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54" name="Google Shape;7654;p67"/>
            <p:cNvGrpSpPr/>
            <p:nvPr/>
          </p:nvGrpSpPr>
          <p:grpSpPr>
            <a:xfrm>
              <a:off x="2389399" y="3100241"/>
              <a:ext cx="812796" cy="296869"/>
              <a:chOff x="2389399" y="3100241"/>
              <a:chExt cx="812796" cy="296869"/>
            </a:xfrm>
          </p:grpSpPr>
          <p:grpSp>
            <p:nvGrpSpPr>
              <p:cNvPr id="7655" name="Google Shape;7655;p67"/>
              <p:cNvGrpSpPr/>
              <p:nvPr/>
            </p:nvGrpSpPr>
            <p:grpSpPr>
              <a:xfrm>
                <a:off x="2683630" y="3100241"/>
                <a:ext cx="224334" cy="296869"/>
                <a:chOff x="2683630" y="3100241"/>
                <a:chExt cx="224334" cy="296869"/>
              </a:xfrm>
            </p:grpSpPr>
            <p:grpSp>
              <p:nvGrpSpPr>
                <p:cNvPr id="7656" name="Google Shape;7656;p67"/>
                <p:cNvGrpSpPr/>
                <p:nvPr/>
              </p:nvGrpSpPr>
              <p:grpSpPr>
                <a:xfrm>
                  <a:off x="2788083" y="3100241"/>
                  <a:ext cx="15356" cy="98237"/>
                  <a:chOff x="2788083" y="3100241"/>
                  <a:chExt cx="15356" cy="98237"/>
                </a:xfrm>
              </p:grpSpPr>
              <p:sp>
                <p:nvSpPr>
                  <p:cNvPr id="7657" name="Google Shape;7657;p67"/>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7"/>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7"/>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0" name="Google Shape;7660;p67"/>
                <p:cNvGrpSpPr/>
                <p:nvPr/>
              </p:nvGrpSpPr>
              <p:grpSpPr>
                <a:xfrm>
                  <a:off x="2683630" y="3215065"/>
                  <a:ext cx="224334" cy="182045"/>
                  <a:chOff x="2683630" y="3215065"/>
                  <a:chExt cx="224334" cy="182045"/>
                </a:xfrm>
              </p:grpSpPr>
              <p:sp>
                <p:nvSpPr>
                  <p:cNvPr id="7661" name="Google Shape;7661;p67"/>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7"/>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63" name="Google Shape;7663;p67"/>
              <p:cNvGrpSpPr/>
              <p:nvPr/>
            </p:nvGrpSpPr>
            <p:grpSpPr>
              <a:xfrm>
                <a:off x="2389399" y="3100241"/>
                <a:ext cx="363638" cy="296869"/>
                <a:chOff x="2389399" y="3100241"/>
                <a:chExt cx="363638" cy="296869"/>
              </a:xfrm>
            </p:grpSpPr>
            <p:grpSp>
              <p:nvGrpSpPr>
                <p:cNvPr id="7664" name="Google Shape;7664;p67"/>
                <p:cNvGrpSpPr/>
                <p:nvPr/>
              </p:nvGrpSpPr>
              <p:grpSpPr>
                <a:xfrm>
                  <a:off x="2493852" y="3100241"/>
                  <a:ext cx="259185" cy="98237"/>
                  <a:chOff x="2493852" y="3100241"/>
                  <a:chExt cx="259185" cy="98237"/>
                </a:xfrm>
              </p:grpSpPr>
              <p:sp>
                <p:nvSpPr>
                  <p:cNvPr id="7665" name="Google Shape;7665;p67"/>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7"/>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7"/>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67"/>
                <p:cNvGrpSpPr/>
                <p:nvPr/>
              </p:nvGrpSpPr>
              <p:grpSpPr>
                <a:xfrm>
                  <a:off x="2389399" y="3215065"/>
                  <a:ext cx="224343" cy="182045"/>
                  <a:chOff x="2389399" y="3215065"/>
                  <a:chExt cx="224343" cy="182045"/>
                </a:xfrm>
              </p:grpSpPr>
              <p:sp>
                <p:nvSpPr>
                  <p:cNvPr id="7669" name="Google Shape;7669;p67"/>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7"/>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71" name="Google Shape;7671;p67"/>
              <p:cNvGrpSpPr/>
              <p:nvPr/>
            </p:nvGrpSpPr>
            <p:grpSpPr>
              <a:xfrm>
                <a:off x="2838475" y="3100241"/>
                <a:ext cx="363719" cy="296869"/>
                <a:chOff x="2838475" y="3100241"/>
                <a:chExt cx="363719" cy="296869"/>
              </a:xfrm>
            </p:grpSpPr>
            <p:grpSp>
              <p:nvGrpSpPr>
                <p:cNvPr id="7672" name="Google Shape;7672;p67"/>
                <p:cNvGrpSpPr/>
                <p:nvPr/>
              </p:nvGrpSpPr>
              <p:grpSpPr>
                <a:xfrm>
                  <a:off x="2838475" y="3100241"/>
                  <a:ext cx="259185" cy="98237"/>
                  <a:chOff x="2838475" y="3100241"/>
                  <a:chExt cx="259185" cy="98237"/>
                </a:xfrm>
              </p:grpSpPr>
              <p:sp>
                <p:nvSpPr>
                  <p:cNvPr id="7673" name="Google Shape;7673;p67"/>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7"/>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7"/>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67"/>
                <p:cNvGrpSpPr/>
                <p:nvPr/>
              </p:nvGrpSpPr>
              <p:grpSpPr>
                <a:xfrm>
                  <a:off x="2977852" y="3215065"/>
                  <a:ext cx="224343" cy="182045"/>
                  <a:chOff x="2977852" y="3215065"/>
                  <a:chExt cx="224343" cy="182045"/>
                </a:xfrm>
              </p:grpSpPr>
              <p:sp>
                <p:nvSpPr>
                  <p:cNvPr id="7677" name="Google Shape;7677;p67"/>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7"/>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682"/>
        <p:cNvGrpSpPr/>
        <p:nvPr/>
      </p:nvGrpSpPr>
      <p:grpSpPr>
        <a:xfrm>
          <a:off x="0" y="0"/>
          <a:ext cx="0" cy="0"/>
          <a:chOff x="0" y="0"/>
          <a:chExt cx="0" cy="0"/>
        </a:xfrm>
      </p:grpSpPr>
      <p:grpSp>
        <p:nvGrpSpPr>
          <p:cNvPr id="7683" name="Google Shape;7683;p68"/>
          <p:cNvGrpSpPr/>
          <p:nvPr/>
        </p:nvGrpSpPr>
        <p:grpSpPr>
          <a:xfrm>
            <a:off x="702088" y="3155922"/>
            <a:ext cx="2390414" cy="1024800"/>
            <a:chOff x="728925" y="3296613"/>
            <a:chExt cx="2390414" cy="1024800"/>
          </a:xfrm>
        </p:grpSpPr>
        <p:grpSp>
          <p:nvGrpSpPr>
            <p:cNvPr id="7684" name="Google Shape;7684;p68"/>
            <p:cNvGrpSpPr/>
            <p:nvPr/>
          </p:nvGrpSpPr>
          <p:grpSpPr>
            <a:xfrm>
              <a:off x="728925" y="3619800"/>
              <a:ext cx="2390414" cy="500893"/>
              <a:chOff x="728925" y="3619800"/>
              <a:chExt cx="2390414" cy="500893"/>
            </a:xfrm>
          </p:grpSpPr>
          <p:sp>
            <p:nvSpPr>
              <p:cNvPr id="7685" name="Google Shape;7685;p6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86" name="Google Shape;7686;p6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687" name="Google Shape;7687;p68"/>
            <p:cNvGrpSpPr/>
            <p:nvPr/>
          </p:nvGrpSpPr>
          <p:grpSpPr>
            <a:xfrm>
              <a:off x="1348050" y="3296613"/>
              <a:ext cx="1706152" cy="1024800"/>
              <a:chOff x="1348050" y="3296613"/>
              <a:chExt cx="1706152" cy="1024800"/>
            </a:xfrm>
          </p:grpSpPr>
          <p:sp>
            <p:nvSpPr>
              <p:cNvPr id="7688" name="Google Shape;7688;p6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89" name="Google Shape;7689;p6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90" name="Google Shape;7690;p6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91" name="Google Shape;7691;p6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92" name="Google Shape;7692;p6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693" name="Google Shape;7693;p68"/>
            <p:cNvGrpSpPr/>
            <p:nvPr/>
          </p:nvGrpSpPr>
          <p:grpSpPr>
            <a:xfrm>
              <a:off x="1455707" y="3654858"/>
              <a:ext cx="1491150" cy="417657"/>
              <a:chOff x="1455707" y="3654858"/>
              <a:chExt cx="1491150" cy="417657"/>
            </a:xfrm>
          </p:grpSpPr>
          <p:sp>
            <p:nvSpPr>
              <p:cNvPr id="7694" name="Google Shape;7694;p6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714" name="Google Shape;7714;p68"/>
          <p:cNvGraphicFramePr/>
          <p:nvPr/>
        </p:nvGraphicFramePr>
        <p:xfrm>
          <a:off x="5937787" y="2153834"/>
          <a:ext cx="3000000" cy="3000000"/>
        </p:xfrm>
        <a:graphic>
          <a:graphicData uri="http://schemas.openxmlformats.org/drawingml/2006/table">
            <a:tbl>
              <a:tblPr>
                <a:noFill/>
                <a:tableStyleId>{DD964558-BE2F-49D4-8229-BE70909DF02B}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715" name="Google Shape;7715;p68"/>
          <p:cNvGrpSpPr/>
          <p:nvPr/>
        </p:nvGrpSpPr>
        <p:grpSpPr>
          <a:xfrm>
            <a:off x="710464" y="981599"/>
            <a:ext cx="2396505" cy="976502"/>
            <a:chOff x="749309" y="1112739"/>
            <a:chExt cx="2371603" cy="976502"/>
          </a:xfrm>
        </p:grpSpPr>
        <p:grpSp>
          <p:nvGrpSpPr>
            <p:cNvPr id="7716" name="Google Shape;7716;p68"/>
            <p:cNvGrpSpPr/>
            <p:nvPr/>
          </p:nvGrpSpPr>
          <p:grpSpPr>
            <a:xfrm>
              <a:off x="1092126" y="1112739"/>
              <a:ext cx="2028786" cy="975464"/>
              <a:chOff x="1092126" y="1112739"/>
              <a:chExt cx="2028786" cy="975464"/>
            </a:xfrm>
          </p:grpSpPr>
          <p:sp>
            <p:nvSpPr>
              <p:cNvPr id="7717" name="Google Shape;7717;p6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68"/>
            <p:cNvGrpSpPr/>
            <p:nvPr/>
          </p:nvGrpSpPr>
          <p:grpSpPr>
            <a:xfrm>
              <a:off x="749309" y="1112739"/>
              <a:ext cx="314700" cy="975464"/>
              <a:chOff x="749309" y="1112739"/>
              <a:chExt cx="314700" cy="975464"/>
            </a:xfrm>
          </p:grpSpPr>
          <p:sp>
            <p:nvSpPr>
              <p:cNvPr id="7742" name="Google Shape;7742;p6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6" name="Google Shape;7746;p6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750" name="Google Shape;7750;p68"/>
          <p:cNvGraphicFramePr/>
          <p:nvPr/>
        </p:nvGraphicFramePr>
        <p:xfrm>
          <a:off x="5937812" y="981584"/>
          <a:ext cx="3000000" cy="3000000"/>
        </p:xfrm>
        <a:graphic>
          <a:graphicData uri="http://schemas.openxmlformats.org/drawingml/2006/table">
            <a:tbl>
              <a:tblPr>
                <a:noFill/>
                <a:tableStyleId>{DD964558-BE2F-49D4-8229-BE70909DF02B}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751" name="Google Shape;7751;p68"/>
          <p:cNvGraphicFramePr/>
          <p:nvPr/>
        </p:nvGraphicFramePr>
        <p:xfrm>
          <a:off x="3358675" y="2153834"/>
          <a:ext cx="3000000" cy="3000000"/>
        </p:xfrm>
        <a:graphic>
          <a:graphicData uri="http://schemas.openxmlformats.org/drawingml/2006/table">
            <a:tbl>
              <a:tblPr>
                <a:noFill/>
                <a:tableStyleId>{DD964558-BE2F-49D4-8229-BE70909DF02B}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752" name="Google Shape;7752;p68"/>
          <p:cNvGrpSpPr/>
          <p:nvPr/>
        </p:nvGrpSpPr>
        <p:grpSpPr>
          <a:xfrm>
            <a:off x="3360661" y="3144795"/>
            <a:ext cx="2363377" cy="1047062"/>
            <a:chOff x="3358399" y="3285485"/>
            <a:chExt cx="2363377" cy="1047062"/>
          </a:xfrm>
        </p:grpSpPr>
        <p:grpSp>
          <p:nvGrpSpPr>
            <p:cNvPr id="7753" name="Google Shape;7753;p68"/>
            <p:cNvGrpSpPr/>
            <p:nvPr/>
          </p:nvGrpSpPr>
          <p:grpSpPr>
            <a:xfrm>
              <a:off x="3358412" y="3285485"/>
              <a:ext cx="2363244" cy="139500"/>
              <a:chOff x="3358412" y="3285485"/>
              <a:chExt cx="2363244" cy="139500"/>
            </a:xfrm>
          </p:grpSpPr>
          <p:sp>
            <p:nvSpPr>
              <p:cNvPr id="7754" name="Google Shape;7754;p6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68"/>
            <p:cNvGrpSpPr/>
            <p:nvPr/>
          </p:nvGrpSpPr>
          <p:grpSpPr>
            <a:xfrm>
              <a:off x="3358412" y="3466996"/>
              <a:ext cx="2363244" cy="139500"/>
              <a:chOff x="3358412" y="3466996"/>
              <a:chExt cx="2363244" cy="139500"/>
            </a:xfrm>
          </p:grpSpPr>
          <p:sp>
            <p:nvSpPr>
              <p:cNvPr id="7760" name="Google Shape;7760;p6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68"/>
            <p:cNvGrpSpPr/>
            <p:nvPr/>
          </p:nvGrpSpPr>
          <p:grpSpPr>
            <a:xfrm>
              <a:off x="3358412" y="3648507"/>
              <a:ext cx="2363244" cy="139500"/>
              <a:chOff x="3358412" y="3648507"/>
              <a:chExt cx="2363244" cy="139500"/>
            </a:xfrm>
          </p:grpSpPr>
          <p:sp>
            <p:nvSpPr>
              <p:cNvPr id="7766" name="Google Shape;7766;p6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68"/>
            <p:cNvGrpSpPr/>
            <p:nvPr/>
          </p:nvGrpSpPr>
          <p:grpSpPr>
            <a:xfrm>
              <a:off x="3358412" y="3830018"/>
              <a:ext cx="2363244" cy="139500"/>
              <a:chOff x="3358412" y="3830018"/>
              <a:chExt cx="2363244" cy="139500"/>
            </a:xfrm>
          </p:grpSpPr>
          <p:sp>
            <p:nvSpPr>
              <p:cNvPr id="7772" name="Google Shape;7772;p6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68"/>
            <p:cNvGrpSpPr/>
            <p:nvPr/>
          </p:nvGrpSpPr>
          <p:grpSpPr>
            <a:xfrm>
              <a:off x="3358399" y="4011514"/>
              <a:ext cx="2363377" cy="139537"/>
              <a:chOff x="3294800" y="4134603"/>
              <a:chExt cx="2638876" cy="152400"/>
            </a:xfrm>
          </p:grpSpPr>
          <p:sp>
            <p:nvSpPr>
              <p:cNvPr id="7778" name="Google Shape;7778;p6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68"/>
            <p:cNvGrpSpPr/>
            <p:nvPr/>
          </p:nvGrpSpPr>
          <p:grpSpPr>
            <a:xfrm>
              <a:off x="3358399" y="4193010"/>
              <a:ext cx="2363377" cy="139537"/>
              <a:chOff x="3294800" y="4134603"/>
              <a:chExt cx="2638876" cy="152400"/>
            </a:xfrm>
          </p:grpSpPr>
          <p:sp>
            <p:nvSpPr>
              <p:cNvPr id="7784" name="Google Shape;7784;p6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789" name="Google Shape;7789;p68"/>
          <p:cNvGraphicFramePr/>
          <p:nvPr/>
        </p:nvGraphicFramePr>
        <p:xfrm>
          <a:off x="711463" y="2153834"/>
          <a:ext cx="3000000" cy="3000000"/>
        </p:xfrm>
        <a:graphic>
          <a:graphicData uri="http://schemas.openxmlformats.org/drawingml/2006/table">
            <a:tbl>
              <a:tblPr>
                <a:noFill/>
                <a:tableStyleId>{DD964558-BE2F-49D4-8229-BE70909DF02B}</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790" name="Google Shape;7790;p68"/>
          <p:cNvGrpSpPr/>
          <p:nvPr/>
        </p:nvGrpSpPr>
        <p:grpSpPr>
          <a:xfrm>
            <a:off x="4161132" y="2557649"/>
            <a:ext cx="1302095" cy="60959"/>
            <a:chOff x="3558802" y="4011427"/>
            <a:chExt cx="1866000" cy="111300"/>
          </a:xfrm>
        </p:grpSpPr>
        <p:sp>
          <p:nvSpPr>
            <p:cNvPr id="7791" name="Google Shape;7791;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68"/>
          <p:cNvGrpSpPr/>
          <p:nvPr/>
        </p:nvGrpSpPr>
        <p:grpSpPr>
          <a:xfrm>
            <a:off x="4706620" y="2839808"/>
            <a:ext cx="914340" cy="60959"/>
            <a:chOff x="3558802" y="4011427"/>
            <a:chExt cx="1866000" cy="111300"/>
          </a:xfrm>
        </p:grpSpPr>
        <p:sp>
          <p:nvSpPr>
            <p:cNvPr id="7794" name="Google Shape;7794;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68"/>
          <p:cNvGrpSpPr/>
          <p:nvPr/>
        </p:nvGrpSpPr>
        <p:grpSpPr>
          <a:xfrm>
            <a:off x="5871419" y="3167606"/>
            <a:ext cx="2522867" cy="1001454"/>
            <a:chOff x="1904318" y="789980"/>
            <a:chExt cx="1489472" cy="606868"/>
          </a:xfrm>
        </p:grpSpPr>
        <p:cxnSp>
          <p:nvCxnSpPr>
            <p:cNvPr id="7797" name="Google Shape;7797;p6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798" name="Google Shape;7798;p6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799" name="Google Shape;7799;p6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800" name="Google Shape;7800;p68"/>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801" name="Google Shape;7801;p68"/>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802" name="Google Shape;7802;p68"/>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803" name="Google Shape;7803;p68"/>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804" name="Google Shape;7804;p6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8"/>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811" name="Google Shape;7811;p68"/>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812" name="Google Shape;7812;p68"/>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813" name="Google Shape;7813;p6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68"/>
          <p:cNvGrpSpPr/>
          <p:nvPr/>
        </p:nvGrpSpPr>
        <p:grpSpPr>
          <a:xfrm>
            <a:off x="3355824" y="951642"/>
            <a:ext cx="2363393" cy="1005865"/>
            <a:chOff x="3292400" y="1193188"/>
            <a:chExt cx="2615240" cy="1131075"/>
          </a:xfrm>
        </p:grpSpPr>
        <p:sp>
          <p:nvSpPr>
            <p:cNvPr id="7815" name="Google Shape;7815;p6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16" name="Google Shape;7816;p6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17" name="Google Shape;7817;p6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818" name="Google Shape;7818;p6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819" name="Google Shape;7819;p6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820" name="Google Shape;7820;p6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821" name="Google Shape;7821;p6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822" name="Google Shape;7822;p6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823" name="Google Shape;7823;p6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824" name="Google Shape;7824;p6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825" name="Google Shape;7825;p6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826" name="Google Shape;7826;p6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827" name="Google Shape;7827;p6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828" name="Google Shape;7828;p6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829" name="Google Shape;7829;p68"/>
            <p:cNvGrpSpPr/>
            <p:nvPr/>
          </p:nvGrpSpPr>
          <p:grpSpPr>
            <a:xfrm>
              <a:off x="3748438" y="1378608"/>
              <a:ext cx="2159202" cy="903971"/>
              <a:chOff x="1683525" y="2179850"/>
              <a:chExt cx="4519050" cy="2134525"/>
            </a:xfrm>
          </p:grpSpPr>
          <p:sp>
            <p:nvSpPr>
              <p:cNvPr id="7830" name="Google Shape;7830;p6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31" name="Google Shape;7831;p6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32" name="Google Shape;7832;p6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33" name="Google Shape;7833;p6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34" name="Google Shape;7834;p6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35" name="Google Shape;7835;p6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36" name="Google Shape;7836;p6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37" name="Google Shape;7837;p6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38" name="Google Shape;7838;p6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39" name="Google Shape;7839;p6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40" name="Google Shape;7840;p6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841" name="Google Shape;7841;p6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845"/>
        <p:cNvGrpSpPr/>
        <p:nvPr/>
      </p:nvGrpSpPr>
      <p:grpSpPr>
        <a:xfrm>
          <a:off x="0" y="0"/>
          <a:ext cx="0" cy="0"/>
          <a:chOff x="0" y="0"/>
          <a:chExt cx="0" cy="0"/>
        </a:xfrm>
      </p:grpSpPr>
      <p:grpSp>
        <p:nvGrpSpPr>
          <p:cNvPr id="7846" name="Google Shape;7846;p69"/>
          <p:cNvGrpSpPr/>
          <p:nvPr/>
        </p:nvGrpSpPr>
        <p:grpSpPr>
          <a:xfrm>
            <a:off x="4796690" y="970938"/>
            <a:ext cx="745431" cy="718863"/>
            <a:chOff x="4249973" y="1201875"/>
            <a:chExt cx="1958568" cy="1888762"/>
          </a:xfrm>
        </p:grpSpPr>
        <p:sp>
          <p:nvSpPr>
            <p:cNvPr id="7847" name="Google Shape;7847;p69"/>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8" name="Google Shape;7848;p69"/>
            <p:cNvGrpSpPr/>
            <p:nvPr/>
          </p:nvGrpSpPr>
          <p:grpSpPr>
            <a:xfrm>
              <a:off x="5853086" y="1789142"/>
              <a:ext cx="355454" cy="1048099"/>
              <a:chOff x="5576108" y="2016725"/>
              <a:chExt cx="565200" cy="1666560"/>
            </a:xfrm>
          </p:grpSpPr>
          <p:sp>
            <p:nvSpPr>
              <p:cNvPr id="7849" name="Google Shape;7849;p69"/>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50" name="Google Shape;7850;p6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69"/>
            <p:cNvGrpSpPr/>
            <p:nvPr/>
          </p:nvGrpSpPr>
          <p:grpSpPr>
            <a:xfrm>
              <a:off x="4869455" y="2691676"/>
              <a:ext cx="1013897" cy="398961"/>
              <a:chOff x="4012057" y="3451825"/>
              <a:chExt cx="1612175" cy="634379"/>
            </a:xfrm>
          </p:grpSpPr>
          <p:sp>
            <p:nvSpPr>
              <p:cNvPr id="7852" name="Google Shape;7852;p69"/>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53" name="Google Shape;7853;p6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69"/>
            <p:cNvGrpSpPr/>
            <p:nvPr/>
          </p:nvGrpSpPr>
          <p:grpSpPr>
            <a:xfrm>
              <a:off x="4276937" y="2155961"/>
              <a:ext cx="651965" cy="891358"/>
              <a:chOff x="3069908" y="2599997"/>
              <a:chExt cx="1036675" cy="1417328"/>
            </a:xfrm>
          </p:grpSpPr>
          <p:sp>
            <p:nvSpPr>
              <p:cNvPr id="7855" name="Google Shape;7855;p69"/>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56" name="Google Shape;7856;p6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69"/>
            <p:cNvGrpSpPr/>
            <p:nvPr/>
          </p:nvGrpSpPr>
          <p:grpSpPr>
            <a:xfrm>
              <a:off x="5054918" y="1201875"/>
              <a:ext cx="999548" cy="602711"/>
              <a:chOff x="4306958" y="1082925"/>
              <a:chExt cx="1589359" cy="958358"/>
            </a:xfrm>
          </p:grpSpPr>
          <p:sp>
            <p:nvSpPr>
              <p:cNvPr id="7858" name="Google Shape;7858;p69"/>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59" name="Google Shape;7859;p6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69"/>
            <p:cNvGrpSpPr/>
            <p:nvPr/>
          </p:nvGrpSpPr>
          <p:grpSpPr>
            <a:xfrm>
              <a:off x="4249973" y="1303451"/>
              <a:ext cx="799317" cy="841334"/>
              <a:chOff x="3027033" y="1244439"/>
              <a:chExt cx="1270977" cy="1337786"/>
            </a:xfrm>
          </p:grpSpPr>
          <p:sp>
            <p:nvSpPr>
              <p:cNvPr id="7861" name="Google Shape;7861;p69"/>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862" name="Google Shape;7862;p6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69"/>
          <p:cNvGrpSpPr/>
          <p:nvPr/>
        </p:nvGrpSpPr>
        <p:grpSpPr>
          <a:xfrm>
            <a:off x="713063" y="1849388"/>
            <a:ext cx="761767" cy="729896"/>
            <a:chOff x="2657744" y="2337745"/>
            <a:chExt cx="832987" cy="798137"/>
          </a:xfrm>
        </p:grpSpPr>
        <p:sp>
          <p:nvSpPr>
            <p:cNvPr id="7864" name="Google Shape;7864;p69"/>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9"/>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9"/>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69"/>
          <p:cNvGrpSpPr/>
          <p:nvPr/>
        </p:nvGrpSpPr>
        <p:grpSpPr>
          <a:xfrm>
            <a:off x="3224027" y="1852594"/>
            <a:ext cx="685569" cy="723586"/>
            <a:chOff x="3398134" y="2057755"/>
            <a:chExt cx="704087" cy="743130"/>
          </a:xfrm>
        </p:grpSpPr>
        <p:grpSp>
          <p:nvGrpSpPr>
            <p:cNvPr id="7871" name="Google Shape;7871;p69"/>
            <p:cNvGrpSpPr/>
            <p:nvPr/>
          </p:nvGrpSpPr>
          <p:grpSpPr>
            <a:xfrm>
              <a:off x="3398134" y="2290183"/>
              <a:ext cx="315300" cy="219900"/>
              <a:chOff x="3398134" y="2290183"/>
              <a:chExt cx="315300" cy="219900"/>
            </a:xfrm>
          </p:grpSpPr>
          <p:sp>
            <p:nvSpPr>
              <p:cNvPr id="7872" name="Google Shape;7872;p69"/>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73" name="Google Shape;7873;p69"/>
              <p:cNvCxnSpPr>
                <a:stCxn id="7872"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7874" name="Google Shape;7874;p69"/>
            <p:cNvGrpSpPr/>
            <p:nvPr/>
          </p:nvGrpSpPr>
          <p:grpSpPr>
            <a:xfrm>
              <a:off x="3547823" y="2467358"/>
              <a:ext cx="219900" cy="333527"/>
              <a:chOff x="3547823" y="2467358"/>
              <a:chExt cx="219900" cy="333527"/>
            </a:xfrm>
          </p:grpSpPr>
          <p:sp>
            <p:nvSpPr>
              <p:cNvPr id="7875" name="Google Shape;7875;p69"/>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76" name="Google Shape;7876;p69"/>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7877" name="Google Shape;7877;p69"/>
            <p:cNvGrpSpPr/>
            <p:nvPr/>
          </p:nvGrpSpPr>
          <p:grpSpPr>
            <a:xfrm>
              <a:off x="3734138" y="2467358"/>
              <a:ext cx="219900" cy="333527"/>
              <a:chOff x="3734138" y="2467358"/>
              <a:chExt cx="219900" cy="333527"/>
            </a:xfrm>
          </p:grpSpPr>
          <p:sp>
            <p:nvSpPr>
              <p:cNvPr id="7878" name="Google Shape;7878;p69"/>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79" name="Google Shape;7879;p69"/>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7880" name="Google Shape;7880;p69"/>
            <p:cNvGrpSpPr/>
            <p:nvPr/>
          </p:nvGrpSpPr>
          <p:grpSpPr>
            <a:xfrm>
              <a:off x="3787560" y="2288011"/>
              <a:ext cx="314661" cy="219900"/>
              <a:chOff x="3787560" y="2288011"/>
              <a:chExt cx="314661" cy="219900"/>
            </a:xfrm>
          </p:grpSpPr>
          <p:sp>
            <p:nvSpPr>
              <p:cNvPr id="7881" name="Google Shape;7881;p69"/>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82" name="Google Shape;7882;p69"/>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7883" name="Google Shape;7883;p69"/>
            <p:cNvGrpSpPr/>
            <p:nvPr/>
          </p:nvGrpSpPr>
          <p:grpSpPr>
            <a:xfrm>
              <a:off x="3637290" y="2057755"/>
              <a:ext cx="219900" cy="335499"/>
              <a:chOff x="3637290" y="2057755"/>
              <a:chExt cx="219900" cy="335499"/>
            </a:xfrm>
          </p:grpSpPr>
          <p:sp>
            <p:nvSpPr>
              <p:cNvPr id="7884" name="Google Shape;7884;p69"/>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885" name="Google Shape;7885;p69"/>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7886" name="Google Shape;7886;p69"/>
          <p:cNvGrpSpPr/>
          <p:nvPr/>
        </p:nvGrpSpPr>
        <p:grpSpPr>
          <a:xfrm>
            <a:off x="4899249" y="1859290"/>
            <a:ext cx="710153" cy="710153"/>
            <a:chOff x="5007123" y="2079403"/>
            <a:chExt cx="687600" cy="687600"/>
          </a:xfrm>
        </p:grpSpPr>
        <p:sp>
          <p:nvSpPr>
            <p:cNvPr id="7887" name="Google Shape;7887;p69"/>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9"/>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9"/>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9"/>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69"/>
          <p:cNvGrpSpPr/>
          <p:nvPr/>
        </p:nvGrpSpPr>
        <p:grpSpPr>
          <a:xfrm>
            <a:off x="5708687" y="1853796"/>
            <a:ext cx="720998" cy="721183"/>
            <a:chOff x="5797446" y="2063053"/>
            <a:chExt cx="698100" cy="698280"/>
          </a:xfrm>
        </p:grpSpPr>
        <p:sp>
          <p:nvSpPr>
            <p:cNvPr id="7892" name="Google Shape;7892;p69"/>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9"/>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9"/>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9"/>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69"/>
          <p:cNvGrpSpPr/>
          <p:nvPr/>
        </p:nvGrpSpPr>
        <p:grpSpPr>
          <a:xfrm>
            <a:off x="8153834" y="3499401"/>
            <a:ext cx="280585" cy="673164"/>
            <a:chOff x="8075075" y="3754290"/>
            <a:chExt cx="255612" cy="613194"/>
          </a:xfrm>
        </p:grpSpPr>
        <p:grpSp>
          <p:nvGrpSpPr>
            <p:cNvPr id="7897" name="Google Shape;7897;p69"/>
            <p:cNvGrpSpPr/>
            <p:nvPr/>
          </p:nvGrpSpPr>
          <p:grpSpPr>
            <a:xfrm>
              <a:off x="8075075" y="3754290"/>
              <a:ext cx="255612" cy="613194"/>
              <a:chOff x="8075075" y="3754290"/>
              <a:chExt cx="255612" cy="613194"/>
            </a:xfrm>
          </p:grpSpPr>
          <p:sp>
            <p:nvSpPr>
              <p:cNvPr id="7898" name="Google Shape;7898;p69"/>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9"/>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0" name="Google Shape;7900;p69"/>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69"/>
          <p:cNvGrpSpPr/>
          <p:nvPr/>
        </p:nvGrpSpPr>
        <p:grpSpPr>
          <a:xfrm>
            <a:off x="5270892" y="3488198"/>
            <a:ext cx="470352" cy="683745"/>
            <a:chOff x="1697726" y="3244179"/>
            <a:chExt cx="788124" cy="1146069"/>
          </a:xfrm>
        </p:grpSpPr>
        <p:sp>
          <p:nvSpPr>
            <p:cNvPr id="7902" name="Google Shape;7902;p6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4" name="Google Shape;7904;p69"/>
          <p:cNvSpPr/>
          <p:nvPr/>
        </p:nvSpPr>
        <p:spPr>
          <a:xfrm>
            <a:off x="8128357" y="3402200"/>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5" name="Google Shape;7905;p69"/>
          <p:cNvGrpSpPr/>
          <p:nvPr/>
        </p:nvGrpSpPr>
        <p:grpSpPr>
          <a:xfrm>
            <a:off x="5892043" y="3499400"/>
            <a:ext cx="293891" cy="293845"/>
            <a:chOff x="6134814" y="3754290"/>
            <a:chExt cx="293891" cy="293845"/>
          </a:xfrm>
        </p:grpSpPr>
        <p:sp>
          <p:nvSpPr>
            <p:cNvPr id="7906" name="Google Shape;7906;p69"/>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9"/>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8" name="Google Shape;7908;p69"/>
          <p:cNvGrpSpPr/>
          <p:nvPr/>
        </p:nvGrpSpPr>
        <p:grpSpPr>
          <a:xfrm>
            <a:off x="5892043" y="3878071"/>
            <a:ext cx="293891" cy="293891"/>
            <a:chOff x="6134814" y="4086186"/>
            <a:chExt cx="293891" cy="293891"/>
          </a:xfrm>
        </p:grpSpPr>
        <p:sp>
          <p:nvSpPr>
            <p:cNvPr id="7909" name="Google Shape;7909;p69"/>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9"/>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1" name="Google Shape;7911;p69"/>
          <p:cNvSpPr/>
          <p:nvPr/>
        </p:nvSpPr>
        <p:spPr>
          <a:xfrm>
            <a:off x="6930470" y="3498597"/>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9"/>
          <p:cNvSpPr/>
          <p:nvPr/>
        </p:nvSpPr>
        <p:spPr>
          <a:xfrm rot="10800000">
            <a:off x="6336732" y="3496335"/>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3" name="Google Shape;7913;p69"/>
          <p:cNvGrpSpPr/>
          <p:nvPr/>
        </p:nvGrpSpPr>
        <p:grpSpPr>
          <a:xfrm>
            <a:off x="7817018" y="2706764"/>
            <a:ext cx="622883" cy="621944"/>
            <a:chOff x="1187048" y="238125"/>
            <a:chExt cx="5256397" cy="5248476"/>
          </a:xfrm>
        </p:grpSpPr>
        <p:sp>
          <p:nvSpPr>
            <p:cNvPr id="7914" name="Google Shape;7914;p6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9"/>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9"/>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9"/>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69"/>
          <p:cNvGrpSpPr/>
          <p:nvPr/>
        </p:nvGrpSpPr>
        <p:grpSpPr>
          <a:xfrm>
            <a:off x="2274123" y="2716372"/>
            <a:ext cx="1310987" cy="612407"/>
            <a:chOff x="238125" y="1188750"/>
            <a:chExt cx="7140450" cy="3335550"/>
          </a:xfrm>
        </p:grpSpPr>
        <p:sp>
          <p:nvSpPr>
            <p:cNvPr id="7919" name="Google Shape;7919;p6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69"/>
          <p:cNvGrpSpPr/>
          <p:nvPr/>
        </p:nvGrpSpPr>
        <p:grpSpPr>
          <a:xfrm>
            <a:off x="6599995" y="2706927"/>
            <a:ext cx="1110299" cy="621702"/>
            <a:chOff x="238125" y="1335475"/>
            <a:chExt cx="5418735" cy="3034175"/>
          </a:xfrm>
        </p:grpSpPr>
        <p:sp>
          <p:nvSpPr>
            <p:cNvPr id="7925" name="Google Shape;7925;p6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69"/>
          <p:cNvGrpSpPr/>
          <p:nvPr/>
        </p:nvGrpSpPr>
        <p:grpSpPr>
          <a:xfrm>
            <a:off x="5417655" y="2703824"/>
            <a:ext cx="1074451" cy="627181"/>
            <a:chOff x="5359127" y="2910889"/>
            <a:chExt cx="1097723" cy="640831"/>
          </a:xfrm>
        </p:grpSpPr>
        <p:grpSp>
          <p:nvGrpSpPr>
            <p:cNvPr id="7929" name="Google Shape;7929;p69"/>
            <p:cNvGrpSpPr/>
            <p:nvPr/>
          </p:nvGrpSpPr>
          <p:grpSpPr>
            <a:xfrm>
              <a:off x="5929791" y="3263088"/>
              <a:ext cx="527060" cy="287097"/>
              <a:chOff x="5929791" y="3263088"/>
              <a:chExt cx="527060" cy="287097"/>
            </a:xfrm>
          </p:grpSpPr>
          <p:sp>
            <p:nvSpPr>
              <p:cNvPr id="7930" name="Google Shape;7930;p69"/>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931" name="Google Shape;7931;p69"/>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932" name="Google Shape;7932;p69"/>
            <p:cNvGrpSpPr/>
            <p:nvPr/>
          </p:nvGrpSpPr>
          <p:grpSpPr>
            <a:xfrm>
              <a:off x="5359127" y="3263089"/>
              <a:ext cx="526428" cy="288631"/>
              <a:chOff x="5359127" y="3263089"/>
              <a:chExt cx="526428" cy="288631"/>
            </a:xfrm>
          </p:grpSpPr>
          <p:sp>
            <p:nvSpPr>
              <p:cNvPr id="7933" name="Google Shape;7933;p69"/>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934" name="Google Shape;7934;p69"/>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935" name="Google Shape;7935;p69"/>
            <p:cNvGrpSpPr/>
            <p:nvPr/>
          </p:nvGrpSpPr>
          <p:grpSpPr>
            <a:xfrm>
              <a:off x="5551525" y="2910889"/>
              <a:ext cx="520901" cy="610283"/>
              <a:chOff x="5551525" y="2910889"/>
              <a:chExt cx="520901" cy="610283"/>
            </a:xfrm>
          </p:grpSpPr>
          <p:sp>
            <p:nvSpPr>
              <p:cNvPr id="7936" name="Google Shape;7936;p69"/>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937" name="Google Shape;7937;p69"/>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938" name="Google Shape;7938;p69"/>
            <p:cNvGrpSpPr/>
            <p:nvPr/>
          </p:nvGrpSpPr>
          <p:grpSpPr>
            <a:xfrm>
              <a:off x="5743962" y="2919100"/>
              <a:ext cx="623674" cy="284502"/>
              <a:chOff x="5743962" y="2919100"/>
              <a:chExt cx="623674" cy="284502"/>
            </a:xfrm>
          </p:grpSpPr>
          <p:sp>
            <p:nvSpPr>
              <p:cNvPr id="7939" name="Google Shape;7939;p69"/>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940" name="Google Shape;7940;p69"/>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941" name="Google Shape;7941;p69"/>
          <p:cNvGrpSpPr/>
          <p:nvPr/>
        </p:nvGrpSpPr>
        <p:grpSpPr>
          <a:xfrm>
            <a:off x="7568868" y="1854536"/>
            <a:ext cx="874976" cy="719600"/>
            <a:chOff x="7608988" y="2093194"/>
            <a:chExt cx="817276" cy="672147"/>
          </a:xfrm>
        </p:grpSpPr>
        <p:cxnSp>
          <p:nvCxnSpPr>
            <p:cNvPr id="7942" name="Google Shape;7942;p69"/>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43" name="Google Shape;7943;p69"/>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44" name="Google Shape;7944;p69"/>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45" name="Google Shape;7945;p69"/>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46" name="Google Shape;7946;p69"/>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947" name="Google Shape;7947;p69"/>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948" name="Google Shape;7948;p69"/>
            <p:cNvGrpSpPr/>
            <p:nvPr/>
          </p:nvGrpSpPr>
          <p:grpSpPr>
            <a:xfrm>
              <a:off x="7721175" y="2093194"/>
              <a:ext cx="599587" cy="623846"/>
              <a:chOff x="7721175" y="2093194"/>
              <a:chExt cx="599587" cy="623846"/>
            </a:xfrm>
          </p:grpSpPr>
          <p:grpSp>
            <p:nvGrpSpPr>
              <p:cNvPr id="7949" name="Google Shape;7949;p69"/>
              <p:cNvGrpSpPr/>
              <p:nvPr/>
            </p:nvGrpSpPr>
            <p:grpSpPr>
              <a:xfrm>
                <a:off x="7721175" y="2093194"/>
                <a:ext cx="291605" cy="623846"/>
                <a:chOff x="9405575" y="2061418"/>
                <a:chExt cx="291605" cy="623846"/>
              </a:xfrm>
            </p:grpSpPr>
            <p:sp>
              <p:nvSpPr>
                <p:cNvPr id="7950" name="Google Shape;7950;p6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69"/>
              <p:cNvGrpSpPr/>
              <p:nvPr/>
            </p:nvGrpSpPr>
            <p:grpSpPr>
              <a:xfrm flipH="1">
                <a:off x="8029157" y="2093194"/>
                <a:ext cx="291605" cy="623846"/>
                <a:chOff x="9405575" y="2061418"/>
                <a:chExt cx="291605" cy="623846"/>
              </a:xfrm>
            </p:grpSpPr>
            <p:sp>
              <p:nvSpPr>
                <p:cNvPr id="7958" name="Google Shape;7958;p69"/>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9"/>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9"/>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9"/>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9"/>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9"/>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9"/>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65" name="Google Shape;7965;p69"/>
          <p:cNvGrpSpPr/>
          <p:nvPr/>
        </p:nvGrpSpPr>
        <p:grpSpPr>
          <a:xfrm>
            <a:off x="4013304" y="970938"/>
            <a:ext cx="712557" cy="785901"/>
            <a:chOff x="4206459" y="1191441"/>
            <a:chExt cx="712557" cy="785901"/>
          </a:xfrm>
        </p:grpSpPr>
        <p:sp>
          <p:nvSpPr>
            <p:cNvPr id="7966" name="Google Shape;7966;p69"/>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9"/>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9"/>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9"/>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0" name="Google Shape;7970;p69"/>
            <p:cNvGrpSpPr/>
            <p:nvPr/>
          </p:nvGrpSpPr>
          <p:grpSpPr>
            <a:xfrm>
              <a:off x="4644280" y="1290523"/>
              <a:ext cx="143716" cy="29463"/>
              <a:chOff x="4644280" y="1290523"/>
              <a:chExt cx="143716" cy="29463"/>
            </a:xfrm>
          </p:grpSpPr>
          <p:sp>
            <p:nvSpPr>
              <p:cNvPr id="7971" name="Google Shape;7971;p69"/>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9"/>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9"/>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9"/>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69"/>
            <p:cNvGrpSpPr/>
            <p:nvPr/>
          </p:nvGrpSpPr>
          <p:grpSpPr>
            <a:xfrm>
              <a:off x="4356567" y="1191441"/>
              <a:ext cx="143690" cy="29488"/>
              <a:chOff x="4356567" y="1191441"/>
              <a:chExt cx="143690" cy="29488"/>
            </a:xfrm>
          </p:grpSpPr>
          <p:sp>
            <p:nvSpPr>
              <p:cNvPr id="7976" name="Google Shape;7976;p69"/>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9"/>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9"/>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9"/>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69"/>
            <p:cNvGrpSpPr/>
            <p:nvPr/>
          </p:nvGrpSpPr>
          <p:grpSpPr>
            <a:xfrm>
              <a:off x="4339009" y="1863727"/>
              <a:ext cx="143703" cy="29476"/>
              <a:chOff x="4339009" y="1863727"/>
              <a:chExt cx="143703" cy="29476"/>
            </a:xfrm>
          </p:grpSpPr>
          <p:sp>
            <p:nvSpPr>
              <p:cNvPr id="7981" name="Google Shape;7981;p69"/>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9"/>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9"/>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9"/>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69"/>
            <p:cNvGrpSpPr/>
            <p:nvPr/>
          </p:nvGrpSpPr>
          <p:grpSpPr>
            <a:xfrm>
              <a:off x="4206459" y="1607315"/>
              <a:ext cx="29539" cy="142899"/>
              <a:chOff x="4206459" y="1607315"/>
              <a:chExt cx="29539" cy="142899"/>
            </a:xfrm>
          </p:grpSpPr>
          <p:sp>
            <p:nvSpPr>
              <p:cNvPr id="7986" name="Google Shape;7986;p69"/>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9"/>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9"/>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9"/>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0" name="Google Shape;7990;p69"/>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9"/>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9"/>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9"/>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4" name="Google Shape;7994;p69"/>
            <p:cNvGrpSpPr/>
            <p:nvPr/>
          </p:nvGrpSpPr>
          <p:grpSpPr>
            <a:xfrm>
              <a:off x="4889463" y="1423737"/>
              <a:ext cx="29552" cy="142899"/>
              <a:chOff x="4889463" y="1423737"/>
              <a:chExt cx="29552" cy="142899"/>
            </a:xfrm>
          </p:grpSpPr>
          <p:sp>
            <p:nvSpPr>
              <p:cNvPr id="7995" name="Google Shape;7995;p69"/>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9"/>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9"/>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9"/>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69"/>
            <p:cNvGrpSpPr/>
            <p:nvPr/>
          </p:nvGrpSpPr>
          <p:grpSpPr>
            <a:xfrm>
              <a:off x="4771663" y="1876896"/>
              <a:ext cx="108651" cy="100447"/>
              <a:chOff x="4771663" y="1876896"/>
              <a:chExt cx="108651" cy="100447"/>
            </a:xfrm>
          </p:grpSpPr>
          <p:sp>
            <p:nvSpPr>
              <p:cNvPr id="8000" name="Google Shape;8000;p69"/>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9"/>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9"/>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9"/>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04" name="Google Shape;8004;p69"/>
          <p:cNvGrpSpPr/>
          <p:nvPr/>
        </p:nvGrpSpPr>
        <p:grpSpPr>
          <a:xfrm>
            <a:off x="4008780" y="1854161"/>
            <a:ext cx="791287" cy="720350"/>
            <a:chOff x="267375" y="1071875"/>
            <a:chExt cx="470500" cy="428550"/>
          </a:xfrm>
        </p:grpSpPr>
        <p:sp>
          <p:nvSpPr>
            <p:cNvPr id="8005" name="Google Shape;8005;p69"/>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9"/>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9"/>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9"/>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9"/>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9"/>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9"/>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9"/>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69"/>
          <p:cNvGrpSpPr/>
          <p:nvPr/>
        </p:nvGrpSpPr>
        <p:grpSpPr>
          <a:xfrm>
            <a:off x="709275" y="3498791"/>
            <a:ext cx="1408444" cy="673166"/>
            <a:chOff x="712664" y="3693287"/>
            <a:chExt cx="1460738" cy="698160"/>
          </a:xfrm>
        </p:grpSpPr>
        <p:grpSp>
          <p:nvGrpSpPr>
            <p:cNvPr id="8014" name="Google Shape;8014;p69"/>
            <p:cNvGrpSpPr/>
            <p:nvPr/>
          </p:nvGrpSpPr>
          <p:grpSpPr>
            <a:xfrm>
              <a:off x="1380079" y="4133090"/>
              <a:ext cx="234048" cy="258099"/>
              <a:chOff x="1380079" y="4133090"/>
              <a:chExt cx="234048" cy="258099"/>
            </a:xfrm>
          </p:grpSpPr>
          <p:sp>
            <p:nvSpPr>
              <p:cNvPr id="8015" name="Google Shape;8015;p69"/>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9"/>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9"/>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69"/>
            <p:cNvGrpSpPr/>
            <p:nvPr/>
          </p:nvGrpSpPr>
          <p:grpSpPr>
            <a:xfrm>
              <a:off x="884610" y="3864082"/>
              <a:ext cx="1118566" cy="527275"/>
              <a:chOff x="890961" y="3865463"/>
              <a:chExt cx="1115221" cy="525698"/>
            </a:xfrm>
          </p:grpSpPr>
          <p:sp>
            <p:nvSpPr>
              <p:cNvPr id="8019" name="Google Shape;8019;p69"/>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9"/>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9"/>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69"/>
            <p:cNvGrpSpPr/>
            <p:nvPr/>
          </p:nvGrpSpPr>
          <p:grpSpPr>
            <a:xfrm>
              <a:off x="712664" y="3693287"/>
              <a:ext cx="1460738" cy="698160"/>
              <a:chOff x="712664" y="3693025"/>
              <a:chExt cx="1460738" cy="698160"/>
            </a:xfrm>
          </p:grpSpPr>
          <p:sp>
            <p:nvSpPr>
              <p:cNvPr id="8023" name="Google Shape;8023;p69"/>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9"/>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9"/>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9"/>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9"/>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9"/>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29" name="Google Shape;8029;p69"/>
          <p:cNvGrpSpPr/>
          <p:nvPr/>
        </p:nvGrpSpPr>
        <p:grpSpPr>
          <a:xfrm>
            <a:off x="3146990" y="970938"/>
            <a:ext cx="795485" cy="738831"/>
            <a:chOff x="3348603" y="1236445"/>
            <a:chExt cx="749256" cy="695894"/>
          </a:xfrm>
        </p:grpSpPr>
        <p:grpSp>
          <p:nvGrpSpPr>
            <p:cNvPr id="8030" name="Google Shape;8030;p69"/>
            <p:cNvGrpSpPr/>
            <p:nvPr/>
          </p:nvGrpSpPr>
          <p:grpSpPr>
            <a:xfrm>
              <a:off x="3583779" y="1236445"/>
              <a:ext cx="293795" cy="285811"/>
              <a:chOff x="3750225" y="1774000"/>
              <a:chExt cx="149575" cy="145525"/>
            </a:xfrm>
          </p:grpSpPr>
          <p:sp>
            <p:nvSpPr>
              <p:cNvPr id="8031" name="Google Shape;8031;p6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69"/>
            <p:cNvGrpSpPr/>
            <p:nvPr/>
          </p:nvGrpSpPr>
          <p:grpSpPr>
            <a:xfrm>
              <a:off x="3775534" y="1462599"/>
              <a:ext cx="322325" cy="285958"/>
              <a:chOff x="3847850" y="1889150"/>
              <a:chExt cx="164100" cy="145600"/>
            </a:xfrm>
          </p:grpSpPr>
          <p:sp>
            <p:nvSpPr>
              <p:cNvPr id="8034" name="Google Shape;8034;p6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69"/>
            <p:cNvGrpSpPr/>
            <p:nvPr/>
          </p:nvGrpSpPr>
          <p:grpSpPr>
            <a:xfrm>
              <a:off x="3545329" y="1646528"/>
              <a:ext cx="293746" cy="285811"/>
              <a:chOff x="3730650" y="1982800"/>
              <a:chExt cx="149550" cy="145525"/>
            </a:xfrm>
          </p:grpSpPr>
          <p:sp>
            <p:nvSpPr>
              <p:cNvPr id="8037" name="Google Shape;8037;p6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9" name="Google Shape;8039;p69"/>
            <p:cNvGrpSpPr/>
            <p:nvPr/>
          </p:nvGrpSpPr>
          <p:grpSpPr>
            <a:xfrm>
              <a:off x="3348603" y="1415046"/>
              <a:ext cx="294384" cy="284387"/>
              <a:chOff x="3630494" y="1864938"/>
              <a:chExt cx="149875" cy="144800"/>
            </a:xfrm>
          </p:grpSpPr>
          <p:sp>
            <p:nvSpPr>
              <p:cNvPr id="8040" name="Google Shape;8040;p69"/>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9"/>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2" name="Google Shape;8042;p69"/>
          <p:cNvGrpSpPr/>
          <p:nvPr/>
        </p:nvGrpSpPr>
        <p:grpSpPr>
          <a:xfrm>
            <a:off x="2268517" y="3493834"/>
            <a:ext cx="1324924" cy="678083"/>
            <a:chOff x="2413923" y="3711366"/>
            <a:chExt cx="1374117" cy="703260"/>
          </a:xfrm>
        </p:grpSpPr>
        <p:grpSp>
          <p:nvGrpSpPr>
            <p:cNvPr id="8043" name="Google Shape;8043;p69"/>
            <p:cNvGrpSpPr/>
            <p:nvPr/>
          </p:nvGrpSpPr>
          <p:grpSpPr>
            <a:xfrm>
              <a:off x="2413923" y="3711366"/>
              <a:ext cx="1374117" cy="703260"/>
              <a:chOff x="2413923" y="3711366"/>
              <a:chExt cx="1374117" cy="703260"/>
            </a:xfrm>
          </p:grpSpPr>
          <p:sp>
            <p:nvSpPr>
              <p:cNvPr id="8044" name="Google Shape;8044;p69"/>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5" name="Google Shape;8045;p69"/>
              <p:cNvGrpSpPr/>
              <p:nvPr/>
            </p:nvGrpSpPr>
            <p:grpSpPr>
              <a:xfrm>
                <a:off x="2600284" y="3808654"/>
                <a:ext cx="234506" cy="138009"/>
                <a:chOff x="2600284" y="3808654"/>
                <a:chExt cx="234506" cy="138009"/>
              </a:xfrm>
            </p:grpSpPr>
            <p:sp>
              <p:nvSpPr>
                <p:cNvPr id="8046" name="Google Shape;8046;p69"/>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47" name="Google Shape;8047;p69"/>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048" name="Google Shape;8048;p69"/>
              <p:cNvGrpSpPr/>
              <p:nvPr/>
            </p:nvGrpSpPr>
            <p:grpSpPr>
              <a:xfrm>
                <a:off x="3359659" y="3805664"/>
                <a:ext cx="232294" cy="141000"/>
                <a:chOff x="3359659" y="3805664"/>
                <a:chExt cx="232294" cy="141000"/>
              </a:xfrm>
            </p:grpSpPr>
            <p:sp>
              <p:nvSpPr>
                <p:cNvPr id="8049" name="Google Shape;8049;p69"/>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50" name="Google Shape;8050;p69"/>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051" name="Google Shape;8051;p69"/>
              <p:cNvGrpSpPr/>
              <p:nvPr/>
            </p:nvGrpSpPr>
            <p:grpSpPr>
              <a:xfrm>
                <a:off x="3067316" y="3711366"/>
                <a:ext cx="66900" cy="166809"/>
                <a:chOff x="3067316" y="3711366"/>
                <a:chExt cx="66900" cy="166809"/>
              </a:xfrm>
            </p:grpSpPr>
            <p:sp>
              <p:nvSpPr>
                <p:cNvPr id="8052" name="Google Shape;8052;p69"/>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53" name="Google Shape;8053;p69"/>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054" name="Google Shape;8054;p69"/>
              <p:cNvGrpSpPr/>
              <p:nvPr/>
            </p:nvGrpSpPr>
            <p:grpSpPr>
              <a:xfrm>
                <a:off x="2413923" y="4058666"/>
                <a:ext cx="224119" cy="66900"/>
                <a:chOff x="2413923" y="4058666"/>
                <a:chExt cx="224119" cy="66900"/>
              </a:xfrm>
            </p:grpSpPr>
            <p:sp>
              <p:nvSpPr>
                <p:cNvPr id="8055" name="Google Shape;8055;p69"/>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56" name="Google Shape;8056;p69"/>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057" name="Google Shape;8057;p69"/>
              <p:cNvGrpSpPr/>
              <p:nvPr/>
            </p:nvGrpSpPr>
            <p:grpSpPr>
              <a:xfrm>
                <a:off x="3564643" y="4058666"/>
                <a:ext cx="223397" cy="66900"/>
                <a:chOff x="3564643" y="4058666"/>
                <a:chExt cx="223397" cy="66900"/>
              </a:xfrm>
            </p:grpSpPr>
            <p:sp>
              <p:nvSpPr>
                <p:cNvPr id="8058" name="Google Shape;8058;p69"/>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59" name="Google Shape;8059;p69"/>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060" name="Google Shape;8060;p69"/>
            <p:cNvGrpSpPr/>
            <p:nvPr/>
          </p:nvGrpSpPr>
          <p:grpSpPr>
            <a:xfrm>
              <a:off x="2633353" y="3965763"/>
              <a:ext cx="933975" cy="445687"/>
              <a:chOff x="2633353" y="3965763"/>
              <a:chExt cx="933975" cy="445687"/>
            </a:xfrm>
          </p:grpSpPr>
          <p:sp>
            <p:nvSpPr>
              <p:cNvPr id="8061" name="Google Shape;8061;p69"/>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9"/>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3" name="Google Shape;8063;p69"/>
          <p:cNvGrpSpPr/>
          <p:nvPr/>
        </p:nvGrpSpPr>
        <p:grpSpPr>
          <a:xfrm>
            <a:off x="6392789" y="1044382"/>
            <a:ext cx="1131087" cy="587383"/>
            <a:chOff x="238125" y="999450"/>
            <a:chExt cx="7140700" cy="3708225"/>
          </a:xfrm>
        </p:grpSpPr>
        <p:sp>
          <p:nvSpPr>
            <p:cNvPr id="8064" name="Google Shape;8064;p6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9"/>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69"/>
          <p:cNvGrpSpPr/>
          <p:nvPr/>
        </p:nvGrpSpPr>
        <p:grpSpPr>
          <a:xfrm>
            <a:off x="3744240" y="3493876"/>
            <a:ext cx="1375854" cy="678131"/>
            <a:chOff x="3913765" y="3641905"/>
            <a:chExt cx="1522805" cy="750560"/>
          </a:xfrm>
        </p:grpSpPr>
        <p:grpSp>
          <p:nvGrpSpPr>
            <p:cNvPr id="8074" name="Google Shape;8074;p69"/>
            <p:cNvGrpSpPr/>
            <p:nvPr/>
          </p:nvGrpSpPr>
          <p:grpSpPr>
            <a:xfrm>
              <a:off x="3913765" y="3997002"/>
              <a:ext cx="1522805" cy="395463"/>
              <a:chOff x="3913765" y="3997002"/>
              <a:chExt cx="1522805" cy="395463"/>
            </a:xfrm>
          </p:grpSpPr>
          <p:grpSp>
            <p:nvGrpSpPr>
              <p:cNvPr id="8075" name="Google Shape;8075;p69"/>
              <p:cNvGrpSpPr/>
              <p:nvPr/>
            </p:nvGrpSpPr>
            <p:grpSpPr>
              <a:xfrm>
                <a:off x="3913765" y="4138659"/>
                <a:ext cx="507602" cy="253806"/>
                <a:chOff x="3913765" y="4138659"/>
                <a:chExt cx="507602" cy="253806"/>
              </a:xfrm>
            </p:grpSpPr>
            <p:sp>
              <p:nvSpPr>
                <p:cNvPr id="8076" name="Google Shape;8076;p69"/>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9"/>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078" name="Google Shape;8078;p69"/>
              <p:cNvGrpSpPr/>
              <p:nvPr/>
            </p:nvGrpSpPr>
            <p:grpSpPr>
              <a:xfrm>
                <a:off x="4421361" y="3997002"/>
                <a:ext cx="507618" cy="395463"/>
                <a:chOff x="4421361" y="3997002"/>
                <a:chExt cx="507618" cy="395463"/>
              </a:xfrm>
            </p:grpSpPr>
            <p:sp>
              <p:nvSpPr>
                <p:cNvPr id="8079" name="Google Shape;8079;p69"/>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9"/>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69"/>
              <p:cNvGrpSpPr/>
              <p:nvPr/>
            </p:nvGrpSpPr>
            <p:grpSpPr>
              <a:xfrm>
                <a:off x="4928973" y="4189418"/>
                <a:ext cx="507596" cy="203047"/>
                <a:chOff x="4928973" y="4189418"/>
                <a:chExt cx="507596" cy="203047"/>
              </a:xfrm>
            </p:grpSpPr>
            <p:sp>
              <p:nvSpPr>
                <p:cNvPr id="8082" name="Google Shape;8082;p69"/>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9"/>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4" name="Google Shape;8084;p69"/>
            <p:cNvGrpSpPr/>
            <p:nvPr/>
          </p:nvGrpSpPr>
          <p:grpSpPr>
            <a:xfrm>
              <a:off x="4482186" y="3641905"/>
              <a:ext cx="397605" cy="349784"/>
              <a:chOff x="2906375" y="1159725"/>
              <a:chExt cx="1860575" cy="1636800"/>
            </a:xfrm>
          </p:grpSpPr>
          <p:sp>
            <p:nvSpPr>
              <p:cNvPr id="8085" name="Google Shape;8085;p69"/>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9"/>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9"/>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9"/>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9" name="Google Shape;8089;p69"/>
          <p:cNvGrpSpPr/>
          <p:nvPr/>
        </p:nvGrpSpPr>
        <p:grpSpPr>
          <a:xfrm>
            <a:off x="6528949" y="1853803"/>
            <a:ext cx="940737" cy="721067"/>
            <a:chOff x="6599718" y="2068734"/>
            <a:chExt cx="940737" cy="721067"/>
          </a:xfrm>
        </p:grpSpPr>
        <p:sp>
          <p:nvSpPr>
            <p:cNvPr id="8090" name="Google Shape;8090;p69"/>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9"/>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9"/>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9"/>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9"/>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9"/>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6" name="Google Shape;8096;p69"/>
            <p:cNvGrpSpPr/>
            <p:nvPr/>
          </p:nvGrpSpPr>
          <p:grpSpPr>
            <a:xfrm>
              <a:off x="6836957" y="2068734"/>
              <a:ext cx="461892" cy="721067"/>
              <a:chOff x="6836957" y="2068734"/>
              <a:chExt cx="461892" cy="721067"/>
            </a:xfrm>
          </p:grpSpPr>
          <p:sp>
            <p:nvSpPr>
              <p:cNvPr id="8097" name="Google Shape;8097;p69"/>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9"/>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9"/>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9"/>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9"/>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9"/>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3" name="Google Shape;8103;p69"/>
              <p:cNvGrpSpPr/>
              <p:nvPr/>
            </p:nvGrpSpPr>
            <p:grpSpPr>
              <a:xfrm>
                <a:off x="6836957" y="2068734"/>
                <a:ext cx="461892" cy="721067"/>
                <a:chOff x="6836957" y="2068734"/>
                <a:chExt cx="461892" cy="721067"/>
              </a:xfrm>
            </p:grpSpPr>
            <p:sp>
              <p:nvSpPr>
                <p:cNvPr id="8104" name="Google Shape;8104;p69"/>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9"/>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9"/>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9"/>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9"/>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9"/>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9"/>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11" name="Google Shape;8111;p69"/>
          <p:cNvGrpSpPr/>
          <p:nvPr/>
        </p:nvGrpSpPr>
        <p:grpSpPr>
          <a:xfrm>
            <a:off x="2412267" y="1858149"/>
            <a:ext cx="712577" cy="712374"/>
            <a:chOff x="2559249" y="2069323"/>
            <a:chExt cx="685566" cy="685634"/>
          </a:xfrm>
        </p:grpSpPr>
        <p:sp>
          <p:nvSpPr>
            <p:cNvPr id="8112" name="Google Shape;8112;p69"/>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9"/>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9"/>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9"/>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9"/>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9"/>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9"/>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9"/>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9"/>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9"/>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9"/>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9"/>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9"/>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69"/>
          <p:cNvGrpSpPr/>
          <p:nvPr/>
        </p:nvGrpSpPr>
        <p:grpSpPr>
          <a:xfrm>
            <a:off x="7594705" y="970938"/>
            <a:ext cx="845645" cy="711911"/>
            <a:chOff x="951975" y="315800"/>
            <a:chExt cx="5860325" cy="4933550"/>
          </a:xfrm>
        </p:grpSpPr>
        <p:sp>
          <p:nvSpPr>
            <p:cNvPr id="8126" name="Google Shape;8126;p69"/>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9"/>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9"/>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9"/>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9"/>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9"/>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9"/>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9"/>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69"/>
          <p:cNvGrpSpPr/>
          <p:nvPr/>
        </p:nvGrpSpPr>
        <p:grpSpPr>
          <a:xfrm>
            <a:off x="3691834" y="2707047"/>
            <a:ext cx="1617932" cy="621724"/>
            <a:chOff x="3862800" y="3038525"/>
            <a:chExt cx="1329006" cy="510698"/>
          </a:xfrm>
        </p:grpSpPr>
        <p:sp>
          <p:nvSpPr>
            <p:cNvPr id="8135" name="Google Shape;8135;p69"/>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9"/>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7" name="Google Shape;8137;p69"/>
            <p:cNvGrpSpPr/>
            <p:nvPr/>
          </p:nvGrpSpPr>
          <p:grpSpPr>
            <a:xfrm>
              <a:off x="3967075" y="3040337"/>
              <a:ext cx="1019927" cy="402126"/>
              <a:chOff x="3967075" y="3040337"/>
              <a:chExt cx="1019927" cy="402126"/>
            </a:xfrm>
          </p:grpSpPr>
          <p:sp>
            <p:nvSpPr>
              <p:cNvPr id="8138" name="Google Shape;8138;p69"/>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9"/>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69"/>
            <p:cNvGrpSpPr/>
            <p:nvPr/>
          </p:nvGrpSpPr>
          <p:grpSpPr>
            <a:xfrm>
              <a:off x="4186700" y="3040337"/>
              <a:ext cx="390475" cy="183289"/>
              <a:chOff x="4186700" y="3040337"/>
              <a:chExt cx="390475" cy="183289"/>
            </a:xfrm>
          </p:grpSpPr>
          <p:sp>
            <p:nvSpPr>
              <p:cNvPr id="8141" name="Google Shape;8141;p69"/>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9"/>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69"/>
            <p:cNvGrpSpPr/>
            <p:nvPr/>
          </p:nvGrpSpPr>
          <p:grpSpPr>
            <a:xfrm>
              <a:off x="4073727" y="3040337"/>
              <a:ext cx="697794" cy="296263"/>
              <a:chOff x="4073727" y="3040337"/>
              <a:chExt cx="697794" cy="296263"/>
            </a:xfrm>
          </p:grpSpPr>
          <p:sp>
            <p:nvSpPr>
              <p:cNvPr id="8144" name="Google Shape;8144;p69"/>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9"/>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69"/>
            <p:cNvGrpSpPr/>
            <p:nvPr/>
          </p:nvGrpSpPr>
          <p:grpSpPr>
            <a:xfrm>
              <a:off x="3862800" y="3038525"/>
              <a:ext cx="1329006" cy="510698"/>
              <a:chOff x="3862800" y="3038525"/>
              <a:chExt cx="1329006" cy="510698"/>
            </a:xfrm>
          </p:grpSpPr>
          <p:sp>
            <p:nvSpPr>
              <p:cNvPr id="8147" name="Google Shape;8147;p69"/>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9"/>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9" name="Google Shape;8149;p69"/>
          <p:cNvGrpSpPr/>
          <p:nvPr/>
        </p:nvGrpSpPr>
        <p:grpSpPr>
          <a:xfrm>
            <a:off x="700156" y="970938"/>
            <a:ext cx="883205" cy="775176"/>
            <a:chOff x="649648" y="271400"/>
            <a:chExt cx="6215377" cy="5455143"/>
          </a:xfrm>
        </p:grpSpPr>
        <p:sp>
          <p:nvSpPr>
            <p:cNvPr id="8150" name="Google Shape;8150;p69"/>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9"/>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9"/>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9"/>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9"/>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9"/>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9"/>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9"/>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9"/>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9"/>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9"/>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9"/>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69"/>
          <p:cNvGrpSpPr/>
          <p:nvPr/>
        </p:nvGrpSpPr>
        <p:grpSpPr>
          <a:xfrm>
            <a:off x="2308457" y="970938"/>
            <a:ext cx="767704" cy="815489"/>
            <a:chOff x="2499700" y="1135950"/>
            <a:chExt cx="732402" cy="777990"/>
          </a:xfrm>
        </p:grpSpPr>
        <p:grpSp>
          <p:nvGrpSpPr>
            <p:cNvPr id="8163" name="Google Shape;8163;p69"/>
            <p:cNvGrpSpPr/>
            <p:nvPr/>
          </p:nvGrpSpPr>
          <p:grpSpPr>
            <a:xfrm>
              <a:off x="2499700" y="1135950"/>
              <a:ext cx="732402" cy="694705"/>
              <a:chOff x="2499700" y="1135950"/>
              <a:chExt cx="732402" cy="694705"/>
            </a:xfrm>
          </p:grpSpPr>
          <p:sp>
            <p:nvSpPr>
              <p:cNvPr id="8164" name="Google Shape;8164;p69"/>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9"/>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9"/>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9"/>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9"/>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9"/>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9"/>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9"/>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9"/>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9"/>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9"/>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9"/>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9"/>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9"/>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9"/>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9"/>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9"/>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9"/>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9"/>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9"/>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9"/>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9"/>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9"/>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9"/>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9"/>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9"/>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9"/>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69"/>
            <p:cNvGrpSpPr/>
            <p:nvPr/>
          </p:nvGrpSpPr>
          <p:grpSpPr>
            <a:xfrm>
              <a:off x="2517909" y="1188726"/>
              <a:ext cx="702702" cy="725214"/>
              <a:chOff x="2517909" y="1188726"/>
              <a:chExt cx="702702" cy="725214"/>
            </a:xfrm>
          </p:grpSpPr>
          <p:sp>
            <p:nvSpPr>
              <p:cNvPr id="8192" name="Google Shape;8192;p69"/>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9"/>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9"/>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9"/>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9"/>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7" name="Google Shape;8197;p69"/>
          <p:cNvGrpSpPr/>
          <p:nvPr/>
        </p:nvGrpSpPr>
        <p:grpSpPr>
          <a:xfrm>
            <a:off x="1654189" y="970938"/>
            <a:ext cx="583439" cy="870229"/>
            <a:chOff x="1716825" y="1121550"/>
            <a:chExt cx="622800" cy="928938"/>
          </a:xfrm>
        </p:grpSpPr>
        <p:grpSp>
          <p:nvGrpSpPr>
            <p:cNvPr id="8198" name="Google Shape;8198;p69"/>
            <p:cNvGrpSpPr/>
            <p:nvPr/>
          </p:nvGrpSpPr>
          <p:grpSpPr>
            <a:xfrm>
              <a:off x="1716825" y="1121550"/>
              <a:ext cx="622800" cy="928938"/>
              <a:chOff x="1716825" y="1121550"/>
              <a:chExt cx="622800" cy="928938"/>
            </a:xfrm>
          </p:grpSpPr>
          <p:cxnSp>
            <p:nvCxnSpPr>
              <p:cNvPr id="8199" name="Google Shape;8199;p69"/>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200" name="Google Shape;8200;p69"/>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69"/>
            <p:cNvGrpSpPr/>
            <p:nvPr/>
          </p:nvGrpSpPr>
          <p:grpSpPr>
            <a:xfrm>
              <a:off x="1768050" y="1172775"/>
              <a:ext cx="520200" cy="832000"/>
              <a:chOff x="1768050" y="1172775"/>
              <a:chExt cx="520200" cy="832000"/>
            </a:xfrm>
          </p:grpSpPr>
          <p:cxnSp>
            <p:nvCxnSpPr>
              <p:cNvPr id="8202" name="Google Shape;8202;p69"/>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203" name="Google Shape;8203;p69"/>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69"/>
            <p:cNvGrpSpPr/>
            <p:nvPr/>
          </p:nvGrpSpPr>
          <p:grpSpPr>
            <a:xfrm>
              <a:off x="1820100" y="1225475"/>
              <a:ext cx="416400" cy="729575"/>
              <a:chOff x="1820100" y="1225475"/>
              <a:chExt cx="416400" cy="729575"/>
            </a:xfrm>
          </p:grpSpPr>
          <p:cxnSp>
            <p:nvCxnSpPr>
              <p:cNvPr id="8205" name="Google Shape;8205;p69"/>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206" name="Google Shape;8206;p69"/>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69"/>
            <p:cNvGrpSpPr/>
            <p:nvPr/>
          </p:nvGrpSpPr>
          <p:grpSpPr>
            <a:xfrm>
              <a:off x="1874250" y="1278825"/>
              <a:ext cx="308100" cy="605275"/>
              <a:chOff x="1874250" y="1278825"/>
              <a:chExt cx="308100" cy="605275"/>
            </a:xfrm>
          </p:grpSpPr>
          <p:cxnSp>
            <p:nvCxnSpPr>
              <p:cNvPr id="8208" name="Google Shape;8208;p69"/>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209" name="Google Shape;8209;p69"/>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0" name="Google Shape;8210;p69"/>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1" name="Google Shape;8211;p69"/>
          <p:cNvGrpSpPr/>
          <p:nvPr/>
        </p:nvGrpSpPr>
        <p:grpSpPr>
          <a:xfrm>
            <a:off x="1574012" y="1857260"/>
            <a:ext cx="739072" cy="714152"/>
            <a:chOff x="4334725" y="1355875"/>
            <a:chExt cx="3106650" cy="3001900"/>
          </a:xfrm>
        </p:grpSpPr>
        <p:grpSp>
          <p:nvGrpSpPr>
            <p:cNvPr id="8212" name="Google Shape;8212;p69"/>
            <p:cNvGrpSpPr/>
            <p:nvPr/>
          </p:nvGrpSpPr>
          <p:grpSpPr>
            <a:xfrm>
              <a:off x="4516050" y="1724875"/>
              <a:ext cx="2693725" cy="2632900"/>
              <a:chOff x="4516050" y="1724875"/>
              <a:chExt cx="2693725" cy="2632900"/>
            </a:xfrm>
          </p:grpSpPr>
          <p:sp>
            <p:nvSpPr>
              <p:cNvPr id="8213" name="Google Shape;8213;p69"/>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9"/>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9"/>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69"/>
            <p:cNvGrpSpPr/>
            <p:nvPr/>
          </p:nvGrpSpPr>
          <p:grpSpPr>
            <a:xfrm>
              <a:off x="4334725" y="1355875"/>
              <a:ext cx="3106650" cy="2709650"/>
              <a:chOff x="4334725" y="1355875"/>
              <a:chExt cx="3106650" cy="2709650"/>
            </a:xfrm>
          </p:grpSpPr>
          <p:sp>
            <p:nvSpPr>
              <p:cNvPr id="8217" name="Google Shape;8217;p69"/>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9"/>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9"/>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0" name="Google Shape;8220;p69"/>
          <p:cNvGrpSpPr/>
          <p:nvPr/>
        </p:nvGrpSpPr>
        <p:grpSpPr>
          <a:xfrm>
            <a:off x="7690961" y="3488031"/>
            <a:ext cx="312074" cy="684173"/>
            <a:chOff x="7645573" y="3754300"/>
            <a:chExt cx="293855" cy="644170"/>
          </a:xfrm>
        </p:grpSpPr>
        <p:sp>
          <p:nvSpPr>
            <p:cNvPr id="8221" name="Google Shape;8221;p69"/>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9"/>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69"/>
          <p:cNvGrpSpPr/>
          <p:nvPr/>
        </p:nvGrpSpPr>
        <p:grpSpPr>
          <a:xfrm>
            <a:off x="5612949" y="970938"/>
            <a:ext cx="709011" cy="739359"/>
            <a:chOff x="5830645" y="1256617"/>
            <a:chExt cx="530340" cy="553040"/>
          </a:xfrm>
        </p:grpSpPr>
        <p:grpSp>
          <p:nvGrpSpPr>
            <p:cNvPr id="8224" name="Google Shape;8224;p69"/>
            <p:cNvGrpSpPr/>
            <p:nvPr/>
          </p:nvGrpSpPr>
          <p:grpSpPr>
            <a:xfrm>
              <a:off x="5830645" y="1256617"/>
              <a:ext cx="259743" cy="269909"/>
              <a:chOff x="5830645" y="1256617"/>
              <a:chExt cx="259743" cy="269909"/>
            </a:xfrm>
          </p:grpSpPr>
          <p:sp>
            <p:nvSpPr>
              <p:cNvPr id="8225" name="Google Shape;8225;p69"/>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9"/>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69"/>
            <p:cNvGrpSpPr/>
            <p:nvPr/>
          </p:nvGrpSpPr>
          <p:grpSpPr>
            <a:xfrm>
              <a:off x="6101293" y="1256617"/>
              <a:ext cx="259692" cy="269909"/>
              <a:chOff x="6101293" y="1256617"/>
              <a:chExt cx="259692" cy="269909"/>
            </a:xfrm>
          </p:grpSpPr>
          <p:sp>
            <p:nvSpPr>
              <p:cNvPr id="8228" name="Google Shape;8228;p69"/>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9"/>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69"/>
            <p:cNvGrpSpPr/>
            <p:nvPr/>
          </p:nvGrpSpPr>
          <p:grpSpPr>
            <a:xfrm>
              <a:off x="5830645" y="1539749"/>
              <a:ext cx="259692" cy="269909"/>
              <a:chOff x="5830645" y="1539749"/>
              <a:chExt cx="259692" cy="269909"/>
            </a:xfrm>
          </p:grpSpPr>
          <p:sp>
            <p:nvSpPr>
              <p:cNvPr id="8231" name="Google Shape;8231;p69"/>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9"/>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3" name="Google Shape;8233;p69"/>
            <p:cNvGrpSpPr/>
            <p:nvPr/>
          </p:nvGrpSpPr>
          <p:grpSpPr>
            <a:xfrm>
              <a:off x="6101293" y="1539749"/>
              <a:ext cx="259692" cy="269909"/>
              <a:chOff x="6101293" y="1539749"/>
              <a:chExt cx="259692" cy="269909"/>
            </a:xfrm>
          </p:grpSpPr>
          <p:sp>
            <p:nvSpPr>
              <p:cNvPr id="8234" name="Google Shape;8234;p69"/>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9"/>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6" name="Google Shape;8236;p69"/>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69"/>
          <p:cNvGrpSpPr/>
          <p:nvPr/>
        </p:nvGrpSpPr>
        <p:grpSpPr>
          <a:xfrm>
            <a:off x="714444" y="2707054"/>
            <a:ext cx="1452955" cy="621360"/>
            <a:chOff x="732422" y="2990152"/>
            <a:chExt cx="1337773" cy="572102"/>
          </a:xfrm>
        </p:grpSpPr>
        <p:sp>
          <p:nvSpPr>
            <p:cNvPr id="8238" name="Google Shape;8238;p69"/>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9"/>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9"/>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9"/>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9"/>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9"/>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247"/>
        <p:cNvGrpSpPr/>
        <p:nvPr/>
      </p:nvGrpSpPr>
      <p:grpSpPr>
        <a:xfrm>
          <a:off x="0" y="0"/>
          <a:ext cx="0" cy="0"/>
          <a:chOff x="0" y="0"/>
          <a:chExt cx="0" cy="0"/>
        </a:xfrm>
      </p:grpSpPr>
      <p:grpSp>
        <p:nvGrpSpPr>
          <p:cNvPr id="8248" name="Google Shape;8248;p70"/>
          <p:cNvGrpSpPr/>
          <p:nvPr/>
        </p:nvGrpSpPr>
        <p:grpSpPr>
          <a:xfrm>
            <a:off x="708579" y="965872"/>
            <a:ext cx="1636117" cy="1526144"/>
            <a:chOff x="729238" y="1179665"/>
            <a:chExt cx="1636117" cy="1526144"/>
          </a:xfrm>
        </p:grpSpPr>
        <p:grpSp>
          <p:nvGrpSpPr>
            <p:cNvPr id="8249" name="Google Shape;8249;p70"/>
            <p:cNvGrpSpPr/>
            <p:nvPr/>
          </p:nvGrpSpPr>
          <p:grpSpPr>
            <a:xfrm>
              <a:off x="729238" y="1179665"/>
              <a:ext cx="80700" cy="1526144"/>
              <a:chOff x="729238" y="1179665"/>
              <a:chExt cx="80700" cy="1526144"/>
            </a:xfrm>
          </p:grpSpPr>
          <p:sp>
            <p:nvSpPr>
              <p:cNvPr id="8250" name="Google Shape;8250;p70"/>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0"/>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0"/>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0"/>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70"/>
            <p:cNvGrpSpPr/>
            <p:nvPr/>
          </p:nvGrpSpPr>
          <p:grpSpPr>
            <a:xfrm>
              <a:off x="903098" y="1179665"/>
              <a:ext cx="80700" cy="1526144"/>
              <a:chOff x="903098" y="1179665"/>
              <a:chExt cx="80700" cy="1526144"/>
            </a:xfrm>
          </p:grpSpPr>
          <p:sp>
            <p:nvSpPr>
              <p:cNvPr id="8261" name="Google Shape;8261;p70"/>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0"/>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0"/>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0"/>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0"/>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0"/>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70"/>
            <p:cNvGrpSpPr/>
            <p:nvPr/>
          </p:nvGrpSpPr>
          <p:grpSpPr>
            <a:xfrm>
              <a:off x="1076958" y="1179665"/>
              <a:ext cx="80700" cy="1526144"/>
              <a:chOff x="1076958" y="1179665"/>
              <a:chExt cx="80700" cy="1526144"/>
            </a:xfrm>
          </p:grpSpPr>
          <p:sp>
            <p:nvSpPr>
              <p:cNvPr id="8272" name="Google Shape;8272;p70"/>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0"/>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0"/>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0"/>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0"/>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0"/>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0"/>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70"/>
            <p:cNvGrpSpPr/>
            <p:nvPr/>
          </p:nvGrpSpPr>
          <p:grpSpPr>
            <a:xfrm>
              <a:off x="1247707" y="1179665"/>
              <a:ext cx="80700" cy="1526144"/>
              <a:chOff x="1247707" y="1179665"/>
              <a:chExt cx="80700" cy="1526144"/>
            </a:xfrm>
          </p:grpSpPr>
          <p:sp>
            <p:nvSpPr>
              <p:cNvPr id="8283" name="Google Shape;8283;p70"/>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0"/>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0"/>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70"/>
            <p:cNvGrpSpPr/>
            <p:nvPr/>
          </p:nvGrpSpPr>
          <p:grpSpPr>
            <a:xfrm>
              <a:off x="1421567" y="1179665"/>
              <a:ext cx="80700" cy="1526144"/>
              <a:chOff x="1421567" y="1179665"/>
              <a:chExt cx="80700" cy="1526144"/>
            </a:xfrm>
          </p:grpSpPr>
          <p:sp>
            <p:nvSpPr>
              <p:cNvPr id="8294" name="Google Shape;8294;p70"/>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0"/>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0"/>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0"/>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0"/>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0"/>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0"/>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0"/>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70"/>
            <p:cNvGrpSpPr/>
            <p:nvPr/>
          </p:nvGrpSpPr>
          <p:grpSpPr>
            <a:xfrm>
              <a:off x="1592327" y="1179665"/>
              <a:ext cx="80700" cy="1526144"/>
              <a:chOff x="1592327" y="1179665"/>
              <a:chExt cx="80700" cy="1526144"/>
            </a:xfrm>
          </p:grpSpPr>
          <p:sp>
            <p:nvSpPr>
              <p:cNvPr id="8305" name="Google Shape;8305;p70"/>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0"/>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0"/>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0"/>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0"/>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0"/>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70"/>
            <p:cNvGrpSpPr/>
            <p:nvPr/>
          </p:nvGrpSpPr>
          <p:grpSpPr>
            <a:xfrm>
              <a:off x="1766187" y="1179665"/>
              <a:ext cx="80700" cy="1526144"/>
              <a:chOff x="1766187" y="1179665"/>
              <a:chExt cx="80700" cy="1526144"/>
            </a:xfrm>
          </p:grpSpPr>
          <p:sp>
            <p:nvSpPr>
              <p:cNvPr id="8316" name="Google Shape;8316;p70"/>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0"/>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0"/>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0"/>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0"/>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0"/>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0"/>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0"/>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0"/>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0"/>
            <p:cNvGrpSpPr/>
            <p:nvPr/>
          </p:nvGrpSpPr>
          <p:grpSpPr>
            <a:xfrm>
              <a:off x="1936935" y="1179665"/>
              <a:ext cx="80700" cy="1526144"/>
              <a:chOff x="1936935" y="1179665"/>
              <a:chExt cx="80700" cy="1526144"/>
            </a:xfrm>
          </p:grpSpPr>
          <p:sp>
            <p:nvSpPr>
              <p:cNvPr id="8327" name="Google Shape;8327;p70"/>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0"/>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0"/>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0"/>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0"/>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70"/>
            <p:cNvGrpSpPr/>
            <p:nvPr/>
          </p:nvGrpSpPr>
          <p:grpSpPr>
            <a:xfrm>
              <a:off x="2110795" y="1179665"/>
              <a:ext cx="80700" cy="1526144"/>
              <a:chOff x="2110795" y="1179665"/>
              <a:chExt cx="80700" cy="1526144"/>
            </a:xfrm>
          </p:grpSpPr>
          <p:sp>
            <p:nvSpPr>
              <p:cNvPr id="8338" name="Google Shape;8338;p70"/>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0"/>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0"/>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0"/>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70"/>
            <p:cNvGrpSpPr/>
            <p:nvPr/>
          </p:nvGrpSpPr>
          <p:grpSpPr>
            <a:xfrm>
              <a:off x="2284655" y="1179665"/>
              <a:ext cx="80700" cy="1526144"/>
              <a:chOff x="2284655" y="1179665"/>
              <a:chExt cx="80700" cy="1526144"/>
            </a:xfrm>
          </p:grpSpPr>
          <p:sp>
            <p:nvSpPr>
              <p:cNvPr id="8349" name="Google Shape;8349;p70"/>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0"/>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0"/>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0"/>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0"/>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0"/>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9" name="Google Shape;8359;p70"/>
          <p:cNvGrpSpPr/>
          <p:nvPr/>
        </p:nvGrpSpPr>
        <p:grpSpPr>
          <a:xfrm>
            <a:off x="2603245" y="985011"/>
            <a:ext cx="1364248" cy="1102133"/>
            <a:chOff x="2623904" y="1198803"/>
            <a:chExt cx="1364248" cy="1102133"/>
          </a:xfrm>
        </p:grpSpPr>
        <p:grpSp>
          <p:nvGrpSpPr>
            <p:cNvPr id="8360" name="Google Shape;8360;p70"/>
            <p:cNvGrpSpPr/>
            <p:nvPr/>
          </p:nvGrpSpPr>
          <p:grpSpPr>
            <a:xfrm>
              <a:off x="2623907" y="1198803"/>
              <a:ext cx="1364245" cy="273000"/>
              <a:chOff x="2623907" y="1198803"/>
              <a:chExt cx="1364245" cy="273000"/>
            </a:xfrm>
          </p:grpSpPr>
          <p:sp>
            <p:nvSpPr>
              <p:cNvPr id="8361" name="Google Shape;8361;p70"/>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70"/>
            <p:cNvGrpSpPr/>
            <p:nvPr/>
          </p:nvGrpSpPr>
          <p:grpSpPr>
            <a:xfrm>
              <a:off x="2623904" y="1476964"/>
              <a:ext cx="1364245" cy="273000"/>
              <a:chOff x="2623904" y="1476964"/>
              <a:chExt cx="1364245" cy="273000"/>
            </a:xfrm>
          </p:grpSpPr>
          <p:sp>
            <p:nvSpPr>
              <p:cNvPr id="8367" name="Google Shape;8367;p70"/>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0"/>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0"/>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2" name="Google Shape;8372;p70"/>
            <p:cNvGrpSpPr/>
            <p:nvPr/>
          </p:nvGrpSpPr>
          <p:grpSpPr>
            <a:xfrm>
              <a:off x="2623907" y="1749775"/>
              <a:ext cx="1364245" cy="273000"/>
              <a:chOff x="2623907" y="1749775"/>
              <a:chExt cx="1364245" cy="273000"/>
            </a:xfrm>
          </p:grpSpPr>
          <p:sp>
            <p:nvSpPr>
              <p:cNvPr id="8373" name="Google Shape;8373;p70"/>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0"/>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70"/>
            <p:cNvGrpSpPr/>
            <p:nvPr/>
          </p:nvGrpSpPr>
          <p:grpSpPr>
            <a:xfrm>
              <a:off x="2623904" y="2027936"/>
              <a:ext cx="1364245" cy="273000"/>
              <a:chOff x="2623904" y="2027936"/>
              <a:chExt cx="1364245" cy="273000"/>
            </a:xfrm>
          </p:grpSpPr>
          <p:sp>
            <p:nvSpPr>
              <p:cNvPr id="8379" name="Google Shape;8379;p7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4" name="Google Shape;8384;p70"/>
          <p:cNvGrpSpPr/>
          <p:nvPr/>
        </p:nvGrpSpPr>
        <p:grpSpPr>
          <a:xfrm>
            <a:off x="2592706" y="2444193"/>
            <a:ext cx="1387541" cy="159124"/>
            <a:chOff x="3200660" y="2180272"/>
            <a:chExt cx="2563824" cy="378237"/>
          </a:xfrm>
        </p:grpSpPr>
        <p:sp>
          <p:nvSpPr>
            <p:cNvPr id="8385" name="Google Shape;8385;p7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0"/>
          <p:cNvGrpSpPr/>
          <p:nvPr/>
        </p:nvGrpSpPr>
        <p:grpSpPr>
          <a:xfrm>
            <a:off x="2589231" y="2722018"/>
            <a:ext cx="1390502" cy="159625"/>
            <a:chOff x="3530150" y="2790075"/>
            <a:chExt cx="1962600" cy="225300"/>
          </a:xfrm>
        </p:grpSpPr>
        <p:sp>
          <p:nvSpPr>
            <p:cNvPr id="8404" name="Google Shape;8404;p70"/>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0"/>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70"/>
          <p:cNvGrpSpPr/>
          <p:nvPr/>
        </p:nvGrpSpPr>
        <p:grpSpPr>
          <a:xfrm>
            <a:off x="2589884" y="3000344"/>
            <a:ext cx="1411629" cy="153761"/>
            <a:chOff x="3558802" y="4011427"/>
            <a:chExt cx="1866000" cy="111300"/>
          </a:xfrm>
        </p:grpSpPr>
        <p:sp>
          <p:nvSpPr>
            <p:cNvPr id="8407" name="Google Shape;8407;p70"/>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0"/>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70"/>
          <p:cNvGrpSpPr/>
          <p:nvPr/>
        </p:nvGrpSpPr>
        <p:grpSpPr>
          <a:xfrm>
            <a:off x="2589576" y="2205744"/>
            <a:ext cx="1383503" cy="119749"/>
            <a:chOff x="3465975" y="2270276"/>
            <a:chExt cx="1986364" cy="171929"/>
          </a:xfrm>
        </p:grpSpPr>
        <p:sp>
          <p:nvSpPr>
            <p:cNvPr id="8410" name="Google Shape;8410;p7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0"/>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0"/>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0"/>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0"/>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0"/>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70"/>
          <p:cNvGrpSpPr/>
          <p:nvPr/>
        </p:nvGrpSpPr>
        <p:grpSpPr>
          <a:xfrm>
            <a:off x="2600584" y="3569394"/>
            <a:ext cx="1369531" cy="195460"/>
            <a:chOff x="723300" y="4253549"/>
            <a:chExt cx="2276482" cy="324900"/>
          </a:xfrm>
        </p:grpSpPr>
        <p:sp>
          <p:nvSpPr>
            <p:cNvPr id="8419" name="Google Shape;8419;p7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0"/>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70"/>
          <p:cNvGrpSpPr/>
          <p:nvPr/>
        </p:nvGrpSpPr>
        <p:grpSpPr>
          <a:xfrm>
            <a:off x="2590145" y="3270574"/>
            <a:ext cx="1389066" cy="180119"/>
            <a:chOff x="705948" y="3788465"/>
            <a:chExt cx="2308953" cy="299400"/>
          </a:xfrm>
        </p:grpSpPr>
        <p:sp>
          <p:nvSpPr>
            <p:cNvPr id="8425" name="Google Shape;8425;p7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0"/>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0"/>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70"/>
          <p:cNvGrpSpPr/>
          <p:nvPr/>
        </p:nvGrpSpPr>
        <p:grpSpPr>
          <a:xfrm>
            <a:off x="2638082" y="3883554"/>
            <a:ext cx="1304609" cy="294074"/>
            <a:chOff x="2658741" y="4097347"/>
            <a:chExt cx="1304609" cy="294074"/>
          </a:xfrm>
        </p:grpSpPr>
        <p:grpSp>
          <p:nvGrpSpPr>
            <p:cNvPr id="8431" name="Google Shape;8431;p70"/>
            <p:cNvGrpSpPr/>
            <p:nvPr/>
          </p:nvGrpSpPr>
          <p:grpSpPr>
            <a:xfrm>
              <a:off x="2658741" y="4097347"/>
              <a:ext cx="118572" cy="294074"/>
              <a:chOff x="3343310" y="4475555"/>
              <a:chExt cx="127717" cy="316753"/>
            </a:xfrm>
          </p:grpSpPr>
          <p:sp>
            <p:nvSpPr>
              <p:cNvPr id="8432" name="Google Shape;8432;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70"/>
            <p:cNvGrpSpPr/>
            <p:nvPr/>
          </p:nvGrpSpPr>
          <p:grpSpPr>
            <a:xfrm>
              <a:off x="3815519" y="4098388"/>
              <a:ext cx="147831" cy="291991"/>
              <a:chOff x="3527539" y="4476677"/>
              <a:chExt cx="159232" cy="314510"/>
            </a:xfrm>
          </p:grpSpPr>
          <p:sp>
            <p:nvSpPr>
              <p:cNvPr id="8435" name="Google Shape;8435;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7" name="Google Shape;8437;p70"/>
            <p:cNvGrpSpPr/>
            <p:nvPr/>
          </p:nvGrpSpPr>
          <p:grpSpPr>
            <a:xfrm>
              <a:off x="3511696" y="4098388"/>
              <a:ext cx="147831" cy="291991"/>
              <a:chOff x="3527539" y="4476677"/>
              <a:chExt cx="159232" cy="314510"/>
            </a:xfrm>
          </p:grpSpPr>
          <p:sp>
            <p:nvSpPr>
              <p:cNvPr id="8438" name="Google Shape;8438;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70"/>
            <p:cNvGrpSpPr/>
            <p:nvPr/>
          </p:nvGrpSpPr>
          <p:grpSpPr>
            <a:xfrm>
              <a:off x="3207874" y="4098388"/>
              <a:ext cx="147831" cy="291991"/>
              <a:chOff x="3527539" y="4476677"/>
              <a:chExt cx="159232" cy="314510"/>
            </a:xfrm>
          </p:grpSpPr>
          <p:sp>
            <p:nvSpPr>
              <p:cNvPr id="8441" name="Google Shape;8441;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70"/>
            <p:cNvGrpSpPr/>
            <p:nvPr/>
          </p:nvGrpSpPr>
          <p:grpSpPr>
            <a:xfrm>
              <a:off x="2933305" y="4097347"/>
              <a:ext cx="118572" cy="294074"/>
              <a:chOff x="3343310" y="4475555"/>
              <a:chExt cx="127717" cy="316753"/>
            </a:xfrm>
          </p:grpSpPr>
          <p:sp>
            <p:nvSpPr>
              <p:cNvPr id="8444" name="Google Shape;8444;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6" name="Google Shape;8446;p70"/>
          <p:cNvGrpSpPr/>
          <p:nvPr/>
        </p:nvGrpSpPr>
        <p:grpSpPr>
          <a:xfrm>
            <a:off x="4256912" y="1866676"/>
            <a:ext cx="1433821" cy="191501"/>
            <a:chOff x="4273350" y="2080469"/>
            <a:chExt cx="1433821" cy="191501"/>
          </a:xfrm>
        </p:grpSpPr>
        <p:grpSp>
          <p:nvGrpSpPr>
            <p:cNvPr id="8447" name="Google Shape;8447;p70"/>
            <p:cNvGrpSpPr/>
            <p:nvPr/>
          </p:nvGrpSpPr>
          <p:grpSpPr>
            <a:xfrm>
              <a:off x="4273350" y="2080469"/>
              <a:ext cx="1433821" cy="0"/>
              <a:chOff x="5224975" y="2962250"/>
              <a:chExt cx="1544400" cy="0"/>
            </a:xfrm>
          </p:grpSpPr>
          <p:cxnSp>
            <p:nvCxnSpPr>
              <p:cNvPr id="8448" name="Google Shape;8448;p7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449" name="Google Shape;8449;p70"/>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450" name="Google Shape;8450;p70"/>
            <p:cNvGrpSpPr/>
            <p:nvPr/>
          </p:nvGrpSpPr>
          <p:grpSpPr>
            <a:xfrm>
              <a:off x="4273350" y="2271969"/>
              <a:ext cx="1433821" cy="0"/>
              <a:chOff x="5224975" y="2962250"/>
              <a:chExt cx="1544400" cy="0"/>
            </a:xfrm>
          </p:grpSpPr>
          <p:cxnSp>
            <p:nvCxnSpPr>
              <p:cNvPr id="8451" name="Google Shape;8451;p70"/>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452" name="Google Shape;8452;p70"/>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453" name="Google Shape;8453;p70"/>
          <p:cNvGrpSpPr/>
          <p:nvPr/>
        </p:nvGrpSpPr>
        <p:grpSpPr>
          <a:xfrm>
            <a:off x="4258467" y="969244"/>
            <a:ext cx="1430711" cy="743389"/>
            <a:chOff x="5159450" y="1919950"/>
            <a:chExt cx="1541050" cy="862500"/>
          </a:xfrm>
        </p:grpSpPr>
        <p:sp>
          <p:nvSpPr>
            <p:cNvPr id="8454" name="Google Shape;8454;p7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455" name="Google Shape;8455;p70"/>
            <p:cNvGrpSpPr/>
            <p:nvPr/>
          </p:nvGrpSpPr>
          <p:grpSpPr>
            <a:xfrm>
              <a:off x="5159450" y="1919950"/>
              <a:ext cx="1541050" cy="862500"/>
              <a:chOff x="5159450" y="1919950"/>
              <a:chExt cx="1541050" cy="862500"/>
            </a:xfrm>
          </p:grpSpPr>
          <p:cxnSp>
            <p:nvCxnSpPr>
              <p:cNvPr id="8456" name="Google Shape;8456;p7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457" name="Google Shape;8457;p7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458" name="Google Shape;8458;p70"/>
          <p:cNvGrpSpPr/>
          <p:nvPr/>
        </p:nvGrpSpPr>
        <p:grpSpPr>
          <a:xfrm>
            <a:off x="4248581" y="2192571"/>
            <a:ext cx="1450484" cy="1052087"/>
            <a:chOff x="5230575" y="1554475"/>
            <a:chExt cx="2137150" cy="1550150"/>
          </a:xfrm>
        </p:grpSpPr>
        <p:sp>
          <p:nvSpPr>
            <p:cNvPr id="8459" name="Google Shape;8459;p70"/>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0"/>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0"/>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0"/>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0"/>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0"/>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0"/>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0"/>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0"/>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0"/>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0"/>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0"/>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0"/>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70"/>
          <p:cNvGrpSpPr/>
          <p:nvPr/>
        </p:nvGrpSpPr>
        <p:grpSpPr>
          <a:xfrm rot="10800000">
            <a:off x="4265131" y="3284761"/>
            <a:ext cx="1417383" cy="887946"/>
            <a:chOff x="5645403" y="2920021"/>
            <a:chExt cx="2650800" cy="2180614"/>
          </a:xfrm>
        </p:grpSpPr>
        <p:sp>
          <p:nvSpPr>
            <p:cNvPr id="8473" name="Google Shape;8473;p70"/>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74" name="Google Shape;8474;p70"/>
            <p:cNvCxnSpPr>
              <a:stCxn id="8473"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475" name="Google Shape;8475;p70"/>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76" name="Google Shape;8476;p70"/>
            <p:cNvCxnSpPr>
              <a:endCxn id="8475"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477" name="Google Shape;8477;p70"/>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78" name="Google Shape;8478;p70"/>
            <p:cNvCxnSpPr>
              <a:stCxn id="8477"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479" name="Google Shape;8479;p70"/>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0" name="Google Shape;8480;p70"/>
            <p:cNvCxnSpPr>
              <a:endCxn id="8479"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481" name="Google Shape;8481;p70"/>
          <p:cNvGrpSpPr/>
          <p:nvPr/>
        </p:nvGrpSpPr>
        <p:grpSpPr>
          <a:xfrm>
            <a:off x="7365491" y="2188116"/>
            <a:ext cx="1071743" cy="1021579"/>
            <a:chOff x="7189833" y="2022667"/>
            <a:chExt cx="1251159" cy="1192597"/>
          </a:xfrm>
        </p:grpSpPr>
        <p:sp>
          <p:nvSpPr>
            <p:cNvPr id="8482" name="Google Shape;8482;p70"/>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0"/>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0"/>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0"/>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70"/>
          <p:cNvGrpSpPr/>
          <p:nvPr/>
        </p:nvGrpSpPr>
        <p:grpSpPr>
          <a:xfrm>
            <a:off x="706762" y="2614523"/>
            <a:ext cx="1695374" cy="1560837"/>
            <a:chOff x="727421" y="2828315"/>
            <a:chExt cx="1695374" cy="1560837"/>
          </a:xfrm>
        </p:grpSpPr>
        <p:grpSp>
          <p:nvGrpSpPr>
            <p:cNvPr id="8487" name="Google Shape;8487;p70"/>
            <p:cNvGrpSpPr/>
            <p:nvPr/>
          </p:nvGrpSpPr>
          <p:grpSpPr>
            <a:xfrm>
              <a:off x="819108" y="2882501"/>
              <a:ext cx="103104" cy="1426186"/>
              <a:chOff x="4674013" y="3100904"/>
              <a:chExt cx="122758" cy="1698043"/>
            </a:xfrm>
          </p:grpSpPr>
          <p:sp>
            <p:nvSpPr>
              <p:cNvPr id="8488" name="Google Shape;8488;p7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70"/>
            <p:cNvGrpSpPr/>
            <p:nvPr/>
          </p:nvGrpSpPr>
          <p:grpSpPr>
            <a:xfrm>
              <a:off x="1062475" y="2882501"/>
              <a:ext cx="103104" cy="1426186"/>
              <a:chOff x="4940438" y="3100904"/>
              <a:chExt cx="122758" cy="1698043"/>
            </a:xfrm>
          </p:grpSpPr>
          <p:sp>
            <p:nvSpPr>
              <p:cNvPr id="8496" name="Google Shape;8496;p7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70"/>
            <p:cNvGrpSpPr/>
            <p:nvPr/>
          </p:nvGrpSpPr>
          <p:grpSpPr>
            <a:xfrm>
              <a:off x="1299324" y="2882501"/>
              <a:ext cx="103104" cy="1426186"/>
              <a:chOff x="5206863" y="3100904"/>
              <a:chExt cx="122758" cy="1698043"/>
            </a:xfrm>
          </p:grpSpPr>
          <p:sp>
            <p:nvSpPr>
              <p:cNvPr id="8504" name="Google Shape;8504;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70"/>
            <p:cNvGrpSpPr/>
            <p:nvPr/>
          </p:nvGrpSpPr>
          <p:grpSpPr>
            <a:xfrm>
              <a:off x="1786057" y="2882501"/>
              <a:ext cx="103104" cy="1426186"/>
              <a:chOff x="6006138" y="3143629"/>
              <a:chExt cx="122758" cy="1698043"/>
            </a:xfrm>
          </p:grpSpPr>
          <p:sp>
            <p:nvSpPr>
              <p:cNvPr id="8512" name="Google Shape;8512;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70"/>
            <p:cNvGrpSpPr/>
            <p:nvPr/>
          </p:nvGrpSpPr>
          <p:grpSpPr>
            <a:xfrm>
              <a:off x="2029422" y="2882501"/>
              <a:ext cx="103104" cy="1426186"/>
              <a:chOff x="6805413" y="3100904"/>
              <a:chExt cx="122758" cy="1698043"/>
            </a:xfrm>
          </p:grpSpPr>
          <p:sp>
            <p:nvSpPr>
              <p:cNvPr id="8520" name="Google Shape;8520;p7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70"/>
            <p:cNvGrpSpPr/>
            <p:nvPr/>
          </p:nvGrpSpPr>
          <p:grpSpPr>
            <a:xfrm>
              <a:off x="727421" y="2828315"/>
              <a:ext cx="1695374" cy="1560837"/>
              <a:chOff x="734799" y="2782450"/>
              <a:chExt cx="1571100" cy="1577400"/>
            </a:xfrm>
          </p:grpSpPr>
          <p:cxnSp>
            <p:nvCxnSpPr>
              <p:cNvPr id="8528" name="Google Shape;8528;p7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529" name="Google Shape;8529;p7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530" name="Google Shape;8530;p70"/>
            <p:cNvGrpSpPr/>
            <p:nvPr/>
          </p:nvGrpSpPr>
          <p:grpSpPr>
            <a:xfrm>
              <a:off x="2272795" y="2882501"/>
              <a:ext cx="103104" cy="1426186"/>
              <a:chOff x="5206863" y="3100904"/>
              <a:chExt cx="122758" cy="1698043"/>
            </a:xfrm>
          </p:grpSpPr>
          <p:sp>
            <p:nvSpPr>
              <p:cNvPr id="8531" name="Google Shape;8531;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8" name="Google Shape;8538;p70"/>
            <p:cNvGrpSpPr/>
            <p:nvPr/>
          </p:nvGrpSpPr>
          <p:grpSpPr>
            <a:xfrm>
              <a:off x="1542694" y="2882501"/>
              <a:ext cx="103104" cy="1426186"/>
              <a:chOff x="6006138" y="3143629"/>
              <a:chExt cx="122758" cy="1698043"/>
            </a:xfrm>
          </p:grpSpPr>
          <p:sp>
            <p:nvSpPr>
              <p:cNvPr id="8539" name="Google Shape;8539;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6" name="Google Shape;8546;p70"/>
          <p:cNvGrpSpPr/>
          <p:nvPr/>
        </p:nvGrpSpPr>
        <p:grpSpPr>
          <a:xfrm>
            <a:off x="5915341" y="2192094"/>
            <a:ext cx="1248543" cy="1025319"/>
            <a:chOff x="5183758" y="1210600"/>
            <a:chExt cx="3605380" cy="2960783"/>
          </a:xfrm>
        </p:grpSpPr>
        <p:sp>
          <p:nvSpPr>
            <p:cNvPr id="8547" name="Google Shape;8547;p7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1" name="Google Shape;8551;p70"/>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552" name="Google Shape;8552;p70"/>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553" name="Google Shape;8553;p70"/>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554" name="Google Shape;8554;p70"/>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555" name="Google Shape;8555;p70"/>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70"/>
          <p:cNvGrpSpPr/>
          <p:nvPr/>
        </p:nvGrpSpPr>
        <p:grpSpPr>
          <a:xfrm>
            <a:off x="5772403" y="3330411"/>
            <a:ext cx="2664831" cy="843440"/>
            <a:chOff x="5916567" y="1099697"/>
            <a:chExt cx="2556683" cy="809211"/>
          </a:xfrm>
        </p:grpSpPr>
        <p:sp>
          <p:nvSpPr>
            <p:cNvPr id="8557" name="Google Shape;8557;p70"/>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0"/>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0"/>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0"/>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0"/>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0"/>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0"/>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0"/>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70"/>
          <p:cNvGrpSpPr/>
          <p:nvPr/>
        </p:nvGrpSpPr>
        <p:grpSpPr>
          <a:xfrm>
            <a:off x="5879943" y="979270"/>
            <a:ext cx="1299851" cy="1023338"/>
            <a:chOff x="5900602" y="1193063"/>
            <a:chExt cx="1299851" cy="1023338"/>
          </a:xfrm>
        </p:grpSpPr>
        <p:grpSp>
          <p:nvGrpSpPr>
            <p:cNvPr id="8566" name="Google Shape;8566;p70"/>
            <p:cNvGrpSpPr/>
            <p:nvPr/>
          </p:nvGrpSpPr>
          <p:grpSpPr>
            <a:xfrm>
              <a:off x="6743564" y="1193063"/>
              <a:ext cx="456889" cy="700379"/>
              <a:chOff x="6743564" y="1193063"/>
              <a:chExt cx="456889" cy="700379"/>
            </a:xfrm>
          </p:grpSpPr>
          <p:grpSp>
            <p:nvGrpSpPr>
              <p:cNvPr id="8567" name="Google Shape;8567;p70"/>
              <p:cNvGrpSpPr/>
              <p:nvPr/>
            </p:nvGrpSpPr>
            <p:grpSpPr>
              <a:xfrm>
                <a:off x="6743564" y="1690731"/>
                <a:ext cx="214402" cy="202710"/>
                <a:chOff x="6743564" y="1690731"/>
                <a:chExt cx="214402" cy="202710"/>
              </a:xfrm>
            </p:grpSpPr>
            <p:sp>
              <p:nvSpPr>
                <p:cNvPr id="8568" name="Google Shape;8568;p70"/>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0"/>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0"/>
              <p:cNvGrpSpPr/>
              <p:nvPr/>
            </p:nvGrpSpPr>
            <p:grpSpPr>
              <a:xfrm>
                <a:off x="6915505" y="1193063"/>
                <a:ext cx="284947" cy="589637"/>
                <a:chOff x="6915505" y="1193063"/>
                <a:chExt cx="284947" cy="589637"/>
              </a:xfrm>
            </p:grpSpPr>
            <p:sp>
              <p:nvSpPr>
                <p:cNvPr id="8571" name="Google Shape;8571;p7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2" name="Google Shape;8572;p70"/>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573" name="Google Shape;8573;p70"/>
            <p:cNvGrpSpPr/>
            <p:nvPr/>
          </p:nvGrpSpPr>
          <p:grpSpPr>
            <a:xfrm>
              <a:off x="6520337" y="1193063"/>
              <a:ext cx="341815" cy="801589"/>
              <a:chOff x="6520337" y="1193063"/>
              <a:chExt cx="341815" cy="801589"/>
            </a:xfrm>
          </p:grpSpPr>
          <p:grpSp>
            <p:nvGrpSpPr>
              <p:cNvPr id="8574" name="Google Shape;8574;p70"/>
              <p:cNvGrpSpPr/>
              <p:nvPr/>
            </p:nvGrpSpPr>
            <p:grpSpPr>
              <a:xfrm>
                <a:off x="6520337" y="1589527"/>
                <a:ext cx="213950" cy="405125"/>
                <a:chOff x="6520337" y="1589527"/>
                <a:chExt cx="213950" cy="405125"/>
              </a:xfrm>
            </p:grpSpPr>
            <p:sp>
              <p:nvSpPr>
                <p:cNvPr id="8575" name="Google Shape;8575;p7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0"/>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70"/>
              <p:cNvGrpSpPr/>
              <p:nvPr/>
            </p:nvGrpSpPr>
            <p:grpSpPr>
              <a:xfrm>
                <a:off x="6577204" y="1193063"/>
                <a:ext cx="284947" cy="453562"/>
                <a:chOff x="6577204" y="1193063"/>
                <a:chExt cx="284947" cy="453562"/>
              </a:xfrm>
            </p:grpSpPr>
            <p:sp>
              <p:nvSpPr>
                <p:cNvPr id="8578" name="Google Shape;8578;p7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79" name="Google Shape;8579;p70"/>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580" name="Google Shape;8580;p70"/>
            <p:cNvGrpSpPr/>
            <p:nvPr/>
          </p:nvGrpSpPr>
          <p:grpSpPr>
            <a:xfrm>
              <a:off x="6238903" y="1193063"/>
              <a:ext cx="300475" cy="901782"/>
              <a:chOff x="6238903" y="1193063"/>
              <a:chExt cx="300475" cy="901782"/>
            </a:xfrm>
          </p:grpSpPr>
          <p:grpSp>
            <p:nvGrpSpPr>
              <p:cNvPr id="8581" name="Google Shape;8581;p70"/>
              <p:cNvGrpSpPr/>
              <p:nvPr/>
            </p:nvGrpSpPr>
            <p:grpSpPr>
              <a:xfrm>
                <a:off x="6290865" y="1489315"/>
                <a:ext cx="248514" cy="605530"/>
                <a:chOff x="6290865" y="1489315"/>
                <a:chExt cx="248514" cy="605530"/>
              </a:xfrm>
            </p:grpSpPr>
            <p:sp>
              <p:nvSpPr>
                <p:cNvPr id="8582" name="Google Shape;8582;p7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0"/>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70"/>
              <p:cNvGrpSpPr/>
              <p:nvPr/>
            </p:nvGrpSpPr>
            <p:grpSpPr>
              <a:xfrm>
                <a:off x="6238903" y="1193063"/>
                <a:ext cx="284947" cy="327512"/>
                <a:chOff x="6238903" y="1193063"/>
                <a:chExt cx="284947" cy="327512"/>
              </a:xfrm>
            </p:grpSpPr>
            <p:sp>
              <p:nvSpPr>
                <p:cNvPr id="8585" name="Google Shape;8585;p7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86" name="Google Shape;8586;p70"/>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587" name="Google Shape;8587;p70"/>
            <p:cNvGrpSpPr/>
            <p:nvPr/>
          </p:nvGrpSpPr>
          <p:grpSpPr>
            <a:xfrm>
              <a:off x="5900602" y="1193063"/>
              <a:ext cx="444345" cy="1023338"/>
              <a:chOff x="5900602" y="1193063"/>
              <a:chExt cx="444345" cy="1023338"/>
            </a:xfrm>
          </p:grpSpPr>
          <p:grpSp>
            <p:nvGrpSpPr>
              <p:cNvPr id="8588" name="Google Shape;8588;p70"/>
              <p:cNvGrpSpPr/>
              <p:nvPr/>
            </p:nvGrpSpPr>
            <p:grpSpPr>
              <a:xfrm>
                <a:off x="6046501" y="1367785"/>
                <a:ext cx="298446" cy="848616"/>
                <a:chOff x="6046501" y="1367785"/>
                <a:chExt cx="298446" cy="848616"/>
              </a:xfrm>
            </p:grpSpPr>
            <p:sp>
              <p:nvSpPr>
                <p:cNvPr id="8589" name="Google Shape;8589;p7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0"/>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70"/>
              <p:cNvGrpSpPr/>
              <p:nvPr/>
            </p:nvGrpSpPr>
            <p:grpSpPr>
              <a:xfrm>
                <a:off x="5900602" y="1193063"/>
                <a:ext cx="284947" cy="182312"/>
                <a:chOff x="5900602" y="1193063"/>
                <a:chExt cx="284947" cy="182312"/>
              </a:xfrm>
            </p:grpSpPr>
            <p:sp>
              <p:nvSpPr>
                <p:cNvPr id="8592" name="Google Shape;8592;p7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93" name="Google Shape;8593;p7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594" name="Google Shape;8594;p70"/>
          <p:cNvGrpSpPr/>
          <p:nvPr/>
        </p:nvGrpSpPr>
        <p:grpSpPr>
          <a:xfrm>
            <a:off x="7217825" y="979415"/>
            <a:ext cx="1219413" cy="1051365"/>
            <a:chOff x="7287122" y="1165658"/>
            <a:chExt cx="1219413" cy="1051365"/>
          </a:xfrm>
        </p:grpSpPr>
        <p:grpSp>
          <p:nvGrpSpPr>
            <p:cNvPr id="8595" name="Google Shape;8595;p70"/>
            <p:cNvGrpSpPr/>
            <p:nvPr/>
          </p:nvGrpSpPr>
          <p:grpSpPr>
            <a:xfrm>
              <a:off x="7287122" y="1969723"/>
              <a:ext cx="1219413" cy="247300"/>
              <a:chOff x="7287122" y="1969723"/>
              <a:chExt cx="1219413" cy="247300"/>
            </a:xfrm>
          </p:grpSpPr>
          <p:sp>
            <p:nvSpPr>
              <p:cNvPr id="8596" name="Google Shape;8596;p7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7" name="Google Shape;8597;p70"/>
              <p:cNvGrpSpPr/>
              <p:nvPr/>
            </p:nvGrpSpPr>
            <p:grpSpPr>
              <a:xfrm>
                <a:off x="7287122" y="2063892"/>
                <a:ext cx="1151753" cy="73428"/>
                <a:chOff x="7287122" y="2063892"/>
                <a:chExt cx="1151753" cy="73428"/>
              </a:xfrm>
            </p:grpSpPr>
            <p:sp>
              <p:nvSpPr>
                <p:cNvPr id="8598" name="Google Shape;8598;p7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99" name="Google Shape;8599;p7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600" name="Google Shape;8600;p70"/>
            <p:cNvGrpSpPr/>
            <p:nvPr/>
          </p:nvGrpSpPr>
          <p:grpSpPr>
            <a:xfrm>
              <a:off x="7287122" y="1712201"/>
              <a:ext cx="1219403" cy="246767"/>
              <a:chOff x="7287122" y="1712201"/>
              <a:chExt cx="1219403" cy="246767"/>
            </a:xfrm>
          </p:grpSpPr>
          <p:sp>
            <p:nvSpPr>
              <p:cNvPr id="8601" name="Google Shape;8601;p7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2" name="Google Shape;8602;p70"/>
              <p:cNvGrpSpPr/>
              <p:nvPr/>
            </p:nvGrpSpPr>
            <p:grpSpPr>
              <a:xfrm>
                <a:off x="7287122" y="1842861"/>
                <a:ext cx="1005303" cy="73419"/>
                <a:chOff x="7287122" y="1842861"/>
                <a:chExt cx="1005303" cy="73419"/>
              </a:xfrm>
            </p:grpSpPr>
            <p:sp>
              <p:nvSpPr>
                <p:cNvPr id="8603" name="Google Shape;8603;p7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4" name="Google Shape;8604;p7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605" name="Google Shape;8605;p70"/>
            <p:cNvGrpSpPr/>
            <p:nvPr/>
          </p:nvGrpSpPr>
          <p:grpSpPr>
            <a:xfrm>
              <a:off x="7287122" y="1447520"/>
              <a:ext cx="1219403" cy="286667"/>
              <a:chOff x="7287122" y="1447520"/>
              <a:chExt cx="1219403" cy="286667"/>
            </a:xfrm>
          </p:grpSpPr>
          <p:sp>
            <p:nvSpPr>
              <p:cNvPr id="8606" name="Google Shape;8606;p7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7" name="Google Shape;8607;p70"/>
              <p:cNvGrpSpPr/>
              <p:nvPr/>
            </p:nvGrpSpPr>
            <p:grpSpPr>
              <a:xfrm>
                <a:off x="7287122" y="1581977"/>
                <a:ext cx="852803" cy="73428"/>
                <a:chOff x="7287122" y="1581977"/>
                <a:chExt cx="852803" cy="73428"/>
              </a:xfrm>
            </p:grpSpPr>
            <p:sp>
              <p:nvSpPr>
                <p:cNvPr id="8608" name="Google Shape;8608;p7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09" name="Google Shape;8609;p7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610" name="Google Shape;8610;p70"/>
            <p:cNvGrpSpPr/>
            <p:nvPr/>
          </p:nvGrpSpPr>
          <p:grpSpPr>
            <a:xfrm>
              <a:off x="7287122" y="1165658"/>
              <a:ext cx="1219403" cy="344253"/>
              <a:chOff x="7287122" y="1165658"/>
              <a:chExt cx="1219403" cy="344253"/>
            </a:xfrm>
          </p:grpSpPr>
          <p:sp>
            <p:nvSpPr>
              <p:cNvPr id="8611" name="Google Shape;8611;p7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2" name="Google Shape;8612;p70"/>
              <p:cNvGrpSpPr/>
              <p:nvPr/>
            </p:nvGrpSpPr>
            <p:grpSpPr>
              <a:xfrm>
                <a:off x="7287122" y="1341025"/>
                <a:ext cx="695703" cy="73419"/>
                <a:chOff x="7287122" y="1341025"/>
                <a:chExt cx="695703" cy="73419"/>
              </a:xfrm>
            </p:grpSpPr>
            <p:sp>
              <p:nvSpPr>
                <p:cNvPr id="8613" name="Google Shape;8613;p7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14" name="Google Shape;8614;p7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63"/>
        <p:cNvGrpSpPr/>
        <p:nvPr/>
      </p:nvGrpSpPr>
      <p:grpSpPr>
        <a:xfrm>
          <a:off x="0" y="0"/>
          <a:ext cx="0" cy="0"/>
          <a:chOff x="0" y="0"/>
          <a:chExt cx="0" cy="0"/>
        </a:xfrm>
      </p:grpSpPr>
      <p:pic>
        <p:nvPicPr>
          <p:cNvPr id="464" name="Google Shape;464;p45"/>
          <p:cNvPicPr preferRelativeResize="0"/>
          <p:nvPr/>
        </p:nvPicPr>
        <p:blipFill rotWithShape="1">
          <a:blip r:embed="rId3">
            <a:alphaModFix amt="70000"/>
          </a:blip>
          <a:srcRect l="9" t="-160"/>
          <a:stretch/>
        </p:blipFill>
        <p:spPr>
          <a:xfrm rot="-1800000">
            <a:off x="-1727301" y="-394304"/>
            <a:ext cx="3471228" cy="2304708"/>
          </a:xfrm>
          <a:prstGeom prst="rect">
            <a:avLst/>
          </a:prstGeom>
          <a:noFill/>
          <a:ln>
            <a:noFill/>
          </a:ln>
        </p:spPr>
      </p:pic>
      <p:pic>
        <p:nvPicPr>
          <p:cNvPr id="465" name="Google Shape;465;p45"/>
          <p:cNvPicPr preferRelativeResize="0"/>
          <p:nvPr/>
        </p:nvPicPr>
        <p:blipFill>
          <a:blip r:embed="rId4">
            <a:alphaModFix amt="70000"/>
          </a:blip>
          <a:stretch>
            <a:fillRect/>
          </a:stretch>
        </p:blipFill>
        <p:spPr>
          <a:xfrm rot="-9899997" flipH="1">
            <a:off x="7101709" y="4400850"/>
            <a:ext cx="2644604" cy="1475500"/>
          </a:xfrm>
          <a:prstGeom prst="rect">
            <a:avLst/>
          </a:prstGeom>
          <a:noFill/>
          <a:ln>
            <a:noFill/>
          </a:ln>
        </p:spPr>
      </p:pic>
      <p:sp>
        <p:nvSpPr>
          <p:cNvPr id="466" name="Google Shape;466;p45"/>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th-TH" dirty="0" smtClean="0"/>
              <a:t>นิยาม</a:t>
            </a:r>
            <a:endParaRPr dirty="0">
              <a:solidFill>
                <a:schemeClr val="dk2"/>
              </a:solidFill>
            </a:endParaRPr>
          </a:p>
        </p:txBody>
      </p:sp>
      <p:sp>
        <p:nvSpPr>
          <p:cNvPr id="467" name="Google Shape;467;p45"/>
          <p:cNvSpPr txBox="1">
            <a:spLocks noGrp="1"/>
          </p:cNvSpPr>
          <p:nvPr>
            <p:ph type="subTitle" idx="1"/>
          </p:nvPr>
        </p:nvSpPr>
        <p:spPr>
          <a:xfrm>
            <a:off x="1048585" y="2141050"/>
            <a:ext cx="21105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th-TH" dirty="0" smtClean="0"/>
              <a:t>เป็นสิ่งก่อสร้างที่เกิดจากการกระทำของมนุษย์ ผ่านวัสดุ เทคนิค รูปแบบ หน้าที่ใช้สอยต่างๆ โดยเน้นที่สภาพการติดที่ ไม่สามารถเคลื่อนย้ายได้</a:t>
            </a:r>
            <a:endParaRPr dirty="0"/>
          </a:p>
        </p:txBody>
      </p:sp>
      <p:sp>
        <p:nvSpPr>
          <p:cNvPr id="468" name="Google Shape;468;p45"/>
          <p:cNvSpPr txBox="1">
            <a:spLocks noGrp="1"/>
          </p:cNvSpPr>
          <p:nvPr>
            <p:ph type="subTitle" idx="2"/>
          </p:nvPr>
        </p:nvSpPr>
        <p:spPr>
          <a:xfrm>
            <a:off x="3553260" y="2141056"/>
            <a:ext cx="21105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th-TH" dirty="0" smtClean="0"/>
              <a:t>สถานที่ที่มนุษย์เข้าไปใช้สอยหรือทำประโยชน์ต่างๆ ทั้งที่ถาวรหรือเป็นครั้งคราว อาจมีสิ่งก่อสร้างหรือไม่ก็ได้</a:t>
            </a:r>
            <a:endParaRPr dirty="0"/>
          </a:p>
        </p:txBody>
      </p:sp>
      <p:sp>
        <p:nvSpPr>
          <p:cNvPr id="469" name="Google Shape;469;p45"/>
          <p:cNvSpPr txBox="1">
            <a:spLocks noGrp="1"/>
          </p:cNvSpPr>
          <p:nvPr>
            <p:ph type="subTitle" idx="3"/>
          </p:nvPr>
        </p:nvSpPr>
        <p:spPr>
          <a:xfrm>
            <a:off x="6002135" y="2141056"/>
            <a:ext cx="2106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th-TH" dirty="0" smtClean="0"/>
              <a:t>วัตถุอันเป็นผลผลิตจากมนุษย์ กรณีโบราณวัตถุอาจใช้เกณฑ์อายุหรือการกำหนดอายุเป็นตัวพิจารณา</a:t>
            </a:r>
            <a:endParaRPr dirty="0"/>
          </a:p>
        </p:txBody>
      </p:sp>
      <p:sp>
        <p:nvSpPr>
          <p:cNvPr id="473" name="Google Shape;473;p45"/>
          <p:cNvSpPr txBox="1">
            <a:spLocks noGrp="1"/>
          </p:cNvSpPr>
          <p:nvPr>
            <p:ph type="subTitle" idx="7"/>
          </p:nvPr>
        </p:nvSpPr>
        <p:spPr>
          <a:xfrm>
            <a:off x="1044410" y="1843525"/>
            <a:ext cx="2110500" cy="37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th-TH" dirty="0" smtClean="0"/>
              <a:t>โบราณสถาน</a:t>
            </a:r>
            <a:endParaRPr dirty="0"/>
          </a:p>
        </p:txBody>
      </p:sp>
      <p:sp>
        <p:nvSpPr>
          <p:cNvPr id="474" name="Google Shape;474;p45"/>
          <p:cNvSpPr txBox="1">
            <a:spLocks noGrp="1"/>
          </p:cNvSpPr>
          <p:nvPr>
            <p:ph type="subTitle" idx="8"/>
          </p:nvPr>
        </p:nvSpPr>
        <p:spPr>
          <a:xfrm>
            <a:off x="3553264" y="1843525"/>
            <a:ext cx="2110500" cy="37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th-TH" dirty="0" smtClean="0"/>
              <a:t>แหล่งโบราณคดี</a:t>
            </a:r>
            <a:endParaRPr dirty="0"/>
          </a:p>
        </p:txBody>
      </p:sp>
      <p:sp>
        <p:nvSpPr>
          <p:cNvPr id="475" name="Google Shape;475;p45"/>
          <p:cNvSpPr txBox="1">
            <a:spLocks noGrp="1"/>
          </p:cNvSpPr>
          <p:nvPr>
            <p:ph type="subTitle" idx="9"/>
          </p:nvPr>
        </p:nvSpPr>
        <p:spPr>
          <a:xfrm>
            <a:off x="5730240" y="1843525"/>
            <a:ext cx="3187337" cy="37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th-TH" dirty="0" smtClean="0"/>
              <a:t>โบราณวัตถุและศิลปวัตถุ</a:t>
            </a:r>
            <a:endParaRPr dirty="0"/>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18"/>
        <p:cNvGrpSpPr/>
        <p:nvPr/>
      </p:nvGrpSpPr>
      <p:grpSpPr>
        <a:xfrm>
          <a:off x="0" y="0"/>
          <a:ext cx="0" cy="0"/>
          <a:chOff x="0" y="0"/>
          <a:chExt cx="0" cy="0"/>
        </a:xfrm>
      </p:grpSpPr>
      <p:sp>
        <p:nvSpPr>
          <p:cNvPr id="8619" name="Google Shape;8619;p71"/>
          <p:cNvSpPr txBox="1">
            <a:spLocks noGrp="1"/>
          </p:cNvSpPr>
          <p:nvPr>
            <p:ph type="body" idx="4294967295"/>
          </p:nvPr>
        </p:nvSpPr>
        <p:spPr>
          <a:xfrm>
            <a:off x="716775" y="1188000"/>
            <a:ext cx="7710600" cy="761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lt1"/>
                </a:solidFill>
                <a:latin typeface="Arial"/>
                <a:ea typeface="Arial"/>
                <a:cs typeface="Arial"/>
                <a:sym typeface="Arial"/>
              </a:rPr>
              <a:t>You can </a:t>
            </a:r>
            <a:r>
              <a:rPr lang="en" b="1">
                <a:solidFill>
                  <a:schemeClr val="dk2"/>
                </a:solidFill>
                <a:latin typeface="Arial"/>
                <a:ea typeface="Arial"/>
                <a:cs typeface="Arial"/>
                <a:sym typeface="Arial"/>
              </a:rPr>
              <a:t>resize </a:t>
            </a:r>
            <a:r>
              <a:rPr lang="en">
                <a:solidFill>
                  <a:schemeClr val="lt1"/>
                </a:solidFill>
                <a:latin typeface="Arial"/>
                <a:ea typeface="Arial"/>
                <a:cs typeface="Arial"/>
                <a:sym typeface="Arial"/>
              </a:rPr>
              <a:t>these icons without losing quality.</a:t>
            </a:r>
            <a:endParaRPr>
              <a:solidFill>
                <a:schemeClr val="lt1"/>
              </a:solidFill>
              <a:latin typeface="Arial"/>
              <a:ea typeface="Arial"/>
              <a:cs typeface="Arial"/>
              <a:sym typeface="Arial"/>
            </a:endParaRPr>
          </a:p>
          <a:p>
            <a:pPr marL="0" lvl="0" indent="0" algn="ctr" rtl="0">
              <a:lnSpc>
                <a:spcPct val="100000"/>
              </a:lnSpc>
              <a:spcBef>
                <a:spcPts val="0"/>
              </a:spcBef>
              <a:spcAft>
                <a:spcPts val="0"/>
              </a:spcAft>
              <a:buNone/>
            </a:pPr>
            <a:r>
              <a:rPr lang="en">
                <a:solidFill>
                  <a:schemeClr val="lt1"/>
                </a:solidFill>
                <a:latin typeface="Arial"/>
                <a:ea typeface="Arial"/>
                <a:cs typeface="Arial"/>
                <a:sym typeface="Arial"/>
              </a:rPr>
              <a:t>You can </a:t>
            </a:r>
            <a:r>
              <a:rPr lang="en" b="1">
                <a:solidFill>
                  <a:schemeClr val="dk2"/>
                </a:solidFill>
                <a:latin typeface="Arial"/>
                <a:ea typeface="Arial"/>
                <a:cs typeface="Arial"/>
                <a:sym typeface="Arial"/>
              </a:rPr>
              <a:t>change the stroke and fill color</a:t>
            </a:r>
            <a:r>
              <a:rPr lang="en">
                <a:solidFill>
                  <a:schemeClr val="lt1"/>
                </a:solidFill>
                <a:latin typeface="Arial"/>
                <a:ea typeface="Arial"/>
                <a:cs typeface="Arial"/>
                <a:sym typeface="Arial"/>
              </a:rPr>
              <a:t>; just select the icon and click on the </a:t>
            </a:r>
            <a:r>
              <a:rPr lang="en" b="1">
                <a:solidFill>
                  <a:schemeClr val="dk2"/>
                </a:solidFill>
                <a:latin typeface="Arial"/>
                <a:ea typeface="Arial"/>
                <a:cs typeface="Arial"/>
                <a:sym typeface="Arial"/>
              </a:rPr>
              <a:t>paint bucket/pen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lnSpc>
                <a:spcPct val="100000"/>
              </a:lnSpc>
              <a:spcBef>
                <a:spcPts val="0"/>
              </a:spcBef>
              <a:spcAft>
                <a:spcPts val="0"/>
              </a:spcAft>
              <a:buNone/>
            </a:pPr>
            <a:r>
              <a:rPr lang="en">
                <a:solidFill>
                  <a:schemeClr val="lt1"/>
                </a:solidFill>
                <a:latin typeface="Arial"/>
                <a:ea typeface="Arial"/>
                <a:cs typeface="Arial"/>
                <a:sym typeface="Arial"/>
              </a:rPr>
              <a:t>In Google Slides, you can also use </a:t>
            </a:r>
            <a:r>
              <a:rPr lang="en" b="1">
                <a:solidFill>
                  <a:schemeClr val="dk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a:solidFill>
                  <a:schemeClr val="lt1"/>
                </a:solidFill>
                <a:latin typeface="Arial"/>
                <a:ea typeface="Arial"/>
                <a:cs typeface="Arial"/>
                <a:sym typeface="Arial"/>
              </a:rPr>
              <a:t>, allowing you to customize and add even more icons.</a:t>
            </a:r>
            <a:endParaRPr>
              <a:latin typeface="Arial"/>
              <a:ea typeface="Arial"/>
              <a:cs typeface="Arial"/>
              <a:sym typeface="Arial"/>
            </a:endParaRPr>
          </a:p>
        </p:txBody>
      </p:sp>
      <p:grpSp>
        <p:nvGrpSpPr>
          <p:cNvPr id="8620" name="Google Shape;8620;p71"/>
          <p:cNvGrpSpPr/>
          <p:nvPr/>
        </p:nvGrpSpPr>
        <p:grpSpPr>
          <a:xfrm>
            <a:off x="830341" y="2307733"/>
            <a:ext cx="340168" cy="298978"/>
            <a:chOff x="892750" y="267400"/>
            <a:chExt cx="483125" cy="424625"/>
          </a:xfrm>
        </p:grpSpPr>
        <p:sp>
          <p:nvSpPr>
            <p:cNvPr id="8621" name="Google Shape;8621;p71"/>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2" name="Google Shape;8622;p71"/>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3" name="Google Shape;8623;p71"/>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24" name="Google Shape;8624;p71"/>
          <p:cNvGrpSpPr/>
          <p:nvPr/>
        </p:nvGrpSpPr>
        <p:grpSpPr>
          <a:xfrm>
            <a:off x="1268776" y="2287121"/>
            <a:ext cx="298996" cy="340204"/>
            <a:chOff x="1516475" y="238075"/>
            <a:chExt cx="424650" cy="483175"/>
          </a:xfrm>
        </p:grpSpPr>
        <p:sp>
          <p:nvSpPr>
            <p:cNvPr id="8625" name="Google Shape;8625;p71"/>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6" name="Google Shape;8626;p71"/>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27" name="Google Shape;8627;p71"/>
          <p:cNvGrpSpPr/>
          <p:nvPr/>
        </p:nvGrpSpPr>
        <p:grpSpPr>
          <a:xfrm>
            <a:off x="1661867" y="2367520"/>
            <a:ext cx="341488" cy="179405"/>
            <a:chOff x="2080675" y="352325"/>
            <a:chExt cx="485000" cy="254800"/>
          </a:xfrm>
        </p:grpSpPr>
        <p:sp>
          <p:nvSpPr>
            <p:cNvPr id="8628" name="Google Shape;8628;p71"/>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9" name="Google Shape;8629;p71"/>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30" name="Google Shape;8630;p71"/>
          <p:cNvGrpSpPr/>
          <p:nvPr/>
        </p:nvGrpSpPr>
        <p:grpSpPr>
          <a:xfrm>
            <a:off x="2111046" y="2287138"/>
            <a:ext cx="298996" cy="340168"/>
            <a:chOff x="2705375" y="238125"/>
            <a:chExt cx="424650" cy="483125"/>
          </a:xfrm>
        </p:grpSpPr>
        <p:sp>
          <p:nvSpPr>
            <p:cNvPr id="8631" name="Google Shape;8631;p71"/>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2" name="Google Shape;8632;p71"/>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3" name="Google Shape;8633;p71"/>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4" name="Google Shape;8634;p71"/>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35" name="Google Shape;8635;p71"/>
          <p:cNvGrpSpPr/>
          <p:nvPr/>
        </p:nvGrpSpPr>
        <p:grpSpPr>
          <a:xfrm>
            <a:off x="2527187" y="2287455"/>
            <a:ext cx="301161" cy="339535"/>
            <a:chOff x="3299850" y="238575"/>
            <a:chExt cx="427725" cy="482225"/>
          </a:xfrm>
        </p:grpSpPr>
        <p:sp>
          <p:nvSpPr>
            <p:cNvPr id="8636" name="Google Shape;8636;p71"/>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7" name="Google Shape;8637;p71"/>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8" name="Google Shape;8638;p71"/>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9" name="Google Shape;8639;p71"/>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0" name="Google Shape;8640;p71"/>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41" name="Google Shape;8641;p71"/>
          <p:cNvGrpSpPr/>
          <p:nvPr/>
        </p:nvGrpSpPr>
        <p:grpSpPr>
          <a:xfrm>
            <a:off x="2914108" y="2287138"/>
            <a:ext cx="352455" cy="340168"/>
            <a:chOff x="3857225" y="238125"/>
            <a:chExt cx="500575" cy="483125"/>
          </a:xfrm>
        </p:grpSpPr>
        <p:sp>
          <p:nvSpPr>
            <p:cNvPr id="8642" name="Google Shape;8642;p71"/>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3" name="Google Shape;8643;p71"/>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4" name="Google Shape;8644;p71"/>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5" name="Google Shape;8645;p71"/>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6" name="Google Shape;8646;p71"/>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7" name="Google Shape;8647;p71"/>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8" name="Google Shape;8648;p71"/>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49" name="Google Shape;8649;p71"/>
          <p:cNvSpPr/>
          <p:nvPr/>
        </p:nvSpPr>
        <p:spPr>
          <a:xfrm>
            <a:off x="3331583"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50" name="Google Shape;8650;p71"/>
          <p:cNvGrpSpPr/>
          <p:nvPr/>
        </p:nvGrpSpPr>
        <p:grpSpPr>
          <a:xfrm>
            <a:off x="3760885" y="2287165"/>
            <a:ext cx="340186" cy="340116"/>
            <a:chOff x="5053900" y="238200"/>
            <a:chExt cx="483150" cy="483050"/>
          </a:xfrm>
        </p:grpSpPr>
        <p:sp>
          <p:nvSpPr>
            <p:cNvPr id="8651" name="Google Shape;8651;p71"/>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2" name="Google Shape;8652;p71"/>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3" name="Google Shape;8653;p71"/>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4" name="Google Shape;8654;p71"/>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55" name="Google Shape;8655;p71"/>
          <p:cNvGrpSpPr/>
          <p:nvPr/>
        </p:nvGrpSpPr>
        <p:grpSpPr>
          <a:xfrm>
            <a:off x="4174835" y="2287138"/>
            <a:ext cx="340168" cy="340168"/>
            <a:chOff x="5648375" y="238125"/>
            <a:chExt cx="483125" cy="483125"/>
          </a:xfrm>
        </p:grpSpPr>
        <p:sp>
          <p:nvSpPr>
            <p:cNvPr id="8656" name="Google Shape;8656;p71"/>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7" name="Google Shape;8657;p71"/>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8" name="Google Shape;8658;p71"/>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9" name="Google Shape;8659;p71"/>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0" name="Google Shape;8660;p71"/>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1" name="Google Shape;8661;p71"/>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2" name="Google Shape;8662;p71"/>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3" name="Google Shape;8663;p71"/>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4" name="Google Shape;8664;p71"/>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5" name="Google Shape;8665;p71"/>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66" name="Google Shape;8666;p71"/>
          <p:cNvGrpSpPr/>
          <p:nvPr/>
        </p:nvGrpSpPr>
        <p:grpSpPr>
          <a:xfrm>
            <a:off x="4591521" y="2287138"/>
            <a:ext cx="340168" cy="340168"/>
            <a:chOff x="6242825" y="238125"/>
            <a:chExt cx="483125" cy="483125"/>
          </a:xfrm>
        </p:grpSpPr>
        <p:sp>
          <p:nvSpPr>
            <p:cNvPr id="8667" name="Google Shape;8667;p71"/>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8" name="Google Shape;8668;p71"/>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9" name="Google Shape;8669;p71"/>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70" name="Google Shape;8670;p71"/>
          <p:cNvGrpSpPr/>
          <p:nvPr/>
        </p:nvGrpSpPr>
        <p:grpSpPr>
          <a:xfrm>
            <a:off x="828643" y="2727362"/>
            <a:ext cx="343566" cy="298943"/>
            <a:chOff x="889275" y="861850"/>
            <a:chExt cx="487950" cy="424575"/>
          </a:xfrm>
        </p:grpSpPr>
        <p:sp>
          <p:nvSpPr>
            <p:cNvPr id="8671" name="Google Shape;8671;p71"/>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2" name="Google Shape;8672;p71"/>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3" name="Google Shape;8673;p71"/>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4" name="Google Shape;8674;p71"/>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75" name="Google Shape;8675;p71"/>
          <p:cNvSpPr/>
          <p:nvPr/>
        </p:nvSpPr>
        <p:spPr>
          <a:xfrm>
            <a:off x="1266612"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6" name="Google Shape;8676;p71"/>
          <p:cNvSpPr/>
          <p:nvPr/>
        </p:nvSpPr>
        <p:spPr>
          <a:xfrm>
            <a:off x="1661617"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77" name="Google Shape;8677;p71"/>
          <p:cNvGrpSpPr/>
          <p:nvPr/>
        </p:nvGrpSpPr>
        <p:grpSpPr>
          <a:xfrm>
            <a:off x="2090460" y="2706749"/>
            <a:ext cx="340168" cy="340168"/>
            <a:chOff x="2676100" y="832575"/>
            <a:chExt cx="483125" cy="483125"/>
          </a:xfrm>
        </p:grpSpPr>
        <p:sp>
          <p:nvSpPr>
            <p:cNvPr id="8678" name="Google Shape;8678;p7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9" name="Google Shape;8679;p7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0" name="Google Shape;8680;p7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81" name="Google Shape;8681;p71"/>
          <p:cNvGrpSpPr/>
          <p:nvPr/>
        </p:nvGrpSpPr>
        <p:grpSpPr>
          <a:xfrm>
            <a:off x="2501963" y="2706749"/>
            <a:ext cx="351610" cy="340168"/>
            <a:chOff x="3270550" y="832575"/>
            <a:chExt cx="499375" cy="483125"/>
          </a:xfrm>
        </p:grpSpPr>
        <p:sp>
          <p:nvSpPr>
            <p:cNvPr id="8682" name="Google Shape;8682;p7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3" name="Google Shape;8683;p7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4" name="Google Shape;8684;p7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85" name="Google Shape;8685;p71"/>
          <p:cNvGrpSpPr/>
          <p:nvPr/>
        </p:nvGrpSpPr>
        <p:grpSpPr>
          <a:xfrm>
            <a:off x="2920243" y="2717381"/>
            <a:ext cx="340186" cy="318904"/>
            <a:chOff x="3865000" y="847675"/>
            <a:chExt cx="483150" cy="452925"/>
          </a:xfrm>
        </p:grpSpPr>
        <p:sp>
          <p:nvSpPr>
            <p:cNvPr id="8686" name="Google Shape;8686;p71"/>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7" name="Google Shape;8687;p71"/>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8" name="Google Shape;8688;p71"/>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9" name="Google Shape;8689;p71"/>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90" name="Google Shape;8690;p71"/>
          <p:cNvGrpSpPr/>
          <p:nvPr/>
        </p:nvGrpSpPr>
        <p:grpSpPr>
          <a:xfrm>
            <a:off x="3335925" y="2727300"/>
            <a:ext cx="344798" cy="299066"/>
            <a:chOff x="4452900" y="861750"/>
            <a:chExt cx="489700" cy="424750"/>
          </a:xfrm>
        </p:grpSpPr>
        <p:sp>
          <p:nvSpPr>
            <p:cNvPr id="8691" name="Google Shape;8691;p71"/>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2" name="Google Shape;8692;p71"/>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3" name="Google Shape;8693;p71"/>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94" name="Google Shape;8694;p71"/>
          <p:cNvGrpSpPr/>
          <p:nvPr/>
        </p:nvGrpSpPr>
        <p:grpSpPr>
          <a:xfrm>
            <a:off x="3753158" y="2706758"/>
            <a:ext cx="355641" cy="340151"/>
            <a:chOff x="5049750" y="832600"/>
            <a:chExt cx="505100" cy="483100"/>
          </a:xfrm>
        </p:grpSpPr>
        <p:sp>
          <p:nvSpPr>
            <p:cNvPr id="8695" name="Google Shape;8695;p71"/>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6" name="Google Shape;8696;p71"/>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97" name="Google Shape;8697;p71"/>
          <p:cNvSpPr/>
          <p:nvPr/>
        </p:nvSpPr>
        <p:spPr>
          <a:xfrm>
            <a:off x="4173416"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98" name="Google Shape;8698;p71"/>
          <p:cNvGrpSpPr/>
          <p:nvPr/>
        </p:nvGrpSpPr>
        <p:grpSpPr>
          <a:xfrm>
            <a:off x="4612107" y="2706749"/>
            <a:ext cx="298996" cy="340168"/>
            <a:chOff x="6272100" y="832575"/>
            <a:chExt cx="424650" cy="483125"/>
          </a:xfrm>
        </p:grpSpPr>
        <p:sp>
          <p:nvSpPr>
            <p:cNvPr id="8699" name="Google Shape;8699;p71"/>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0" name="Google Shape;8700;p71"/>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01" name="Google Shape;8701;p71"/>
          <p:cNvGrpSpPr/>
          <p:nvPr/>
        </p:nvGrpSpPr>
        <p:grpSpPr>
          <a:xfrm>
            <a:off x="830315" y="3125798"/>
            <a:ext cx="340221" cy="340186"/>
            <a:chOff x="893650" y="1428000"/>
            <a:chExt cx="483200" cy="483150"/>
          </a:xfrm>
        </p:grpSpPr>
        <p:sp>
          <p:nvSpPr>
            <p:cNvPr id="8702" name="Google Shape;8702;p71"/>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3" name="Google Shape;8703;p71"/>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4" name="Google Shape;8704;p71"/>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5" name="Google Shape;8705;p71"/>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06" name="Google Shape;8706;p71"/>
          <p:cNvSpPr/>
          <p:nvPr/>
        </p:nvSpPr>
        <p:spPr>
          <a:xfrm>
            <a:off x="1248018"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7" name="Google Shape;8707;p71"/>
          <p:cNvSpPr/>
          <p:nvPr/>
        </p:nvSpPr>
        <p:spPr>
          <a:xfrm>
            <a:off x="1655563"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08" name="Google Shape;8708;p71"/>
          <p:cNvGrpSpPr/>
          <p:nvPr/>
        </p:nvGrpSpPr>
        <p:grpSpPr>
          <a:xfrm>
            <a:off x="2084132" y="3146463"/>
            <a:ext cx="352825" cy="298855"/>
            <a:chOff x="2676100" y="1456375"/>
            <a:chExt cx="501100" cy="424450"/>
          </a:xfrm>
        </p:grpSpPr>
        <p:sp>
          <p:nvSpPr>
            <p:cNvPr id="8709" name="Google Shape;8709;p71"/>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0" name="Google Shape;8710;p71"/>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1" name="Google Shape;8711;p71"/>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12" name="Google Shape;8712;p71"/>
          <p:cNvGrpSpPr/>
          <p:nvPr/>
        </p:nvGrpSpPr>
        <p:grpSpPr>
          <a:xfrm>
            <a:off x="2507657" y="3125806"/>
            <a:ext cx="340221" cy="340168"/>
            <a:chOff x="3270475" y="1427025"/>
            <a:chExt cx="483200" cy="483125"/>
          </a:xfrm>
        </p:grpSpPr>
        <p:sp>
          <p:nvSpPr>
            <p:cNvPr id="8713" name="Google Shape;8713;p7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4" name="Google Shape;8714;p7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5" name="Google Shape;8715;p7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16" name="Google Shape;8716;p71"/>
          <p:cNvGrpSpPr/>
          <p:nvPr/>
        </p:nvGrpSpPr>
        <p:grpSpPr>
          <a:xfrm>
            <a:off x="2918570" y="3125780"/>
            <a:ext cx="343530" cy="340221"/>
            <a:chOff x="3860250" y="1427025"/>
            <a:chExt cx="487900" cy="483200"/>
          </a:xfrm>
        </p:grpSpPr>
        <p:sp>
          <p:nvSpPr>
            <p:cNvPr id="8717" name="Google Shape;8717;p71"/>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8" name="Google Shape;8718;p71"/>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9" name="Google Shape;8719;p71"/>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20" name="Google Shape;8720;p71"/>
          <p:cNvSpPr/>
          <p:nvPr/>
        </p:nvSpPr>
        <p:spPr>
          <a:xfrm>
            <a:off x="3337690"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1" name="Google Shape;8721;p71"/>
          <p:cNvSpPr/>
          <p:nvPr/>
        </p:nvSpPr>
        <p:spPr>
          <a:xfrm>
            <a:off x="3758629"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22" name="Google Shape;8722;p71"/>
          <p:cNvGrpSpPr/>
          <p:nvPr/>
        </p:nvGrpSpPr>
        <p:grpSpPr>
          <a:xfrm>
            <a:off x="4174808" y="3125806"/>
            <a:ext cx="340221" cy="340168"/>
            <a:chOff x="5648375" y="1427025"/>
            <a:chExt cx="483200" cy="483125"/>
          </a:xfrm>
        </p:grpSpPr>
        <p:sp>
          <p:nvSpPr>
            <p:cNvPr id="8723" name="Google Shape;8723;p71"/>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4" name="Google Shape;8724;p71"/>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25" name="Google Shape;8725;p71"/>
          <p:cNvGrpSpPr/>
          <p:nvPr/>
        </p:nvGrpSpPr>
        <p:grpSpPr>
          <a:xfrm>
            <a:off x="4589294" y="3125789"/>
            <a:ext cx="344622" cy="340204"/>
            <a:chOff x="6238300" y="1426975"/>
            <a:chExt cx="489450" cy="483175"/>
          </a:xfrm>
        </p:grpSpPr>
        <p:sp>
          <p:nvSpPr>
            <p:cNvPr id="8726" name="Google Shape;8726;p71"/>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7" name="Google Shape;8727;p71"/>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8" name="Google Shape;8728;p71"/>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29" name="Google Shape;8729;p71"/>
          <p:cNvSpPr/>
          <p:nvPr/>
        </p:nvSpPr>
        <p:spPr>
          <a:xfrm>
            <a:off x="849923"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30" name="Google Shape;8730;p71"/>
          <p:cNvGrpSpPr/>
          <p:nvPr/>
        </p:nvGrpSpPr>
        <p:grpSpPr>
          <a:xfrm>
            <a:off x="1248190" y="3544794"/>
            <a:ext cx="340168" cy="340186"/>
            <a:chOff x="1487200" y="2021475"/>
            <a:chExt cx="483125" cy="483150"/>
          </a:xfrm>
        </p:grpSpPr>
        <p:sp>
          <p:nvSpPr>
            <p:cNvPr id="8731" name="Google Shape;8731;p71"/>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2" name="Google Shape;8732;p71"/>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3" name="Google Shape;8733;p71"/>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4" name="Google Shape;8734;p71"/>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35" name="Google Shape;8735;p71"/>
          <p:cNvGrpSpPr/>
          <p:nvPr/>
        </p:nvGrpSpPr>
        <p:grpSpPr>
          <a:xfrm>
            <a:off x="1662527" y="3565398"/>
            <a:ext cx="340168" cy="298978"/>
            <a:chOff x="2081650" y="2050750"/>
            <a:chExt cx="483125" cy="424625"/>
          </a:xfrm>
        </p:grpSpPr>
        <p:sp>
          <p:nvSpPr>
            <p:cNvPr id="8736" name="Google Shape;8736;p71"/>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7" name="Google Shape;8737;p71"/>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8" name="Google Shape;8738;p71"/>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9" name="Google Shape;8739;p71"/>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0" name="Google Shape;8740;p71"/>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1" name="Google Shape;8741;p71"/>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42" name="Google Shape;8742;p71"/>
          <p:cNvGrpSpPr/>
          <p:nvPr/>
        </p:nvGrpSpPr>
        <p:grpSpPr>
          <a:xfrm>
            <a:off x="2090460" y="3588721"/>
            <a:ext cx="340168" cy="252332"/>
            <a:chOff x="2676100" y="2083800"/>
            <a:chExt cx="483125" cy="358375"/>
          </a:xfrm>
        </p:grpSpPr>
        <p:sp>
          <p:nvSpPr>
            <p:cNvPr id="8743" name="Google Shape;8743;p71"/>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4" name="Google Shape;8744;p71"/>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45" name="Google Shape;8745;p71"/>
          <p:cNvGrpSpPr/>
          <p:nvPr/>
        </p:nvGrpSpPr>
        <p:grpSpPr>
          <a:xfrm>
            <a:off x="2515974" y="3554766"/>
            <a:ext cx="323587" cy="320242"/>
            <a:chOff x="3282325" y="2035675"/>
            <a:chExt cx="459575" cy="454825"/>
          </a:xfrm>
        </p:grpSpPr>
        <p:sp>
          <p:nvSpPr>
            <p:cNvPr id="8746" name="Google Shape;8746;p71"/>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7" name="Google Shape;8747;p71"/>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8" name="Google Shape;8748;p71"/>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9" name="Google Shape;8749;p71"/>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50" name="Google Shape;8750;p71"/>
          <p:cNvSpPr/>
          <p:nvPr/>
        </p:nvSpPr>
        <p:spPr>
          <a:xfrm>
            <a:off x="2924671"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1" name="Google Shape;8751;p71"/>
          <p:cNvSpPr/>
          <p:nvPr/>
        </p:nvSpPr>
        <p:spPr>
          <a:xfrm>
            <a:off x="3357674"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52" name="Google Shape;8752;p71"/>
          <p:cNvGrpSpPr/>
          <p:nvPr/>
        </p:nvGrpSpPr>
        <p:grpSpPr>
          <a:xfrm>
            <a:off x="3760673" y="3544803"/>
            <a:ext cx="340608" cy="340168"/>
            <a:chOff x="5053900" y="2021500"/>
            <a:chExt cx="483750" cy="483125"/>
          </a:xfrm>
        </p:grpSpPr>
        <p:sp>
          <p:nvSpPr>
            <p:cNvPr id="8753" name="Google Shape;8753;p71"/>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4" name="Google Shape;8754;p71"/>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5" name="Google Shape;8755;p71"/>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6" name="Google Shape;8756;p71"/>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7" name="Google Shape;8757;p71"/>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8" name="Google Shape;8758;p71"/>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9" name="Google Shape;8759;p71"/>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0" name="Google Shape;8760;p71"/>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61" name="Google Shape;8761;p71"/>
          <p:cNvSpPr/>
          <p:nvPr/>
        </p:nvSpPr>
        <p:spPr>
          <a:xfrm>
            <a:off x="4234012"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62" name="Google Shape;8762;p71"/>
          <p:cNvGrpSpPr/>
          <p:nvPr/>
        </p:nvGrpSpPr>
        <p:grpSpPr>
          <a:xfrm>
            <a:off x="4585773" y="3547971"/>
            <a:ext cx="351663" cy="333831"/>
            <a:chOff x="6222125" y="2025975"/>
            <a:chExt cx="499450" cy="474125"/>
          </a:xfrm>
        </p:grpSpPr>
        <p:sp>
          <p:nvSpPr>
            <p:cNvPr id="8763" name="Google Shape;8763;p7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4" name="Google Shape;8764;p7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5" name="Google Shape;8765;p7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66" name="Google Shape;8766;p71"/>
          <p:cNvGrpSpPr/>
          <p:nvPr/>
        </p:nvGrpSpPr>
        <p:grpSpPr>
          <a:xfrm>
            <a:off x="5043335" y="2364541"/>
            <a:ext cx="335504" cy="185953"/>
            <a:chOff x="896050" y="2725450"/>
            <a:chExt cx="476500" cy="264100"/>
          </a:xfrm>
        </p:grpSpPr>
        <p:sp>
          <p:nvSpPr>
            <p:cNvPr id="8767" name="Google Shape;8767;p71"/>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8" name="Google Shape;8768;p71"/>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9" name="Google Shape;8769;p71"/>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70" name="Google Shape;8770;p71"/>
          <p:cNvGrpSpPr/>
          <p:nvPr/>
        </p:nvGrpSpPr>
        <p:grpSpPr>
          <a:xfrm>
            <a:off x="5474075" y="2287425"/>
            <a:ext cx="340168" cy="340186"/>
            <a:chOff x="1487200" y="2615925"/>
            <a:chExt cx="483125" cy="483150"/>
          </a:xfrm>
        </p:grpSpPr>
        <p:sp>
          <p:nvSpPr>
            <p:cNvPr id="8771" name="Google Shape;8771;p71"/>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2" name="Google Shape;8772;p71"/>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3" name="Google Shape;8773;p71"/>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74" name="Google Shape;8774;p71"/>
          <p:cNvGrpSpPr/>
          <p:nvPr/>
        </p:nvGrpSpPr>
        <p:grpSpPr>
          <a:xfrm>
            <a:off x="5874024" y="2287425"/>
            <a:ext cx="353564" cy="340186"/>
            <a:chOff x="2077575" y="2615925"/>
            <a:chExt cx="502150" cy="483150"/>
          </a:xfrm>
        </p:grpSpPr>
        <p:sp>
          <p:nvSpPr>
            <p:cNvPr id="8775" name="Google Shape;8775;p71"/>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6" name="Google Shape;8776;p71"/>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7" name="Google Shape;8777;p71"/>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8" name="Google Shape;8778;p71"/>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79" name="Google Shape;8779;p71"/>
          <p:cNvGrpSpPr/>
          <p:nvPr/>
        </p:nvGrpSpPr>
        <p:grpSpPr>
          <a:xfrm>
            <a:off x="6297813" y="2303452"/>
            <a:ext cx="334536" cy="308132"/>
            <a:chOff x="2680100" y="2638725"/>
            <a:chExt cx="475125" cy="437625"/>
          </a:xfrm>
        </p:grpSpPr>
        <p:sp>
          <p:nvSpPr>
            <p:cNvPr id="8780" name="Google Shape;8780;p71"/>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1" name="Google Shape;8781;p71"/>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2" name="Google Shape;8782;p71"/>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3" name="Google Shape;8783;p71"/>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84" name="Google Shape;8784;p71"/>
          <p:cNvGrpSpPr/>
          <p:nvPr/>
        </p:nvGrpSpPr>
        <p:grpSpPr>
          <a:xfrm>
            <a:off x="6763452" y="2287425"/>
            <a:ext cx="239183" cy="340186"/>
            <a:chOff x="3342275" y="2615925"/>
            <a:chExt cx="339700" cy="483150"/>
          </a:xfrm>
        </p:grpSpPr>
        <p:sp>
          <p:nvSpPr>
            <p:cNvPr id="8785" name="Google Shape;8785;p71"/>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6" name="Google Shape;8786;p71"/>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87" name="Google Shape;8787;p71"/>
          <p:cNvSpPr/>
          <p:nvPr/>
        </p:nvSpPr>
        <p:spPr>
          <a:xfrm>
            <a:off x="7156698"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8" name="Google Shape;8788;p71"/>
          <p:cNvSpPr/>
          <p:nvPr/>
        </p:nvSpPr>
        <p:spPr>
          <a:xfrm>
            <a:off x="7549733"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9" name="Google Shape;8789;p71"/>
          <p:cNvSpPr/>
          <p:nvPr/>
        </p:nvSpPr>
        <p:spPr>
          <a:xfrm>
            <a:off x="7974588"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90" name="Google Shape;8790;p71"/>
          <p:cNvGrpSpPr/>
          <p:nvPr/>
        </p:nvGrpSpPr>
        <p:grpSpPr>
          <a:xfrm>
            <a:off x="6201058" y="3956426"/>
            <a:ext cx="339482" cy="339271"/>
            <a:chOff x="5648900" y="2616600"/>
            <a:chExt cx="482150" cy="481850"/>
          </a:xfrm>
        </p:grpSpPr>
        <p:sp>
          <p:nvSpPr>
            <p:cNvPr id="8791" name="Google Shape;8791;p71"/>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2" name="Google Shape;8792;p71"/>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3" name="Google Shape;8793;p71"/>
          <p:cNvGrpSpPr/>
          <p:nvPr/>
        </p:nvGrpSpPr>
        <p:grpSpPr>
          <a:xfrm>
            <a:off x="4520342" y="3963142"/>
            <a:ext cx="325626" cy="325694"/>
            <a:chOff x="6242825" y="2615925"/>
            <a:chExt cx="483125" cy="483225"/>
          </a:xfrm>
        </p:grpSpPr>
        <p:sp>
          <p:nvSpPr>
            <p:cNvPr id="8794" name="Google Shape;8794;p71"/>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5" name="Google Shape;8795;p71"/>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6" name="Google Shape;8796;p71"/>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7" name="Google Shape;8797;p71"/>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8" name="Google Shape;8798;p71"/>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99" name="Google Shape;8799;p71"/>
          <p:cNvSpPr/>
          <p:nvPr/>
        </p:nvSpPr>
        <p:spPr>
          <a:xfrm>
            <a:off x="5037996"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00" name="Google Shape;8800;p71"/>
          <p:cNvGrpSpPr/>
          <p:nvPr/>
        </p:nvGrpSpPr>
        <p:grpSpPr>
          <a:xfrm>
            <a:off x="5473116" y="2707036"/>
            <a:ext cx="342087" cy="340186"/>
            <a:chOff x="1487200" y="3210375"/>
            <a:chExt cx="485850" cy="483150"/>
          </a:xfrm>
        </p:grpSpPr>
        <p:sp>
          <p:nvSpPr>
            <p:cNvPr id="8801" name="Google Shape;8801;p71"/>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2" name="Google Shape;8802;p71"/>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3" name="Google Shape;8803;p71"/>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04" name="Google Shape;8804;p71"/>
          <p:cNvSpPr/>
          <p:nvPr/>
        </p:nvSpPr>
        <p:spPr>
          <a:xfrm>
            <a:off x="5880480"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5" name="Google Shape;8805;p71"/>
          <p:cNvSpPr/>
          <p:nvPr/>
        </p:nvSpPr>
        <p:spPr>
          <a:xfrm>
            <a:off x="6294661"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06" name="Google Shape;8806;p71"/>
          <p:cNvGrpSpPr/>
          <p:nvPr/>
        </p:nvGrpSpPr>
        <p:grpSpPr>
          <a:xfrm>
            <a:off x="6712475" y="2707027"/>
            <a:ext cx="341136" cy="340204"/>
            <a:chOff x="3269875" y="3210400"/>
            <a:chExt cx="484500" cy="483175"/>
          </a:xfrm>
        </p:grpSpPr>
        <p:sp>
          <p:nvSpPr>
            <p:cNvPr id="8807" name="Google Shape;8807;p71"/>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8" name="Google Shape;8808;p71"/>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09" name="Google Shape;8809;p71"/>
          <p:cNvGrpSpPr/>
          <p:nvPr/>
        </p:nvGrpSpPr>
        <p:grpSpPr>
          <a:xfrm>
            <a:off x="7211568" y="2706666"/>
            <a:ext cx="170216" cy="340925"/>
            <a:chOff x="3985700" y="3210375"/>
            <a:chExt cx="241750" cy="484200"/>
          </a:xfrm>
        </p:grpSpPr>
        <p:sp>
          <p:nvSpPr>
            <p:cNvPr id="8810" name="Google Shape;8810;p71"/>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1" name="Google Shape;8811;p71"/>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12" name="Google Shape;8812;p71"/>
          <p:cNvGrpSpPr/>
          <p:nvPr/>
        </p:nvGrpSpPr>
        <p:grpSpPr>
          <a:xfrm>
            <a:off x="7550838" y="2707678"/>
            <a:ext cx="339007" cy="338901"/>
            <a:chOff x="4460225" y="3211300"/>
            <a:chExt cx="481475" cy="481325"/>
          </a:xfrm>
        </p:grpSpPr>
        <p:sp>
          <p:nvSpPr>
            <p:cNvPr id="8813" name="Google Shape;8813;p71"/>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4" name="Google Shape;8814;p71"/>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15" name="Google Shape;8815;p71"/>
          <p:cNvSpPr/>
          <p:nvPr/>
        </p:nvSpPr>
        <p:spPr>
          <a:xfrm>
            <a:off x="7974588"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16" name="Google Shape;8816;p71"/>
          <p:cNvGrpSpPr/>
          <p:nvPr/>
        </p:nvGrpSpPr>
        <p:grpSpPr>
          <a:xfrm>
            <a:off x="6644899" y="3985756"/>
            <a:ext cx="342034" cy="280654"/>
            <a:chOff x="5647000" y="3252650"/>
            <a:chExt cx="485775" cy="398600"/>
          </a:xfrm>
        </p:grpSpPr>
        <p:sp>
          <p:nvSpPr>
            <p:cNvPr id="8817" name="Google Shape;8817;p71"/>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8" name="Google Shape;8818;p71"/>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9" name="Google Shape;8819;p71"/>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20" name="Google Shape;8820;p71"/>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21" name="Google Shape;8821;p71"/>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22" name="Google Shape;8822;p71"/>
          <p:cNvGrpSpPr/>
          <p:nvPr/>
        </p:nvGrpSpPr>
        <p:grpSpPr>
          <a:xfrm>
            <a:off x="4950339" y="3991768"/>
            <a:ext cx="326536" cy="268454"/>
            <a:chOff x="6242450" y="3252800"/>
            <a:chExt cx="484475" cy="398300"/>
          </a:xfrm>
        </p:grpSpPr>
        <p:sp>
          <p:nvSpPr>
            <p:cNvPr id="8823" name="Google Shape;8823;p71"/>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24" name="Google Shape;8824;p71"/>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25" name="Google Shape;8825;p71"/>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26" name="Google Shape;8826;p71"/>
          <p:cNvGrpSpPr/>
          <p:nvPr/>
        </p:nvGrpSpPr>
        <p:grpSpPr>
          <a:xfrm>
            <a:off x="5061598" y="3126102"/>
            <a:ext cx="298978" cy="340168"/>
            <a:chOff x="922025" y="3804850"/>
            <a:chExt cx="424625" cy="483125"/>
          </a:xfrm>
        </p:grpSpPr>
        <p:sp>
          <p:nvSpPr>
            <p:cNvPr id="8827" name="Google Shape;8827;p71"/>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28" name="Google Shape;8828;p71"/>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29" name="Google Shape;8829;p71"/>
          <p:cNvSpPr/>
          <p:nvPr/>
        </p:nvSpPr>
        <p:spPr>
          <a:xfrm>
            <a:off x="5469837"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30" name="Google Shape;8830;p71"/>
          <p:cNvGrpSpPr/>
          <p:nvPr/>
        </p:nvGrpSpPr>
        <p:grpSpPr>
          <a:xfrm>
            <a:off x="5894327" y="3126102"/>
            <a:ext cx="312955" cy="340168"/>
            <a:chOff x="2100300" y="3804850"/>
            <a:chExt cx="444475" cy="483125"/>
          </a:xfrm>
        </p:grpSpPr>
        <p:sp>
          <p:nvSpPr>
            <p:cNvPr id="8831" name="Google Shape;8831;p71"/>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2" name="Google Shape;8832;p71"/>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33" name="Google Shape;8833;p71"/>
          <p:cNvGrpSpPr/>
          <p:nvPr/>
        </p:nvGrpSpPr>
        <p:grpSpPr>
          <a:xfrm>
            <a:off x="6317950" y="3126102"/>
            <a:ext cx="294261" cy="340168"/>
            <a:chOff x="2708700" y="3804850"/>
            <a:chExt cx="417925" cy="483125"/>
          </a:xfrm>
        </p:grpSpPr>
        <p:sp>
          <p:nvSpPr>
            <p:cNvPr id="8834" name="Google Shape;8834;p71"/>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5" name="Google Shape;8835;p71"/>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6" name="Google Shape;8836;p71"/>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7" name="Google Shape;8837;p71"/>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38" name="Google Shape;8838;p71"/>
          <p:cNvSpPr/>
          <p:nvPr/>
        </p:nvSpPr>
        <p:spPr>
          <a:xfrm>
            <a:off x="6712581"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39" name="Google Shape;8839;p71"/>
          <p:cNvSpPr/>
          <p:nvPr/>
        </p:nvSpPr>
        <p:spPr>
          <a:xfrm>
            <a:off x="7139292"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40" name="Google Shape;8840;p71"/>
          <p:cNvGrpSpPr/>
          <p:nvPr/>
        </p:nvGrpSpPr>
        <p:grpSpPr>
          <a:xfrm>
            <a:off x="7554825" y="3127378"/>
            <a:ext cx="331033" cy="337616"/>
            <a:chOff x="4467450" y="3808475"/>
            <a:chExt cx="470150" cy="479500"/>
          </a:xfrm>
        </p:grpSpPr>
        <p:sp>
          <p:nvSpPr>
            <p:cNvPr id="8841" name="Google Shape;8841;p71"/>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2" name="Google Shape;8842;p71"/>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3" name="Google Shape;8843;p71"/>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4" name="Google Shape;8844;p71"/>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45" name="Google Shape;8845;p71"/>
          <p:cNvGrpSpPr/>
          <p:nvPr/>
        </p:nvGrpSpPr>
        <p:grpSpPr>
          <a:xfrm>
            <a:off x="7975172" y="3126102"/>
            <a:ext cx="340186" cy="340168"/>
            <a:chOff x="5053900" y="3804850"/>
            <a:chExt cx="483150" cy="483125"/>
          </a:xfrm>
        </p:grpSpPr>
        <p:sp>
          <p:nvSpPr>
            <p:cNvPr id="8846" name="Google Shape;8846;p71"/>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7" name="Google Shape;8847;p71"/>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8" name="Google Shape;8848;p71"/>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49" name="Google Shape;8849;p71"/>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50" name="Google Shape;8850;p71"/>
          <p:cNvGrpSpPr/>
          <p:nvPr/>
        </p:nvGrpSpPr>
        <p:grpSpPr>
          <a:xfrm>
            <a:off x="7091293" y="3956021"/>
            <a:ext cx="340168" cy="340168"/>
            <a:chOff x="5648375" y="3804850"/>
            <a:chExt cx="483125" cy="483125"/>
          </a:xfrm>
        </p:grpSpPr>
        <p:sp>
          <p:nvSpPr>
            <p:cNvPr id="8851" name="Google Shape;8851;p71"/>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2" name="Google Shape;8852;p71"/>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3" name="Google Shape;8853;p71"/>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4" name="Google Shape;8854;p71"/>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55" name="Google Shape;8855;p71"/>
          <p:cNvGrpSpPr/>
          <p:nvPr/>
        </p:nvGrpSpPr>
        <p:grpSpPr>
          <a:xfrm>
            <a:off x="5381247" y="3968278"/>
            <a:ext cx="280923" cy="315449"/>
            <a:chOff x="6276025" y="3812400"/>
            <a:chExt cx="416800" cy="468025"/>
          </a:xfrm>
        </p:grpSpPr>
        <p:sp>
          <p:nvSpPr>
            <p:cNvPr id="8856" name="Google Shape;8856;p71"/>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7" name="Google Shape;8857;p71"/>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8" name="Google Shape;8858;p71"/>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59" name="Google Shape;8859;p71"/>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60" name="Google Shape;8860;p71"/>
          <p:cNvGrpSpPr/>
          <p:nvPr/>
        </p:nvGrpSpPr>
        <p:grpSpPr>
          <a:xfrm>
            <a:off x="5039779" y="3545089"/>
            <a:ext cx="342615" cy="340186"/>
            <a:chOff x="890400" y="4399350"/>
            <a:chExt cx="486600" cy="483150"/>
          </a:xfrm>
        </p:grpSpPr>
        <p:sp>
          <p:nvSpPr>
            <p:cNvPr id="8861" name="Google Shape;8861;p71"/>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2" name="Google Shape;8862;p71"/>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3" name="Google Shape;8863;p71"/>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64" name="Google Shape;8864;p71"/>
          <p:cNvGrpSpPr/>
          <p:nvPr/>
        </p:nvGrpSpPr>
        <p:grpSpPr>
          <a:xfrm>
            <a:off x="5474075" y="3560368"/>
            <a:ext cx="340168" cy="309628"/>
            <a:chOff x="1487200" y="4421025"/>
            <a:chExt cx="483125" cy="439750"/>
          </a:xfrm>
        </p:grpSpPr>
        <p:sp>
          <p:nvSpPr>
            <p:cNvPr id="8865" name="Google Shape;8865;p71"/>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6" name="Google Shape;8866;p71"/>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7" name="Google Shape;8867;p71"/>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68" name="Google Shape;8868;p71"/>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69" name="Google Shape;8869;p71"/>
          <p:cNvGrpSpPr/>
          <p:nvPr/>
        </p:nvGrpSpPr>
        <p:grpSpPr>
          <a:xfrm>
            <a:off x="5878353" y="3545107"/>
            <a:ext cx="344903" cy="340151"/>
            <a:chOff x="2079300" y="4399325"/>
            <a:chExt cx="489850" cy="483100"/>
          </a:xfrm>
        </p:grpSpPr>
        <p:sp>
          <p:nvSpPr>
            <p:cNvPr id="8870" name="Google Shape;8870;p71"/>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1" name="Google Shape;8871;p71"/>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72" name="Google Shape;8872;p71"/>
          <p:cNvSpPr/>
          <p:nvPr/>
        </p:nvSpPr>
        <p:spPr>
          <a:xfrm>
            <a:off x="6315243"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73" name="Google Shape;8873;p71"/>
          <p:cNvGrpSpPr/>
          <p:nvPr/>
        </p:nvGrpSpPr>
        <p:grpSpPr>
          <a:xfrm>
            <a:off x="6744925" y="3545107"/>
            <a:ext cx="276236" cy="340151"/>
            <a:chOff x="3316000" y="4399325"/>
            <a:chExt cx="392325" cy="483100"/>
          </a:xfrm>
        </p:grpSpPr>
        <p:sp>
          <p:nvSpPr>
            <p:cNvPr id="8874" name="Google Shape;8874;p71"/>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5" name="Google Shape;8875;p71"/>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76" name="Google Shape;8876;p71"/>
          <p:cNvGrpSpPr/>
          <p:nvPr/>
        </p:nvGrpSpPr>
        <p:grpSpPr>
          <a:xfrm>
            <a:off x="7169665" y="3545089"/>
            <a:ext cx="254022" cy="340186"/>
            <a:chOff x="3926225" y="4399275"/>
            <a:chExt cx="360775" cy="483150"/>
          </a:xfrm>
        </p:grpSpPr>
        <p:sp>
          <p:nvSpPr>
            <p:cNvPr id="8877" name="Google Shape;8877;p71"/>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8" name="Google Shape;8878;p71"/>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79" name="Google Shape;8879;p71"/>
          <p:cNvSpPr/>
          <p:nvPr/>
        </p:nvSpPr>
        <p:spPr>
          <a:xfrm>
            <a:off x="7630119"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880" name="Google Shape;8880;p71"/>
          <p:cNvGrpSpPr/>
          <p:nvPr/>
        </p:nvGrpSpPr>
        <p:grpSpPr>
          <a:xfrm>
            <a:off x="7975224" y="3545151"/>
            <a:ext cx="340080" cy="340063"/>
            <a:chOff x="5053975" y="4399375"/>
            <a:chExt cx="483000" cy="482975"/>
          </a:xfrm>
        </p:grpSpPr>
        <p:sp>
          <p:nvSpPr>
            <p:cNvPr id="8881" name="Google Shape;8881;p71"/>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2" name="Google Shape;8882;p71"/>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3" name="Google Shape;8883;p71"/>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84" name="Google Shape;8884;p71"/>
          <p:cNvGrpSpPr/>
          <p:nvPr/>
        </p:nvGrpSpPr>
        <p:grpSpPr>
          <a:xfrm>
            <a:off x="7535820" y="3956042"/>
            <a:ext cx="340168" cy="340168"/>
            <a:chOff x="5648375" y="4399300"/>
            <a:chExt cx="483125" cy="483125"/>
          </a:xfrm>
        </p:grpSpPr>
        <p:sp>
          <p:nvSpPr>
            <p:cNvPr id="8885" name="Google Shape;8885;p71"/>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6" name="Google Shape;8886;p71"/>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87" name="Google Shape;8887;p71"/>
          <p:cNvGrpSpPr/>
          <p:nvPr/>
        </p:nvGrpSpPr>
        <p:grpSpPr>
          <a:xfrm>
            <a:off x="5766542" y="3974637"/>
            <a:ext cx="330007" cy="302744"/>
            <a:chOff x="6239575" y="4416275"/>
            <a:chExt cx="489625" cy="449175"/>
          </a:xfrm>
        </p:grpSpPr>
        <p:sp>
          <p:nvSpPr>
            <p:cNvPr id="8888" name="Google Shape;8888;p71"/>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9" name="Google Shape;8889;p71"/>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0" name="Google Shape;8890;p71"/>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91" name="Google Shape;8891;p71"/>
          <p:cNvGrpSpPr/>
          <p:nvPr/>
        </p:nvGrpSpPr>
        <p:grpSpPr>
          <a:xfrm>
            <a:off x="2869821" y="3971815"/>
            <a:ext cx="308234" cy="308234"/>
            <a:chOff x="892750" y="4993750"/>
            <a:chExt cx="483125" cy="483125"/>
          </a:xfrm>
        </p:grpSpPr>
        <p:sp>
          <p:nvSpPr>
            <p:cNvPr id="8892" name="Google Shape;8892;p71"/>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3" name="Google Shape;8893;p71"/>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4" name="Google Shape;8894;p71"/>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95" name="Google Shape;8895;p71"/>
          <p:cNvGrpSpPr/>
          <p:nvPr/>
        </p:nvGrpSpPr>
        <p:grpSpPr>
          <a:xfrm>
            <a:off x="1276539" y="3979188"/>
            <a:ext cx="293982" cy="293982"/>
            <a:chOff x="2676100" y="4993750"/>
            <a:chExt cx="483125" cy="483125"/>
          </a:xfrm>
        </p:grpSpPr>
        <p:sp>
          <p:nvSpPr>
            <p:cNvPr id="8896" name="Google Shape;8896;p71"/>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7" name="Google Shape;8897;p71"/>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8" name="Google Shape;8898;p71"/>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99" name="Google Shape;8899;p71"/>
          <p:cNvGrpSpPr/>
          <p:nvPr/>
        </p:nvGrpSpPr>
        <p:grpSpPr>
          <a:xfrm>
            <a:off x="4107646" y="3971815"/>
            <a:ext cx="308234" cy="308234"/>
            <a:chOff x="3270550" y="4993750"/>
            <a:chExt cx="483125" cy="483125"/>
          </a:xfrm>
        </p:grpSpPr>
        <p:sp>
          <p:nvSpPr>
            <p:cNvPr id="8900" name="Google Shape;8900;p71"/>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1" name="Google Shape;8901;p71"/>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2" name="Google Shape;8902;p71"/>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03" name="Google Shape;8903;p71"/>
          <p:cNvSpPr/>
          <p:nvPr/>
        </p:nvSpPr>
        <p:spPr>
          <a:xfrm>
            <a:off x="1674767"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04" name="Google Shape;8904;p71"/>
          <p:cNvGrpSpPr/>
          <p:nvPr/>
        </p:nvGrpSpPr>
        <p:grpSpPr>
          <a:xfrm>
            <a:off x="2073304" y="3979142"/>
            <a:ext cx="293997" cy="294073"/>
            <a:chOff x="4459450" y="4993700"/>
            <a:chExt cx="483150" cy="483275"/>
          </a:xfrm>
        </p:grpSpPr>
        <p:sp>
          <p:nvSpPr>
            <p:cNvPr id="8905" name="Google Shape;8905;p71"/>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6" name="Google Shape;8906;p71"/>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07" name="Google Shape;8907;p71"/>
          <p:cNvGrpSpPr/>
          <p:nvPr/>
        </p:nvGrpSpPr>
        <p:grpSpPr>
          <a:xfrm>
            <a:off x="3282431" y="3971815"/>
            <a:ext cx="308234" cy="308234"/>
            <a:chOff x="1487200" y="4993750"/>
            <a:chExt cx="483125" cy="483125"/>
          </a:xfrm>
        </p:grpSpPr>
        <p:sp>
          <p:nvSpPr>
            <p:cNvPr id="8908" name="Google Shape;8908;p7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9" name="Google Shape;8909;p7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10" name="Google Shape;8910;p71"/>
          <p:cNvGrpSpPr/>
          <p:nvPr/>
        </p:nvGrpSpPr>
        <p:grpSpPr>
          <a:xfrm>
            <a:off x="3695040" y="3971815"/>
            <a:ext cx="308234" cy="308234"/>
            <a:chOff x="2081650" y="4993750"/>
            <a:chExt cx="483125" cy="483125"/>
          </a:xfrm>
        </p:grpSpPr>
        <p:sp>
          <p:nvSpPr>
            <p:cNvPr id="8911" name="Google Shape;8911;p7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2" name="Google Shape;8912;p7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13" name="Google Shape;8913;p71"/>
          <p:cNvGrpSpPr/>
          <p:nvPr/>
        </p:nvGrpSpPr>
        <p:grpSpPr>
          <a:xfrm>
            <a:off x="2471682" y="3979142"/>
            <a:ext cx="293997" cy="294073"/>
            <a:chOff x="5053900" y="4993700"/>
            <a:chExt cx="483150" cy="483275"/>
          </a:xfrm>
        </p:grpSpPr>
        <p:sp>
          <p:nvSpPr>
            <p:cNvPr id="8914" name="Google Shape;8914;p71"/>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5" name="Google Shape;8915;p71"/>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16" name="Google Shape;8916;p71"/>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solidFill>
                <a:schemeClr val="lt1"/>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20"/>
        <p:cNvGrpSpPr/>
        <p:nvPr/>
      </p:nvGrpSpPr>
      <p:grpSpPr>
        <a:xfrm>
          <a:off x="0" y="0"/>
          <a:ext cx="0" cy="0"/>
          <a:chOff x="0" y="0"/>
          <a:chExt cx="0" cy="0"/>
        </a:xfrm>
      </p:grpSpPr>
      <p:sp>
        <p:nvSpPr>
          <p:cNvPr id="8921" name="Google Shape;8921;p72"/>
          <p:cNvSpPr/>
          <p:nvPr/>
        </p:nvSpPr>
        <p:spPr>
          <a:xfrm>
            <a:off x="844100" y="1313085"/>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2"/>
          <p:cNvSpPr/>
          <p:nvPr/>
        </p:nvSpPr>
        <p:spPr>
          <a:xfrm>
            <a:off x="844104" y="177769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2"/>
          <p:cNvSpPr/>
          <p:nvPr/>
        </p:nvSpPr>
        <p:spPr>
          <a:xfrm>
            <a:off x="852434" y="2207474"/>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4" name="Google Shape;8924;p72"/>
          <p:cNvGrpSpPr/>
          <p:nvPr/>
        </p:nvGrpSpPr>
        <p:grpSpPr>
          <a:xfrm>
            <a:off x="2987728" y="1340982"/>
            <a:ext cx="371882" cy="373766"/>
            <a:chOff x="-41270450" y="1973375"/>
            <a:chExt cx="315850" cy="317450"/>
          </a:xfrm>
        </p:grpSpPr>
        <p:sp>
          <p:nvSpPr>
            <p:cNvPr id="8925" name="Google Shape;8925;p7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72"/>
          <p:cNvGrpSpPr/>
          <p:nvPr/>
        </p:nvGrpSpPr>
        <p:grpSpPr>
          <a:xfrm>
            <a:off x="3005407" y="1787939"/>
            <a:ext cx="395871" cy="372088"/>
            <a:chOff x="-41291625" y="2339025"/>
            <a:chExt cx="336225" cy="316025"/>
          </a:xfrm>
        </p:grpSpPr>
        <p:sp>
          <p:nvSpPr>
            <p:cNvPr id="8930" name="Google Shape;8930;p7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2"/>
            <p:cNvSpPr/>
            <p:nvPr/>
          </p:nvSpPr>
          <p:spPr>
            <a:xfrm>
              <a:off x="-41234225" y="2620800"/>
              <a:ext cx="25" cy="25"/>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2" name="Google Shape;8932;p72"/>
          <p:cNvSpPr/>
          <p:nvPr/>
        </p:nvSpPr>
        <p:spPr>
          <a:xfrm>
            <a:off x="2982027" y="1974953"/>
            <a:ext cx="0" cy="29"/>
          </a:xfrm>
          <a:custGeom>
            <a:avLst/>
            <a:gdLst/>
            <a:ahLst/>
            <a:cxnLst/>
            <a:rect l="l" t="t" r="r" b="b"/>
            <a:pathLst>
              <a:path h="1" extrusionOk="0">
                <a:moveTo>
                  <a:pt x="0"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2"/>
          <p:cNvSpPr/>
          <p:nvPr/>
        </p:nvSpPr>
        <p:spPr>
          <a:xfrm>
            <a:off x="3016426" y="222022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2"/>
          <p:cNvSpPr/>
          <p:nvPr/>
        </p:nvSpPr>
        <p:spPr>
          <a:xfrm>
            <a:off x="1807487" y="2656925"/>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2"/>
          <p:cNvSpPr/>
          <p:nvPr/>
        </p:nvSpPr>
        <p:spPr>
          <a:xfrm>
            <a:off x="1759274" y="3086955"/>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2"/>
          <p:cNvSpPr/>
          <p:nvPr/>
        </p:nvSpPr>
        <p:spPr>
          <a:xfrm>
            <a:off x="1735189" y="358099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2"/>
          <p:cNvSpPr/>
          <p:nvPr/>
        </p:nvSpPr>
        <p:spPr>
          <a:xfrm>
            <a:off x="3953247" y="2657160"/>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8" name="Google Shape;8938;p72"/>
          <p:cNvGrpSpPr/>
          <p:nvPr/>
        </p:nvGrpSpPr>
        <p:grpSpPr>
          <a:xfrm>
            <a:off x="1229534" y="1312990"/>
            <a:ext cx="396931" cy="373147"/>
            <a:chOff x="-42804750" y="1949600"/>
            <a:chExt cx="337125" cy="316925"/>
          </a:xfrm>
        </p:grpSpPr>
        <p:sp>
          <p:nvSpPr>
            <p:cNvPr id="8939" name="Google Shape;8939;p7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72"/>
          <p:cNvGrpSpPr/>
          <p:nvPr/>
        </p:nvGrpSpPr>
        <p:grpSpPr>
          <a:xfrm>
            <a:off x="1292211" y="1765686"/>
            <a:ext cx="335706" cy="364258"/>
            <a:chOff x="-42778750" y="2320125"/>
            <a:chExt cx="285125" cy="309375"/>
          </a:xfrm>
        </p:grpSpPr>
        <p:sp>
          <p:nvSpPr>
            <p:cNvPr id="8943" name="Google Shape;8943;p7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72"/>
          <p:cNvGrpSpPr/>
          <p:nvPr/>
        </p:nvGrpSpPr>
        <p:grpSpPr>
          <a:xfrm>
            <a:off x="1269879" y="2212691"/>
            <a:ext cx="375591" cy="374678"/>
            <a:chOff x="-42796875" y="2680675"/>
            <a:chExt cx="319000" cy="318225"/>
          </a:xfrm>
        </p:grpSpPr>
        <p:sp>
          <p:nvSpPr>
            <p:cNvPr id="8946" name="Google Shape;8946;p7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1" name="Google Shape;8951;p72"/>
          <p:cNvSpPr/>
          <p:nvPr/>
        </p:nvSpPr>
        <p:spPr>
          <a:xfrm>
            <a:off x="3439644" y="1338604"/>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2"/>
          <p:cNvSpPr/>
          <p:nvPr/>
        </p:nvSpPr>
        <p:spPr>
          <a:xfrm>
            <a:off x="3459773" y="182007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2"/>
          <p:cNvSpPr/>
          <p:nvPr/>
        </p:nvSpPr>
        <p:spPr>
          <a:xfrm>
            <a:off x="3469303" y="222022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2"/>
          <p:cNvSpPr/>
          <p:nvPr/>
        </p:nvSpPr>
        <p:spPr>
          <a:xfrm>
            <a:off x="2230466" y="2656925"/>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5" name="Google Shape;8955;p72"/>
          <p:cNvGrpSpPr/>
          <p:nvPr/>
        </p:nvGrpSpPr>
        <p:grpSpPr>
          <a:xfrm>
            <a:off x="2168150" y="3090966"/>
            <a:ext cx="390426" cy="369586"/>
            <a:chOff x="-39055650" y="2315975"/>
            <a:chExt cx="331600" cy="313900"/>
          </a:xfrm>
        </p:grpSpPr>
        <p:sp>
          <p:nvSpPr>
            <p:cNvPr id="8956" name="Google Shape;8956;p7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8" name="Google Shape;8958;p72"/>
          <p:cNvSpPr/>
          <p:nvPr/>
        </p:nvSpPr>
        <p:spPr>
          <a:xfrm>
            <a:off x="2174857" y="360896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2"/>
          <p:cNvSpPr/>
          <p:nvPr/>
        </p:nvSpPr>
        <p:spPr>
          <a:xfrm>
            <a:off x="3995440" y="3076300"/>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0" name="Google Shape;8960;p72"/>
          <p:cNvGrpSpPr/>
          <p:nvPr/>
        </p:nvGrpSpPr>
        <p:grpSpPr>
          <a:xfrm>
            <a:off x="1659816" y="1313166"/>
            <a:ext cx="380241" cy="371793"/>
            <a:chOff x="-42430625" y="1949750"/>
            <a:chExt cx="322950" cy="315775"/>
          </a:xfrm>
        </p:grpSpPr>
        <p:sp>
          <p:nvSpPr>
            <p:cNvPr id="8961" name="Google Shape;8961;p7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5" name="Google Shape;8965;p72"/>
          <p:cNvSpPr/>
          <p:nvPr/>
        </p:nvSpPr>
        <p:spPr>
          <a:xfrm>
            <a:off x="1719036" y="1760733"/>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2"/>
          <p:cNvSpPr/>
          <p:nvPr/>
        </p:nvSpPr>
        <p:spPr>
          <a:xfrm>
            <a:off x="1696509" y="219317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2"/>
          <p:cNvSpPr/>
          <p:nvPr/>
        </p:nvSpPr>
        <p:spPr>
          <a:xfrm>
            <a:off x="3917021" y="1347405"/>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2"/>
          <p:cNvSpPr/>
          <p:nvPr/>
        </p:nvSpPr>
        <p:spPr>
          <a:xfrm>
            <a:off x="3936416" y="178669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2"/>
          <p:cNvSpPr/>
          <p:nvPr/>
        </p:nvSpPr>
        <p:spPr>
          <a:xfrm>
            <a:off x="3906859" y="221902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2"/>
          <p:cNvSpPr/>
          <p:nvPr/>
        </p:nvSpPr>
        <p:spPr>
          <a:xfrm>
            <a:off x="2616350" y="2653893"/>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1" name="Google Shape;8971;p72"/>
          <p:cNvGrpSpPr/>
          <p:nvPr/>
        </p:nvGrpSpPr>
        <p:grpSpPr>
          <a:xfrm>
            <a:off x="2623344" y="3089112"/>
            <a:ext cx="372824" cy="372058"/>
            <a:chOff x="-38686275" y="2314400"/>
            <a:chExt cx="316650" cy="316000"/>
          </a:xfrm>
        </p:grpSpPr>
        <p:sp>
          <p:nvSpPr>
            <p:cNvPr id="8972" name="Google Shape;8972;p7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4" name="Google Shape;8974;p72"/>
          <p:cNvGrpSpPr/>
          <p:nvPr/>
        </p:nvGrpSpPr>
        <p:grpSpPr>
          <a:xfrm>
            <a:off x="2621946" y="3581152"/>
            <a:ext cx="375620" cy="373736"/>
            <a:chOff x="-38686275" y="2682250"/>
            <a:chExt cx="319025" cy="317425"/>
          </a:xfrm>
        </p:grpSpPr>
        <p:sp>
          <p:nvSpPr>
            <p:cNvPr id="8975" name="Google Shape;8975;p7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72"/>
          <p:cNvGrpSpPr/>
          <p:nvPr/>
        </p:nvGrpSpPr>
        <p:grpSpPr>
          <a:xfrm>
            <a:off x="3940328" y="3579695"/>
            <a:ext cx="391368" cy="376650"/>
            <a:chOff x="-37534750" y="2668075"/>
            <a:chExt cx="332400" cy="319900"/>
          </a:xfrm>
        </p:grpSpPr>
        <p:sp>
          <p:nvSpPr>
            <p:cNvPr id="8978" name="Google Shape;8978;p7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0" name="Google Shape;8980;p72"/>
          <p:cNvSpPr/>
          <p:nvPr/>
        </p:nvSpPr>
        <p:spPr>
          <a:xfrm>
            <a:off x="2106751" y="1312408"/>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1" name="Google Shape;8981;p72"/>
          <p:cNvGrpSpPr/>
          <p:nvPr/>
        </p:nvGrpSpPr>
        <p:grpSpPr>
          <a:xfrm>
            <a:off x="2131694" y="1760829"/>
            <a:ext cx="375591" cy="374060"/>
            <a:chOff x="-42062025" y="2316000"/>
            <a:chExt cx="319000" cy="317700"/>
          </a:xfrm>
        </p:grpSpPr>
        <p:sp>
          <p:nvSpPr>
            <p:cNvPr id="8982" name="Google Shape;8982;p7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4" name="Google Shape;8984;p72"/>
          <p:cNvSpPr/>
          <p:nvPr/>
        </p:nvSpPr>
        <p:spPr>
          <a:xfrm>
            <a:off x="2135027" y="2192264"/>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5" name="Google Shape;8985;p72"/>
          <p:cNvGrpSpPr/>
          <p:nvPr/>
        </p:nvGrpSpPr>
        <p:grpSpPr>
          <a:xfrm>
            <a:off x="876569" y="2671933"/>
            <a:ext cx="330143" cy="368173"/>
            <a:chOff x="-40150450" y="1977325"/>
            <a:chExt cx="280400" cy="312700"/>
          </a:xfrm>
        </p:grpSpPr>
        <p:sp>
          <p:nvSpPr>
            <p:cNvPr id="8986" name="Google Shape;8986;p72"/>
            <p:cNvSpPr/>
            <p:nvPr/>
          </p:nvSpPr>
          <p:spPr>
            <a:xfrm>
              <a:off x="-40052800" y="2041125"/>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2"/>
            <p:cNvSpPr/>
            <p:nvPr/>
          </p:nvSpPr>
          <p:spPr>
            <a:xfrm>
              <a:off x="-39925200" y="2108075"/>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72"/>
          <p:cNvGrpSpPr/>
          <p:nvPr/>
        </p:nvGrpSpPr>
        <p:grpSpPr>
          <a:xfrm>
            <a:off x="870534" y="3131151"/>
            <a:ext cx="342211" cy="372824"/>
            <a:chOff x="-40160700" y="2339625"/>
            <a:chExt cx="290650" cy="316650"/>
          </a:xfrm>
        </p:grpSpPr>
        <p:sp>
          <p:nvSpPr>
            <p:cNvPr id="8991" name="Google Shape;8991;p7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72"/>
          <p:cNvGrpSpPr/>
          <p:nvPr/>
        </p:nvGrpSpPr>
        <p:grpSpPr>
          <a:xfrm>
            <a:off x="852359" y="3581608"/>
            <a:ext cx="375591" cy="372824"/>
            <a:chOff x="-40171725" y="2705875"/>
            <a:chExt cx="319000" cy="316650"/>
          </a:xfrm>
        </p:grpSpPr>
        <p:sp>
          <p:nvSpPr>
            <p:cNvPr id="8996" name="Google Shape;8996;p7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72"/>
          <p:cNvGrpSpPr/>
          <p:nvPr/>
        </p:nvGrpSpPr>
        <p:grpSpPr>
          <a:xfrm>
            <a:off x="3109957" y="2656064"/>
            <a:ext cx="272686" cy="373766"/>
            <a:chOff x="-38275925" y="1946600"/>
            <a:chExt cx="231600" cy="317450"/>
          </a:xfrm>
        </p:grpSpPr>
        <p:sp>
          <p:nvSpPr>
            <p:cNvPr id="8999" name="Google Shape;8999;p7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1" name="Google Shape;9001;p72"/>
          <p:cNvSpPr/>
          <p:nvPr/>
        </p:nvSpPr>
        <p:spPr>
          <a:xfrm>
            <a:off x="3057873" y="3087779"/>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2"/>
          <p:cNvSpPr/>
          <p:nvPr/>
        </p:nvSpPr>
        <p:spPr>
          <a:xfrm>
            <a:off x="3137950" y="358068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3" name="Google Shape;9003;p72"/>
          <p:cNvGrpSpPr/>
          <p:nvPr/>
        </p:nvGrpSpPr>
        <p:grpSpPr>
          <a:xfrm>
            <a:off x="2173841" y="4053505"/>
            <a:ext cx="382096" cy="371911"/>
            <a:chOff x="-37190575" y="1951325"/>
            <a:chExt cx="324525" cy="315875"/>
          </a:xfrm>
        </p:grpSpPr>
        <p:sp>
          <p:nvSpPr>
            <p:cNvPr id="9004" name="Google Shape;9004;p7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9" name="Google Shape;9009;p72"/>
          <p:cNvSpPr/>
          <p:nvPr/>
        </p:nvSpPr>
        <p:spPr>
          <a:xfrm>
            <a:off x="2541596" y="1310554"/>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0" name="Google Shape;9010;p72"/>
          <p:cNvGrpSpPr/>
          <p:nvPr/>
        </p:nvGrpSpPr>
        <p:grpSpPr>
          <a:xfrm>
            <a:off x="2574144" y="1839656"/>
            <a:ext cx="373736" cy="293055"/>
            <a:chOff x="-41694200" y="2382950"/>
            <a:chExt cx="317425" cy="248900"/>
          </a:xfrm>
        </p:grpSpPr>
        <p:sp>
          <p:nvSpPr>
            <p:cNvPr id="9011" name="Google Shape;9011;p7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72"/>
          <p:cNvGrpSpPr/>
          <p:nvPr/>
        </p:nvGrpSpPr>
        <p:grpSpPr>
          <a:xfrm>
            <a:off x="2570967" y="2192964"/>
            <a:ext cx="375591" cy="373766"/>
            <a:chOff x="-41695775" y="2683025"/>
            <a:chExt cx="319000" cy="317450"/>
          </a:xfrm>
        </p:grpSpPr>
        <p:sp>
          <p:nvSpPr>
            <p:cNvPr id="9014" name="Google Shape;9014;p7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72"/>
          <p:cNvGrpSpPr/>
          <p:nvPr/>
        </p:nvGrpSpPr>
        <p:grpSpPr>
          <a:xfrm>
            <a:off x="1313266" y="2685734"/>
            <a:ext cx="342211" cy="375620"/>
            <a:chOff x="-39792875" y="1971800"/>
            <a:chExt cx="290650" cy="319025"/>
          </a:xfrm>
        </p:grpSpPr>
        <p:sp>
          <p:nvSpPr>
            <p:cNvPr id="9018" name="Google Shape;9018;p7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0" name="Google Shape;9020;p72"/>
          <p:cNvSpPr/>
          <p:nvPr/>
        </p:nvSpPr>
        <p:spPr>
          <a:xfrm>
            <a:off x="1296433" y="3581387"/>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1" name="Google Shape;9021;p72"/>
          <p:cNvGrpSpPr/>
          <p:nvPr/>
        </p:nvGrpSpPr>
        <p:grpSpPr>
          <a:xfrm>
            <a:off x="3490328" y="2657918"/>
            <a:ext cx="383950" cy="372618"/>
            <a:chOff x="-37956150" y="1948175"/>
            <a:chExt cx="326100" cy="316475"/>
          </a:xfrm>
        </p:grpSpPr>
        <p:sp>
          <p:nvSpPr>
            <p:cNvPr id="9022" name="Google Shape;9022;p7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2"/>
            <p:cNvSpPr/>
            <p:nvPr/>
          </p:nvSpPr>
          <p:spPr>
            <a:xfrm>
              <a:off x="-37729300" y="2054500"/>
              <a:ext cx="25" cy="25"/>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72"/>
          <p:cNvGrpSpPr/>
          <p:nvPr/>
        </p:nvGrpSpPr>
        <p:grpSpPr>
          <a:xfrm>
            <a:off x="1323705" y="3133960"/>
            <a:ext cx="324609" cy="374825"/>
            <a:chOff x="-39783425" y="2337925"/>
            <a:chExt cx="275700" cy="318350"/>
          </a:xfrm>
        </p:grpSpPr>
        <p:sp>
          <p:nvSpPr>
            <p:cNvPr id="9026" name="Google Shape;9026;p7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72"/>
          <p:cNvGrpSpPr/>
          <p:nvPr/>
        </p:nvGrpSpPr>
        <p:grpSpPr>
          <a:xfrm>
            <a:off x="3497847" y="3165172"/>
            <a:ext cx="375620" cy="243015"/>
            <a:chOff x="-37953000" y="2379000"/>
            <a:chExt cx="319025" cy="206400"/>
          </a:xfrm>
        </p:grpSpPr>
        <p:sp>
          <p:nvSpPr>
            <p:cNvPr id="9029" name="Google Shape;9029;p7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4" name="Google Shape;9034;p72"/>
          <p:cNvSpPr/>
          <p:nvPr/>
        </p:nvSpPr>
        <p:spPr>
          <a:xfrm>
            <a:off x="3490950" y="358068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2"/>
          <p:cNvSpPr/>
          <p:nvPr/>
        </p:nvSpPr>
        <p:spPr>
          <a:xfrm>
            <a:off x="2669201" y="405256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2"/>
          <p:cNvSpPr txBox="1">
            <a:spLocks noGrp="1"/>
          </p:cNvSpPr>
          <p:nvPr>
            <p:ph type="title" idx="4294967295"/>
          </p:nvPr>
        </p:nvSpPr>
        <p:spPr>
          <a:xfrm>
            <a:off x="849675" y="511017"/>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Educational Icons</a:t>
            </a:r>
            <a:endParaRPr>
              <a:solidFill>
                <a:schemeClr val="lt1"/>
              </a:solidFill>
              <a:latin typeface="Arial"/>
              <a:ea typeface="Arial"/>
              <a:cs typeface="Arial"/>
              <a:sym typeface="Arial"/>
            </a:endParaRPr>
          </a:p>
        </p:txBody>
      </p:sp>
      <p:sp>
        <p:nvSpPr>
          <p:cNvPr id="9037" name="Google Shape;9037;p72"/>
          <p:cNvSpPr txBox="1">
            <a:spLocks noGrp="1"/>
          </p:cNvSpPr>
          <p:nvPr>
            <p:ph type="title" idx="4294967295"/>
          </p:nvPr>
        </p:nvSpPr>
        <p:spPr>
          <a:xfrm>
            <a:off x="4858400" y="511017"/>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Medical Icons</a:t>
            </a:r>
            <a:endParaRPr>
              <a:solidFill>
                <a:schemeClr val="lt1"/>
              </a:solidFill>
              <a:latin typeface="Arial"/>
              <a:ea typeface="Arial"/>
              <a:cs typeface="Arial"/>
              <a:sym typeface="Arial"/>
            </a:endParaRPr>
          </a:p>
        </p:txBody>
      </p:sp>
      <p:sp>
        <p:nvSpPr>
          <p:cNvPr id="9038" name="Google Shape;9038;p72"/>
          <p:cNvSpPr/>
          <p:nvPr/>
        </p:nvSpPr>
        <p:spPr>
          <a:xfrm>
            <a:off x="4856545" y="1355406"/>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9" name="Google Shape;9039;p72"/>
          <p:cNvGrpSpPr/>
          <p:nvPr/>
        </p:nvGrpSpPr>
        <p:grpSpPr>
          <a:xfrm>
            <a:off x="4855594" y="1782519"/>
            <a:ext cx="354107" cy="355063"/>
            <a:chOff x="-28467625" y="2331750"/>
            <a:chExt cx="296150" cy="296950"/>
          </a:xfrm>
        </p:grpSpPr>
        <p:sp>
          <p:nvSpPr>
            <p:cNvPr id="9040" name="Google Shape;9040;p72"/>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2"/>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72"/>
          <p:cNvGrpSpPr/>
          <p:nvPr/>
        </p:nvGrpSpPr>
        <p:grpSpPr>
          <a:xfrm>
            <a:off x="4869719" y="2225601"/>
            <a:ext cx="325858" cy="351327"/>
            <a:chOff x="-28461325" y="2701925"/>
            <a:chExt cx="272525" cy="293825"/>
          </a:xfrm>
        </p:grpSpPr>
        <p:sp>
          <p:nvSpPr>
            <p:cNvPr id="9043" name="Google Shape;9043;p72"/>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2"/>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2"/>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72"/>
          <p:cNvGrpSpPr/>
          <p:nvPr/>
        </p:nvGrpSpPr>
        <p:grpSpPr>
          <a:xfrm>
            <a:off x="7093910" y="1399238"/>
            <a:ext cx="354107" cy="226974"/>
            <a:chOff x="-26585200" y="2025375"/>
            <a:chExt cx="296150" cy="189825"/>
          </a:xfrm>
        </p:grpSpPr>
        <p:sp>
          <p:nvSpPr>
            <p:cNvPr id="9047" name="Google Shape;9047;p72"/>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2"/>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2"/>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2"/>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2"/>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72"/>
          <p:cNvGrpSpPr/>
          <p:nvPr/>
        </p:nvGrpSpPr>
        <p:grpSpPr>
          <a:xfrm>
            <a:off x="7094373" y="1783461"/>
            <a:ext cx="353180" cy="353180"/>
            <a:chOff x="-26584425" y="2340425"/>
            <a:chExt cx="295375" cy="295375"/>
          </a:xfrm>
        </p:grpSpPr>
        <p:sp>
          <p:nvSpPr>
            <p:cNvPr id="9053" name="Google Shape;9053;p72"/>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2"/>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2"/>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2"/>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2"/>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72"/>
          <p:cNvGrpSpPr/>
          <p:nvPr/>
        </p:nvGrpSpPr>
        <p:grpSpPr>
          <a:xfrm>
            <a:off x="7089202" y="2224555"/>
            <a:ext cx="363523" cy="353419"/>
            <a:chOff x="-26585200" y="2710400"/>
            <a:chExt cx="304025" cy="295575"/>
          </a:xfrm>
        </p:grpSpPr>
        <p:sp>
          <p:nvSpPr>
            <p:cNvPr id="9059" name="Google Shape;9059;p72"/>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2"/>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2"/>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2"/>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2"/>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2"/>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2"/>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2"/>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2"/>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2"/>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2"/>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2"/>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72"/>
          <p:cNvGrpSpPr/>
          <p:nvPr/>
        </p:nvGrpSpPr>
        <p:grpSpPr>
          <a:xfrm>
            <a:off x="5744337" y="2666033"/>
            <a:ext cx="354136" cy="353210"/>
            <a:chOff x="-24709875" y="1970225"/>
            <a:chExt cx="296175" cy="295400"/>
          </a:xfrm>
        </p:grpSpPr>
        <p:sp>
          <p:nvSpPr>
            <p:cNvPr id="9072" name="Google Shape;9072;p72"/>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2"/>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72"/>
          <p:cNvGrpSpPr/>
          <p:nvPr/>
        </p:nvGrpSpPr>
        <p:grpSpPr>
          <a:xfrm>
            <a:off x="5776352" y="3112911"/>
            <a:ext cx="290107" cy="354107"/>
            <a:chOff x="-24683100" y="2340425"/>
            <a:chExt cx="242625" cy="296150"/>
          </a:xfrm>
        </p:grpSpPr>
        <p:sp>
          <p:nvSpPr>
            <p:cNvPr id="9075" name="Google Shape;9075;p72"/>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2"/>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2"/>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2"/>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9" name="Google Shape;9079;p72"/>
          <p:cNvSpPr/>
          <p:nvPr/>
        </p:nvSpPr>
        <p:spPr>
          <a:xfrm>
            <a:off x="5776789" y="3554076"/>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0" name="Google Shape;9080;p72"/>
          <p:cNvGrpSpPr/>
          <p:nvPr/>
        </p:nvGrpSpPr>
        <p:grpSpPr>
          <a:xfrm>
            <a:off x="7982594" y="2666033"/>
            <a:ext cx="360713" cy="353210"/>
            <a:chOff x="-22881800" y="1971800"/>
            <a:chExt cx="301675" cy="295400"/>
          </a:xfrm>
        </p:grpSpPr>
        <p:sp>
          <p:nvSpPr>
            <p:cNvPr id="9081" name="Google Shape;9081;p72"/>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2"/>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2"/>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2"/>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2"/>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2"/>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7" name="Google Shape;9087;p72"/>
          <p:cNvSpPr/>
          <p:nvPr/>
        </p:nvSpPr>
        <p:spPr>
          <a:xfrm>
            <a:off x="5316091" y="1335633"/>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2"/>
          <p:cNvSpPr/>
          <p:nvPr/>
        </p:nvSpPr>
        <p:spPr>
          <a:xfrm>
            <a:off x="5294434" y="1783074"/>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9" name="Google Shape;9089;p72"/>
          <p:cNvGrpSpPr/>
          <p:nvPr/>
        </p:nvGrpSpPr>
        <p:grpSpPr>
          <a:xfrm>
            <a:off x="5358939" y="2224196"/>
            <a:ext cx="227930" cy="354136"/>
            <a:chOff x="-28043900" y="2701925"/>
            <a:chExt cx="190625" cy="296175"/>
          </a:xfrm>
        </p:grpSpPr>
        <p:sp>
          <p:nvSpPr>
            <p:cNvPr id="9090" name="Google Shape;9090;p72"/>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2"/>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2"/>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2"/>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2"/>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72"/>
          <p:cNvGrpSpPr/>
          <p:nvPr/>
        </p:nvGrpSpPr>
        <p:grpSpPr>
          <a:xfrm>
            <a:off x="7531805" y="1336135"/>
            <a:ext cx="354136" cy="353180"/>
            <a:chOff x="-26215025" y="1971025"/>
            <a:chExt cx="296175" cy="295375"/>
          </a:xfrm>
        </p:grpSpPr>
        <p:sp>
          <p:nvSpPr>
            <p:cNvPr id="9096" name="Google Shape;9096;p72"/>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2"/>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2"/>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2"/>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2"/>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2"/>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2"/>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2"/>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72"/>
          <p:cNvGrpSpPr/>
          <p:nvPr/>
        </p:nvGrpSpPr>
        <p:grpSpPr>
          <a:xfrm>
            <a:off x="7531327" y="1783924"/>
            <a:ext cx="355093" cy="352253"/>
            <a:chOff x="-26215825" y="2341200"/>
            <a:chExt cx="296975" cy="294600"/>
          </a:xfrm>
        </p:grpSpPr>
        <p:sp>
          <p:nvSpPr>
            <p:cNvPr id="9105" name="Google Shape;9105;p72"/>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2"/>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72"/>
          <p:cNvGrpSpPr/>
          <p:nvPr/>
        </p:nvGrpSpPr>
        <p:grpSpPr>
          <a:xfrm>
            <a:off x="7563357" y="2224674"/>
            <a:ext cx="291033" cy="353180"/>
            <a:chOff x="-26179575" y="2710600"/>
            <a:chExt cx="243400" cy="295375"/>
          </a:xfrm>
        </p:grpSpPr>
        <p:sp>
          <p:nvSpPr>
            <p:cNvPr id="9108" name="Google Shape;9108;p72"/>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2"/>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2"/>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1" name="Google Shape;9111;p72"/>
          <p:cNvGrpSpPr/>
          <p:nvPr/>
        </p:nvGrpSpPr>
        <p:grpSpPr>
          <a:xfrm>
            <a:off x="6202417" y="2666048"/>
            <a:ext cx="337187" cy="353180"/>
            <a:chOff x="-24328675" y="1971025"/>
            <a:chExt cx="282000" cy="295375"/>
          </a:xfrm>
        </p:grpSpPr>
        <p:sp>
          <p:nvSpPr>
            <p:cNvPr id="9112" name="Google Shape;9112;p72"/>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2"/>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72"/>
          <p:cNvGrpSpPr/>
          <p:nvPr/>
        </p:nvGrpSpPr>
        <p:grpSpPr>
          <a:xfrm>
            <a:off x="6204778" y="3113374"/>
            <a:ext cx="332464" cy="353180"/>
            <a:chOff x="-24330250" y="2340425"/>
            <a:chExt cx="278050" cy="295375"/>
          </a:xfrm>
        </p:grpSpPr>
        <p:sp>
          <p:nvSpPr>
            <p:cNvPr id="9115" name="Google Shape;9115;p72"/>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2"/>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2"/>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2"/>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2"/>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2"/>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2"/>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72"/>
          <p:cNvGrpSpPr/>
          <p:nvPr/>
        </p:nvGrpSpPr>
        <p:grpSpPr>
          <a:xfrm>
            <a:off x="6194420" y="3554587"/>
            <a:ext cx="353180" cy="353180"/>
            <a:chOff x="-24338900" y="2710600"/>
            <a:chExt cx="295375" cy="295375"/>
          </a:xfrm>
        </p:grpSpPr>
        <p:sp>
          <p:nvSpPr>
            <p:cNvPr id="9123" name="Google Shape;9123;p72"/>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2"/>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72"/>
          <p:cNvGrpSpPr/>
          <p:nvPr/>
        </p:nvGrpSpPr>
        <p:grpSpPr>
          <a:xfrm>
            <a:off x="7985419" y="3113972"/>
            <a:ext cx="355063" cy="351984"/>
            <a:chOff x="-22859750" y="2335900"/>
            <a:chExt cx="296950" cy="294375"/>
          </a:xfrm>
        </p:grpSpPr>
        <p:sp>
          <p:nvSpPr>
            <p:cNvPr id="9126" name="Google Shape;9126;p72"/>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2"/>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2"/>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72"/>
          <p:cNvGrpSpPr/>
          <p:nvPr/>
        </p:nvGrpSpPr>
        <p:grpSpPr>
          <a:xfrm>
            <a:off x="5764767" y="1336120"/>
            <a:ext cx="311749" cy="353210"/>
            <a:chOff x="-27710725" y="1959200"/>
            <a:chExt cx="260725" cy="295400"/>
          </a:xfrm>
        </p:grpSpPr>
        <p:sp>
          <p:nvSpPr>
            <p:cNvPr id="9130" name="Google Shape;9130;p72"/>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2"/>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72"/>
          <p:cNvGrpSpPr/>
          <p:nvPr/>
        </p:nvGrpSpPr>
        <p:grpSpPr>
          <a:xfrm>
            <a:off x="5742631" y="1844666"/>
            <a:ext cx="356020" cy="230770"/>
            <a:chOff x="-27728850" y="2382950"/>
            <a:chExt cx="297750" cy="193000"/>
          </a:xfrm>
        </p:grpSpPr>
        <p:sp>
          <p:nvSpPr>
            <p:cNvPr id="9133" name="Google Shape;9133;p72"/>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2"/>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2"/>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6" name="Google Shape;9136;p72"/>
          <p:cNvSpPr/>
          <p:nvPr/>
        </p:nvSpPr>
        <p:spPr>
          <a:xfrm>
            <a:off x="5743569" y="2230994"/>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2"/>
          <p:cNvSpPr/>
          <p:nvPr/>
        </p:nvSpPr>
        <p:spPr>
          <a:xfrm>
            <a:off x="7974417" y="1335633"/>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8" name="Google Shape;9138;p72"/>
          <p:cNvGrpSpPr/>
          <p:nvPr/>
        </p:nvGrpSpPr>
        <p:grpSpPr>
          <a:xfrm>
            <a:off x="7973975" y="1792877"/>
            <a:ext cx="354136" cy="334348"/>
            <a:chOff x="-25844850" y="2357750"/>
            <a:chExt cx="296175" cy="279625"/>
          </a:xfrm>
        </p:grpSpPr>
        <p:sp>
          <p:nvSpPr>
            <p:cNvPr id="9139" name="Google Shape;9139;p72"/>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2"/>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2"/>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2"/>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2"/>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2"/>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5" name="Google Shape;9145;p72"/>
          <p:cNvSpPr/>
          <p:nvPr/>
        </p:nvSpPr>
        <p:spPr>
          <a:xfrm>
            <a:off x="7972071" y="2224283"/>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6" name="Google Shape;9146;p72"/>
          <p:cNvGrpSpPr/>
          <p:nvPr/>
        </p:nvGrpSpPr>
        <p:grpSpPr>
          <a:xfrm>
            <a:off x="6702883" y="2666033"/>
            <a:ext cx="228887" cy="353210"/>
            <a:chOff x="-23917525" y="1970225"/>
            <a:chExt cx="191425" cy="295400"/>
          </a:xfrm>
        </p:grpSpPr>
        <p:sp>
          <p:nvSpPr>
            <p:cNvPr id="9147" name="Google Shape;9147;p72"/>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2"/>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2"/>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72"/>
          <p:cNvGrpSpPr/>
          <p:nvPr/>
        </p:nvGrpSpPr>
        <p:grpSpPr>
          <a:xfrm>
            <a:off x="6658164" y="3112911"/>
            <a:ext cx="318325" cy="354107"/>
            <a:chOff x="-23952175" y="2340425"/>
            <a:chExt cx="266225" cy="296150"/>
          </a:xfrm>
        </p:grpSpPr>
        <p:sp>
          <p:nvSpPr>
            <p:cNvPr id="9151" name="Google Shape;9151;p72"/>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2"/>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3" name="Google Shape;9153;p72"/>
          <p:cNvSpPr/>
          <p:nvPr/>
        </p:nvSpPr>
        <p:spPr>
          <a:xfrm>
            <a:off x="6631253" y="3554898"/>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4" name="Google Shape;9154;p72"/>
          <p:cNvGrpSpPr/>
          <p:nvPr/>
        </p:nvGrpSpPr>
        <p:grpSpPr>
          <a:xfrm>
            <a:off x="8043336" y="3553167"/>
            <a:ext cx="239230" cy="356020"/>
            <a:chOff x="-22811700" y="2700350"/>
            <a:chExt cx="200075" cy="297750"/>
          </a:xfrm>
        </p:grpSpPr>
        <p:sp>
          <p:nvSpPr>
            <p:cNvPr id="9155" name="Google Shape;9155;p72"/>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2"/>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2"/>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72"/>
          <p:cNvGrpSpPr/>
          <p:nvPr/>
        </p:nvGrpSpPr>
        <p:grpSpPr>
          <a:xfrm>
            <a:off x="6191787" y="1335656"/>
            <a:ext cx="355063" cy="354136"/>
            <a:chOff x="-27358650" y="1961575"/>
            <a:chExt cx="296950" cy="296175"/>
          </a:xfrm>
        </p:grpSpPr>
        <p:sp>
          <p:nvSpPr>
            <p:cNvPr id="9159" name="Google Shape;9159;p72"/>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2"/>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1" name="Google Shape;9161;p72"/>
          <p:cNvSpPr/>
          <p:nvPr/>
        </p:nvSpPr>
        <p:spPr>
          <a:xfrm>
            <a:off x="6233686" y="1783403"/>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2"/>
          <p:cNvSpPr/>
          <p:nvPr/>
        </p:nvSpPr>
        <p:spPr>
          <a:xfrm>
            <a:off x="6192255" y="2224163"/>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3" name="Google Shape;9163;p72"/>
          <p:cNvGrpSpPr/>
          <p:nvPr/>
        </p:nvGrpSpPr>
        <p:grpSpPr>
          <a:xfrm>
            <a:off x="7090357" y="2666048"/>
            <a:ext cx="354136" cy="353180"/>
            <a:chOff x="-23599325" y="1971025"/>
            <a:chExt cx="296175" cy="295375"/>
          </a:xfrm>
        </p:grpSpPr>
        <p:sp>
          <p:nvSpPr>
            <p:cNvPr id="9164" name="Google Shape;9164;p72"/>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2"/>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6" name="Google Shape;9166;p72"/>
          <p:cNvSpPr/>
          <p:nvPr/>
        </p:nvSpPr>
        <p:spPr>
          <a:xfrm>
            <a:off x="7091239" y="3112404"/>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2"/>
          <p:cNvSpPr/>
          <p:nvPr/>
        </p:nvSpPr>
        <p:spPr>
          <a:xfrm>
            <a:off x="7088877" y="3565376"/>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2"/>
          <p:cNvSpPr/>
          <p:nvPr/>
        </p:nvSpPr>
        <p:spPr>
          <a:xfrm>
            <a:off x="6191949" y="4047139"/>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9" name="Google Shape;9169;p72"/>
          <p:cNvGrpSpPr/>
          <p:nvPr/>
        </p:nvGrpSpPr>
        <p:grpSpPr>
          <a:xfrm>
            <a:off x="6634801" y="1335776"/>
            <a:ext cx="360713" cy="353897"/>
            <a:chOff x="-26993200" y="1961775"/>
            <a:chExt cx="301675" cy="295975"/>
          </a:xfrm>
        </p:grpSpPr>
        <p:sp>
          <p:nvSpPr>
            <p:cNvPr id="9170" name="Google Shape;9170;p72"/>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2"/>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2"/>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72"/>
          <p:cNvGrpSpPr/>
          <p:nvPr/>
        </p:nvGrpSpPr>
        <p:grpSpPr>
          <a:xfrm>
            <a:off x="6659761" y="1783461"/>
            <a:ext cx="310792" cy="353180"/>
            <a:chOff x="-26970350" y="2332550"/>
            <a:chExt cx="259925" cy="295375"/>
          </a:xfrm>
        </p:grpSpPr>
        <p:sp>
          <p:nvSpPr>
            <p:cNvPr id="9174" name="Google Shape;9174;p72"/>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2"/>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72"/>
          <p:cNvGrpSpPr/>
          <p:nvPr/>
        </p:nvGrpSpPr>
        <p:grpSpPr>
          <a:xfrm>
            <a:off x="6639046" y="2256226"/>
            <a:ext cx="352223" cy="290077"/>
            <a:chOff x="-26986100" y="2735800"/>
            <a:chExt cx="294575" cy="242600"/>
          </a:xfrm>
        </p:grpSpPr>
        <p:sp>
          <p:nvSpPr>
            <p:cNvPr id="9177" name="Google Shape;9177;p72"/>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2"/>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72"/>
          <p:cNvGrpSpPr/>
          <p:nvPr/>
        </p:nvGrpSpPr>
        <p:grpSpPr>
          <a:xfrm>
            <a:off x="7538093" y="2665569"/>
            <a:ext cx="355063" cy="354136"/>
            <a:chOff x="-23229925" y="1970225"/>
            <a:chExt cx="296950" cy="296175"/>
          </a:xfrm>
        </p:grpSpPr>
        <p:sp>
          <p:nvSpPr>
            <p:cNvPr id="9180" name="Google Shape;9180;p72"/>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2"/>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2"/>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2"/>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72"/>
          <p:cNvGrpSpPr/>
          <p:nvPr/>
        </p:nvGrpSpPr>
        <p:grpSpPr>
          <a:xfrm>
            <a:off x="7580466" y="3112432"/>
            <a:ext cx="270318" cy="355063"/>
            <a:chOff x="-23177950" y="2340425"/>
            <a:chExt cx="226075" cy="296950"/>
          </a:xfrm>
        </p:grpSpPr>
        <p:sp>
          <p:nvSpPr>
            <p:cNvPr id="9185" name="Google Shape;9185;p72"/>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2"/>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72"/>
          <p:cNvGrpSpPr/>
          <p:nvPr/>
        </p:nvGrpSpPr>
        <p:grpSpPr>
          <a:xfrm>
            <a:off x="7538556" y="3554109"/>
            <a:ext cx="354136" cy="354136"/>
            <a:chOff x="-23229150" y="2710600"/>
            <a:chExt cx="296175" cy="296175"/>
          </a:xfrm>
        </p:grpSpPr>
        <p:sp>
          <p:nvSpPr>
            <p:cNvPr id="9188" name="Google Shape;9188;p72"/>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2"/>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0" name="Google Shape;9190;p72"/>
          <p:cNvSpPr/>
          <p:nvPr/>
        </p:nvSpPr>
        <p:spPr>
          <a:xfrm>
            <a:off x="6640549" y="4047621"/>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2"/>
          <p:cNvSpPr/>
          <p:nvPr/>
        </p:nvSpPr>
        <p:spPr>
          <a:xfrm>
            <a:off x="4873479" y="2666487"/>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2" name="Google Shape;9192;p72"/>
          <p:cNvGrpSpPr/>
          <p:nvPr/>
        </p:nvGrpSpPr>
        <p:grpSpPr>
          <a:xfrm>
            <a:off x="4855631" y="3123732"/>
            <a:ext cx="356946" cy="332464"/>
            <a:chOff x="-25477800" y="2357750"/>
            <a:chExt cx="298525" cy="278050"/>
          </a:xfrm>
        </p:grpSpPr>
        <p:sp>
          <p:nvSpPr>
            <p:cNvPr id="9193" name="Google Shape;9193;p72"/>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2"/>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5" name="Google Shape;9195;p72"/>
          <p:cNvSpPr/>
          <p:nvPr/>
        </p:nvSpPr>
        <p:spPr>
          <a:xfrm>
            <a:off x="4857009" y="3554480"/>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2"/>
          <p:cNvSpPr/>
          <p:nvPr/>
        </p:nvSpPr>
        <p:spPr>
          <a:xfrm>
            <a:off x="5298694" y="2666024"/>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7" name="Google Shape;9197;p72"/>
          <p:cNvGrpSpPr/>
          <p:nvPr/>
        </p:nvGrpSpPr>
        <p:grpSpPr>
          <a:xfrm>
            <a:off x="5298265" y="3112911"/>
            <a:ext cx="353180" cy="354107"/>
            <a:chOff x="-25104475" y="2340425"/>
            <a:chExt cx="295375" cy="296150"/>
          </a:xfrm>
        </p:grpSpPr>
        <p:sp>
          <p:nvSpPr>
            <p:cNvPr id="9198" name="Google Shape;9198;p72"/>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2"/>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2"/>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2"/>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2"/>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2"/>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2"/>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2"/>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2"/>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7" name="Google Shape;9207;p72"/>
          <p:cNvSpPr/>
          <p:nvPr/>
        </p:nvSpPr>
        <p:spPr>
          <a:xfrm>
            <a:off x="5296811" y="3599288"/>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11"/>
        <p:cNvGrpSpPr/>
        <p:nvPr/>
      </p:nvGrpSpPr>
      <p:grpSpPr>
        <a:xfrm>
          <a:off x="0" y="0"/>
          <a:ext cx="0" cy="0"/>
          <a:chOff x="0" y="0"/>
          <a:chExt cx="0" cy="0"/>
        </a:xfrm>
      </p:grpSpPr>
      <p:sp>
        <p:nvSpPr>
          <p:cNvPr id="9212" name="Google Shape;9212;p73"/>
          <p:cNvSpPr txBox="1">
            <a:spLocks noGrp="1"/>
          </p:cNvSpPr>
          <p:nvPr>
            <p:ph type="title" idx="4294967295"/>
          </p:nvPr>
        </p:nvSpPr>
        <p:spPr>
          <a:xfrm>
            <a:off x="849675"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Business Icons</a:t>
            </a:r>
            <a:endParaRPr>
              <a:solidFill>
                <a:schemeClr val="lt1"/>
              </a:solidFill>
              <a:latin typeface="Arial"/>
              <a:ea typeface="Arial"/>
              <a:cs typeface="Arial"/>
              <a:sym typeface="Arial"/>
            </a:endParaRPr>
          </a:p>
        </p:txBody>
      </p:sp>
      <p:sp>
        <p:nvSpPr>
          <p:cNvPr id="9213" name="Google Shape;9213;p73"/>
          <p:cNvSpPr txBox="1">
            <a:spLocks noGrp="1"/>
          </p:cNvSpPr>
          <p:nvPr>
            <p:ph type="title" idx="4294967295"/>
          </p:nvPr>
        </p:nvSpPr>
        <p:spPr>
          <a:xfrm>
            <a:off x="4858400"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Teamwork Icons</a:t>
            </a:r>
            <a:endParaRPr>
              <a:solidFill>
                <a:schemeClr val="lt1"/>
              </a:solidFill>
              <a:latin typeface="Arial"/>
              <a:ea typeface="Arial"/>
              <a:cs typeface="Arial"/>
              <a:sym typeface="Arial"/>
            </a:endParaRPr>
          </a:p>
        </p:txBody>
      </p:sp>
      <p:grpSp>
        <p:nvGrpSpPr>
          <p:cNvPr id="9214" name="Google Shape;9214;p73"/>
          <p:cNvGrpSpPr/>
          <p:nvPr/>
        </p:nvGrpSpPr>
        <p:grpSpPr>
          <a:xfrm>
            <a:off x="854368" y="1313920"/>
            <a:ext cx="366269" cy="366240"/>
            <a:chOff x="-65131525" y="1914325"/>
            <a:chExt cx="316650" cy="316625"/>
          </a:xfrm>
        </p:grpSpPr>
        <p:sp>
          <p:nvSpPr>
            <p:cNvPr id="9215" name="Google Shape;9215;p73"/>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3"/>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73"/>
          <p:cNvGrpSpPr/>
          <p:nvPr/>
        </p:nvGrpSpPr>
        <p:grpSpPr>
          <a:xfrm>
            <a:off x="854368" y="1794207"/>
            <a:ext cx="366269" cy="366269"/>
            <a:chOff x="-65131525" y="2281350"/>
            <a:chExt cx="316650" cy="316650"/>
          </a:xfrm>
        </p:grpSpPr>
        <p:sp>
          <p:nvSpPr>
            <p:cNvPr id="9218" name="Google Shape;9218;p73"/>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3"/>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73"/>
          <p:cNvGrpSpPr/>
          <p:nvPr/>
        </p:nvGrpSpPr>
        <p:grpSpPr>
          <a:xfrm>
            <a:off x="857564" y="2259206"/>
            <a:ext cx="359878" cy="367165"/>
            <a:chOff x="-65129950" y="2646800"/>
            <a:chExt cx="311125" cy="317425"/>
          </a:xfrm>
        </p:grpSpPr>
        <p:sp>
          <p:nvSpPr>
            <p:cNvPr id="9221" name="Google Shape;9221;p73"/>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3"/>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73"/>
          <p:cNvGrpSpPr/>
          <p:nvPr/>
        </p:nvGrpSpPr>
        <p:grpSpPr>
          <a:xfrm>
            <a:off x="3060897" y="1312532"/>
            <a:ext cx="368987" cy="369016"/>
            <a:chOff x="-63252250" y="1930850"/>
            <a:chExt cx="319000" cy="319025"/>
          </a:xfrm>
        </p:grpSpPr>
        <p:sp>
          <p:nvSpPr>
            <p:cNvPr id="9224" name="Google Shape;9224;p73"/>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3"/>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6" name="Google Shape;9226;p73"/>
          <p:cNvSpPr/>
          <p:nvPr/>
        </p:nvSpPr>
        <p:spPr>
          <a:xfrm>
            <a:off x="3052893" y="17933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7" name="Google Shape;9227;p73"/>
          <p:cNvGrpSpPr/>
          <p:nvPr/>
        </p:nvGrpSpPr>
        <p:grpSpPr>
          <a:xfrm>
            <a:off x="3061808" y="2258743"/>
            <a:ext cx="367165" cy="368091"/>
            <a:chOff x="-63250675" y="2664125"/>
            <a:chExt cx="317425" cy="318225"/>
          </a:xfrm>
        </p:grpSpPr>
        <p:sp>
          <p:nvSpPr>
            <p:cNvPr id="9228" name="Google Shape;9228;p73"/>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3"/>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73"/>
          <p:cNvGrpSpPr/>
          <p:nvPr/>
        </p:nvGrpSpPr>
        <p:grpSpPr>
          <a:xfrm>
            <a:off x="1738471" y="2735150"/>
            <a:ext cx="363522" cy="361266"/>
            <a:chOff x="-61354075" y="1940500"/>
            <a:chExt cx="314275" cy="312325"/>
          </a:xfrm>
        </p:grpSpPr>
        <p:sp>
          <p:nvSpPr>
            <p:cNvPr id="9231" name="Google Shape;9231;p73"/>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3"/>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3"/>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3"/>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73"/>
          <p:cNvGrpSpPr/>
          <p:nvPr/>
        </p:nvGrpSpPr>
        <p:grpSpPr>
          <a:xfrm>
            <a:off x="1737098" y="3183702"/>
            <a:ext cx="366269" cy="336195"/>
            <a:chOff x="-61354875" y="2322300"/>
            <a:chExt cx="316650" cy="290650"/>
          </a:xfrm>
        </p:grpSpPr>
        <p:sp>
          <p:nvSpPr>
            <p:cNvPr id="9236" name="Google Shape;9236;p73"/>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3"/>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3"/>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3"/>
          <p:cNvGrpSpPr/>
          <p:nvPr/>
        </p:nvGrpSpPr>
        <p:grpSpPr>
          <a:xfrm>
            <a:off x="1737098" y="3611266"/>
            <a:ext cx="366269" cy="366269"/>
            <a:chOff x="-61354875" y="2671225"/>
            <a:chExt cx="316650" cy="316650"/>
          </a:xfrm>
        </p:grpSpPr>
        <p:sp>
          <p:nvSpPr>
            <p:cNvPr id="9240" name="Google Shape;9240;p73"/>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3"/>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3"/>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3"/>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3"/>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73"/>
          <p:cNvGrpSpPr/>
          <p:nvPr/>
        </p:nvGrpSpPr>
        <p:grpSpPr>
          <a:xfrm>
            <a:off x="3952502" y="2731001"/>
            <a:ext cx="368987" cy="369566"/>
            <a:chOff x="-59502375" y="1904375"/>
            <a:chExt cx="319000" cy="319500"/>
          </a:xfrm>
        </p:grpSpPr>
        <p:sp>
          <p:nvSpPr>
            <p:cNvPr id="9246" name="Google Shape;9246;p73"/>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3"/>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3"/>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73"/>
          <p:cNvGrpSpPr/>
          <p:nvPr/>
        </p:nvGrpSpPr>
        <p:grpSpPr>
          <a:xfrm>
            <a:off x="1298621" y="1315207"/>
            <a:ext cx="368987" cy="363666"/>
            <a:chOff x="-64774725" y="1916550"/>
            <a:chExt cx="319000" cy="314400"/>
          </a:xfrm>
        </p:grpSpPr>
        <p:sp>
          <p:nvSpPr>
            <p:cNvPr id="9250" name="Google Shape;9250;p73"/>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3"/>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2" name="Google Shape;9252;p73"/>
          <p:cNvGrpSpPr/>
          <p:nvPr/>
        </p:nvGrpSpPr>
        <p:grpSpPr>
          <a:xfrm>
            <a:off x="1299979" y="1792386"/>
            <a:ext cx="366269" cy="369913"/>
            <a:chOff x="-64764500" y="2280550"/>
            <a:chExt cx="316650" cy="319800"/>
          </a:xfrm>
        </p:grpSpPr>
        <p:sp>
          <p:nvSpPr>
            <p:cNvPr id="9253" name="Google Shape;9253;p73"/>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3"/>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5" name="Google Shape;9255;p73"/>
          <p:cNvSpPr/>
          <p:nvPr/>
        </p:nvSpPr>
        <p:spPr>
          <a:xfrm>
            <a:off x="1316753" y="22596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6" name="Google Shape;9256;p73"/>
          <p:cNvGrpSpPr/>
          <p:nvPr/>
        </p:nvGrpSpPr>
        <p:grpSpPr>
          <a:xfrm>
            <a:off x="3512023" y="1352163"/>
            <a:ext cx="365344" cy="289753"/>
            <a:chOff x="-62882850" y="1999375"/>
            <a:chExt cx="315850" cy="250500"/>
          </a:xfrm>
        </p:grpSpPr>
        <p:sp>
          <p:nvSpPr>
            <p:cNvPr id="9257" name="Google Shape;9257;p73"/>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3"/>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73"/>
          <p:cNvGrpSpPr/>
          <p:nvPr/>
        </p:nvGrpSpPr>
        <p:grpSpPr>
          <a:xfrm>
            <a:off x="3503362" y="1793745"/>
            <a:ext cx="382665" cy="367194"/>
            <a:chOff x="-62890750" y="2296300"/>
            <a:chExt cx="330825" cy="317450"/>
          </a:xfrm>
        </p:grpSpPr>
        <p:sp>
          <p:nvSpPr>
            <p:cNvPr id="9260" name="Google Shape;9260;p73"/>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3"/>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3"/>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73"/>
          <p:cNvGrpSpPr/>
          <p:nvPr/>
        </p:nvGrpSpPr>
        <p:grpSpPr>
          <a:xfrm>
            <a:off x="3512023" y="2259206"/>
            <a:ext cx="365344" cy="367165"/>
            <a:chOff x="-62882850" y="2664925"/>
            <a:chExt cx="315850" cy="317425"/>
          </a:xfrm>
        </p:grpSpPr>
        <p:sp>
          <p:nvSpPr>
            <p:cNvPr id="9264" name="Google Shape;9264;p73"/>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3"/>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6" name="Google Shape;9266;p73"/>
          <p:cNvSpPr/>
          <p:nvPr/>
        </p:nvSpPr>
        <p:spPr>
          <a:xfrm>
            <a:off x="2175712" y="27335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7" name="Google Shape;9267;p73"/>
          <p:cNvGrpSpPr/>
          <p:nvPr/>
        </p:nvGrpSpPr>
        <p:grpSpPr>
          <a:xfrm>
            <a:off x="2183172" y="3171846"/>
            <a:ext cx="366269" cy="359907"/>
            <a:chOff x="-60988625" y="2310475"/>
            <a:chExt cx="316650" cy="311150"/>
          </a:xfrm>
        </p:grpSpPr>
        <p:sp>
          <p:nvSpPr>
            <p:cNvPr id="9268" name="Google Shape;9268;p73"/>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3"/>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3"/>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3"/>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3"/>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3"/>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73"/>
          <p:cNvGrpSpPr/>
          <p:nvPr/>
        </p:nvGrpSpPr>
        <p:grpSpPr>
          <a:xfrm>
            <a:off x="2183634" y="3610009"/>
            <a:ext cx="365344" cy="368785"/>
            <a:chOff x="-60987050" y="2671400"/>
            <a:chExt cx="315850" cy="318825"/>
          </a:xfrm>
        </p:grpSpPr>
        <p:sp>
          <p:nvSpPr>
            <p:cNvPr id="9275" name="Google Shape;9275;p73"/>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3"/>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7" name="Google Shape;9277;p73"/>
          <p:cNvGrpSpPr/>
          <p:nvPr/>
        </p:nvGrpSpPr>
        <p:grpSpPr>
          <a:xfrm>
            <a:off x="3952500" y="3172771"/>
            <a:ext cx="368987" cy="358056"/>
            <a:chOff x="-59481900" y="2290800"/>
            <a:chExt cx="319000" cy="309550"/>
          </a:xfrm>
        </p:grpSpPr>
        <p:sp>
          <p:nvSpPr>
            <p:cNvPr id="9278" name="Google Shape;9278;p73"/>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3"/>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3"/>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3"/>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3"/>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3"/>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73"/>
          <p:cNvGrpSpPr/>
          <p:nvPr/>
        </p:nvGrpSpPr>
        <p:grpSpPr>
          <a:xfrm>
            <a:off x="1741805" y="1313544"/>
            <a:ext cx="368987" cy="366992"/>
            <a:chOff x="-64401400" y="1914475"/>
            <a:chExt cx="319000" cy="317275"/>
          </a:xfrm>
        </p:grpSpPr>
        <p:sp>
          <p:nvSpPr>
            <p:cNvPr id="9285" name="Google Shape;9285;p73"/>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3"/>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3"/>
            <p:cNvSpPr/>
            <p:nvPr/>
          </p:nvSpPr>
          <p:spPr>
            <a:xfrm>
              <a:off x="-64212375" y="2210450"/>
              <a:ext cx="5525" cy="25"/>
            </a:xfrm>
            <a:custGeom>
              <a:avLst/>
              <a:gdLst/>
              <a:ahLst/>
              <a:cxnLst/>
              <a:rect l="l" t="t" r="r" b="b"/>
              <a:pathLst>
                <a:path w="221" h="1" extrusionOk="0">
                  <a:moveTo>
                    <a:pt x="1" y="1"/>
                  </a:moveTo>
                  <a:lnTo>
                    <a:pt x="221"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73"/>
          <p:cNvGrpSpPr/>
          <p:nvPr/>
        </p:nvGrpSpPr>
        <p:grpSpPr>
          <a:xfrm>
            <a:off x="1806493" y="1794583"/>
            <a:ext cx="239610" cy="365517"/>
            <a:chOff x="-64343900" y="2282125"/>
            <a:chExt cx="207150" cy="316000"/>
          </a:xfrm>
        </p:grpSpPr>
        <p:sp>
          <p:nvSpPr>
            <p:cNvPr id="9289" name="Google Shape;9289;p73"/>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3"/>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1" name="Google Shape;9291;p73"/>
          <p:cNvSpPr/>
          <p:nvPr/>
        </p:nvSpPr>
        <p:spPr>
          <a:xfrm>
            <a:off x="1736288" y="22578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2" name="Google Shape;9292;p73"/>
          <p:cNvGrpSpPr/>
          <p:nvPr/>
        </p:nvGrpSpPr>
        <p:grpSpPr>
          <a:xfrm>
            <a:off x="3986941" y="1313804"/>
            <a:ext cx="318873" cy="366471"/>
            <a:chOff x="-62496925" y="1931475"/>
            <a:chExt cx="275675" cy="316825"/>
          </a:xfrm>
        </p:grpSpPr>
        <p:sp>
          <p:nvSpPr>
            <p:cNvPr id="9293" name="Google Shape;9293;p73"/>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3"/>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3"/>
          <p:cNvGrpSpPr/>
          <p:nvPr/>
        </p:nvGrpSpPr>
        <p:grpSpPr>
          <a:xfrm>
            <a:off x="3963691" y="1793629"/>
            <a:ext cx="365373" cy="367426"/>
            <a:chOff x="-62516625" y="2297875"/>
            <a:chExt cx="315875" cy="317650"/>
          </a:xfrm>
        </p:grpSpPr>
        <p:sp>
          <p:nvSpPr>
            <p:cNvPr id="9296" name="Google Shape;9296;p73"/>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3"/>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73"/>
          <p:cNvGrpSpPr/>
          <p:nvPr/>
        </p:nvGrpSpPr>
        <p:grpSpPr>
          <a:xfrm>
            <a:off x="3962332" y="2275588"/>
            <a:ext cx="368091" cy="334402"/>
            <a:chOff x="-62518200" y="2692475"/>
            <a:chExt cx="318225" cy="289100"/>
          </a:xfrm>
        </p:grpSpPr>
        <p:sp>
          <p:nvSpPr>
            <p:cNvPr id="9299" name="Google Shape;9299;p73"/>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3"/>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73"/>
          <p:cNvGrpSpPr/>
          <p:nvPr/>
        </p:nvGrpSpPr>
        <p:grpSpPr>
          <a:xfrm>
            <a:off x="2648986" y="2733112"/>
            <a:ext cx="309793" cy="365344"/>
            <a:chOff x="-60597975" y="1939525"/>
            <a:chExt cx="267825" cy="315850"/>
          </a:xfrm>
        </p:grpSpPr>
        <p:sp>
          <p:nvSpPr>
            <p:cNvPr id="9302" name="Google Shape;9302;p73"/>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3"/>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3"/>
          <p:cNvGrpSpPr/>
          <p:nvPr/>
        </p:nvGrpSpPr>
        <p:grpSpPr>
          <a:xfrm>
            <a:off x="2619389" y="3167537"/>
            <a:ext cx="368987" cy="368525"/>
            <a:chOff x="-60620800" y="2304600"/>
            <a:chExt cx="319000" cy="318600"/>
          </a:xfrm>
        </p:grpSpPr>
        <p:sp>
          <p:nvSpPr>
            <p:cNvPr id="9305" name="Google Shape;9305;p73"/>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3"/>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3"/>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73"/>
          <p:cNvGrpSpPr/>
          <p:nvPr/>
        </p:nvGrpSpPr>
        <p:grpSpPr>
          <a:xfrm>
            <a:off x="2620748" y="3663188"/>
            <a:ext cx="366269" cy="262426"/>
            <a:chOff x="-60621600" y="2716100"/>
            <a:chExt cx="316650" cy="226875"/>
          </a:xfrm>
        </p:grpSpPr>
        <p:sp>
          <p:nvSpPr>
            <p:cNvPr id="9309" name="Google Shape;9309;p73"/>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3"/>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73"/>
          <p:cNvGrpSpPr/>
          <p:nvPr/>
        </p:nvGrpSpPr>
        <p:grpSpPr>
          <a:xfrm>
            <a:off x="3957965" y="3611281"/>
            <a:ext cx="358056" cy="366240"/>
            <a:chOff x="-59475600" y="2658625"/>
            <a:chExt cx="309550" cy="316625"/>
          </a:xfrm>
        </p:grpSpPr>
        <p:sp>
          <p:nvSpPr>
            <p:cNvPr id="9312" name="Google Shape;9312;p73"/>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3"/>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3"/>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3"/>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3"/>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3"/>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3"/>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9" name="Google Shape;9319;p73"/>
          <p:cNvSpPr/>
          <p:nvPr/>
        </p:nvSpPr>
        <p:spPr>
          <a:xfrm>
            <a:off x="2175657" y="13143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3"/>
          <p:cNvSpPr/>
          <p:nvPr/>
        </p:nvSpPr>
        <p:spPr>
          <a:xfrm>
            <a:off x="2203001" y="17928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1" name="Google Shape;9321;p73"/>
          <p:cNvGrpSpPr/>
          <p:nvPr/>
        </p:nvGrpSpPr>
        <p:grpSpPr>
          <a:xfrm>
            <a:off x="2233086" y="2259206"/>
            <a:ext cx="263294" cy="367165"/>
            <a:chOff x="-63987100" y="2646800"/>
            <a:chExt cx="227625" cy="317425"/>
          </a:xfrm>
        </p:grpSpPr>
        <p:sp>
          <p:nvSpPr>
            <p:cNvPr id="9322" name="Google Shape;9322;p73"/>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3"/>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73"/>
          <p:cNvGrpSpPr/>
          <p:nvPr/>
        </p:nvGrpSpPr>
        <p:grpSpPr>
          <a:xfrm>
            <a:off x="852428" y="2730827"/>
            <a:ext cx="358056" cy="369913"/>
            <a:chOff x="-62148000" y="1930075"/>
            <a:chExt cx="309550" cy="319800"/>
          </a:xfrm>
        </p:grpSpPr>
        <p:sp>
          <p:nvSpPr>
            <p:cNvPr id="9325" name="Google Shape;9325;p73"/>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3"/>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73"/>
          <p:cNvGrpSpPr/>
          <p:nvPr/>
        </p:nvGrpSpPr>
        <p:grpSpPr>
          <a:xfrm>
            <a:off x="849695" y="3169113"/>
            <a:ext cx="363522" cy="365373"/>
            <a:chOff x="-62150375" y="2297875"/>
            <a:chExt cx="314275" cy="315875"/>
          </a:xfrm>
        </p:grpSpPr>
        <p:sp>
          <p:nvSpPr>
            <p:cNvPr id="9328" name="Google Shape;9328;p73"/>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3"/>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3"/>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3"/>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3"/>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73"/>
          <p:cNvGrpSpPr/>
          <p:nvPr/>
        </p:nvGrpSpPr>
        <p:grpSpPr>
          <a:xfrm>
            <a:off x="848322" y="3610356"/>
            <a:ext cx="366269" cy="368091"/>
            <a:chOff x="-62150375" y="2664925"/>
            <a:chExt cx="316650" cy="318225"/>
          </a:xfrm>
        </p:grpSpPr>
        <p:sp>
          <p:nvSpPr>
            <p:cNvPr id="9334" name="Google Shape;9334;p73"/>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3"/>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3"/>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3"/>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73"/>
          <p:cNvGrpSpPr/>
          <p:nvPr/>
        </p:nvGrpSpPr>
        <p:grpSpPr>
          <a:xfrm>
            <a:off x="3065911" y="2731333"/>
            <a:ext cx="367165" cy="368901"/>
            <a:chOff x="-60254550" y="1938025"/>
            <a:chExt cx="317425" cy="318925"/>
          </a:xfrm>
        </p:grpSpPr>
        <p:sp>
          <p:nvSpPr>
            <p:cNvPr id="9339" name="Google Shape;9339;p73"/>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3"/>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3"/>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3"/>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3"/>
          <p:cNvGrpSpPr/>
          <p:nvPr/>
        </p:nvGrpSpPr>
        <p:grpSpPr>
          <a:xfrm>
            <a:off x="3094149" y="3609907"/>
            <a:ext cx="310690" cy="368987"/>
            <a:chOff x="-60232500" y="2671225"/>
            <a:chExt cx="268600" cy="319000"/>
          </a:xfrm>
        </p:grpSpPr>
        <p:sp>
          <p:nvSpPr>
            <p:cNvPr id="9344" name="Google Shape;9344;p73"/>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3"/>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3"/>
          <p:cNvGrpSpPr/>
          <p:nvPr/>
        </p:nvGrpSpPr>
        <p:grpSpPr>
          <a:xfrm>
            <a:off x="2179643" y="4058541"/>
            <a:ext cx="365373" cy="368987"/>
            <a:chOff x="-59100700" y="1911950"/>
            <a:chExt cx="315875" cy="319000"/>
          </a:xfrm>
        </p:grpSpPr>
        <p:sp>
          <p:nvSpPr>
            <p:cNvPr id="9347" name="Google Shape;9347;p73"/>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3"/>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3"/>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3"/>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3"/>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3"/>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3"/>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3"/>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3"/>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3"/>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73"/>
          <p:cNvGrpSpPr/>
          <p:nvPr/>
        </p:nvGrpSpPr>
        <p:grpSpPr>
          <a:xfrm>
            <a:off x="2621810" y="1314021"/>
            <a:ext cx="379918" cy="366038"/>
            <a:chOff x="-63665750" y="1914325"/>
            <a:chExt cx="328450" cy="316450"/>
          </a:xfrm>
        </p:grpSpPr>
        <p:sp>
          <p:nvSpPr>
            <p:cNvPr id="9358" name="Google Shape;9358;p73"/>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3"/>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73"/>
          <p:cNvGrpSpPr/>
          <p:nvPr/>
        </p:nvGrpSpPr>
        <p:grpSpPr>
          <a:xfrm>
            <a:off x="2626814" y="1793065"/>
            <a:ext cx="369913" cy="368554"/>
            <a:chOff x="-63666550" y="2278975"/>
            <a:chExt cx="319800" cy="318625"/>
          </a:xfrm>
        </p:grpSpPr>
        <p:sp>
          <p:nvSpPr>
            <p:cNvPr id="9361" name="Google Shape;9361;p73"/>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3"/>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73"/>
          <p:cNvGrpSpPr/>
          <p:nvPr/>
        </p:nvGrpSpPr>
        <p:grpSpPr>
          <a:xfrm>
            <a:off x="2624081" y="2259090"/>
            <a:ext cx="375378" cy="367397"/>
            <a:chOff x="-63669700" y="2646600"/>
            <a:chExt cx="324525" cy="317625"/>
          </a:xfrm>
        </p:grpSpPr>
        <p:sp>
          <p:nvSpPr>
            <p:cNvPr id="9364" name="Google Shape;9364;p73"/>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3"/>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73"/>
          <p:cNvGrpSpPr/>
          <p:nvPr/>
        </p:nvGrpSpPr>
        <p:grpSpPr>
          <a:xfrm>
            <a:off x="1286361" y="2732418"/>
            <a:ext cx="366269" cy="366732"/>
            <a:chOff x="-61784125" y="1931250"/>
            <a:chExt cx="316650" cy="317050"/>
          </a:xfrm>
        </p:grpSpPr>
        <p:sp>
          <p:nvSpPr>
            <p:cNvPr id="9367" name="Google Shape;9367;p73"/>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3"/>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3"/>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3"/>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73"/>
          <p:cNvGrpSpPr/>
          <p:nvPr/>
        </p:nvGrpSpPr>
        <p:grpSpPr>
          <a:xfrm>
            <a:off x="1286360" y="3168665"/>
            <a:ext cx="366269" cy="366269"/>
            <a:chOff x="-61783350" y="2297100"/>
            <a:chExt cx="316650" cy="316650"/>
          </a:xfrm>
        </p:grpSpPr>
        <p:sp>
          <p:nvSpPr>
            <p:cNvPr id="9372" name="Google Shape;9372;p73"/>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3"/>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73"/>
          <p:cNvGrpSpPr/>
          <p:nvPr/>
        </p:nvGrpSpPr>
        <p:grpSpPr>
          <a:xfrm>
            <a:off x="1286360" y="3609748"/>
            <a:ext cx="366269" cy="369305"/>
            <a:chOff x="-61782550" y="2664925"/>
            <a:chExt cx="316650" cy="319275"/>
          </a:xfrm>
        </p:grpSpPr>
        <p:sp>
          <p:nvSpPr>
            <p:cNvPr id="9375" name="Google Shape;9375;p73"/>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3"/>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3"/>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73"/>
          <p:cNvGrpSpPr/>
          <p:nvPr/>
        </p:nvGrpSpPr>
        <p:grpSpPr>
          <a:xfrm>
            <a:off x="3508137" y="2741136"/>
            <a:ext cx="367165" cy="349294"/>
            <a:chOff x="-59889100" y="1945025"/>
            <a:chExt cx="317425" cy="301975"/>
          </a:xfrm>
        </p:grpSpPr>
        <p:sp>
          <p:nvSpPr>
            <p:cNvPr id="9379" name="Google Shape;9379;p73"/>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3"/>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3"/>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3"/>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73"/>
          <p:cNvGrpSpPr/>
          <p:nvPr/>
        </p:nvGrpSpPr>
        <p:grpSpPr>
          <a:xfrm>
            <a:off x="3040249" y="3168589"/>
            <a:ext cx="366648" cy="366420"/>
            <a:chOff x="6479471" y="2079003"/>
            <a:chExt cx="348923" cy="348706"/>
          </a:xfrm>
        </p:grpSpPr>
        <p:sp>
          <p:nvSpPr>
            <p:cNvPr id="9384" name="Google Shape;9384;p73"/>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5" name="Google Shape;9385;p73"/>
            <p:cNvGrpSpPr/>
            <p:nvPr/>
          </p:nvGrpSpPr>
          <p:grpSpPr>
            <a:xfrm>
              <a:off x="6520582" y="2079003"/>
              <a:ext cx="307811" cy="348706"/>
              <a:chOff x="-60218325" y="2304850"/>
              <a:chExt cx="279625" cy="316775"/>
            </a:xfrm>
          </p:grpSpPr>
          <p:sp>
            <p:nvSpPr>
              <p:cNvPr id="9386" name="Google Shape;9386;p73"/>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3"/>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3"/>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3"/>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3"/>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3"/>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3"/>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393" name="Google Shape;9393;p73"/>
          <p:cNvSpPr/>
          <p:nvPr/>
        </p:nvSpPr>
        <p:spPr>
          <a:xfrm>
            <a:off x="3501697" y="32082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4" name="Google Shape;9394;p73"/>
          <p:cNvGrpSpPr/>
          <p:nvPr/>
        </p:nvGrpSpPr>
        <p:grpSpPr>
          <a:xfrm>
            <a:off x="3507226" y="3611671"/>
            <a:ext cx="368987" cy="365459"/>
            <a:chOff x="-59889100" y="2671925"/>
            <a:chExt cx="319000" cy="315950"/>
          </a:xfrm>
        </p:grpSpPr>
        <p:sp>
          <p:nvSpPr>
            <p:cNvPr id="9395" name="Google Shape;9395;p73"/>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3"/>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3"/>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3"/>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73"/>
          <p:cNvGrpSpPr/>
          <p:nvPr/>
        </p:nvGrpSpPr>
        <p:grpSpPr>
          <a:xfrm>
            <a:off x="2620204" y="4054176"/>
            <a:ext cx="367165" cy="366269"/>
            <a:chOff x="-59092025" y="2296300"/>
            <a:chExt cx="317425" cy="316650"/>
          </a:xfrm>
        </p:grpSpPr>
        <p:sp>
          <p:nvSpPr>
            <p:cNvPr id="9400" name="Google Shape;9400;p73"/>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3"/>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3"/>
          <p:cNvGrpSpPr/>
          <p:nvPr/>
        </p:nvGrpSpPr>
        <p:grpSpPr>
          <a:xfrm>
            <a:off x="4865611" y="1305095"/>
            <a:ext cx="353174" cy="347599"/>
            <a:chOff x="683125" y="1955275"/>
            <a:chExt cx="299325" cy="294600"/>
          </a:xfrm>
        </p:grpSpPr>
        <p:sp>
          <p:nvSpPr>
            <p:cNvPr id="9403" name="Google Shape;9403;p73"/>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3"/>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3"/>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3"/>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73"/>
          <p:cNvGrpSpPr/>
          <p:nvPr/>
        </p:nvGrpSpPr>
        <p:grpSpPr>
          <a:xfrm>
            <a:off x="4866541" y="1755653"/>
            <a:ext cx="351315" cy="349486"/>
            <a:chOff x="685475" y="2318350"/>
            <a:chExt cx="297750" cy="296200"/>
          </a:xfrm>
        </p:grpSpPr>
        <p:sp>
          <p:nvSpPr>
            <p:cNvPr id="9408" name="Google Shape;9408;p73"/>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3"/>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3"/>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73"/>
          <p:cNvGrpSpPr/>
          <p:nvPr/>
        </p:nvGrpSpPr>
        <p:grpSpPr>
          <a:xfrm>
            <a:off x="7094699" y="1304859"/>
            <a:ext cx="309517" cy="348071"/>
            <a:chOff x="2523000" y="1954875"/>
            <a:chExt cx="262325" cy="295000"/>
          </a:xfrm>
        </p:grpSpPr>
        <p:sp>
          <p:nvSpPr>
            <p:cNvPr id="9412" name="Google Shape;9412;p73"/>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3"/>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73"/>
          <p:cNvGrpSpPr/>
          <p:nvPr/>
        </p:nvGrpSpPr>
        <p:grpSpPr>
          <a:xfrm>
            <a:off x="7073800" y="1756125"/>
            <a:ext cx="351315" cy="348542"/>
            <a:chOff x="2508825" y="2318350"/>
            <a:chExt cx="297750" cy="295400"/>
          </a:xfrm>
        </p:grpSpPr>
        <p:sp>
          <p:nvSpPr>
            <p:cNvPr id="9415" name="Google Shape;9415;p73"/>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3"/>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7" name="Google Shape;9417;p73"/>
          <p:cNvSpPr/>
          <p:nvPr/>
        </p:nvSpPr>
        <p:spPr>
          <a:xfrm>
            <a:off x="7074663" y="21974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8" name="Google Shape;9418;p73"/>
          <p:cNvGrpSpPr/>
          <p:nvPr/>
        </p:nvGrpSpPr>
        <p:grpSpPr>
          <a:xfrm>
            <a:off x="5747373" y="2670178"/>
            <a:ext cx="347599" cy="348513"/>
            <a:chOff x="4321150" y="1946600"/>
            <a:chExt cx="294600" cy="295375"/>
          </a:xfrm>
        </p:grpSpPr>
        <p:sp>
          <p:nvSpPr>
            <p:cNvPr id="9419" name="Google Shape;9419;p73"/>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3"/>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3"/>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2" name="Google Shape;9422;p73"/>
          <p:cNvSpPr/>
          <p:nvPr/>
        </p:nvSpPr>
        <p:spPr>
          <a:xfrm>
            <a:off x="5744000" y="31702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3"/>
          <p:cNvSpPr/>
          <p:nvPr/>
        </p:nvSpPr>
        <p:spPr>
          <a:xfrm>
            <a:off x="5744472" y="36084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3"/>
          <p:cNvSpPr/>
          <p:nvPr/>
        </p:nvSpPr>
        <p:spPr>
          <a:xfrm>
            <a:off x="8020096" y="26710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3"/>
          <p:cNvSpPr/>
          <p:nvPr/>
        </p:nvSpPr>
        <p:spPr>
          <a:xfrm>
            <a:off x="5310365" y="13041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6" name="Google Shape;9426;p73"/>
          <p:cNvGrpSpPr/>
          <p:nvPr/>
        </p:nvGrpSpPr>
        <p:grpSpPr>
          <a:xfrm>
            <a:off x="5309921" y="1756125"/>
            <a:ext cx="352230" cy="348542"/>
            <a:chOff x="1049375" y="2318350"/>
            <a:chExt cx="298525" cy="295400"/>
          </a:xfrm>
        </p:grpSpPr>
        <p:sp>
          <p:nvSpPr>
            <p:cNvPr id="9427" name="Google Shape;9427;p73"/>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3"/>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3"/>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3"/>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73"/>
          <p:cNvGrpSpPr/>
          <p:nvPr/>
        </p:nvGrpSpPr>
        <p:grpSpPr>
          <a:xfrm>
            <a:off x="5310393" y="2196576"/>
            <a:ext cx="351286" cy="351286"/>
            <a:chOff x="1049375" y="2680675"/>
            <a:chExt cx="297725" cy="297725"/>
          </a:xfrm>
        </p:grpSpPr>
        <p:sp>
          <p:nvSpPr>
            <p:cNvPr id="9432" name="Google Shape;9432;p73"/>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3"/>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73"/>
          <p:cNvGrpSpPr/>
          <p:nvPr/>
        </p:nvGrpSpPr>
        <p:grpSpPr>
          <a:xfrm>
            <a:off x="7523845" y="1304623"/>
            <a:ext cx="348513" cy="348542"/>
            <a:chOff x="2872725" y="1954475"/>
            <a:chExt cx="295375" cy="295400"/>
          </a:xfrm>
        </p:grpSpPr>
        <p:sp>
          <p:nvSpPr>
            <p:cNvPr id="9435" name="Google Shape;9435;p73"/>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3"/>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3"/>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73"/>
          <p:cNvGrpSpPr/>
          <p:nvPr/>
        </p:nvGrpSpPr>
        <p:grpSpPr>
          <a:xfrm>
            <a:off x="7545216" y="1755196"/>
            <a:ext cx="305771" cy="350401"/>
            <a:chOff x="2890050" y="2318350"/>
            <a:chExt cx="259150" cy="296975"/>
          </a:xfrm>
        </p:grpSpPr>
        <p:sp>
          <p:nvSpPr>
            <p:cNvPr id="9439" name="Google Shape;9439;p73"/>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3"/>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1" name="Google Shape;9441;p73"/>
          <p:cNvSpPr/>
          <p:nvPr/>
        </p:nvSpPr>
        <p:spPr>
          <a:xfrm>
            <a:off x="7585093" y="21969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2" name="Google Shape;9442;p73"/>
          <p:cNvGrpSpPr/>
          <p:nvPr/>
        </p:nvGrpSpPr>
        <p:grpSpPr>
          <a:xfrm>
            <a:off x="6187732" y="2670650"/>
            <a:ext cx="347569" cy="347569"/>
            <a:chOff x="4685050" y="1945825"/>
            <a:chExt cx="294575" cy="294575"/>
          </a:xfrm>
        </p:grpSpPr>
        <p:sp>
          <p:nvSpPr>
            <p:cNvPr id="9443" name="Google Shape;9443;p73"/>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3"/>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3"/>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3"/>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3"/>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8" name="Google Shape;9448;p73"/>
          <p:cNvSpPr/>
          <p:nvPr/>
        </p:nvSpPr>
        <p:spPr>
          <a:xfrm>
            <a:off x="6187137" y="31595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3"/>
          <p:cNvSpPr/>
          <p:nvPr/>
        </p:nvSpPr>
        <p:spPr>
          <a:xfrm>
            <a:off x="6208050" y="36074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0" name="Google Shape;9450;p73"/>
          <p:cNvGrpSpPr/>
          <p:nvPr/>
        </p:nvGrpSpPr>
        <p:grpSpPr>
          <a:xfrm>
            <a:off x="7958004" y="3159625"/>
            <a:ext cx="348513" cy="347599"/>
            <a:chOff x="6131900" y="2301825"/>
            <a:chExt cx="295375" cy="294600"/>
          </a:xfrm>
        </p:grpSpPr>
        <p:sp>
          <p:nvSpPr>
            <p:cNvPr id="9451" name="Google Shape;9451;p73"/>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3"/>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3"/>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3"/>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5" name="Google Shape;9455;p73"/>
          <p:cNvGrpSpPr/>
          <p:nvPr/>
        </p:nvGrpSpPr>
        <p:grpSpPr>
          <a:xfrm>
            <a:off x="5753997" y="1304166"/>
            <a:ext cx="351315" cy="349457"/>
            <a:chOff x="1412450" y="1954475"/>
            <a:chExt cx="297750" cy="296175"/>
          </a:xfrm>
        </p:grpSpPr>
        <p:sp>
          <p:nvSpPr>
            <p:cNvPr id="9456" name="Google Shape;9456;p73"/>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3"/>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8" name="Google Shape;9458;p73"/>
          <p:cNvSpPr/>
          <p:nvPr/>
        </p:nvSpPr>
        <p:spPr>
          <a:xfrm>
            <a:off x="5755346" y="17574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9" name="Google Shape;9459;p73"/>
          <p:cNvGrpSpPr/>
          <p:nvPr/>
        </p:nvGrpSpPr>
        <p:grpSpPr>
          <a:xfrm>
            <a:off x="5753997" y="2196694"/>
            <a:ext cx="351315" cy="351050"/>
            <a:chOff x="1413250" y="2680675"/>
            <a:chExt cx="297750" cy="297525"/>
          </a:xfrm>
        </p:grpSpPr>
        <p:sp>
          <p:nvSpPr>
            <p:cNvPr id="9460" name="Google Shape;9460;p73"/>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3"/>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3"/>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3"/>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3"/>
          <p:cNvSpPr/>
          <p:nvPr/>
        </p:nvSpPr>
        <p:spPr>
          <a:xfrm>
            <a:off x="8012357" y="13041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3"/>
          <p:cNvSpPr/>
          <p:nvPr/>
        </p:nvSpPr>
        <p:spPr>
          <a:xfrm>
            <a:off x="7964498" y="17563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3"/>
          <p:cNvSpPr/>
          <p:nvPr/>
        </p:nvSpPr>
        <p:spPr>
          <a:xfrm>
            <a:off x="7971931" y="21974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7" name="Google Shape;9467;p73"/>
          <p:cNvGrpSpPr/>
          <p:nvPr/>
        </p:nvGrpSpPr>
        <p:grpSpPr>
          <a:xfrm>
            <a:off x="6630407" y="2670311"/>
            <a:ext cx="350371" cy="348247"/>
            <a:chOff x="5045775" y="1946400"/>
            <a:chExt cx="296950" cy="295150"/>
          </a:xfrm>
        </p:grpSpPr>
        <p:sp>
          <p:nvSpPr>
            <p:cNvPr id="9468" name="Google Shape;9468;p73"/>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3"/>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73"/>
          <p:cNvGrpSpPr/>
          <p:nvPr/>
        </p:nvGrpSpPr>
        <p:grpSpPr>
          <a:xfrm>
            <a:off x="6629006" y="3179138"/>
            <a:ext cx="353174" cy="308573"/>
            <a:chOff x="5046550" y="2327025"/>
            <a:chExt cx="299325" cy="261525"/>
          </a:xfrm>
        </p:grpSpPr>
        <p:sp>
          <p:nvSpPr>
            <p:cNvPr id="9471" name="Google Shape;9471;p73"/>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3"/>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3"/>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4" name="Google Shape;9474;p73"/>
          <p:cNvSpPr/>
          <p:nvPr/>
        </p:nvSpPr>
        <p:spPr>
          <a:xfrm>
            <a:off x="6707866" y="36074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5" name="Google Shape;9475;p73"/>
          <p:cNvGrpSpPr/>
          <p:nvPr/>
        </p:nvGrpSpPr>
        <p:grpSpPr>
          <a:xfrm>
            <a:off x="7956604" y="3608476"/>
            <a:ext cx="351315" cy="348513"/>
            <a:chOff x="6167350" y="2672800"/>
            <a:chExt cx="297750" cy="295375"/>
          </a:xfrm>
        </p:grpSpPr>
        <p:sp>
          <p:nvSpPr>
            <p:cNvPr id="9476" name="Google Shape;9476;p73"/>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3"/>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3"/>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3"/>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3"/>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73"/>
          <p:cNvGrpSpPr/>
          <p:nvPr/>
        </p:nvGrpSpPr>
        <p:grpSpPr>
          <a:xfrm>
            <a:off x="6197601" y="1303709"/>
            <a:ext cx="347599" cy="350371"/>
            <a:chOff x="1777925" y="1953700"/>
            <a:chExt cx="294600" cy="296950"/>
          </a:xfrm>
        </p:grpSpPr>
        <p:sp>
          <p:nvSpPr>
            <p:cNvPr id="9482" name="Google Shape;9482;p73"/>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3"/>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3"/>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3"/>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73"/>
          <p:cNvGrpSpPr/>
          <p:nvPr/>
        </p:nvGrpSpPr>
        <p:grpSpPr>
          <a:xfrm>
            <a:off x="6213411" y="1756597"/>
            <a:ext cx="315977" cy="347599"/>
            <a:chOff x="1790525" y="2319150"/>
            <a:chExt cx="267800" cy="294600"/>
          </a:xfrm>
        </p:grpSpPr>
        <p:sp>
          <p:nvSpPr>
            <p:cNvPr id="9487" name="Google Shape;9487;p73"/>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3"/>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9" name="Google Shape;9489;p73"/>
          <p:cNvSpPr/>
          <p:nvPr/>
        </p:nvSpPr>
        <p:spPr>
          <a:xfrm>
            <a:off x="6196153" y="21969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0" name="Google Shape;9490;p73"/>
          <p:cNvGrpSpPr/>
          <p:nvPr/>
        </p:nvGrpSpPr>
        <p:grpSpPr>
          <a:xfrm>
            <a:off x="4866386" y="2670163"/>
            <a:ext cx="349457" cy="348542"/>
            <a:chOff x="3599700" y="1954475"/>
            <a:chExt cx="296175" cy="295400"/>
          </a:xfrm>
        </p:grpSpPr>
        <p:sp>
          <p:nvSpPr>
            <p:cNvPr id="9491" name="Google Shape;9491;p73"/>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3"/>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3"/>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73"/>
          <p:cNvGrpSpPr/>
          <p:nvPr/>
        </p:nvGrpSpPr>
        <p:grpSpPr>
          <a:xfrm>
            <a:off x="4867316" y="3159626"/>
            <a:ext cx="347599" cy="347599"/>
            <a:chOff x="3601275" y="2319150"/>
            <a:chExt cx="294600" cy="294600"/>
          </a:xfrm>
        </p:grpSpPr>
        <p:sp>
          <p:nvSpPr>
            <p:cNvPr id="9495" name="Google Shape;9495;p73"/>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3"/>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7" name="Google Shape;9497;p73"/>
          <p:cNvSpPr/>
          <p:nvPr/>
        </p:nvSpPr>
        <p:spPr>
          <a:xfrm>
            <a:off x="4866749" y="36084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8" name="Google Shape;9498;p73"/>
          <p:cNvGrpSpPr/>
          <p:nvPr/>
        </p:nvGrpSpPr>
        <p:grpSpPr>
          <a:xfrm>
            <a:off x="7087019" y="2669721"/>
            <a:ext cx="328071" cy="349427"/>
            <a:chOff x="5421475" y="1945825"/>
            <a:chExt cx="278050" cy="296150"/>
          </a:xfrm>
        </p:grpSpPr>
        <p:sp>
          <p:nvSpPr>
            <p:cNvPr id="9499" name="Google Shape;9499;p73"/>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3"/>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3"/>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3"/>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3"/>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3"/>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3"/>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3"/>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7" name="Google Shape;9507;p73"/>
          <p:cNvSpPr/>
          <p:nvPr/>
        </p:nvSpPr>
        <p:spPr>
          <a:xfrm>
            <a:off x="7074326" y="31577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8" name="Google Shape;9508;p73"/>
          <p:cNvGrpSpPr/>
          <p:nvPr/>
        </p:nvGrpSpPr>
        <p:grpSpPr>
          <a:xfrm>
            <a:off x="7075869" y="3670273"/>
            <a:ext cx="350371" cy="224918"/>
            <a:chOff x="5411225" y="2726350"/>
            <a:chExt cx="296950" cy="190625"/>
          </a:xfrm>
        </p:grpSpPr>
        <p:sp>
          <p:nvSpPr>
            <p:cNvPr id="9509" name="Google Shape;9509;p73"/>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3"/>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73"/>
          <p:cNvGrpSpPr/>
          <p:nvPr/>
        </p:nvGrpSpPr>
        <p:grpSpPr>
          <a:xfrm>
            <a:off x="6185904" y="4059546"/>
            <a:ext cx="351286" cy="326390"/>
            <a:chOff x="6524150" y="1938725"/>
            <a:chExt cx="297725" cy="276625"/>
          </a:xfrm>
        </p:grpSpPr>
        <p:sp>
          <p:nvSpPr>
            <p:cNvPr id="9512" name="Google Shape;9512;p73"/>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3"/>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3"/>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3"/>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73"/>
          <p:cNvGrpSpPr/>
          <p:nvPr/>
        </p:nvGrpSpPr>
        <p:grpSpPr>
          <a:xfrm>
            <a:off x="6631047" y="1756007"/>
            <a:ext cx="363380" cy="348778"/>
            <a:chOff x="2140225" y="2318650"/>
            <a:chExt cx="307975" cy="295600"/>
          </a:xfrm>
        </p:grpSpPr>
        <p:sp>
          <p:nvSpPr>
            <p:cNvPr id="9517" name="Google Shape;9517;p73"/>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3"/>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73"/>
          <p:cNvGrpSpPr/>
          <p:nvPr/>
        </p:nvGrpSpPr>
        <p:grpSpPr>
          <a:xfrm>
            <a:off x="6636607" y="2197505"/>
            <a:ext cx="352259" cy="349427"/>
            <a:chOff x="2139425" y="2682250"/>
            <a:chExt cx="298550" cy="296150"/>
          </a:xfrm>
        </p:grpSpPr>
        <p:sp>
          <p:nvSpPr>
            <p:cNvPr id="9520" name="Google Shape;9520;p73"/>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3"/>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3"/>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3"/>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73"/>
          <p:cNvGrpSpPr/>
          <p:nvPr/>
        </p:nvGrpSpPr>
        <p:grpSpPr>
          <a:xfrm>
            <a:off x="5301219" y="2711991"/>
            <a:ext cx="350401" cy="264888"/>
            <a:chOff x="3962775" y="1990700"/>
            <a:chExt cx="296975" cy="224500"/>
          </a:xfrm>
        </p:grpSpPr>
        <p:sp>
          <p:nvSpPr>
            <p:cNvPr id="9525" name="Google Shape;9525;p73"/>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3"/>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3"/>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3"/>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73"/>
          <p:cNvGrpSpPr/>
          <p:nvPr/>
        </p:nvGrpSpPr>
        <p:grpSpPr>
          <a:xfrm>
            <a:off x="5301691" y="3158697"/>
            <a:ext cx="349457" cy="349457"/>
            <a:chOff x="3963575" y="2317575"/>
            <a:chExt cx="296175" cy="296175"/>
          </a:xfrm>
        </p:grpSpPr>
        <p:sp>
          <p:nvSpPr>
            <p:cNvPr id="9530" name="Google Shape;9530;p73"/>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3"/>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3"/>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3"/>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3"/>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3"/>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3"/>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3"/>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3"/>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3"/>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3"/>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3"/>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3"/>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3"/>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3"/>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3"/>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3"/>
          <p:cNvGrpSpPr/>
          <p:nvPr/>
        </p:nvGrpSpPr>
        <p:grpSpPr>
          <a:xfrm>
            <a:off x="5301691" y="3608476"/>
            <a:ext cx="349457" cy="348513"/>
            <a:chOff x="3962775" y="2683025"/>
            <a:chExt cx="296175" cy="295375"/>
          </a:xfrm>
        </p:grpSpPr>
        <p:sp>
          <p:nvSpPr>
            <p:cNvPr id="9547" name="Google Shape;9547;p73"/>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3"/>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3"/>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3"/>
          <p:cNvSpPr/>
          <p:nvPr/>
        </p:nvSpPr>
        <p:spPr>
          <a:xfrm>
            <a:off x="7513275" y="26701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3"/>
          <p:cNvGrpSpPr/>
          <p:nvPr/>
        </p:nvGrpSpPr>
        <p:grpSpPr>
          <a:xfrm>
            <a:off x="7516228" y="3159168"/>
            <a:ext cx="348513" cy="348513"/>
            <a:chOff x="5775900" y="2308125"/>
            <a:chExt cx="295375" cy="295375"/>
          </a:xfrm>
        </p:grpSpPr>
        <p:sp>
          <p:nvSpPr>
            <p:cNvPr id="9552" name="Google Shape;9552;p73"/>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3"/>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3"/>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3"/>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3"/>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73"/>
          <p:cNvGrpSpPr/>
          <p:nvPr/>
        </p:nvGrpSpPr>
        <p:grpSpPr>
          <a:xfrm>
            <a:off x="7537142" y="3608004"/>
            <a:ext cx="306686" cy="349457"/>
            <a:chOff x="5794025" y="2673575"/>
            <a:chExt cx="259925" cy="296175"/>
          </a:xfrm>
        </p:grpSpPr>
        <p:sp>
          <p:nvSpPr>
            <p:cNvPr id="9558" name="Google Shape;9558;p73"/>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3"/>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0" name="Google Shape;9560;p73"/>
          <p:cNvSpPr/>
          <p:nvPr/>
        </p:nvSpPr>
        <p:spPr>
          <a:xfrm>
            <a:off x="6637977" y="40790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3"/>
          <p:cNvSpPr/>
          <p:nvPr/>
        </p:nvSpPr>
        <p:spPr>
          <a:xfrm>
            <a:off x="4867924" y="21974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2" name="Google Shape;9562;p73"/>
          <p:cNvGrpSpPr/>
          <p:nvPr/>
        </p:nvGrpSpPr>
        <p:grpSpPr>
          <a:xfrm>
            <a:off x="6637536" y="1304166"/>
            <a:ext cx="350401" cy="349457"/>
            <a:chOff x="2141000" y="1954475"/>
            <a:chExt cx="296975" cy="296175"/>
          </a:xfrm>
        </p:grpSpPr>
        <p:sp>
          <p:nvSpPr>
            <p:cNvPr id="9563" name="Google Shape;9563;p73"/>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3"/>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3"/>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3"/>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70"/>
        <p:cNvGrpSpPr/>
        <p:nvPr/>
      </p:nvGrpSpPr>
      <p:grpSpPr>
        <a:xfrm>
          <a:off x="0" y="0"/>
          <a:ext cx="0" cy="0"/>
          <a:chOff x="0" y="0"/>
          <a:chExt cx="0" cy="0"/>
        </a:xfrm>
      </p:grpSpPr>
      <p:sp>
        <p:nvSpPr>
          <p:cNvPr id="9571" name="Google Shape;9571;p74"/>
          <p:cNvSpPr txBox="1">
            <a:spLocks noGrp="1"/>
          </p:cNvSpPr>
          <p:nvPr>
            <p:ph type="title" idx="4294967295"/>
          </p:nvPr>
        </p:nvSpPr>
        <p:spPr>
          <a:xfrm>
            <a:off x="849675" y="511013"/>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Icons</a:t>
            </a:r>
            <a:endParaRPr>
              <a:solidFill>
                <a:schemeClr val="lt1"/>
              </a:solidFill>
              <a:latin typeface="Arial"/>
              <a:ea typeface="Arial"/>
              <a:cs typeface="Arial"/>
              <a:sym typeface="Arial"/>
            </a:endParaRPr>
          </a:p>
        </p:txBody>
      </p:sp>
      <p:sp>
        <p:nvSpPr>
          <p:cNvPr id="9572" name="Google Shape;9572;p74"/>
          <p:cNvSpPr txBox="1">
            <a:spLocks noGrp="1"/>
          </p:cNvSpPr>
          <p:nvPr>
            <p:ph type="title" idx="4294967295"/>
          </p:nvPr>
        </p:nvSpPr>
        <p:spPr>
          <a:xfrm>
            <a:off x="4858400" y="511013"/>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Avatar Icons</a:t>
            </a:r>
            <a:endParaRPr>
              <a:solidFill>
                <a:schemeClr val="lt1"/>
              </a:solidFill>
              <a:latin typeface="Arial"/>
              <a:ea typeface="Arial"/>
              <a:cs typeface="Arial"/>
              <a:sym typeface="Arial"/>
            </a:endParaRPr>
          </a:p>
        </p:txBody>
      </p:sp>
      <p:grpSp>
        <p:nvGrpSpPr>
          <p:cNvPr id="9573" name="Google Shape;9573;p74"/>
          <p:cNvGrpSpPr/>
          <p:nvPr/>
        </p:nvGrpSpPr>
        <p:grpSpPr>
          <a:xfrm>
            <a:off x="882957" y="1306638"/>
            <a:ext cx="292442" cy="355741"/>
            <a:chOff x="-35830350" y="1912725"/>
            <a:chExt cx="241050" cy="293225"/>
          </a:xfrm>
        </p:grpSpPr>
        <p:sp>
          <p:nvSpPr>
            <p:cNvPr id="9574" name="Google Shape;9574;p74"/>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4"/>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74"/>
          <p:cNvGrpSpPr/>
          <p:nvPr/>
        </p:nvGrpSpPr>
        <p:grpSpPr>
          <a:xfrm>
            <a:off x="851444" y="1766235"/>
            <a:ext cx="355468" cy="353587"/>
            <a:chOff x="-35854750" y="2272675"/>
            <a:chExt cx="293000" cy="291450"/>
          </a:xfrm>
        </p:grpSpPr>
        <p:sp>
          <p:nvSpPr>
            <p:cNvPr id="9577" name="Google Shape;9577;p74"/>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4"/>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4"/>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74"/>
          <p:cNvGrpSpPr/>
          <p:nvPr/>
        </p:nvGrpSpPr>
        <p:grpSpPr>
          <a:xfrm>
            <a:off x="850958" y="2220821"/>
            <a:ext cx="356438" cy="354558"/>
            <a:chOff x="-35853975" y="2631825"/>
            <a:chExt cx="293800" cy="292250"/>
          </a:xfrm>
        </p:grpSpPr>
        <p:sp>
          <p:nvSpPr>
            <p:cNvPr id="9581" name="Google Shape;9581;p74"/>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4"/>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4"/>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4"/>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4"/>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74"/>
          <p:cNvGrpSpPr/>
          <p:nvPr/>
        </p:nvGrpSpPr>
        <p:grpSpPr>
          <a:xfrm>
            <a:off x="3089562" y="1307714"/>
            <a:ext cx="353587" cy="353587"/>
            <a:chOff x="-34032200" y="1916675"/>
            <a:chExt cx="291450" cy="291450"/>
          </a:xfrm>
        </p:grpSpPr>
        <p:sp>
          <p:nvSpPr>
            <p:cNvPr id="9587" name="Google Shape;9587;p74"/>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4"/>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4"/>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4"/>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1" name="Google Shape;9591;p74"/>
          <p:cNvSpPr/>
          <p:nvPr/>
        </p:nvSpPr>
        <p:spPr>
          <a:xfrm>
            <a:off x="3086014" y="1764916"/>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2" name="Google Shape;9592;p74"/>
          <p:cNvGrpSpPr/>
          <p:nvPr/>
        </p:nvGrpSpPr>
        <p:grpSpPr>
          <a:xfrm>
            <a:off x="3089092" y="2220821"/>
            <a:ext cx="354527" cy="354558"/>
            <a:chOff x="-34032200" y="2634975"/>
            <a:chExt cx="292225" cy="292250"/>
          </a:xfrm>
        </p:grpSpPr>
        <p:sp>
          <p:nvSpPr>
            <p:cNvPr id="9593" name="Google Shape;9593;p74"/>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4"/>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4"/>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74"/>
          <p:cNvGrpSpPr/>
          <p:nvPr/>
        </p:nvGrpSpPr>
        <p:grpSpPr>
          <a:xfrm>
            <a:off x="1739487" y="2687069"/>
            <a:ext cx="358379" cy="354527"/>
            <a:chOff x="-32245875" y="1938725"/>
            <a:chExt cx="295400" cy="292225"/>
          </a:xfrm>
        </p:grpSpPr>
        <p:sp>
          <p:nvSpPr>
            <p:cNvPr id="9597" name="Google Shape;9597;p74"/>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4"/>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4"/>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74"/>
          <p:cNvGrpSpPr/>
          <p:nvPr/>
        </p:nvGrpSpPr>
        <p:grpSpPr>
          <a:xfrm>
            <a:off x="1736150" y="3156468"/>
            <a:ext cx="365052" cy="352162"/>
            <a:chOff x="-32243500" y="2299850"/>
            <a:chExt cx="300900" cy="290275"/>
          </a:xfrm>
        </p:grpSpPr>
        <p:sp>
          <p:nvSpPr>
            <p:cNvPr id="9601" name="Google Shape;9601;p74"/>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4"/>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3" name="Google Shape;9603;p74"/>
          <p:cNvSpPr/>
          <p:nvPr/>
        </p:nvSpPr>
        <p:spPr>
          <a:xfrm>
            <a:off x="1737541" y="3616837"/>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4" name="Google Shape;9604;p74"/>
          <p:cNvGrpSpPr/>
          <p:nvPr/>
        </p:nvGrpSpPr>
        <p:grpSpPr>
          <a:xfrm>
            <a:off x="1299432" y="1306759"/>
            <a:ext cx="354527" cy="355498"/>
            <a:chOff x="-35495600" y="1912725"/>
            <a:chExt cx="292225" cy="293025"/>
          </a:xfrm>
        </p:grpSpPr>
        <p:sp>
          <p:nvSpPr>
            <p:cNvPr id="9605" name="Google Shape;9605;p74"/>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4"/>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4"/>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8" name="Google Shape;9608;p74"/>
          <p:cNvSpPr/>
          <p:nvPr/>
        </p:nvSpPr>
        <p:spPr>
          <a:xfrm>
            <a:off x="1295266" y="1765962"/>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9" name="Google Shape;9609;p74"/>
          <p:cNvGrpSpPr/>
          <p:nvPr/>
        </p:nvGrpSpPr>
        <p:grpSpPr>
          <a:xfrm>
            <a:off x="1299432" y="2221307"/>
            <a:ext cx="354527" cy="353587"/>
            <a:chOff x="-35495600" y="2631825"/>
            <a:chExt cx="292225" cy="291450"/>
          </a:xfrm>
        </p:grpSpPr>
        <p:sp>
          <p:nvSpPr>
            <p:cNvPr id="9610" name="Google Shape;9610;p74"/>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4"/>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4"/>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4"/>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74"/>
          <p:cNvGrpSpPr/>
          <p:nvPr/>
        </p:nvGrpSpPr>
        <p:grpSpPr>
          <a:xfrm>
            <a:off x="3537081" y="1307714"/>
            <a:ext cx="353587" cy="353587"/>
            <a:chOff x="-33673825" y="1916675"/>
            <a:chExt cx="291450" cy="291450"/>
          </a:xfrm>
        </p:grpSpPr>
        <p:sp>
          <p:nvSpPr>
            <p:cNvPr id="9615" name="Google Shape;9615;p74"/>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4"/>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4"/>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4"/>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74"/>
          <p:cNvGrpSpPr/>
          <p:nvPr/>
        </p:nvGrpSpPr>
        <p:grpSpPr>
          <a:xfrm>
            <a:off x="3534700" y="1765295"/>
            <a:ext cx="358349" cy="355468"/>
            <a:chOff x="-33676975" y="2275050"/>
            <a:chExt cx="295375" cy="293000"/>
          </a:xfrm>
        </p:grpSpPr>
        <p:sp>
          <p:nvSpPr>
            <p:cNvPr id="9620" name="Google Shape;9620;p74"/>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4"/>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4"/>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74"/>
          <p:cNvGrpSpPr/>
          <p:nvPr/>
        </p:nvGrpSpPr>
        <p:grpSpPr>
          <a:xfrm>
            <a:off x="3537081" y="2220594"/>
            <a:ext cx="353587" cy="355013"/>
            <a:chOff x="-33673825" y="2634975"/>
            <a:chExt cx="291450" cy="292625"/>
          </a:xfrm>
        </p:grpSpPr>
        <p:sp>
          <p:nvSpPr>
            <p:cNvPr id="9624" name="Google Shape;9624;p74"/>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4"/>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74"/>
          <p:cNvGrpSpPr/>
          <p:nvPr/>
        </p:nvGrpSpPr>
        <p:grpSpPr>
          <a:xfrm>
            <a:off x="2205089" y="2687509"/>
            <a:ext cx="329687" cy="353648"/>
            <a:chOff x="-31874100" y="1939525"/>
            <a:chExt cx="271750" cy="291500"/>
          </a:xfrm>
        </p:grpSpPr>
        <p:sp>
          <p:nvSpPr>
            <p:cNvPr id="9627" name="Google Shape;9627;p74"/>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4"/>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9" name="Google Shape;9629;p74"/>
          <p:cNvSpPr/>
          <p:nvPr/>
        </p:nvSpPr>
        <p:spPr>
          <a:xfrm>
            <a:off x="2211275" y="3155955"/>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0" name="Google Shape;9630;p74"/>
          <p:cNvGrpSpPr/>
          <p:nvPr/>
        </p:nvGrpSpPr>
        <p:grpSpPr>
          <a:xfrm>
            <a:off x="2186451" y="3616531"/>
            <a:ext cx="366963" cy="352768"/>
            <a:chOff x="-31889075" y="2658950"/>
            <a:chExt cx="302475" cy="290775"/>
          </a:xfrm>
        </p:grpSpPr>
        <p:sp>
          <p:nvSpPr>
            <p:cNvPr id="9631" name="Google Shape;9631;p74"/>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4"/>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3" name="Google Shape;9633;p74"/>
          <p:cNvSpPr/>
          <p:nvPr/>
        </p:nvSpPr>
        <p:spPr>
          <a:xfrm>
            <a:off x="3974577" y="3155469"/>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4" name="Google Shape;9634;p74"/>
          <p:cNvGrpSpPr/>
          <p:nvPr/>
        </p:nvGrpSpPr>
        <p:grpSpPr>
          <a:xfrm>
            <a:off x="1747421" y="1306759"/>
            <a:ext cx="354527" cy="355498"/>
            <a:chOff x="-35136450" y="1912725"/>
            <a:chExt cx="292225" cy="293025"/>
          </a:xfrm>
        </p:grpSpPr>
        <p:sp>
          <p:nvSpPr>
            <p:cNvPr id="9635" name="Google Shape;9635;p74"/>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4"/>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4"/>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4"/>
          <p:cNvGrpSpPr/>
          <p:nvPr/>
        </p:nvGrpSpPr>
        <p:grpSpPr>
          <a:xfrm>
            <a:off x="1747891" y="1765978"/>
            <a:ext cx="353587" cy="354103"/>
            <a:chOff x="-35134875" y="2272675"/>
            <a:chExt cx="291450" cy="291875"/>
          </a:xfrm>
        </p:grpSpPr>
        <p:sp>
          <p:nvSpPr>
            <p:cNvPr id="9639" name="Google Shape;9639;p74"/>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4"/>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4"/>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4"/>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74"/>
          <p:cNvGrpSpPr/>
          <p:nvPr/>
        </p:nvGrpSpPr>
        <p:grpSpPr>
          <a:xfrm>
            <a:off x="1789458" y="2221307"/>
            <a:ext cx="270453" cy="353587"/>
            <a:chOff x="-35101800" y="2631050"/>
            <a:chExt cx="222925" cy="291450"/>
          </a:xfrm>
        </p:grpSpPr>
        <p:sp>
          <p:nvSpPr>
            <p:cNvPr id="9644" name="Google Shape;9644;p74"/>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4"/>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4"/>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4"/>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8" name="Google Shape;9648;p74"/>
          <p:cNvSpPr/>
          <p:nvPr/>
        </p:nvSpPr>
        <p:spPr>
          <a:xfrm>
            <a:off x="3982155" y="1307046"/>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9" name="Google Shape;9649;p74"/>
          <p:cNvGrpSpPr/>
          <p:nvPr/>
        </p:nvGrpSpPr>
        <p:grpSpPr>
          <a:xfrm>
            <a:off x="3977510" y="1765295"/>
            <a:ext cx="353587" cy="355468"/>
            <a:chOff x="-33314675" y="2275050"/>
            <a:chExt cx="291450" cy="293000"/>
          </a:xfrm>
        </p:grpSpPr>
        <p:sp>
          <p:nvSpPr>
            <p:cNvPr id="9650" name="Google Shape;9650;p74"/>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4"/>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4"/>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3" name="Google Shape;9653;p74"/>
          <p:cNvSpPr/>
          <p:nvPr/>
        </p:nvSpPr>
        <p:spPr>
          <a:xfrm>
            <a:off x="3973071" y="2220094"/>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4" name="Google Shape;9654;p74"/>
          <p:cNvGrpSpPr/>
          <p:nvPr/>
        </p:nvGrpSpPr>
        <p:grpSpPr>
          <a:xfrm>
            <a:off x="2639701" y="2687555"/>
            <a:ext cx="353587" cy="353557"/>
            <a:chOff x="-31523625" y="1939525"/>
            <a:chExt cx="291450" cy="291425"/>
          </a:xfrm>
        </p:grpSpPr>
        <p:sp>
          <p:nvSpPr>
            <p:cNvPr id="9655" name="Google Shape;9655;p74"/>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4"/>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4"/>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4"/>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4"/>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4"/>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4"/>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4"/>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4"/>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4"/>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4"/>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74"/>
          <p:cNvGrpSpPr/>
          <p:nvPr/>
        </p:nvGrpSpPr>
        <p:grpSpPr>
          <a:xfrm>
            <a:off x="2638746" y="3155755"/>
            <a:ext cx="355498" cy="353587"/>
            <a:chOff x="-31523625" y="2298675"/>
            <a:chExt cx="293025" cy="291450"/>
          </a:xfrm>
        </p:grpSpPr>
        <p:sp>
          <p:nvSpPr>
            <p:cNvPr id="9667" name="Google Shape;9667;p74"/>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4"/>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4"/>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0" name="Google Shape;9670;p74"/>
          <p:cNvSpPr/>
          <p:nvPr/>
        </p:nvSpPr>
        <p:spPr>
          <a:xfrm>
            <a:off x="2633984" y="3614926"/>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4"/>
          <p:cNvSpPr/>
          <p:nvPr/>
        </p:nvSpPr>
        <p:spPr>
          <a:xfrm>
            <a:off x="3975533" y="3616352"/>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2" name="Google Shape;9672;p74"/>
          <p:cNvGrpSpPr/>
          <p:nvPr/>
        </p:nvGrpSpPr>
        <p:grpSpPr>
          <a:xfrm>
            <a:off x="2205934" y="1307729"/>
            <a:ext cx="331598" cy="353557"/>
            <a:chOff x="-34767825" y="1914325"/>
            <a:chExt cx="273325" cy="291425"/>
          </a:xfrm>
        </p:grpSpPr>
        <p:sp>
          <p:nvSpPr>
            <p:cNvPr id="9673" name="Google Shape;9673;p74"/>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4"/>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4"/>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6" name="Google Shape;9676;p74"/>
          <p:cNvGrpSpPr/>
          <p:nvPr/>
        </p:nvGrpSpPr>
        <p:grpSpPr>
          <a:xfrm>
            <a:off x="2193513" y="1765280"/>
            <a:ext cx="356438" cy="355498"/>
            <a:chOff x="-34778075" y="2272675"/>
            <a:chExt cx="293800" cy="293025"/>
          </a:xfrm>
        </p:grpSpPr>
        <p:sp>
          <p:nvSpPr>
            <p:cNvPr id="9677" name="Google Shape;9677;p74"/>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4"/>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4"/>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74"/>
          <p:cNvGrpSpPr/>
          <p:nvPr/>
        </p:nvGrpSpPr>
        <p:grpSpPr>
          <a:xfrm>
            <a:off x="2194939" y="2221307"/>
            <a:ext cx="353587" cy="353587"/>
            <a:chOff x="-34776500" y="2631825"/>
            <a:chExt cx="291450" cy="291450"/>
          </a:xfrm>
        </p:grpSpPr>
        <p:sp>
          <p:nvSpPr>
            <p:cNvPr id="9681" name="Google Shape;9681;p74"/>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4"/>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4"/>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74"/>
          <p:cNvGrpSpPr/>
          <p:nvPr/>
        </p:nvGrpSpPr>
        <p:grpSpPr>
          <a:xfrm>
            <a:off x="853628" y="2685160"/>
            <a:ext cx="354527" cy="358349"/>
            <a:chOff x="-32956300" y="1915900"/>
            <a:chExt cx="292225" cy="295375"/>
          </a:xfrm>
        </p:grpSpPr>
        <p:sp>
          <p:nvSpPr>
            <p:cNvPr id="9685" name="Google Shape;9685;p74"/>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4"/>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7" name="Google Shape;9687;p74"/>
          <p:cNvSpPr/>
          <p:nvPr/>
        </p:nvSpPr>
        <p:spPr>
          <a:xfrm>
            <a:off x="850648" y="3155970"/>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4"/>
          <p:cNvSpPr/>
          <p:nvPr/>
        </p:nvSpPr>
        <p:spPr>
          <a:xfrm>
            <a:off x="850162" y="3615866"/>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9" name="Google Shape;9689;p74"/>
          <p:cNvGrpSpPr/>
          <p:nvPr/>
        </p:nvGrpSpPr>
        <p:grpSpPr>
          <a:xfrm>
            <a:off x="3081101" y="2687555"/>
            <a:ext cx="356438" cy="353557"/>
            <a:chOff x="-31166825" y="1939525"/>
            <a:chExt cx="293800" cy="291425"/>
          </a:xfrm>
        </p:grpSpPr>
        <p:sp>
          <p:nvSpPr>
            <p:cNvPr id="9690" name="Google Shape;9690;p74"/>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4"/>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4"/>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4"/>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4"/>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4"/>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4"/>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4"/>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4"/>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4"/>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4"/>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74"/>
          <p:cNvGrpSpPr/>
          <p:nvPr/>
        </p:nvGrpSpPr>
        <p:grpSpPr>
          <a:xfrm>
            <a:off x="3082057" y="3155482"/>
            <a:ext cx="354527" cy="354133"/>
            <a:chOff x="-31165250" y="2298675"/>
            <a:chExt cx="292225" cy="291900"/>
          </a:xfrm>
        </p:grpSpPr>
        <p:sp>
          <p:nvSpPr>
            <p:cNvPr id="9702" name="Google Shape;9702;p74"/>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4"/>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4"/>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74"/>
          <p:cNvGrpSpPr/>
          <p:nvPr/>
        </p:nvGrpSpPr>
        <p:grpSpPr>
          <a:xfrm>
            <a:off x="3082542" y="3616136"/>
            <a:ext cx="353557" cy="353557"/>
            <a:chOff x="-31164450" y="2657050"/>
            <a:chExt cx="291425" cy="291425"/>
          </a:xfrm>
        </p:grpSpPr>
        <p:sp>
          <p:nvSpPr>
            <p:cNvPr id="9706" name="Google Shape;9706;p74"/>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4"/>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4"/>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4"/>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0" name="Google Shape;9710;p74"/>
          <p:cNvSpPr/>
          <p:nvPr/>
        </p:nvSpPr>
        <p:spPr>
          <a:xfrm>
            <a:off x="2188967" y="4036858"/>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1" name="Google Shape;9711;p74"/>
          <p:cNvGrpSpPr/>
          <p:nvPr/>
        </p:nvGrpSpPr>
        <p:grpSpPr>
          <a:xfrm>
            <a:off x="2632987" y="1307366"/>
            <a:ext cx="358349" cy="354285"/>
            <a:chOff x="-34421275" y="1912725"/>
            <a:chExt cx="295375" cy="292025"/>
          </a:xfrm>
        </p:grpSpPr>
        <p:sp>
          <p:nvSpPr>
            <p:cNvPr id="9712" name="Google Shape;9712;p74"/>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4"/>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74"/>
          <p:cNvGrpSpPr/>
          <p:nvPr/>
        </p:nvGrpSpPr>
        <p:grpSpPr>
          <a:xfrm>
            <a:off x="2632032" y="1765280"/>
            <a:ext cx="360260" cy="355498"/>
            <a:chOff x="-34418125" y="2271100"/>
            <a:chExt cx="296950" cy="293025"/>
          </a:xfrm>
        </p:grpSpPr>
        <p:sp>
          <p:nvSpPr>
            <p:cNvPr id="9715" name="Google Shape;9715;p74"/>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4"/>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4"/>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4"/>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4"/>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74"/>
          <p:cNvGrpSpPr/>
          <p:nvPr/>
        </p:nvGrpSpPr>
        <p:grpSpPr>
          <a:xfrm>
            <a:off x="2632987" y="2221307"/>
            <a:ext cx="358349" cy="353587"/>
            <a:chOff x="-34421275" y="2631050"/>
            <a:chExt cx="295375" cy="291450"/>
          </a:xfrm>
        </p:grpSpPr>
        <p:sp>
          <p:nvSpPr>
            <p:cNvPr id="9721" name="Google Shape;9721;p74"/>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4"/>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4"/>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4"/>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5" name="Google Shape;9725;p74"/>
          <p:cNvSpPr/>
          <p:nvPr/>
        </p:nvSpPr>
        <p:spPr>
          <a:xfrm>
            <a:off x="1299154" y="2687237"/>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4"/>
          <p:cNvSpPr/>
          <p:nvPr/>
        </p:nvSpPr>
        <p:spPr>
          <a:xfrm>
            <a:off x="1299154" y="3155970"/>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4"/>
          <p:cNvSpPr/>
          <p:nvPr/>
        </p:nvSpPr>
        <p:spPr>
          <a:xfrm>
            <a:off x="1290085" y="3616003"/>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8" name="Google Shape;9728;p74"/>
          <p:cNvGrpSpPr/>
          <p:nvPr/>
        </p:nvGrpSpPr>
        <p:grpSpPr>
          <a:xfrm>
            <a:off x="3537620" y="2688025"/>
            <a:ext cx="353587" cy="352617"/>
            <a:chOff x="-30805300" y="1938725"/>
            <a:chExt cx="291450" cy="290650"/>
          </a:xfrm>
        </p:grpSpPr>
        <p:sp>
          <p:nvSpPr>
            <p:cNvPr id="9729" name="Google Shape;9729;p74"/>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4"/>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74"/>
          <p:cNvGrpSpPr/>
          <p:nvPr/>
        </p:nvGrpSpPr>
        <p:grpSpPr>
          <a:xfrm>
            <a:off x="3538105" y="3155952"/>
            <a:ext cx="352617" cy="353193"/>
            <a:chOff x="-30805300" y="2298675"/>
            <a:chExt cx="290650" cy="291125"/>
          </a:xfrm>
        </p:grpSpPr>
        <p:sp>
          <p:nvSpPr>
            <p:cNvPr id="9732" name="Google Shape;9732;p74"/>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4"/>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4"/>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4"/>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4"/>
          <p:cNvGrpSpPr/>
          <p:nvPr/>
        </p:nvGrpSpPr>
        <p:grpSpPr>
          <a:xfrm>
            <a:off x="3537635" y="3616136"/>
            <a:ext cx="353557" cy="353557"/>
            <a:chOff x="-30806075" y="2657050"/>
            <a:chExt cx="291425" cy="291425"/>
          </a:xfrm>
        </p:grpSpPr>
        <p:sp>
          <p:nvSpPr>
            <p:cNvPr id="9737" name="Google Shape;9737;p74"/>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4"/>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4"/>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74"/>
          <p:cNvGrpSpPr/>
          <p:nvPr/>
        </p:nvGrpSpPr>
        <p:grpSpPr>
          <a:xfrm>
            <a:off x="2639681" y="4073943"/>
            <a:ext cx="353557" cy="353557"/>
            <a:chOff x="-30064925" y="2332550"/>
            <a:chExt cx="291425" cy="291425"/>
          </a:xfrm>
        </p:grpSpPr>
        <p:sp>
          <p:nvSpPr>
            <p:cNvPr id="9741" name="Google Shape;9741;p74"/>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4"/>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4"/>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74"/>
          <p:cNvGrpSpPr/>
          <p:nvPr/>
        </p:nvGrpSpPr>
        <p:grpSpPr>
          <a:xfrm>
            <a:off x="3983068" y="2683443"/>
            <a:ext cx="348855" cy="347879"/>
            <a:chOff x="2821450" y="2957850"/>
            <a:chExt cx="259275" cy="258550"/>
          </a:xfrm>
        </p:grpSpPr>
        <p:sp>
          <p:nvSpPr>
            <p:cNvPr id="9745" name="Google Shape;9745;p74"/>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4"/>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4"/>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dk2"/>
            </a:solidFill>
            <a:ln>
              <a:noFill/>
            </a:ln>
          </p:spPr>
        </p:sp>
      </p:grpSp>
      <p:grpSp>
        <p:nvGrpSpPr>
          <p:cNvPr id="9748" name="Google Shape;9748;p74"/>
          <p:cNvGrpSpPr/>
          <p:nvPr/>
        </p:nvGrpSpPr>
        <p:grpSpPr>
          <a:xfrm>
            <a:off x="4858100" y="1304461"/>
            <a:ext cx="361090" cy="361090"/>
            <a:chOff x="-57970450" y="1903275"/>
            <a:chExt cx="318225" cy="318225"/>
          </a:xfrm>
        </p:grpSpPr>
        <p:sp>
          <p:nvSpPr>
            <p:cNvPr id="9749" name="Google Shape;9749;p74"/>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4"/>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4"/>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4"/>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74"/>
          <p:cNvGrpSpPr/>
          <p:nvPr/>
        </p:nvGrpSpPr>
        <p:grpSpPr>
          <a:xfrm>
            <a:off x="4880000" y="1780418"/>
            <a:ext cx="317290" cy="359303"/>
            <a:chOff x="-57950750" y="2296300"/>
            <a:chExt cx="279625" cy="316650"/>
          </a:xfrm>
        </p:grpSpPr>
        <p:sp>
          <p:nvSpPr>
            <p:cNvPr id="9754" name="Google Shape;9754;p74"/>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4"/>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4"/>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4"/>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74"/>
          <p:cNvGrpSpPr/>
          <p:nvPr/>
        </p:nvGrpSpPr>
        <p:grpSpPr>
          <a:xfrm>
            <a:off x="4858214" y="2232094"/>
            <a:ext cx="360863" cy="360211"/>
            <a:chOff x="-57969675" y="2687750"/>
            <a:chExt cx="318025" cy="317450"/>
          </a:xfrm>
        </p:grpSpPr>
        <p:sp>
          <p:nvSpPr>
            <p:cNvPr id="9759" name="Google Shape;9759;p74"/>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4"/>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4"/>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4"/>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74"/>
          <p:cNvGrpSpPr/>
          <p:nvPr/>
        </p:nvGrpSpPr>
        <p:grpSpPr>
          <a:xfrm>
            <a:off x="7067397" y="1304461"/>
            <a:ext cx="363785" cy="361090"/>
            <a:chOff x="-56012425" y="1903275"/>
            <a:chExt cx="320600" cy="318225"/>
          </a:xfrm>
        </p:grpSpPr>
        <p:sp>
          <p:nvSpPr>
            <p:cNvPr id="9764" name="Google Shape;9764;p74"/>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4"/>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74"/>
          <p:cNvGrpSpPr/>
          <p:nvPr/>
        </p:nvGrpSpPr>
        <p:grpSpPr>
          <a:xfrm>
            <a:off x="7068290" y="1778631"/>
            <a:ext cx="361998" cy="361998"/>
            <a:chOff x="-56010850" y="2294725"/>
            <a:chExt cx="319025" cy="319025"/>
          </a:xfrm>
        </p:grpSpPr>
        <p:sp>
          <p:nvSpPr>
            <p:cNvPr id="9767" name="Google Shape;9767;p74"/>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4"/>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4"/>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4"/>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74"/>
          <p:cNvGrpSpPr/>
          <p:nvPr/>
        </p:nvGrpSpPr>
        <p:grpSpPr>
          <a:xfrm>
            <a:off x="7068305" y="2231215"/>
            <a:ext cx="361969" cy="361090"/>
            <a:chOff x="-56010050" y="2686975"/>
            <a:chExt cx="319000" cy="318225"/>
          </a:xfrm>
        </p:grpSpPr>
        <p:sp>
          <p:nvSpPr>
            <p:cNvPr id="9772" name="Google Shape;9772;p74"/>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4"/>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4"/>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4"/>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74"/>
          <p:cNvGrpSpPr/>
          <p:nvPr/>
        </p:nvGrpSpPr>
        <p:grpSpPr>
          <a:xfrm>
            <a:off x="5753801" y="2684124"/>
            <a:ext cx="361998" cy="361090"/>
            <a:chOff x="-54081175" y="1903275"/>
            <a:chExt cx="319025" cy="318225"/>
          </a:xfrm>
        </p:grpSpPr>
        <p:sp>
          <p:nvSpPr>
            <p:cNvPr id="9777" name="Google Shape;9777;p74"/>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4"/>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74"/>
          <p:cNvGrpSpPr/>
          <p:nvPr/>
        </p:nvGrpSpPr>
        <p:grpSpPr>
          <a:xfrm>
            <a:off x="5776154" y="3137587"/>
            <a:ext cx="317290" cy="360211"/>
            <a:chOff x="-54063050" y="2296300"/>
            <a:chExt cx="279625" cy="317450"/>
          </a:xfrm>
        </p:grpSpPr>
        <p:sp>
          <p:nvSpPr>
            <p:cNvPr id="9780" name="Google Shape;9780;p74"/>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4"/>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4"/>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4"/>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74"/>
          <p:cNvGrpSpPr/>
          <p:nvPr/>
        </p:nvGrpSpPr>
        <p:grpSpPr>
          <a:xfrm>
            <a:off x="5776154" y="3601649"/>
            <a:ext cx="317290" cy="361033"/>
            <a:chOff x="-54061475" y="2685450"/>
            <a:chExt cx="279625" cy="318175"/>
          </a:xfrm>
        </p:grpSpPr>
        <p:sp>
          <p:nvSpPr>
            <p:cNvPr id="9785" name="Google Shape;9785;p74"/>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4"/>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4"/>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4"/>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74"/>
          <p:cNvGrpSpPr/>
          <p:nvPr/>
        </p:nvGrpSpPr>
        <p:grpSpPr>
          <a:xfrm>
            <a:off x="8029690" y="2693967"/>
            <a:ext cx="275278" cy="361969"/>
            <a:chOff x="-52074300" y="1911950"/>
            <a:chExt cx="242600" cy="319000"/>
          </a:xfrm>
        </p:grpSpPr>
        <p:sp>
          <p:nvSpPr>
            <p:cNvPr id="9790" name="Google Shape;9790;p74"/>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4"/>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4"/>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4"/>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74"/>
          <p:cNvGrpSpPr/>
          <p:nvPr/>
        </p:nvGrpSpPr>
        <p:grpSpPr>
          <a:xfrm>
            <a:off x="5287689" y="1305369"/>
            <a:ext cx="361998" cy="361090"/>
            <a:chOff x="-57578225" y="1904075"/>
            <a:chExt cx="319025" cy="318225"/>
          </a:xfrm>
        </p:grpSpPr>
        <p:sp>
          <p:nvSpPr>
            <p:cNvPr id="9795" name="Google Shape;9795;p74"/>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4"/>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4"/>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4"/>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74"/>
          <p:cNvGrpSpPr/>
          <p:nvPr/>
        </p:nvGrpSpPr>
        <p:grpSpPr>
          <a:xfrm>
            <a:off x="5310042" y="1778631"/>
            <a:ext cx="317290" cy="361090"/>
            <a:chOff x="-57558525" y="2294725"/>
            <a:chExt cx="279625" cy="318225"/>
          </a:xfrm>
        </p:grpSpPr>
        <p:sp>
          <p:nvSpPr>
            <p:cNvPr id="9800" name="Google Shape;9800;p74"/>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4"/>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4"/>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4"/>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4"/>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74"/>
          <p:cNvGrpSpPr/>
          <p:nvPr/>
        </p:nvGrpSpPr>
        <p:grpSpPr>
          <a:xfrm>
            <a:off x="5285901" y="2231215"/>
            <a:ext cx="365572" cy="361969"/>
            <a:chOff x="-57579800" y="2686975"/>
            <a:chExt cx="322175" cy="319000"/>
          </a:xfrm>
        </p:grpSpPr>
        <p:sp>
          <p:nvSpPr>
            <p:cNvPr id="9806" name="Google Shape;9806;p74"/>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4"/>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74"/>
          <p:cNvGrpSpPr/>
          <p:nvPr/>
        </p:nvGrpSpPr>
        <p:grpSpPr>
          <a:xfrm>
            <a:off x="7510682" y="1778631"/>
            <a:ext cx="367359" cy="361090"/>
            <a:chOff x="-55620975" y="2294725"/>
            <a:chExt cx="323750" cy="318225"/>
          </a:xfrm>
        </p:grpSpPr>
        <p:sp>
          <p:nvSpPr>
            <p:cNvPr id="9809" name="Google Shape;9809;p74"/>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4"/>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4"/>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4"/>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4"/>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4"/>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74"/>
          <p:cNvGrpSpPr/>
          <p:nvPr/>
        </p:nvGrpSpPr>
        <p:grpSpPr>
          <a:xfrm>
            <a:off x="7512923" y="2231130"/>
            <a:ext cx="362877" cy="361175"/>
            <a:chOff x="-55620175" y="2686900"/>
            <a:chExt cx="319800" cy="318300"/>
          </a:xfrm>
        </p:grpSpPr>
        <p:sp>
          <p:nvSpPr>
            <p:cNvPr id="9816" name="Google Shape;9816;p74"/>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4"/>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4"/>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4"/>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74"/>
          <p:cNvGrpSpPr/>
          <p:nvPr/>
        </p:nvGrpSpPr>
        <p:grpSpPr>
          <a:xfrm>
            <a:off x="6198887" y="2684124"/>
            <a:ext cx="361969" cy="361090"/>
            <a:chOff x="-53690500" y="1903275"/>
            <a:chExt cx="319000" cy="318225"/>
          </a:xfrm>
        </p:grpSpPr>
        <p:sp>
          <p:nvSpPr>
            <p:cNvPr id="9821" name="Google Shape;9821;p74"/>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4"/>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4"/>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4"/>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4"/>
          <p:cNvGrpSpPr/>
          <p:nvPr/>
        </p:nvGrpSpPr>
        <p:grpSpPr>
          <a:xfrm>
            <a:off x="6221226" y="3137587"/>
            <a:ext cx="317290" cy="359303"/>
            <a:chOff x="-53670800" y="2296300"/>
            <a:chExt cx="279625" cy="316650"/>
          </a:xfrm>
        </p:grpSpPr>
        <p:sp>
          <p:nvSpPr>
            <p:cNvPr id="9826" name="Google Shape;9826;p74"/>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4"/>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4"/>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4"/>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74"/>
          <p:cNvGrpSpPr/>
          <p:nvPr/>
        </p:nvGrpSpPr>
        <p:grpSpPr>
          <a:xfrm>
            <a:off x="6198887" y="3602925"/>
            <a:ext cx="361969" cy="361544"/>
            <a:chOff x="-53690500" y="2686575"/>
            <a:chExt cx="319000" cy="318625"/>
          </a:xfrm>
        </p:grpSpPr>
        <p:sp>
          <p:nvSpPr>
            <p:cNvPr id="9831" name="Google Shape;9831;p74"/>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4"/>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4"/>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4"/>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4"/>
          <p:cNvGrpSpPr/>
          <p:nvPr/>
        </p:nvGrpSpPr>
        <p:grpSpPr>
          <a:xfrm>
            <a:off x="8008669" y="3145785"/>
            <a:ext cx="317319" cy="360948"/>
            <a:chOff x="-52092425" y="2303525"/>
            <a:chExt cx="279650" cy="318100"/>
          </a:xfrm>
        </p:grpSpPr>
        <p:sp>
          <p:nvSpPr>
            <p:cNvPr id="9836" name="Google Shape;9836;p74"/>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4"/>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4"/>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4"/>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4"/>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74"/>
          <p:cNvGrpSpPr/>
          <p:nvPr/>
        </p:nvGrpSpPr>
        <p:grpSpPr>
          <a:xfrm>
            <a:off x="5727728" y="1306249"/>
            <a:ext cx="363756" cy="361090"/>
            <a:chOff x="-57189125" y="1904850"/>
            <a:chExt cx="320575" cy="318225"/>
          </a:xfrm>
        </p:grpSpPr>
        <p:sp>
          <p:nvSpPr>
            <p:cNvPr id="9842" name="Google Shape;9842;p74"/>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4"/>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4"/>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4"/>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4"/>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74"/>
          <p:cNvGrpSpPr/>
          <p:nvPr/>
        </p:nvGrpSpPr>
        <p:grpSpPr>
          <a:xfrm>
            <a:off x="5728621" y="1800985"/>
            <a:ext cx="361969" cy="316411"/>
            <a:chOff x="-57187550" y="2314425"/>
            <a:chExt cx="319000" cy="278850"/>
          </a:xfrm>
        </p:grpSpPr>
        <p:sp>
          <p:nvSpPr>
            <p:cNvPr id="9848" name="Google Shape;9848;p74"/>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4"/>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4"/>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4"/>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74"/>
          <p:cNvGrpSpPr/>
          <p:nvPr/>
        </p:nvGrpSpPr>
        <p:grpSpPr>
          <a:xfrm>
            <a:off x="5745585" y="2230534"/>
            <a:ext cx="328042" cy="361771"/>
            <a:chOff x="-57172600" y="2686375"/>
            <a:chExt cx="289100" cy="318825"/>
          </a:xfrm>
        </p:grpSpPr>
        <p:sp>
          <p:nvSpPr>
            <p:cNvPr id="9853" name="Google Shape;9853;p74"/>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4"/>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4"/>
          <p:cNvGrpSpPr/>
          <p:nvPr/>
        </p:nvGrpSpPr>
        <p:grpSpPr>
          <a:xfrm>
            <a:off x="7958434" y="1304461"/>
            <a:ext cx="361090" cy="359303"/>
            <a:chOff x="-55225575" y="1903275"/>
            <a:chExt cx="318225" cy="316650"/>
          </a:xfrm>
        </p:grpSpPr>
        <p:sp>
          <p:nvSpPr>
            <p:cNvPr id="9856" name="Google Shape;9856;p74"/>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4"/>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4"/>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4"/>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4"/>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74"/>
          <p:cNvGrpSpPr/>
          <p:nvPr/>
        </p:nvGrpSpPr>
        <p:grpSpPr>
          <a:xfrm>
            <a:off x="7969611" y="1780418"/>
            <a:ext cx="338736" cy="359303"/>
            <a:chOff x="-55217700" y="2296300"/>
            <a:chExt cx="298525" cy="316650"/>
          </a:xfrm>
        </p:grpSpPr>
        <p:sp>
          <p:nvSpPr>
            <p:cNvPr id="9862" name="Google Shape;9862;p74"/>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4"/>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4"/>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4"/>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74"/>
          <p:cNvGrpSpPr/>
          <p:nvPr/>
        </p:nvGrpSpPr>
        <p:grpSpPr>
          <a:xfrm>
            <a:off x="7957541" y="2233002"/>
            <a:ext cx="362877" cy="359303"/>
            <a:chOff x="-55229525" y="2688550"/>
            <a:chExt cx="319800" cy="316650"/>
          </a:xfrm>
        </p:grpSpPr>
        <p:sp>
          <p:nvSpPr>
            <p:cNvPr id="9867" name="Google Shape;9867;p74"/>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4"/>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4"/>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4"/>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74"/>
          <p:cNvGrpSpPr/>
          <p:nvPr/>
        </p:nvGrpSpPr>
        <p:grpSpPr>
          <a:xfrm>
            <a:off x="6653760" y="2684124"/>
            <a:ext cx="338765" cy="361090"/>
            <a:chOff x="-53288825" y="1903275"/>
            <a:chExt cx="298550" cy="318225"/>
          </a:xfrm>
        </p:grpSpPr>
        <p:sp>
          <p:nvSpPr>
            <p:cNvPr id="9872" name="Google Shape;9872;p74"/>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4"/>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4"/>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74"/>
          <p:cNvGrpSpPr/>
          <p:nvPr/>
        </p:nvGrpSpPr>
        <p:grpSpPr>
          <a:xfrm>
            <a:off x="6642143" y="3135800"/>
            <a:ext cx="361998" cy="361090"/>
            <a:chOff x="-53299850" y="2294725"/>
            <a:chExt cx="319025" cy="318225"/>
          </a:xfrm>
        </p:grpSpPr>
        <p:sp>
          <p:nvSpPr>
            <p:cNvPr id="9876" name="Google Shape;9876;p74"/>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4"/>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74"/>
          <p:cNvGrpSpPr/>
          <p:nvPr/>
        </p:nvGrpSpPr>
        <p:grpSpPr>
          <a:xfrm>
            <a:off x="6664936" y="3604259"/>
            <a:ext cx="316411" cy="360211"/>
            <a:chOff x="-53278575" y="2687750"/>
            <a:chExt cx="278850" cy="317450"/>
          </a:xfrm>
        </p:grpSpPr>
        <p:sp>
          <p:nvSpPr>
            <p:cNvPr id="9879" name="Google Shape;9879;p74"/>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4"/>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4"/>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4"/>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74"/>
          <p:cNvGrpSpPr/>
          <p:nvPr/>
        </p:nvGrpSpPr>
        <p:grpSpPr>
          <a:xfrm>
            <a:off x="7986330" y="3603947"/>
            <a:ext cx="361998" cy="362310"/>
            <a:chOff x="-52101875" y="2687475"/>
            <a:chExt cx="319025" cy="319300"/>
          </a:xfrm>
        </p:grpSpPr>
        <p:sp>
          <p:nvSpPr>
            <p:cNvPr id="9884" name="Google Shape;9884;p74"/>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4"/>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4"/>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4"/>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74"/>
          <p:cNvGrpSpPr/>
          <p:nvPr/>
        </p:nvGrpSpPr>
        <p:grpSpPr>
          <a:xfrm>
            <a:off x="6201079" y="1305369"/>
            <a:ext cx="317290" cy="361090"/>
            <a:chOff x="-56774050" y="1904075"/>
            <a:chExt cx="279625" cy="318225"/>
          </a:xfrm>
        </p:grpSpPr>
        <p:sp>
          <p:nvSpPr>
            <p:cNvPr id="9889" name="Google Shape;9889;p74"/>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4"/>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4"/>
          <p:cNvGrpSpPr/>
          <p:nvPr/>
        </p:nvGrpSpPr>
        <p:grpSpPr>
          <a:xfrm>
            <a:off x="6201079" y="1778631"/>
            <a:ext cx="317290" cy="361090"/>
            <a:chOff x="-56774850" y="2294725"/>
            <a:chExt cx="279625" cy="318225"/>
          </a:xfrm>
        </p:grpSpPr>
        <p:sp>
          <p:nvSpPr>
            <p:cNvPr id="9892" name="Google Shape;9892;p74"/>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4"/>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4"/>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74"/>
          <p:cNvGrpSpPr/>
          <p:nvPr/>
        </p:nvGrpSpPr>
        <p:grpSpPr>
          <a:xfrm>
            <a:off x="6222086" y="2231215"/>
            <a:ext cx="275278" cy="360182"/>
            <a:chOff x="-56756725" y="2686975"/>
            <a:chExt cx="242600" cy="317425"/>
          </a:xfrm>
        </p:grpSpPr>
        <p:sp>
          <p:nvSpPr>
            <p:cNvPr id="9896" name="Google Shape;9896;p74"/>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4"/>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4"/>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74"/>
          <p:cNvGrpSpPr/>
          <p:nvPr/>
        </p:nvGrpSpPr>
        <p:grpSpPr>
          <a:xfrm>
            <a:off x="4870518" y="2684124"/>
            <a:ext cx="337346" cy="361998"/>
            <a:chOff x="-54826975" y="1903275"/>
            <a:chExt cx="297300" cy="319025"/>
          </a:xfrm>
        </p:grpSpPr>
        <p:sp>
          <p:nvSpPr>
            <p:cNvPr id="9900" name="Google Shape;9900;p74"/>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4"/>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4"/>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4"/>
          <p:cNvGrpSpPr/>
          <p:nvPr/>
        </p:nvGrpSpPr>
        <p:grpSpPr>
          <a:xfrm>
            <a:off x="4858206" y="3137587"/>
            <a:ext cx="361969" cy="359274"/>
            <a:chOff x="-54836500" y="2296300"/>
            <a:chExt cx="319000" cy="316625"/>
          </a:xfrm>
        </p:grpSpPr>
        <p:sp>
          <p:nvSpPr>
            <p:cNvPr id="9904" name="Google Shape;9904;p74"/>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4"/>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4"/>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4"/>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4"/>
          <p:cNvGrpSpPr/>
          <p:nvPr/>
        </p:nvGrpSpPr>
        <p:grpSpPr>
          <a:xfrm>
            <a:off x="4879652" y="3604259"/>
            <a:ext cx="319078" cy="361090"/>
            <a:chOff x="-54817600" y="2687750"/>
            <a:chExt cx="281200" cy="318225"/>
          </a:xfrm>
        </p:grpSpPr>
        <p:sp>
          <p:nvSpPr>
            <p:cNvPr id="9909" name="Google Shape;9909;p74"/>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4"/>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4"/>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4"/>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74"/>
          <p:cNvGrpSpPr/>
          <p:nvPr/>
        </p:nvGrpSpPr>
        <p:grpSpPr>
          <a:xfrm>
            <a:off x="7110476" y="2684124"/>
            <a:ext cx="317290" cy="359303"/>
            <a:chOff x="-52887125" y="1903275"/>
            <a:chExt cx="279625" cy="316650"/>
          </a:xfrm>
        </p:grpSpPr>
        <p:sp>
          <p:nvSpPr>
            <p:cNvPr id="9914" name="Google Shape;9914;p74"/>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4"/>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4"/>
          <p:cNvGrpSpPr/>
          <p:nvPr/>
        </p:nvGrpSpPr>
        <p:grpSpPr>
          <a:xfrm>
            <a:off x="7089030" y="3134920"/>
            <a:ext cx="360182" cy="361969"/>
            <a:chOff x="-52906025" y="2293950"/>
            <a:chExt cx="317425" cy="319000"/>
          </a:xfrm>
        </p:grpSpPr>
        <p:sp>
          <p:nvSpPr>
            <p:cNvPr id="9917" name="Google Shape;9917;p74"/>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4"/>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4"/>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4"/>
          <p:cNvGrpSpPr/>
          <p:nvPr/>
        </p:nvGrpSpPr>
        <p:grpSpPr>
          <a:xfrm>
            <a:off x="7110476" y="3603379"/>
            <a:ext cx="317290" cy="361090"/>
            <a:chOff x="-52887125" y="2686975"/>
            <a:chExt cx="279625" cy="318225"/>
          </a:xfrm>
        </p:grpSpPr>
        <p:sp>
          <p:nvSpPr>
            <p:cNvPr id="9921" name="Google Shape;9921;p74"/>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4"/>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4"/>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4"/>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74"/>
          <p:cNvGrpSpPr/>
          <p:nvPr/>
        </p:nvGrpSpPr>
        <p:grpSpPr>
          <a:xfrm>
            <a:off x="6220848" y="4062998"/>
            <a:ext cx="318170" cy="359303"/>
            <a:chOff x="-51722225" y="1915100"/>
            <a:chExt cx="280400" cy="316650"/>
          </a:xfrm>
        </p:grpSpPr>
        <p:sp>
          <p:nvSpPr>
            <p:cNvPr id="9926" name="Google Shape;9926;p74"/>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4"/>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4"/>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4"/>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4"/>
          <p:cNvGrpSpPr/>
          <p:nvPr/>
        </p:nvGrpSpPr>
        <p:grpSpPr>
          <a:xfrm>
            <a:off x="6616678" y="1303695"/>
            <a:ext cx="370905" cy="360976"/>
            <a:chOff x="-56407800" y="1902600"/>
            <a:chExt cx="326875" cy="318125"/>
          </a:xfrm>
        </p:grpSpPr>
        <p:sp>
          <p:nvSpPr>
            <p:cNvPr id="9931" name="Google Shape;9931;p74"/>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4"/>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4"/>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74"/>
          <p:cNvGrpSpPr/>
          <p:nvPr/>
        </p:nvGrpSpPr>
        <p:grpSpPr>
          <a:xfrm>
            <a:off x="6622479" y="1790262"/>
            <a:ext cx="359303" cy="338736"/>
            <a:chOff x="-56401500" y="2304975"/>
            <a:chExt cx="316650" cy="298525"/>
          </a:xfrm>
        </p:grpSpPr>
        <p:sp>
          <p:nvSpPr>
            <p:cNvPr id="9935" name="Google Shape;9935;p74"/>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4"/>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4"/>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4"/>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4"/>
          <p:cNvGrpSpPr/>
          <p:nvPr/>
        </p:nvGrpSpPr>
        <p:grpSpPr>
          <a:xfrm>
            <a:off x="5328863" y="2682337"/>
            <a:ext cx="319985" cy="361090"/>
            <a:chOff x="-54426150" y="1901700"/>
            <a:chExt cx="282000" cy="318225"/>
          </a:xfrm>
        </p:grpSpPr>
        <p:sp>
          <p:nvSpPr>
            <p:cNvPr id="9940" name="Google Shape;9940;p74"/>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4"/>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4"/>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4"/>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74"/>
          <p:cNvGrpSpPr/>
          <p:nvPr/>
        </p:nvGrpSpPr>
        <p:grpSpPr>
          <a:xfrm>
            <a:off x="5328863" y="3135800"/>
            <a:ext cx="319985" cy="361998"/>
            <a:chOff x="-54426150" y="2294725"/>
            <a:chExt cx="282000" cy="319025"/>
          </a:xfrm>
        </p:grpSpPr>
        <p:sp>
          <p:nvSpPr>
            <p:cNvPr id="9945" name="Google Shape;9945;p74"/>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4"/>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4"/>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4"/>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4"/>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74"/>
          <p:cNvGrpSpPr/>
          <p:nvPr/>
        </p:nvGrpSpPr>
        <p:grpSpPr>
          <a:xfrm>
            <a:off x="5327076" y="3603379"/>
            <a:ext cx="323560" cy="361969"/>
            <a:chOff x="-54427725" y="2686975"/>
            <a:chExt cx="285150" cy="319000"/>
          </a:xfrm>
        </p:grpSpPr>
        <p:sp>
          <p:nvSpPr>
            <p:cNvPr id="9951" name="Google Shape;9951;p74"/>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4"/>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4"/>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4"/>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4"/>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74"/>
          <p:cNvGrpSpPr/>
          <p:nvPr/>
        </p:nvGrpSpPr>
        <p:grpSpPr>
          <a:xfrm>
            <a:off x="7533634" y="2684351"/>
            <a:ext cx="359303" cy="359984"/>
            <a:chOff x="-52513800" y="1903475"/>
            <a:chExt cx="316650" cy="317250"/>
          </a:xfrm>
        </p:grpSpPr>
        <p:sp>
          <p:nvSpPr>
            <p:cNvPr id="9957" name="Google Shape;9957;p74"/>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4"/>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4"/>
          <p:cNvGrpSpPr/>
          <p:nvPr/>
        </p:nvGrpSpPr>
        <p:grpSpPr>
          <a:xfrm>
            <a:off x="7543464" y="3136708"/>
            <a:ext cx="339644" cy="360182"/>
            <a:chOff x="-52505925" y="2295525"/>
            <a:chExt cx="299325" cy="317425"/>
          </a:xfrm>
        </p:grpSpPr>
        <p:sp>
          <p:nvSpPr>
            <p:cNvPr id="9960" name="Google Shape;9960;p74"/>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4"/>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4"/>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4"/>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74"/>
          <p:cNvGrpSpPr/>
          <p:nvPr/>
        </p:nvGrpSpPr>
        <p:grpSpPr>
          <a:xfrm>
            <a:off x="7554641" y="3603379"/>
            <a:ext cx="317290" cy="361090"/>
            <a:chOff x="-52494100" y="2686975"/>
            <a:chExt cx="279625" cy="318225"/>
          </a:xfrm>
        </p:grpSpPr>
        <p:sp>
          <p:nvSpPr>
            <p:cNvPr id="9965" name="Google Shape;9965;p74"/>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4"/>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4"/>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4"/>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74"/>
          <p:cNvGrpSpPr/>
          <p:nvPr/>
        </p:nvGrpSpPr>
        <p:grpSpPr>
          <a:xfrm>
            <a:off x="6665412" y="4064322"/>
            <a:ext cx="315503" cy="361090"/>
            <a:chOff x="-51708850" y="2305750"/>
            <a:chExt cx="278050" cy="318225"/>
          </a:xfrm>
        </p:grpSpPr>
        <p:sp>
          <p:nvSpPr>
            <p:cNvPr id="9970" name="Google Shape;9970;p74"/>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4"/>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4"/>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74"/>
          <p:cNvGrpSpPr/>
          <p:nvPr/>
        </p:nvGrpSpPr>
        <p:grpSpPr>
          <a:xfrm>
            <a:off x="7536807" y="1306109"/>
            <a:ext cx="319089" cy="362073"/>
            <a:chOff x="1044400" y="2917425"/>
            <a:chExt cx="248125" cy="281550"/>
          </a:xfrm>
        </p:grpSpPr>
        <p:sp>
          <p:nvSpPr>
            <p:cNvPr id="9974" name="Google Shape;9974;p74"/>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4"/>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4"/>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4"/>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4"/>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chemeClr val="dk2"/>
            </a:solidFill>
            <a:ln>
              <a:noFill/>
            </a:ln>
          </p:spPr>
        </p:sp>
        <p:sp>
          <p:nvSpPr>
            <p:cNvPr id="9979" name="Google Shape;9979;p74"/>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dk2"/>
            </a:solidFill>
            <a:ln>
              <a:noFill/>
            </a:ln>
          </p:spPr>
        </p:sp>
        <p:sp>
          <p:nvSpPr>
            <p:cNvPr id="9980" name="Google Shape;9980;p74"/>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chemeClr val="dk2"/>
            </a:solidFill>
            <a:ln>
              <a:noFill/>
            </a:ln>
          </p:spPr>
        </p:sp>
        <p:sp>
          <p:nvSpPr>
            <p:cNvPr id="9981" name="Google Shape;9981;p74"/>
            <p:cNvSpPr/>
            <p:nvPr/>
          </p:nvSpPr>
          <p:spPr>
            <a:xfrm>
              <a:off x="1205975" y="2965750"/>
              <a:ext cx="21000" cy="16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4"/>
            <p:cNvSpPr/>
            <p:nvPr/>
          </p:nvSpPr>
          <p:spPr>
            <a:xfrm>
              <a:off x="1082225" y="2937250"/>
              <a:ext cx="11400" cy="26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3" name="Google Shape;9983;p74"/>
          <p:cNvSpPr/>
          <p:nvPr/>
        </p:nvSpPr>
        <p:spPr>
          <a:xfrm>
            <a:off x="6633660" y="2232052"/>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87"/>
        <p:cNvGrpSpPr/>
        <p:nvPr/>
      </p:nvGrpSpPr>
      <p:grpSpPr>
        <a:xfrm>
          <a:off x="0" y="0"/>
          <a:ext cx="0" cy="0"/>
          <a:chOff x="0" y="0"/>
          <a:chExt cx="0" cy="0"/>
        </a:xfrm>
      </p:grpSpPr>
      <p:sp>
        <p:nvSpPr>
          <p:cNvPr id="9988" name="Google Shape;9988;p75"/>
          <p:cNvSpPr txBox="1">
            <a:spLocks noGrp="1"/>
          </p:cNvSpPr>
          <p:nvPr>
            <p:ph type="title" idx="4294967295"/>
          </p:nvPr>
        </p:nvSpPr>
        <p:spPr>
          <a:xfrm>
            <a:off x="849675"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Creative Process Icons</a:t>
            </a:r>
            <a:endParaRPr>
              <a:solidFill>
                <a:schemeClr val="lt1"/>
              </a:solidFill>
              <a:latin typeface="Arial"/>
              <a:ea typeface="Arial"/>
              <a:cs typeface="Arial"/>
              <a:sym typeface="Arial"/>
            </a:endParaRPr>
          </a:p>
        </p:txBody>
      </p:sp>
      <p:sp>
        <p:nvSpPr>
          <p:cNvPr id="9989" name="Google Shape;9989;p75"/>
          <p:cNvSpPr txBox="1">
            <a:spLocks noGrp="1"/>
          </p:cNvSpPr>
          <p:nvPr>
            <p:ph type="title" idx="4294967295"/>
          </p:nvPr>
        </p:nvSpPr>
        <p:spPr>
          <a:xfrm>
            <a:off x="4858400"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Performing Arts Icons</a:t>
            </a:r>
            <a:endParaRPr>
              <a:solidFill>
                <a:schemeClr val="lt1"/>
              </a:solidFill>
              <a:latin typeface="Arial"/>
              <a:ea typeface="Arial"/>
              <a:cs typeface="Arial"/>
              <a:sym typeface="Arial"/>
            </a:endParaRPr>
          </a:p>
        </p:txBody>
      </p:sp>
      <p:grpSp>
        <p:nvGrpSpPr>
          <p:cNvPr id="9990" name="Google Shape;9990;p75"/>
          <p:cNvGrpSpPr/>
          <p:nvPr/>
        </p:nvGrpSpPr>
        <p:grpSpPr>
          <a:xfrm>
            <a:off x="889109" y="1303003"/>
            <a:ext cx="278288" cy="357036"/>
            <a:chOff x="-50489600" y="1947400"/>
            <a:chExt cx="233150" cy="299125"/>
          </a:xfrm>
        </p:grpSpPr>
        <p:sp>
          <p:nvSpPr>
            <p:cNvPr id="9991" name="Google Shape;9991;p75"/>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5"/>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75"/>
          <p:cNvGrpSpPr/>
          <p:nvPr/>
        </p:nvGrpSpPr>
        <p:grpSpPr>
          <a:xfrm>
            <a:off x="849616" y="1757960"/>
            <a:ext cx="357274" cy="358199"/>
            <a:chOff x="-50523475" y="2316000"/>
            <a:chExt cx="299325" cy="300100"/>
          </a:xfrm>
        </p:grpSpPr>
        <p:sp>
          <p:nvSpPr>
            <p:cNvPr id="9994" name="Google Shape;9994;p75"/>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5"/>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75"/>
          <p:cNvGrpSpPr/>
          <p:nvPr/>
        </p:nvGrpSpPr>
        <p:grpSpPr>
          <a:xfrm>
            <a:off x="848213" y="2207269"/>
            <a:ext cx="360079" cy="357304"/>
            <a:chOff x="-50524250" y="2686150"/>
            <a:chExt cx="301675" cy="299350"/>
          </a:xfrm>
        </p:grpSpPr>
        <p:sp>
          <p:nvSpPr>
            <p:cNvPr id="9997" name="Google Shape;9997;p75"/>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5"/>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5"/>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5"/>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5"/>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5"/>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75"/>
          <p:cNvGrpSpPr/>
          <p:nvPr/>
        </p:nvGrpSpPr>
        <p:grpSpPr>
          <a:xfrm>
            <a:off x="3070976" y="1333082"/>
            <a:ext cx="358199" cy="359154"/>
            <a:chOff x="-48633950" y="1972600"/>
            <a:chExt cx="300100" cy="300900"/>
          </a:xfrm>
        </p:grpSpPr>
        <p:sp>
          <p:nvSpPr>
            <p:cNvPr id="10004" name="Google Shape;10004;p75"/>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5"/>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75"/>
          <p:cNvGrpSpPr/>
          <p:nvPr/>
        </p:nvGrpSpPr>
        <p:grpSpPr>
          <a:xfrm>
            <a:off x="3071439" y="2237377"/>
            <a:ext cx="357274" cy="357274"/>
            <a:chOff x="-48633175" y="2711375"/>
            <a:chExt cx="299325" cy="299325"/>
          </a:xfrm>
        </p:grpSpPr>
        <p:sp>
          <p:nvSpPr>
            <p:cNvPr id="10007" name="Google Shape;10007;p75"/>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5"/>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5"/>
          <p:cNvGrpSpPr/>
          <p:nvPr/>
        </p:nvGrpSpPr>
        <p:grpSpPr>
          <a:xfrm>
            <a:off x="1757928" y="2689329"/>
            <a:ext cx="314006" cy="358229"/>
            <a:chOff x="-46753100" y="1965500"/>
            <a:chExt cx="263075" cy="300125"/>
          </a:xfrm>
        </p:grpSpPr>
        <p:sp>
          <p:nvSpPr>
            <p:cNvPr id="10010" name="Google Shape;10010;p75"/>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5"/>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75"/>
          <p:cNvGrpSpPr/>
          <p:nvPr/>
        </p:nvGrpSpPr>
        <p:grpSpPr>
          <a:xfrm>
            <a:off x="1735354" y="3156542"/>
            <a:ext cx="359154" cy="315916"/>
            <a:chOff x="-46772025" y="2350650"/>
            <a:chExt cx="300900" cy="264675"/>
          </a:xfrm>
        </p:grpSpPr>
        <p:sp>
          <p:nvSpPr>
            <p:cNvPr id="10013" name="Google Shape;10013;p75"/>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5"/>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75"/>
          <p:cNvGrpSpPr/>
          <p:nvPr/>
        </p:nvGrpSpPr>
        <p:grpSpPr>
          <a:xfrm>
            <a:off x="1735354" y="3590820"/>
            <a:ext cx="359154" cy="359154"/>
            <a:chOff x="-46772025" y="2701925"/>
            <a:chExt cx="300900" cy="300900"/>
          </a:xfrm>
        </p:grpSpPr>
        <p:sp>
          <p:nvSpPr>
            <p:cNvPr id="10016" name="Google Shape;10016;p75"/>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5"/>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8" name="Google Shape;10018;p75"/>
          <p:cNvSpPr/>
          <p:nvPr/>
        </p:nvSpPr>
        <p:spPr>
          <a:xfrm>
            <a:off x="3964861" y="27315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9" name="Google Shape;10019;p75"/>
          <p:cNvGrpSpPr/>
          <p:nvPr/>
        </p:nvGrpSpPr>
        <p:grpSpPr>
          <a:xfrm>
            <a:off x="1293035" y="1303928"/>
            <a:ext cx="358199" cy="359154"/>
            <a:chOff x="-50154075" y="1948175"/>
            <a:chExt cx="300100" cy="300900"/>
          </a:xfrm>
        </p:grpSpPr>
        <p:sp>
          <p:nvSpPr>
            <p:cNvPr id="10020" name="Google Shape;10020;p75"/>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5"/>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5"/>
          <p:cNvGrpSpPr/>
          <p:nvPr/>
        </p:nvGrpSpPr>
        <p:grpSpPr>
          <a:xfrm>
            <a:off x="1293035" y="1758885"/>
            <a:ext cx="358199" cy="358229"/>
            <a:chOff x="-50154850" y="2316775"/>
            <a:chExt cx="300100" cy="300125"/>
          </a:xfrm>
        </p:grpSpPr>
        <p:sp>
          <p:nvSpPr>
            <p:cNvPr id="10023" name="Google Shape;10023;p75"/>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5"/>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75"/>
          <p:cNvGrpSpPr/>
          <p:nvPr/>
        </p:nvGrpSpPr>
        <p:grpSpPr>
          <a:xfrm>
            <a:off x="1288813" y="2205896"/>
            <a:ext cx="366644" cy="356558"/>
            <a:chOff x="-50158000" y="2685000"/>
            <a:chExt cx="307175" cy="298725"/>
          </a:xfrm>
        </p:grpSpPr>
        <p:sp>
          <p:nvSpPr>
            <p:cNvPr id="10026" name="Google Shape;10026;p75"/>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5"/>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75"/>
          <p:cNvGrpSpPr/>
          <p:nvPr/>
        </p:nvGrpSpPr>
        <p:grpSpPr>
          <a:xfrm>
            <a:off x="3070499" y="1788993"/>
            <a:ext cx="359154" cy="361004"/>
            <a:chOff x="-48634750" y="2342000"/>
            <a:chExt cx="300900" cy="302450"/>
          </a:xfrm>
        </p:grpSpPr>
        <p:sp>
          <p:nvSpPr>
            <p:cNvPr id="10029" name="Google Shape;10029;p75"/>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5"/>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5"/>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5"/>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5"/>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5"/>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5"/>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5"/>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75"/>
          <p:cNvGrpSpPr/>
          <p:nvPr/>
        </p:nvGrpSpPr>
        <p:grpSpPr>
          <a:xfrm>
            <a:off x="3521599" y="1334007"/>
            <a:ext cx="361004" cy="358229"/>
            <a:chOff x="-48266125" y="1973375"/>
            <a:chExt cx="302450" cy="300125"/>
          </a:xfrm>
        </p:grpSpPr>
        <p:sp>
          <p:nvSpPr>
            <p:cNvPr id="10038" name="Google Shape;10038;p75"/>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5"/>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5"/>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5"/>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5"/>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5"/>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4" name="Google Shape;10044;p75"/>
          <p:cNvGrpSpPr/>
          <p:nvPr/>
        </p:nvGrpSpPr>
        <p:grpSpPr>
          <a:xfrm>
            <a:off x="3548844" y="1789769"/>
            <a:ext cx="306516" cy="358349"/>
            <a:chOff x="-48237000" y="2342650"/>
            <a:chExt cx="256800" cy="300225"/>
          </a:xfrm>
        </p:grpSpPr>
        <p:sp>
          <p:nvSpPr>
            <p:cNvPr id="10045" name="Google Shape;10045;p75"/>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5"/>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5"/>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75"/>
          <p:cNvGrpSpPr/>
          <p:nvPr/>
        </p:nvGrpSpPr>
        <p:grpSpPr>
          <a:xfrm>
            <a:off x="2180338" y="2690046"/>
            <a:ext cx="361034" cy="355633"/>
            <a:chOff x="-46404975" y="1966100"/>
            <a:chExt cx="302475" cy="297950"/>
          </a:xfrm>
        </p:grpSpPr>
        <p:sp>
          <p:nvSpPr>
            <p:cNvPr id="10049" name="Google Shape;10049;p75"/>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5"/>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5"/>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5"/>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3" name="Google Shape;10053;p75"/>
          <p:cNvGrpSpPr/>
          <p:nvPr/>
        </p:nvGrpSpPr>
        <p:grpSpPr>
          <a:xfrm>
            <a:off x="2181740" y="3135863"/>
            <a:ext cx="358229" cy="358199"/>
            <a:chOff x="-46401050" y="2333325"/>
            <a:chExt cx="300125" cy="300100"/>
          </a:xfrm>
        </p:grpSpPr>
        <p:sp>
          <p:nvSpPr>
            <p:cNvPr id="10054" name="Google Shape;10054;p75"/>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5"/>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5"/>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5"/>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8" name="Google Shape;10058;p75"/>
          <p:cNvSpPr/>
          <p:nvPr/>
        </p:nvSpPr>
        <p:spPr>
          <a:xfrm>
            <a:off x="2183438" y="35915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9" name="Google Shape;10059;p75"/>
          <p:cNvGrpSpPr/>
          <p:nvPr/>
        </p:nvGrpSpPr>
        <p:grpSpPr>
          <a:xfrm>
            <a:off x="3961830" y="3146218"/>
            <a:ext cx="359154" cy="359124"/>
            <a:chOff x="-44914800" y="2342000"/>
            <a:chExt cx="300900" cy="300875"/>
          </a:xfrm>
        </p:grpSpPr>
        <p:sp>
          <p:nvSpPr>
            <p:cNvPr id="10060" name="Google Shape;10060;p75"/>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5"/>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5"/>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3" name="Google Shape;10063;p75"/>
          <p:cNvSpPr/>
          <p:nvPr/>
        </p:nvSpPr>
        <p:spPr>
          <a:xfrm>
            <a:off x="1739586" y="13031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4" name="Google Shape;10064;p75"/>
          <p:cNvGrpSpPr/>
          <p:nvPr/>
        </p:nvGrpSpPr>
        <p:grpSpPr>
          <a:xfrm>
            <a:off x="1735816" y="1758736"/>
            <a:ext cx="359154" cy="357424"/>
            <a:chOff x="-49786250" y="2316650"/>
            <a:chExt cx="300900" cy="299450"/>
          </a:xfrm>
        </p:grpSpPr>
        <p:sp>
          <p:nvSpPr>
            <p:cNvPr id="10065" name="Google Shape;10065;p75"/>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5"/>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5"/>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5"/>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5"/>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5"/>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5"/>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2" name="Google Shape;10072;p75"/>
          <p:cNvSpPr/>
          <p:nvPr/>
        </p:nvSpPr>
        <p:spPr>
          <a:xfrm>
            <a:off x="1731604" y="22052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5"/>
          <p:cNvSpPr/>
          <p:nvPr/>
        </p:nvSpPr>
        <p:spPr>
          <a:xfrm>
            <a:off x="3971472" y="13348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4" name="Google Shape;10074;p75"/>
          <p:cNvGrpSpPr/>
          <p:nvPr/>
        </p:nvGrpSpPr>
        <p:grpSpPr>
          <a:xfrm>
            <a:off x="4033144" y="1788993"/>
            <a:ext cx="230365" cy="359124"/>
            <a:chOff x="-47842400" y="2342000"/>
            <a:chExt cx="193000" cy="300875"/>
          </a:xfrm>
        </p:grpSpPr>
        <p:sp>
          <p:nvSpPr>
            <p:cNvPr id="10075" name="Google Shape;10075;p75"/>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5"/>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5"/>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5"/>
          <p:cNvGrpSpPr/>
          <p:nvPr/>
        </p:nvGrpSpPr>
        <p:grpSpPr>
          <a:xfrm>
            <a:off x="3969212" y="2236452"/>
            <a:ext cx="358229" cy="359154"/>
            <a:chOff x="-47896750" y="2710600"/>
            <a:chExt cx="300125" cy="300900"/>
          </a:xfrm>
        </p:grpSpPr>
        <p:sp>
          <p:nvSpPr>
            <p:cNvPr id="10079" name="Google Shape;10079;p75"/>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5"/>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5"/>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5"/>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5"/>
          <p:cNvGrpSpPr/>
          <p:nvPr/>
        </p:nvGrpSpPr>
        <p:grpSpPr>
          <a:xfrm>
            <a:off x="2624852" y="2710009"/>
            <a:ext cx="359154" cy="314991"/>
            <a:chOff x="-46033225" y="1982825"/>
            <a:chExt cx="300900" cy="263900"/>
          </a:xfrm>
        </p:grpSpPr>
        <p:sp>
          <p:nvSpPr>
            <p:cNvPr id="10084" name="Google Shape;10084;p75"/>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5"/>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5"/>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75"/>
          <p:cNvGrpSpPr/>
          <p:nvPr/>
        </p:nvGrpSpPr>
        <p:grpSpPr>
          <a:xfrm>
            <a:off x="2621569" y="3137266"/>
            <a:ext cx="365719" cy="326151"/>
            <a:chOff x="-46034000" y="2334500"/>
            <a:chExt cx="306400" cy="273250"/>
          </a:xfrm>
        </p:grpSpPr>
        <p:sp>
          <p:nvSpPr>
            <p:cNvPr id="10088" name="Google Shape;10088;p75"/>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5"/>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5"/>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75"/>
          <p:cNvGrpSpPr/>
          <p:nvPr/>
        </p:nvGrpSpPr>
        <p:grpSpPr>
          <a:xfrm>
            <a:off x="2667627" y="3591655"/>
            <a:ext cx="273603" cy="356439"/>
            <a:chOff x="-45998575" y="2702625"/>
            <a:chExt cx="229225" cy="298625"/>
          </a:xfrm>
        </p:grpSpPr>
        <p:sp>
          <p:nvSpPr>
            <p:cNvPr id="10092" name="Google Shape;10092;p75"/>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5"/>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5"/>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5"/>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5"/>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5"/>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5"/>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9" name="Google Shape;10099;p75"/>
          <p:cNvSpPr/>
          <p:nvPr/>
        </p:nvSpPr>
        <p:spPr>
          <a:xfrm>
            <a:off x="3986479" y="36127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5"/>
          <p:cNvSpPr/>
          <p:nvPr/>
        </p:nvSpPr>
        <p:spPr>
          <a:xfrm>
            <a:off x="2183447" y="13131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1" name="Google Shape;10101;p75"/>
          <p:cNvGrpSpPr/>
          <p:nvPr/>
        </p:nvGrpSpPr>
        <p:grpSpPr>
          <a:xfrm>
            <a:off x="2203197" y="2205419"/>
            <a:ext cx="314961" cy="361034"/>
            <a:chOff x="-49398750" y="2684600"/>
            <a:chExt cx="263875" cy="302475"/>
          </a:xfrm>
        </p:grpSpPr>
        <p:sp>
          <p:nvSpPr>
            <p:cNvPr id="10102" name="Google Shape;10102;p75"/>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5"/>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5"/>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75"/>
          <p:cNvGrpSpPr/>
          <p:nvPr/>
        </p:nvGrpSpPr>
        <p:grpSpPr>
          <a:xfrm>
            <a:off x="873121" y="2699684"/>
            <a:ext cx="314006" cy="359154"/>
            <a:chOff x="-47509225" y="1974175"/>
            <a:chExt cx="263075" cy="300900"/>
          </a:xfrm>
        </p:grpSpPr>
        <p:sp>
          <p:nvSpPr>
            <p:cNvPr id="10106" name="Google Shape;10106;p75"/>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5"/>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5"/>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5"/>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5"/>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75"/>
          <p:cNvGrpSpPr/>
          <p:nvPr/>
        </p:nvGrpSpPr>
        <p:grpSpPr>
          <a:xfrm>
            <a:off x="849622" y="3146218"/>
            <a:ext cx="361004" cy="357961"/>
            <a:chOff x="-47529700" y="2342000"/>
            <a:chExt cx="302450" cy="299900"/>
          </a:xfrm>
        </p:grpSpPr>
        <p:sp>
          <p:nvSpPr>
            <p:cNvPr id="10112" name="Google Shape;10112;p75"/>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5"/>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75"/>
          <p:cNvGrpSpPr/>
          <p:nvPr/>
        </p:nvGrpSpPr>
        <p:grpSpPr>
          <a:xfrm>
            <a:off x="851025" y="3645367"/>
            <a:ext cx="358199" cy="272648"/>
            <a:chOff x="-47527350" y="2747625"/>
            <a:chExt cx="300100" cy="228425"/>
          </a:xfrm>
        </p:grpSpPr>
        <p:sp>
          <p:nvSpPr>
            <p:cNvPr id="10115" name="Google Shape;10115;p75"/>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5"/>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5"/>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5"/>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5"/>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5"/>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1" name="Google Shape;10121;p75"/>
          <p:cNvSpPr/>
          <p:nvPr/>
        </p:nvSpPr>
        <p:spPr>
          <a:xfrm>
            <a:off x="3077474" y="26870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2" name="Google Shape;10122;p75"/>
          <p:cNvGrpSpPr/>
          <p:nvPr/>
        </p:nvGrpSpPr>
        <p:grpSpPr>
          <a:xfrm>
            <a:off x="3073924" y="3158422"/>
            <a:ext cx="358229" cy="314961"/>
            <a:chOff x="-45664625" y="2352225"/>
            <a:chExt cx="300125" cy="263875"/>
          </a:xfrm>
        </p:grpSpPr>
        <p:sp>
          <p:nvSpPr>
            <p:cNvPr id="10123" name="Google Shape;10123;p75"/>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5"/>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5"/>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5"/>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75"/>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5"/>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5"/>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75"/>
          <p:cNvGrpSpPr/>
          <p:nvPr/>
        </p:nvGrpSpPr>
        <p:grpSpPr>
          <a:xfrm>
            <a:off x="3073103" y="3592401"/>
            <a:ext cx="359870" cy="357573"/>
            <a:chOff x="-45665400" y="2703250"/>
            <a:chExt cx="301500" cy="299575"/>
          </a:xfrm>
        </p:grpSpPr>
        <p:sp>
          <p:nvSpPr>
            <p:cNvPr id="10131" name="Google Shape;10131;p75"/>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5"/>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5"/>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5"/>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75"/>
          <p:cNvGrpSpPr/>
          <p:nvPr/>
        </p:nvGrpSpPr>
        <p:grpSpPr>
          <a:xfrm>
            <a:off x="2174760" y="4033337"/>
            <a:ext cx="359154" cy="360109"/>
            <a:chOff x="-44528075" y="1982825"/>
            <a:chExt cx="300900" cy="301700"/>
          </a:xfrm>
        </p:grpSpPr>
        <p:sp>
          <p:nvSpPr>
            <p:cNvPr id="10136" name="Google Shape;10136;p75"/>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5"/>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5"/>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5"/>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5"/>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5"/>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5"/>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3" name="Google Shape;10143;p75"/>
          <p:cNvSpPr/>
          <p:nvPr/>
        </p:nvSpPr>
        <p:spPr>
          <a:xfrm>
            <a:off x="2628711" y="13028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4" name="Google Shape;10144;p75"/>
          <p:cNvGrpSpPr/>
          <p:nvPr/>
        </p:nvGrpSpPr>
        <p:grpSpPr>
          <a:xfrm>
            <a:off x="2625923" y="1758885"/>
            <a:ext cx="358199" cy="358229"/>
            <a:chOff x="-49048250" y="2316775"/>
            <a:chExt cx="300100" cy="300125"/>
          </a:xfrm>
        </p:grpSpPr>
        <p:sp>
          <p:nvSpPr>
            <p:cNvPr id="10145" name="Google Shape;10145;p75"/>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5"/>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5"/>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5"/>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9" name="Google Shape;10149;p75"/>
          <p:cNvSpPr/>
          <p:nvPr/>
        </p:nvSpPr>
        <p:spPr>
          <a:xfrm>
            <a:off x="2627309" y="22065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0" name="Google Shape;10150;p75"/>
          <p:cNvGrpSpPr/>
          <p:nvPr/>
        </p:nvGrpSpPr>
        <p:grpSpPr>
          <a:xfrm>
            <a:off x="1290494" y="2699684"/>
            <a:ext cx="360109" cy="358199"/>
            <a:chOff x="-47160325" y="1974175"/>
            <a:chExt cx="301700" cy="300100"/>
          </a:xfrm>
        </p:grpSpPr>
        <p:sp>
          <p:nvSpPr>
            <p:cNvPr id="10151" name="Google Shape;10151;p75"/>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5"/>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5"/>
          <p:cNvGrpSpPr/>
          <p:nvPr/>
        </p:nvGrpSpPr>
        <p:grpSpPr>
          <a:xfrm>
            <a:off x="1290971" y="3146218"/>
            <a:ext cx="359154" cy="359124"/>
            <a:chOff x="-47159525" y="2342000"/>
            <a:chExt cx="300900" cy="300875"/>
          </a:xfrm>
        </p:grpSpPr>
        <p:sp>
          <p:nvSpPr>
            <p:cNvPr id="10154" name="Google Shape;10154;p75"/>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5"/>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5"/>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5"/>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5"/>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75"/>
          <p:cNvGrpSpPr/>
          <p:nvPr/>
        </p:nvGrpSpPr>
        <p:grpSpPr>
          <a:xfrm>
            <a:off x="1291448" y="3603054"/>
            <a:ext cx="358199" cy="359154"/>
            <a:chOff x="-47157950" y="2712175"/>
            <a:chExt cx="300100" cy="300900"/>
          </a:xfrm>
        </p:grpSpPr>
        <p:sp>
          <p:nvSpPr>
            <p:cNvPr id="10160" name="Google Shape;10160;p75"/>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5"/>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5"/>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5"/>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5"/>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5"/>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5"/>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7" name="Google Shape;10167;p75"/>
          <p:cNvSpPr/>
          <p:nvPr/>
        </p:nvSpPr>
        <p:spPr>
          <a:xfrm>
            <a:off x="3538211" y="26892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8" name="Google Shape;10168;p75"/>
          <p:cNvGrpSpPr/>
          <p:nvPr/>
        </p:nvGrpSpPr>
        <p:grpSpPr>
          <a:xfrm>
            <a:off x="3535175" y="3135863"/>
            <a:ext cx="315886" cy="358199"/>
            <a:chOff x="-45278675" y="2333325"/>
            <a:chExt cx="264650" cy="300100"/>
          </a:xfrm>
        </p:grpSpPr>
        <p:sp>
          <p:nvSpPr>
            <p:cNvPr id="10169" name="Google Shape;10169;p75"/>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5"/>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5"/>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5"/>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5"/>
          <p:cNvGrpSpPr/>
          <p:nvPr/>
        </p:nvGrpSpPr>
        <p:grpSpPr>
          <a:xfrm>
            <a:off x="3545500" y="3590820"/>
            <a:ext cx="295237" cy="358229"/>
            <a:chOff x="-45270025" y="2701925"/>
            <a:chExt cx="247350" cy="300125"/>
          </a:xfrm>
        </p:grpSpPr>
        <p:sp>
          <p:nvSpPr>
            <p:cNvPr id="10174" name="Google Shape;10174;p75"/>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5"/>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5"/>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5"/>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8" name="Google Shape;10178;p75"/>
          <p:cNvSpPr/>
          <p:nvPr/>
        </p:nvSpPr>
        <p:spPr>
          <a:xfrm>
            <a:off x="2628699" y="40613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9" name="Google Shape;10179;p75"/>
          <p:cNvGrpSpPr/>
          <p:nvPr/>
        </p:nvGrpSpPr>
        <p:grpSpPr>
          <a:xfrm>
            <a:off x="2209567" y="1743737"/>
            <a:ext cx="307444" cy="366556"/>
            <a:chOff x="2209567" y="1972337"/>
            <a:chExt cx="307444" cy="366556"/>
          </a:xfrm>
        </p:grpSpPr>
        <p:sp>
          <p:nvSpPr>
            <p:cNvPr id="10180" name="Google Shape;10180;p75"/>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5"/>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5"/>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3" name="Google Shape;10183;p75"/>
            <p:cNvGrpSpPr/>
            <p:nvPr/>
          </p:nvGrpSpPr>
          <p:grpSpPr>
            <a:xfrm>
              <a:off x="2209567" y="2078266"/>
              <a:ext cx="307444" cy="260626"/>
              <a:chOff x="1636184" y="2959225"/>
              <a:chExt cx="232666" cy="197250"/>
            </a:xfrm>
          </p:grpSpPr>
          <p:sp>
            <p:nvSpPr>
              <p:cNvPr id="10184" name="Google Shape;10184;p75"/>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5"/>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5"/>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chemeClr val="dk2"/>
              </a:solidFill>
              <a:ln>
                <a:noFill/>
              </a:ln>
            </p:spPr>
          </p:sp>
          <p:sp>
            <p:nvSpPr>
              <p:cNvPr id="10187" name="Google Shape;10187;p75"/>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chemeClr val="dk2"/>
              </a:solidFill>
              <a:ln>
                <a:noFill/>
              </a:ln>
            </p:spPr>
          </p:sp>
        </p:grpSp>
      </p:grpSp>
      <p:grpSp>
        <p:nvGrpSpPr>
          <p:cNvPr id="10188" name="Google Shape;10188;p75"/>
          <p:cNvGrpSpPr/>
          <p:nvPr/>
        </p:nvGrpSpPr>
        <p:grpSpPr>
          <a:xfrm>
            <a:off x="3577265" y="2235011"/>
            <a:ext cx="258542" cy="365154"/>
            <a:chOff x="-47300587" y="123275"/>
            <a:chExt cx="190975" cy="269725"/>
          </a:xfrm>
        </p:grpSpPr>
        <p:sp>
          <p:nvSpPr>
            <p:cNvPr id="10189" name="Google Shape;10189;p75"/>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5"/>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5"/>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5"/>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5"/>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75"/>
          <p:cNvGrpSpPr/>
          <p:nvPr/>
        </p:nvGrpSpPr>
        <p:grpSpPr>
          <a:xfrm>
            <a:off x="4870788" y="1304201"/>
            <a:ext cx="342328" cy="339793"/>
            <a:chOff x="-13966675" y="1639700"/>
            <a:chExt cx="354450" cy="351825"/>
          </a:xfrm>
        </p:grpSpPr>
        <p:sp>
          <p:nvSpPr>
            <p:cNvPr id="10195" name="Google Shape;10195;p75"/>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5"/>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5"/>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5"/>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5"/>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0" name="Google Shape;10200;p75"/>
          <p:cNvSpPr/>
          <p:nvPr/>
        </p:nvSpPr>
        <p:spPr>
          <a:xfrm>
            <a:off x="4871549" y="17111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5"/>
          <p:cNvSpPr/>
          <p:nvPr/>
        </p:nvSpPr>
        <p:spPr>
          <a:xfrm>
            <a:off x="4932020" y="21208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2" name="Google Shape;10202;p75"/>
          <p:cNvGrpSpPr/>
          <p:nvPr/>
        </p:nvGrpSpPr>
        <p:grpSpPr>
          <a:xfrm>
            <a:off x="6667277" y="1303887"/>
            <a:ext cx="340034" cy="340420"/>
            <a:chOff x="-12199250" y="1662675"/>
            <a:chExt cx="352075" cy="352475"/>
          </a:xfrm>
        </p:grpSpPr>
        <p:sp>
          <p:nvSpPr>
            <p:cNvPr id="10203" name="Google Shape;10203;p75"/>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5"/>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5"/>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75"/>
          <p:cNvGrpSpPr/>
          <p:nvPr/>
        </p:nvGrpSpPr>
        <p:grpSpPr>
          <a:xfrm>
            <a:off x="6666130" y="1710754"/>
            <a:ext cx="342328" cy="342328"/>
            <a:chOff x="-12199250" y="2096250"/>
            <a:chExt cx="354450" cy="354450"/>
          </a:xfrm>
        </p:grpSpPr>
        <p:sp>
          <p:nvSpPr>
            <p:cNvPr id="10207" name="Google Shape;10207;p75"/>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5"/>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75"/>
          <p:cNvGrpSpPr/>
          <p:nvPr/>
        </p:nvGrpSpPr>
        <p:grpSpPr>
          <a:xfrm>
            <a:off x="6667277" y="2119708"/>
            <a:ext cx="340034" cy="341579"/>
            <a:chOff x="-12199250" y="2530225"/>
            <a:chExt cx="352075" cy="353675"/>
          </a:xfrm>
        </p:grpSpPr>
        <p:sp>
          <p:nvSpPr>
            <p:cNvPr id="10210" name="Google Shape;10210;p75"/>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5"/>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5"/>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5"/>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4" name="Google Shape;10214;p75"/>
          <p:cNvSpPr/>
          <p:nvPr/>
        </p:nvSpPr>
        <p:spPr>
          <a:xfrm>
            <a:off x="4871163" y="25504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5" name="Google Shape;10215;p75"/>
          <p:cNvGrpSpPr/>
          <p:nvPr/>
        </p:nvGrpSpPr>
        <p:grpSpPr>
          <a:xfrm>
            <a:off x="4870788" y="2959488"/>
            <a:ext cx="342328" cy="339310"/>
            <a:chOff x="-10462550" y="2057650"/>
            <a:chExt cx="354450" cy="351325"/>
          </a:xfrm>
        </p:grpSpPr>
        <p:sp>
          <p:nvSpPr>
            <p:cNvPr id="10216" name="Google Shape;10216;p75"/>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5"/>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8" name="Google Shape;10218;p75"/>
          <p:cNvSpPr/>
          <p:nvPr/>
        </p:nvSpPr>
        <p:spPr>
          <a:xfrm>
            <a:off x="7591624" y="25769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9" name="Google Shape;10219;p75"/>
          <p:cNvGrpSpPr/>
          <p:nvPr/>
        </p:nvGrpSpPr>
        <p:grpSpPr>
          <a:xfrm>
            <a:off x="6649772" y="2551051"/>
            <a:ext cx="375044" cy="340541"/>
            <a:chOff x="-8692750" y="1622100"/>
            <a:chExt cx="388325" cy="352600"/>
          </a:xfrm>
        </p:grpSpPr>
        <p:sp>
          <p:nvSpPr>
            <p:cNvPr id="10220" name="Google Shape;10220;p75"/>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5"/>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75"/>
          <p:cNvGrpSpPr/>
          <p:nvPr/>
        </p:nvGrpSpPr>
        <p:grpSpPr>
          <a:xfrm>
            <a:off x="5304253" y="1303307"/>
            <a:ext cx="341555" cy="341579"/>
            <a:chOff x="-13529550" y="1639425"/>
            <a:chExt cx="353650" cy="353675"/>
          </a:xfrm>
        </p:grpSpPr>
        <p:sp>
          <p:nvSpPr>
            <p:cNvPr id="10223" name="Google Shape;10223;p75"/>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5"/>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5"/>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5"/>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5"/>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5"/>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5"/>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5"/>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75"/>
          <p:cNvGrpSpPr/>
          <p:nvPr/>
        </p:nvGrpSpPr>
        <p:grpSpPr>
          <a:xfrm>
            <a:off x="5303106" y="1711889"/>
            <a:ext cx="343849" cy="340058"/>
            <a:chOff x="-13531925" y="2075775"/>
            <a:chExt cx="356025" cy="352100"/>
          </a:xfrm>
        </p:grpSpPr>
        <p:sp>
          <p:nvSpPr>
            <p:cNvPr id="10232" name="Google Shape;10232;p75"/>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5"/>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75"/>
          <p:cNvGrpSpPr/>
          <p:nvPr/>
        </p:nvGrpSpPr>
        <p:grpSpPr>
          <a:xfrm>
            <a:off x="5304627" y="2120094"/>
            <a:ext cx="340807" cy="340807"/>
            <a:chOff x="-13528775" y="2507400"/>
            <a:chExt cx="352875" cy="352875"/>
          </a:xfrm>
        </p:grpSpPr>
        <p:sp>
          <p:nvSpPr>
            <p:cNvPr id="10235" name="Google Shape;10235;p75"/>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5"/>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5"/>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8" name="Google Shape;10238;p75"/>
          <p:cNvSpPr/>
          <p:nvPr/>
        </p:nvSpPr>
        <p:spPr>
          <a:xfrm>
            <a:off x="7123388" y="13345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5"/>
          <p:cNvSpPr/>
          <p:nvPr/>
        </p:nvSpPr>
        <p:spPr>
          <a:xfrm>
            <a:off x="7123014" y="17116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0" name="Google Shape;10240;p75"/>
          <p:cNvGrpSpPr/>
          <p:nvPr/>
        </p:nvGrpSpPr>
        <p:grpSpPr>
          <a:xfrm>
            <a:off x="7140133" y="2119708"/>
            <a:ext cx="308090" cy="341579"/>
            <a:chOff x="-11747150" y="2530225"/>
            <a:chExt cx="319000" cy="353675"/>
          </a:xfrm>
        </p:grpSpPr>
        <p:sp>
          <p:nvSpPr>
            <p:cNvPr id="10241" name="Google Shape;10241;p75"/>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5"/>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75"/>
          <p:cNvGrpSpPr/>
          <p:nvPr/>
        </p:nvGrpSpPr>
        <p:grpSpPr>
          <a:xfrm>
            <a:off x="5304627" y="2550919"/>
            <a:ext cx="340807" cy="340807"/>
            <a:chOff x="-10027775" y="1622900"/>
            <a:chExt cx="352875" cy="352875"/>
          </a:xfrm>
        </p:grpSpPr>
        <p:sp>
          <p:nvSpPr>
            <p:cNvPr id="10244" name="Google Shape;10244;p75"/>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5"/>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5"/>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5"/>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5"/>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5"/>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0" name="Google Shape;10250;p75"/>
          <p:cNvSpPr/>
          <p:nvPr/>
        </p:nvSpPr>
        <p:spPr>
          <a:xfrm>
            <a:off x="5311472" y="29582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1" name="Google Shape;10251;p75"/>
          <p:cNvGrpSpPr/>
          <p:nvPr/>
        </p:nvGrpSpPr>
        <p:grpSpPr>
          <a:xfrm>
            <a:off x="8031595" y="2576583"/>
            <a:ext cx="322553" cy="342328"/>
            <a:chOff x="-10019125" y="2490075"/>
            <a:chExt cx="333975" cy="354450"/>
          </a:xfrm>
        </p:grpSpPr>
        <p:sp>
          <p:nvSpPr>
            <p:cNvPr id="10252" name="Google Shape;10252;p75"/>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5"/>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5"/>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75"/>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75"/>
          <p:cNvGrpSpPr/>
          <p:nvPr/>
        </p:nvGrpSpPr>
        <p:grpSpPr>
          <a:xfrm>
            <a:off x="6661180" y="2957593"/>
            <a:ext cx="352227" cy="343100"/>
            <a:chOff x="-8684100" y="2032450"/>
            <a:chExt cx="364700" cy="355250"/>
          </a:xfrm>
        </p:grpSpPr>
        <p:sp>
          <p:nvSpPr>
            <p:cNvPr id="10257" name="Google Shape;10257;p75"/>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5"/>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5"/>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0" name="Google Shape;10260;p75"/>
          <p:cNvSpPr/>
          <p:nvPr/>
        </p:nvSpPr>
        <p:spPr>
          <a:xfrm>
            <a:off x="5773709" y="13036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1" name="Google Shape;10261;p75"/>
          <p:cNvGrpSpPr/>
          <p:nvPr/>
        </p:nvGrpSpPr>
        <p:grpSpPr>
          <a:xfrm>
            <a:off x="5752039" y="1711056"/>
            <a:ext cx="343849" cy="341724"/>
            <a:chOff x="-13095575" y="2073400"/>
            <a:chExt cx="356025" cy="353825"/>
          </a:xfrm>
        </p:grpSpPr>
        <p:sp>
          <p:nvSpPr>
            <p:cNvPr id="10262" name="Google Shape;10262;p75"/>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5"/>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5"/>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5"/>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5"/>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5"/>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5"/>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5"/>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0" name="Google Shape;10270;p75"/>
          <p:cNvSpPr/>
          <p:nvPr/>
        </p:nvSpPr>
        <p:spPr>
          <a:xfrm>
            <a:off x="5753174" y="21200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1" name="Google Shape;10271;p75"/>
          <p:cNvGrpSpPr/>
          <p:nvPr/>
        </p:nvGrpSpPr>
        <p:grpSpPr>
          <a:xfrm>
            <a:off x="7576787" y="1302885"/>
            <a:ext cx="343100" cy="342424"/>
            <a:chOff x="-11332875" y="1660700"/>
            <a:chExt cx="355250" cy="354550"/>
          </a:xfrm>
        </p:grpSpPr>
        <p:sp>
          <p:nvSpPr>
            <p:cNvPr id="10272" name="Google Shape;10272;p75"/>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5"/>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5"/>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5"/>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6" name="Google Shape;10276;p75"/>
          <p:cNvSpPr/>
          <p:nvPr/>
        </p:nvSpPr>
        <p:spPr>
          <a:xfrm>
            <a:off x="7575652" y="17122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5"/>
          <p:cNvSpPr/>
          <p:nvPr/>
        </p:nvSpPr>
        <p:spPr>
          <a:xfrm>
            <a:off x="7576413" y="21410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8" name="Google Shape;10278;p75"/>
          <p:cNvGrpSpPr/>
          <p:nvPr/>
        </p:nvGrpSpPr>
        <p:grpSpPr>
          <a:xfrm>
            <a:off x="5774096" y="2549397"/>
            <a:ext cx="299736" cy="343849"/>
            <a:chOff x="-9570950" y="1622100"/>
            <a:chExt cx="310350" cy="356025"/>
          </a:xfrm>
        </p:grpSpPr>
        <p:sp>
          <p:nvSpPr>
            <p:cNvPr id="10279" name="Google Shape;10279;p75"/>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5"/>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75"/>
          <p:cNvGrpSpPr/>
          <p:nvPr/>
        </p:nvGrpSpPr>
        <p:grpSpPr>
          <a:xfrm>
            <a:off x="5752800" y="2958353"/>
            <a:ext cx="342328" cy="341579"/>
            <a:chOff x="-9594575" y="2056875"/>
            <a:chExt cx="354450" cy="353675"/>
          </a:xfrm>
        </p:grpSpPr>
        <p:sp>
          <p:nvSpPr>
            <p:cNvPr id="10282" name="Google Shape;10282;p75"/>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5"/>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5"/>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5" name="Google Shape;10285;p75"/>
          <p:cNvSpPr/>
          <p:nvPr/>
        </p:nvSpPr>
        <p:spPr>
          <a:xfrm>
            <a:off x="7123002" y="29887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6" name="Google Shape;10286;p75"/>
          <p:cNvGrpSpPr/>
          <p:nvPr/>
        </p:nvGrpSpPr>
        <p:grpSpPr>
          <a:xfrm>
            <a:off x="6208482" y="1303693"/>
            <a:ext cx="342328" cy="340807"/>
            <a:chOff x="-12661600" y="1640225"/>
            <a:chExt cx="354450" cy="352875"/>
          </a:xfrm>
        </p:grpSpPr>
        <p:sp>
          <p:nvSpPr>
            <p:cNvPr id="10287" name="Google Shape;10287;p75"/>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5"/>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5"/>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0" name="Google Shape;10290;p75"/>
          <p:cNvGrpSpPr/>
          <p:nvPr/>
        </p:nvGrpSpPr>
        <p:grpSpPr>
          <a:xfrm>
            <a:off x="6208857" y="1732231"/>
            <a:ext cx="341579" cy="299374"/>
            <a:chOff x="-12660025" y="2096250"/>
            <a:chExt cx="353675" cy="309975"/>
          </a:xfrm>
        </p:grpSpPr>
        <p:sp>
          <p:nvSpPr>
            <p:cNvPr id="10291" name="Google Shape;10291;p75"/>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5"/>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5"/>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5"/>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5"/>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5"/>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75"/>
          <p:cNvGrpSpPr/>
          <p:nvPr/>
        </p:nvGrpSpPr>
        <p:grpSpPr>
          <a:xfrm>
            <a:off x="6207335" y="2119527"/>
            <a:ext cx="344622" cy="341941"/>
            <a:chOff x="-12663175" y="2506800"/>
            <a:chExt cx="356825" cy="354050"/>
          </a:xfrm>
        </p:grpSpPr>
        <p:sp>
          <p:nvSpPr>
            <p:cNvPr id="10298" name="Google Shape;10298;p75"/>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5"/>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5"/>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5"/>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2" name="Google Shape;10302;p75"/>
          <p:cNvGrpSpPr/>
          <p:nvPr/>
        </p:nvGrpSpPr>
        <p:grpSpPr>
          <a:xfrm>
            <a:off x="8022468" y="1303307"/>
            <a:ext cx="340807" cy="341579"/>
            <a:chOff x="-10896525" y="1663050"/>
            <a:chExt cx="352875" cy="353675"/>
          </a:xfrm>
        </p:grpSpPr>
        <p:sp>
          <p:nvSpPr>
            <p:cNvPr id="10303" name="Google Shape;10303;p75"/>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5"/>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5" name="Google Shape;10305;p75"/>
          <p:cNvSpPr/>
          <p:nvPr/>
        </p:nvSpPr>
        <p:spPr>
          <a:xfrm>
            <a:off x="8061643" y="17110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6" name="Google Shape;10306;p75"/>
          <p:cNvGrpSpPr/>
          <p:nvPr/>
        </p:nvGrpSpPr>
        <p:grpSpPr>
          <a:xfrm>
            <a:off x="8022082" y="2130742"/>
            <a:ext cx="341579" cy="319511"/>
            <a:chOff x="-10898100" y="2542050"/>
            <a:chExt cx="353675" cy="330825"/>
          </a:xfrm>
        </p:grpSpPr>
        <p:sp>
          <p:nvSpPr>
            <p:cNvPr id="10307" name="Google Shape;10307;p75"/>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75"/>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5"/>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5"/>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5"/>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5"/>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75"/>
          <p:cNvGrpSpPr/>
          <p:nvPr/>
        </p:nvGrpSpPr>
        <p:grpSpPr>
          <a:xfrm>
            <a:off x="6209617" y="2551607"/>
            <a:ext cx="340058" cy="339430"/>
            <a:chOff x="-9157450" y="1622750"/>
            <a:chExt cx="352100" cy="351450"/>
          </a:xfrm>
        </p:grpSpPr>
        <p:sp>
          <p:nvSpPr>
            <p:cNvPr id="10314" name="Google Shape;10314;p75"/>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5"/>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75"/>
          <p:cNvGrpSpPr/>
          <p:nvPr/>
        </p:nvGrpSpPr>
        <p:grpSpPr>
          <a:xfrm>
            <a:off x="6247658" y="2959874"/>
            <a:ext cx="263977" cy="338537"/>
            <a:chOff x="-9119650" y="2056875"/>
            <a:chExt cx="273325" cy="350525"/>
          </a:xfrm>
        </p:grpSpPr>
        <p:sp>
          <p:nvSpPr>
            <p:cNvPr id="10317" name="Google Shape;10317;p75"/>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5"/>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9" name="Google Shape;10319;p75"/>
          <p:cNvSpPr/>
          <p:nvPr/>
        </p:nvSpPr>
        <p:spPr>
          <a:xfrm>
            <a:off x="8022842" y="29887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5"/>
          <p:cNvSpPr/>
          <p:nvPr/>
        </p:nvSpPr>
        <p:spPr>
          <a:xfrm>
            <a:off x="7143562" y="25505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1" name="Google Shape;10321;p75"/>
          <p:cNvGrpSpPr/>
          <p:nvPr/>
        </p:nvGrpSpPr>
        <p:grpSpPr>
          <a:xfrm>
            <a:off x="7576790" y="2989279"/>
            <a:ext cx="343094" cy="341569"/>
            <a:chOff x="6001575" y="3119050"/>
            <a:chExt cx="315025" cy="313625"/>
          </a:xfrm>
        </p:grpSpPr>
        <p:sp>
          <p:nvSpPr>
            <p:cNvPr id="10322" name="Google Shape;10322;p75"/>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5"/>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27"/>
        <p:cNvGrpSpPr/>
        <p:nvPr/>
      </p:nvGrpSpPr>
      <p:grpSpPr>
        <a:xfrm>
          <a:off x="0" y="0"/>
          <a:ext cx="0" cy="0"/>
          <a:chOff x="0" y="0"/>
          <a:chExt cx="0" cy="0"/>
        </a:xfrm>
      </p:grpSpPr>
      <p:sp>
        <p:nvSpPr>
          <p:cNvPr id="10328" name="Google Shape;10328;p76"/>
          <p:cNvSpPr/>
          <p:nvPr/>
        </p:nvSpPr>
        <p:spPr>
          <a:xfrm>
            <a:off x="885480"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9" name="Google Shape;10329;p76"/>
          <p:cNvGrpSpPr/>
          <p:nvPr/>
        </p:nvGrpSpPr>
        <p:grpSpPr>
          <a:xfrm>
            <a:off x="829227" y="2273195"/>
            <a:ext cx="476329" cy="476213"/>
            <a:chOff x="-21298675" y="2414425"/>
            <a:chExt cx="306400" cy="306325"/>
          </a:xfrm>
        </p:grpSpPr>
        <p:sp>
          <p:nvSpPr>
            <p:cNvPr id="10330" name="Google Shape;10330;p76"/>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6"/>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6"/>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6"/>
          <p:cNvGrpSpPr/>
          <p:nvPr/>
        </p:nvGrpSpPr>
        <p:grpSpPr>
          <a:xfrm>
            <a:off x="828605" y="2865128"/>
            <a:ext cx="477573" cy="445432"/>
            <a:chOff x="-21299475" y="2798025"/>
            <a:chExt cx="307200" cy="286525"/>
          </a:xfrm>
        </p:grpSpPr>
        <p:sp>
          <p:nvSpPr>
            <p:cNvPr id="10334" name="Google Shape;10334;p76"/>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6"/>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6"/>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6"/>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6"/>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6"/>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6"/>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6"/>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6"/>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6"/>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6"/>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6"/>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6" name="Google Shape;10346;p76"/>
          <p:cNvSpPr/>
          <p:nvPr/>
        </p:nvSpPr>
        <p:spPr>
          <a:xfrm>
            <a:off x="3750162"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6"/>
          <p:cNvSpPr/>
          <p:nvPr/>
        </p:nvSpPr>
        <p:spPr>
          <a:xfrm>
            <a:off x="3749560"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6"/>
          <p:cNvSpPr/>
          <p:nvPr/>
        </p:nvSpPr>
        <p:spPr>
          <a:xfrm>
            <a:off x="3741592"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9" name="Google Shape;10349;p76"/>
          <p:cNvGrpSpPr/>
          <p:nvPr/>
        </p:nvGrpSpPr>
        <p:grpSpPr>
          <a:xfrm>
            <a:off x="6697960" y="1688917"/>
            <a:ext cx="413912" cy="472676"/>
            <a:chOff x="-17545650" y="2051350"/>
            <a:chExt cx="266250" cy="304050"/>
          </a:xfrm>
        </p:grpSpPr>
        <p:sp>
          <p:nvSpPr>
            <p:cNvPr id="10350" name="Google Shape;10350;p76"/>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6"/>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6"/>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6"/>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4" name="Google Shape;10354;p76"/>
          <p:cNvSpPr/>
          <p:nvPr/>
        </p:nvSpPr>
        <p:spPr>
          <a:xfrm>
            <a:off x="6666913"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5" name="Google Shape;10355;p76"/>
          <p:cNvGrpSpPr/>
          <p:nvPr/>
        </p:nvGrpSpPr>
        <p:grpSpPr>
          <a:xfrm>
            <a:off x="6668578" y="2865574"/>
            <a:ext cx="472676" cy="444538"/>
            <a:chOff x="-17565350" y="2809825"/>
            <a:chExt cx="304050" cy="285950"/>
          </a:xfrm>
        </p:grpSpPr>
        <p:sp>
          <p:nvSpPr>
            <p:cNvPr id="10356" name="Google Shape;10356;p76"/>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6"/>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6"/>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6"/>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6"/>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1" name="Google Shape;10361;p76"/>
          <p:cNvSpPr/>
          <p:nvPr/>
        </p:nvSpPr>
        <p:spPr>
          <a:xfrm>
            <a:off x="2664509"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6"/>
          <p:cNvSpPr/>
          <p:nvPr/>
        </p:nvSpPr>
        <p:spPr>
          <a:xfrm>
            <a:off x="1412627"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6"/>
          <p:cNvSpPr/>
          <p:nvPr/>
        </p:nvSpPr>
        <p:spPr>
          <a:xfrm>
            <a:off x="1412627"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6"/>
          <p:cNvGrpSpPr/>
          <p:nvPr/>
        </p:nvGrpSpPr>
        <p:grpSpPr>
          <a:xfrm>
            <a:off x="1441487" y="2850904"/>
            <a:ext cx="416283" cy="473881"/>
            <a:chOff x="-20904875" y="2788575"/>
            <a:chExt cx="267775" cy="304825"/>
          </a:xfrm>
        </p:grpSpPr>
        <p:sp>
          <p:nvSpPr>
            <p:cNvPr id="10365" name="Google Shape;10365;p76"/>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6"/>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6"/>
          <p:cNvGrpSpPr/>
          <p:nvPr/>
        </p:nvGrpSpPr>
        <p:grpSpPr>
          <a:xfrm>
            <a:off x="4381902" y="2275564"/>
            <a:ext cx="360045" cy="471471"/>
            <a:chOff x="-19006700" y="2434925"/>
            <a:chExt cx="231600" cy="303275"/>
          </a:xfrm>
        </p:grpSpPr>
        <p:sp>
          <p:nvSpPr>
            <p:cNvPr id="10368" name="Google Shape;10368;p76"/>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6"/>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6"/>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6"/>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2" name="Google Shape;10372;p76"/>
          <p:cNvSpPr/>
          <p:nvPr/>
        </p:nvSpPr>
        <p:spPr>
          <a:xfrm>
            <a:off x="4324435"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6"/>
          <p:cNvSpPr/>
          <p:nvPr/>
        </p:nvSpPr>
        <p:spPr>
          <a:xfrm>
            <a:off x="7288844"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4" name="Google Shape;10374;p76"/>
          <p:cNvGrpSpPr/>
          <p:nvPr/>
        </p:nvGrpSpPr>
        <p:grpSpPr>
          <a:xfrm>
            <a:off x="7260501" y="2289051"/>
            <a:ext cx="473881" cy="444499"/>
            <a:chOff x="-17190425" y="2435725"/>
            <a:chExt cx="304825" cy="285925"/>
          </a:xfrm>
        </p:grpSpPr>
        <p:sp>
          <p:nvSpPr>
            <p:cNvPr id="10375" name="Google Shape;10375;p76"/>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6"/>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6"/>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8" name="Google Shape;10378;p76"/>
          <p:cNvSpPr/>
          <p:nvPr/>
        </p:nvSpPr>
        <p:spPr>
          <a:xfrm>
            <a:off x="7261910"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9" name="Google Shape;10379;p76"/>
          <p:cNvGrpSpPr/>
          <p:nvPr/>
        </p:nvGrpSpPr>
        <p:grpSpPr>
          <a:xfrm>
            <a:off x="4915227" y="3444650"/>
            <a:ext cx="476329" cy="475086"/>
            <a:chOff x="-15719925" y="2416825"/>
            <a:chExt cx="306400" cy="305600"/>
          </a:xfrm>
        </p:grpSpPr>
        <p:sp>
          <p:nvSpPr>
            <p:cNvPr id="10380" name="Google Shape;10380;p76"/>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6"/>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6"/>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3" name="Google Shape;10383;p76"/>
          <p:cNvSpPr/>
          <p:nvPr/>
        </p:nvSpPr>
        <p:spPr>
          <a:xfrm>
            <a:off x="2001502"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6"/>
          <p:cNvSpPr/>
          <p:nvPr/>
        </p:nvSpPr>
        <p:spPr>
          <a:xfrm>
            <a:off x="2003329"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5" name="Google Shape;10385;p76"/>
          <p:cNvGrpSpPr/>
          <p:nvPr/>
        </p:nvGrpSpPr>
        <p:grpSpPr>
          <a:xfrm>
            <a:off x="2001521" y="2851506"/>
            <a:ext cx="479983" cy="472676"/>
            <a:chOff x="-20550425" y="2789350"/>
            <a:chExt cx="308750" cy="304050"/>
          </a:xfrm>
        </p:grpSpPr>
        <p:sp>
          <p:nvSpPr>
            <p:cNvPr id="10386" name="Google Shape;10386;p76"/>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6"/>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6"/>
          <p:cNvGrpSpPr/>
          <p:nvPr/>
        </p:nvGrpSpPr>
        <p:grpSpPr>
          <a:xfrm>
            <a:off x="4916888" y="1688158"/>
            <a:ext cx="473920" cy="474192"/>
            <a:chOff x="-18666450" y="2059825"/>
            <a:chExt cx="304850" cy="305025"/>
          </a:xfrm>
        </p:grpSpPr>
        <p:sp>
          <p:nvSpPr>
            <p:cNvPr id="10389" name="Google Shape;10389;p76"/>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6"/>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76"/>
          <p:cNvGrpSpPr/>
          <p:nvPr/>
        </p:nvGrpSpPr>
        <p:grpSpPr>
          <a:xfrm>
            <a:off x="4916286" y="2275584"/>
            <a:ext cx="475125" cy="471432"/>
            <a:chOff x="-18668025" y="2435725"/>
            <a:chExt cx="305625" cy="303250"/>
          </a:xfrm>
        </p:grpSpPr>
        <p:sp>
          <p:nvSpPr>
            <p:cNvPr id="10392" name="Google Shape;10392;p76"/>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6"/>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76"/>
          <p:cNvGrpSpPr/>
          <p:nvPr/>
        </p:nvGrpSpPr>
        <p:grpSpPr>
          <a:xfrm>
            <a:off x="4915683" y="2850902"/>
            <a:ext cx="476329" cy="473881"/>
            <a:chOff x="-18668800" y="2807475"/>
            <a:chExt cx="306400" cy="304825"/>
          </a:xfrm>
        </p:grpSpPr>
        <p:sp>
          <p:nvSpPr>
            <p:cNvPr id="10395" name="Google Shape;10395;p76"/>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6"/>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6"/>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6"/>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6"/>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6"/>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6"/>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6"/>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6"/>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76"/>
          <p:cNvGrpSpPr/>
          <p:nvPr/>
        </p:nvGrpSpPr>
        <p:grpSpPr>
          <a:xfrm>
            <a:off x="7869652" y="1687693"/>
            <a:ext cx="416361" cy="475125"/>
            <a:chOff x="-16798200" y="2050575"/>
            <a:chExt cx="267825" cy="305625"/>
          </a:xfrm>
        </p:grpSpPr>
        <p:sp>
          <p:nvSpPr>
            <p:cNvPr id="10405" name="Google Shape;10405;p76"/>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6"/>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6"/>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76"/>
          <p:cNvGrpSpPr/>
          <p:nvPr/>
        </p:nvGrpSpPr>
        <p:grpSpPr>
          <a:xfrm>
            <a:off x="7840270" y="2852127"/>
            <a:ext cx="475125" cy="471432"/>
            <a:chOff x="-16817100" y="2801175"/>
            <a:chExt cx="305625" cy="303250"/>
          </a:xfrm>
        </p:grpSpPr>
        <p:sp>
          <p:nvSpPr>
            <p:cNvPr id="10409" name="Google Shape;10409;p76"/>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6"/>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6"/>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6"/>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6"/>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6"/>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6"/>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6"/>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76"/>
          <p:cNvGrpSpPr/>
          <p:nvPr/>
        </p:nvGrpSpPr>
        <p:grpSpPr>
          <a:xfrm>
            <a:off x="7247390" y="3444614"/>
            <a:ext cx="476329" cy="475125"/>
            <a:chOff x="-15717575" y="2786200"/>
            <a:chExt cx="306400" cy="305625"/>
          </a:xfrm>
        </p:grpSpPr>
        <p:sp>
          <p:nvSpPr>
            <p:cNvPr id="10418" name="Google Shape;10418;p76"/>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6"/>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6"/>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6"/>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6"/>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6"/>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6"/>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6"/>
          <p:cNvGrpSpPr/>
          <p:nvPr/>
        </p:nvGrpSpPr>
        <p:grpSpPr>
          <a:xfrm>
            <a:off x="2584963" y="1688296"/>
            <a:ext cx="475125" cy="473920"/>
            <a:chOff x="-20173175" y="2038750"/>
            <a:chExt cx="305625" cy="304850"/>
          </a:xfrm>
        </p:grpSpPr>
        <p:sp>
          <p:nvSpPr>
            <p:cNvPr id="10426" name="Google Shape;10426;p76"/>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6"/>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8" name="Google Shape;10428;p76"/>
          <p:cNvSpPr/>
          <p:nvPr/>
        </p:nvSpPr>
        <p:spPr>
          <a:xfrm>
            <a:off x="2584966"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9" name="Google Shape;10429;p76"/>
          <p:cNvGrpSpPr/>
          <p:nvPr/>
        </p:nvGrpSpPr>
        <p:grpSpPr>
          <a:xfrm>
            <a:off x="2586187" y="2850282"/>
            <a:ext cx="472676" cy="475125"/>
            <a:chOff x="-20173175" y="2787775"/>
            <a:chExt cx="304050" cy="305625"/>
          </a:xfrm>
        </p:grpSpPr>
        <p:sp>
          <p:nvSpPr>
            <p:cNvPr id="10430" name="Google Shape;10430;p76"/>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6"/>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6"/>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6"/>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6"/>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6"/>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6"/>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76"/>
          <p:cNvGrpSpPr/>
          <p:nvPr/>
        </p:nvGrpSpPr>
        <p:grpSpPr>
          <a:xfrm>
            <a:off x="5511171" y="2275564"/>
            <a:ext cx="473881" cy="471471"/>
            <a:chOff x="-18294675" y="2434925"/>
            <a:chExt cx="304825" cy="303275"/>
          </a:xfrm>
        </p:grpSpPr>
        <p:sp>
          <p:nvSpPr>
            <p:cNvPr id="10438" name="Google Shape;10438;p76"/>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6"/>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6"/>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76"/>
          <p:cNvGrpSpPr/>
          <p:nvPr/>
        </p:nvGrpSpPr>
        <p:grpSpPr>
          <a:xfrm>
            <a:off x="5567487" y="2852107"/>
            <a:ext cx="361250" cy="471471"/>
            <a:chOff x="-18258450" y="2809825"/>
            <a:chExt cx="232375" cy="303275"/>
          </a:xfrm>
        </p:grpSpPr>
        <p:sp>
          <p:nvSpPr>
            <p:cNvPr id="10442" name="Google Shape;10442;p76"/>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6"/>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6"/>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5" name="Google Shape;10445;p76"/>
          <p:cNvSpPr/>
          <p:nvPr/>
        </p:nvSpPr>
        <p:spPr>
          <a:xfrm>
            <a:off x="1440583"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6" name="Google Shape;10446;p76"/>
          <p:cNvGrpSpPr/>
          <p:nvPr/>
        </p:nvGrpSpPr>
        <p:grpSpPr>
          <a:xfrm>
            <a:off x="3777686" y="3445233"/>
            <a:ext cx="415117" cy="473920"/>
            <a:chOff x="-16422500" y="2425450"/>
            <a:chExt cx="267025" cy="304850"/>
          </a:xfrm>
        </p:grpSpPr>
        <p:sp>
          <p:nvSpPr>
            <p:cNvPr id="10447" name="Google Shape;10447;p76"/>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6"/>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6"/>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76"/>
          <p:cNvGrpSpPr/>
          <p:nvPr/>
        </p:nvGrpSpPr>
        <p:grpSpPr>
          <a:xfrm>
            <a:off x="6080447" y="3445838"/>
            <a:ext cx="473920" cy="472676"/>
            <a:chOff x="-16442200" y="2801175"/>
            <a:chExt cx="304850" cy="304050"/>
          </a:xfrm>
        </p:grpSpPr>
        <p:sp>
          <p:nvSpPr>
            <p:cNvPr id="10451" name="Google Shape;10451;p76"/>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6"/>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6"/>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4" name="Google Shape;10454;p76"/>
          <p:cNvSpPr/>
          <p:nvPr/>
        </p:nvSpPr>
        <p:spPr>
          <a:xfrm>
            <a:off x="3191655"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6"/>
          <p:cNvSpPr/>
          <p:nvPr/>
        </p:nvSpPr>
        <p:spPr>
          <a:xfrm>
            <a:off x="3158033"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6" name="Google Shape;10456;p76"/>
          <p:cNvGrpSpPr/>
          <p:nvPr/>
        </p:nvGrpSpPr>
        <p:grpSpPr>
          <a:xfrm>
            <a:off x="3156161" y="2276343"/>
            <a:ext cx="481265" cy="469917"/>
            <a:chOff x="-19802200" y="2416025"/>
            <a:chExt cx="309575" cy="302275"/>
          </a:xfrm>
        </p:grpSpPr>
        <p:sp>
          <p:nvSpPr>
            <p:cNvPr id="10457" name="Google Shape;10457;p76"/>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6"/>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6"/>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6"/>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6"/>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76"/>
          <p:cNvGrpSpPr/>
          <p:nvPr/>
        </p:nvGrpSpPr>
        <p:grpSpPr>
          <a:xfrm>
            <a:off x="3159232" y="2851506"/>
            <a:ext cx="475125" cy="472676"/>
            <a:chOff x="-19801400" y="2788575"/>
            <a:chExt cx="305625" cy="304050"/>
          </a:xfrm>
        </p:grpSpPr>
        <p:sp>
          <p:nvSpPr>
            <p:cNvPr id="10463" name="Google Shape;10463;p76"/>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6"/>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6"/>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6"/>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6"/>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6"/>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76"/>
          <p:cNvGrpSpPr/>
          <p:nvPr/>
        </p:nvGrpSpPr>
        <p:grpSpPr>
          <a:xfrm>
            <a:off x="6114308" y="1688916"/>
            <a:ext cx="422463" cy="472676"/>
            <a:chOff x="-17903225" y="2060800"/>
            <a:chExt cx="271750" cy="304050"/>
          </a:xfrm>
        </p:grpSpPr>
        <p:sp>
          <p:nvSpPr>
            <p:cNvPr id="10470" name="Google Shape;10470;p76"/>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6"/>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6"/>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6"/>
          <p:cNvGrpSpPr/>
          <p:nvPr/>
        </p:nvGrpSpPr>
        <p:grpSpPr>
          <a:xfrm>
            <a:off x="6088599" y="2274962"/>
            <a:ext cx="473881" cy="472676"/>
            <a:chOff x="-17918975" y="2435725"/>
            <a:chExt cx="304825" cy="304050"/>
          </a:xfrm>
        </p:grpSpPr>
        <p:sp>
          <p:nvSpPr>
            <p:cNvPr id="10474" name="Google Shape;10474;p76"/>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6"/>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76"/>
          <p:cNvGrpSpPr/>
          <p:nvPr/>
        </p:nvGrpSpPr>
        <p:grpSpPr>
          <a:xfrm>
            <a:off x="6117359" y="2852729"/>
            <a:ext cx="416361" cy="470228"/>
            <a:chOff x="-17899300" y="2810625"/>
            <a:chExt cx="267825" cy="302475"/>
          </a:xfrm>
        </p:grpSpPr>
        <p:sp>
          <p:nvSpPr>
            <p:cNvPr id="10477" name="Google Shape;10477;p76"/>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6"/>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6"/>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76"/>
          <p:cNvGrpSpPr/>
          <p:nvPr/>
        </p:nvGrpSpPr>
        <p:grpSpPr>
          <a:xfrm>
            <a:off x="2023212" y="3461166"/>
            <a:ext cx="472676" cy="442089"/>
            <a:chOff x="-16066500" y="2060800"/>
            <a:chExt cx="304050" cy="284375"/>
          </a:xfrm>
        </p:grpSpPr>
        <p:sp>
          <p:nvSpPr>
            <p:cNvPr id="10481" name="Google Shape;10481;p76"/>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6"/>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6"/>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6"/>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6"/>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6" name="Google Shape;10486;p76"/>
          <p:cNvSpPr/>
          <p:nvPr/>
        </p:nvSpPr>
        <p:spPr>
          <a:xfrm>
            <a:off x="4328946"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6"/>
          <p:cNvSpPr/>
          <p:nvPr/>
        </p:nvSpPr>
        <p:spPr>
          <a:xfrm>
            <a:off x="6702735"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6"/>
          <p:cNvSpPr/>
          <p:nvPr/>
        </p:nvSpPr>
        <p:spPr>
          <a:xfrm>
            <a:off x="5497759"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9" name="Google Shape;10489;p76"/>
          <p:cNvGrpSpPr/>
          <p:nvPr/>
        </p:nvGrpSpPr>
        <p:grpSpPr>
          <a:xfrm>
            <a:off x="7907919" y="2297751"/>
            <a:ext cx="368362" cy="419314"/>
            <a:chOff x="4995050" y="3245650"/>
            <a:chExt cx="236950" cy="269725"/>
          </a:xfrm>
        </p:grpSpPr>
        <p:sp>
          <p:nvSpPr>
            <p:cNvPr id="10490" name="Google Shape;10490;p76"/>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6"/>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6"/>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3" name="Google Shape;10493;p76"/>
            <p:cNvGrpSpPr/>
            <p:nvPr/>
          </p:nvGrpSpPr>
          <p:grpSpPr>
            <a:xfrm>
              <a:off x="4995050" y="3245650"/>
              <a:ext cx="236950" cy="269725"/>
              <a:chOff x="4995050" y="3245650"/>
              <a:chExt cx="236950" cy="269725"/>
            </a:xfrm>
          </p:grpSpPr>
          <p:sp>
            <p:nvSpPr>
              <p:cNvPr id="10494" name="Google Shape;10494;p76"/>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6"/>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96" name="Google Shape;10496;p76"/>
          <p:cNvGrpSpPr/>
          <p:nvPr/>
        </p:nvGrpSpPr>
        <p:grpSpPr>
          <a:xfrm>
            <a:off x="5507712" y="1689744"/>
            <a:ext cx="483749" cy="481292"/>
            <a:chOff x="4724650" y="2885700"/>
            <a:chExt cx="270750" cy="269375"/>
          </a:xfrm>
        </p:grpSpPr>
        <p:sp>
          <p:nvSpPr>
            <p:cNvPr id="10497" name="Google Shape;10497;p76"/>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6"/>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6"/>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6"/>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6"/>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6"/>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6"/>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76"/>
          <p:cNvGrpSpPr/>
          <p:nvPr/>
        </p:nvGrpSpPr>
        <p:grpSpPr>
          <a:xfrm>
            <a:off x="4374817" y="1683870"/>
            <a:ext cx="389425" cy="467822"/>
            <a:chOff x="4459350" y="2882125"/>
            <a:chExt cx="228375" cy="274350"/>
          </a:xfrm>
        </p:grpSpPr>
        <p:sp>
          <p:nvSpPr>
            <p:cNvPr id="10505" name="Google Shape;10505;p76"/>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6"/>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6"/>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6"/>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6"/>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sp>
          <p:nvSpPr>
            <p:cNvPr id="10510" name="Google Shape;10510;p76"/>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grpSp>
      <p:sp>
        <p:nvSpPr>
          <p:cNvPr id="10511" name="Google Shape;10511;p76"/>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15"/>
        <p:cNvGrpSpPr/>
        <p:nvPr/>
      </p:nvGrpSpPr>
      <p:grpSpPr>
        <a:xfrm>
          <a:off x="0" y="0"/>
          <a:ext cx="0" cy="0"/>
          <a:chOff x="0" y="0"/>
          <a:chExt cx="0" cy="0"/>
        </a:xfrm>
      </p:grpSpPr>
      <p:sp>
        <p:nvSpPr>
          <p:cNvPr id="10516" name="Google Shape;10516;p77"/>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0517" name="Google Shape;10517;p77"/>
          <p:cNvSpPr/>
          <p:nvPr/>
        </p:nvSpPr>
        <p:spPr>
          <a:xfrm>
            <a:off x="832597"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8" name="Google Shape;10518;p77"/>
          <p:cNvGrpSpPr/>
          <p:nvPr/>
        </p:nvGrpSpPr>
        <p:grpSpPr>
          <a:xfrm>
            <a:off x="835580" y="2140412"/>
            <a:ext cx="426462" cy="420796"/>
            <a:chOff x="-6713450" y="2397900"/>
            <a:chExt cx="295375" cy="291450"/>
          </a:xfrm>
        </p:grpSpPr>
        <p:sp>
          <p:nvSpPr>
            <p:cNvPr id="10519" name="Google Shape;10519;p7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1" name="Google Shape;10521;p77"/>
          <p:cNvSpPr/>
          <p:nvPr/>
        </p:nvSpPr>
        <p:spPr>
          <a:xfrm>
            <a:off x="847921"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2" name="Google Shape;10522;p77"/>
          <p:cNvGrpSpPr/>
          <p:nvPr/>
        </p:nvGrpSpPr>
        <p:grpSpPr>
          <a:xfrm>
            <a:off x="3540341" y="1631401"/>
            <a:ext cx="423069" cy="420507"/>
            <a:chOff x="-4932650" y="2046625"/>
            <a:chExt cx="293025" cy="291250"/>
          </a:xfrm>
        </p:grpSpPr>
        <p:sp>
          <p:nvSpPr>
            <p:cNvPr id="10523" name="Google Shape;10523;p7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5" name="Google Shape;10525;p77"/>
          <p:cNvSpPr/>
          <p:nvPr/>
        </p:nvSpPr>
        <p:spPr>
          <a:xfrm>
            <a:off x="3541793"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6" name="Google Shape;10526;p77"/>
          <p:cNvGrpSpPr/>
          <p:nvPr/>
        </p:nvGrpSpPr>
        <p:grpSpPr>
          <a:xfrm>
            <a:off x="3552272" y="2660957"/>
            <a:ext cx="423069" cy="420796"/>
            <a:chOff x="-4931075" y="2765725"/>
            <a:chExt cx="293025" cy="291450"/>
          </a:xfrm>
        </p:grpSpPr>
        <p:sp>
          <p:nvSpPr>
            <p:cNvPr id="10527" name="Google Shape;10527;p7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77"/>
          <p:cNvGrpSpPr/>
          <p:nvPr/>
        </p:nvGrpSpPr>
        <p:grpSpPr>
          <a:xfrm>
            <a:off x="6257840" y="1656289"/>
            <a:ext cx="420796" cy="370732"/>
            <a:chOff x="-3137650" y="2067900"/>
            <a:chExt cx="291450" cy="256775"/>
          </a:xfrm>
        </p:grpSpPr>
        <p:sp>
          <p:nvSpPr>
            <p:cNvPr id="10530" name="Google Shape;10530;p7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77"/>
          <p:cNvGrpSpPr/>
          <p:nvPr/>
        </p:nvGrpSpPr>
        <p:grpSpPr>
          <a:xfrm>
            <a:off x="6257840" y="2139926"/>
            <a:ext cx="420796" cy="421770"/>
            <a:chOff x="-3137650" y="2408950"/>
            <a:chExt cx="291450" cy="292125"/>
          </a:xfrm>
        </p:grpSpPr>
        <p:sp>
          <p:nvSpPr>
            <p:cNvPr id="10534" name="Google Shape;10534;p7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77"/>
          <p:cNvGrpSpPr/>
          <p:nvPr/>
        </p:nvGrpSpPr>
        <p:grpSpPr>
          <a:xfrm>
            <a:off x="6269771" y="2685412"/>
            <a:ext cx="420796" cy="371887"/>
            <a:chOff x="-3137650" y="2787000"/>
            <a:chExt cx="291450" cy="257575"/>
          </a:xfrm>
        </p:grpSpPr>
        <p:sp>
          <p:nvSpPr>
            <p:cNvPr id="10540" name="Google Shape;10540;p7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8" name="Google Shape;10548;p77"/>
          <p:cNvSpPr/>
          <p:nvPr/>
        </p:nvSpPr>
        <p:spPr>
          <a:xfrm>
            <a:off x="1347632"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7"/>
          <p:cNvSpPr/>
          <p:nvPr/>
        </p:nvSpPr>
        <p:spPr>
          <a:xfrm>
            <a:off x="1376423"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7"/>
          <p:cNvSpPr/>
          <p:nvPr/>
        </p:nvSpPr>
        <p:spPr>
          <a:xfrm>
            <a:off x="1374708"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1" name="Google Shape;10551;p77"/>
          <p:cNvGrpSpPr/>
          <p:nvPr/>
        </p:nvGrpSpPr>
        <p:grpSpPr>
          <a:xfrm>
            <a:off x="1387948" y="2660397"/>
            <a:ext cx="421914" cy="421914"/>
            <a:chOff x="-6354300" y="2757075"/>
            <a:chExt cx="292225" cy="292225"/>
          </a:xfrm>
        </p:grpSpPr>
        <p:sp>
          <p:nvSpPr>
            <p:cNvPr id="10552" name="Google Shape;10552;p7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77"/>
          <p:cNvGrpSpPr/>
          <p:nvPr/>
        </p:nvGrpSpPr>
        <p:grpSpPr>
          <a:xfrm>
            <a:off x="4081951" y="1629560"/>
            <a:ext cx="424188" cy="424188"/>
            <a:chOff x="-4573475" y="2045850"/>
            <a:chExt cx="293800" cy="293800"/>
          </a:xfrm>
        </p:grpSpPr>
        <p:sp>
          <p:nvSpPr>
            <p:cNvPr id="10557" name="Google Shape;10557;p7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7"/>
          <p:cNvGrpSpPr/>
          <p:nvPr/>
        </p:nvGrpSpPr>
        <p:grpSpPr>
          <a:xfrm>
            <a:off x="4081374" y="2138699"/>
            <a:ext cx="425343" cy="424225"/>
            <a:chOff x="-4570325" y="2405775"/>
            <a:chExt cx="294600" cy="293825"/>
          </a:xfrm>
        </p:grpSpPr>
        <p:sp>
          <p:nvSpPr>
            <p:cNvPr id="10560" name="Google Shape;10560;p7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77"/>
          <p:cNvGrpSpPr/>
          <p:nvPr/>
        </p:nvGrpSpPr>
        <p:grpSpPr>
          <a:xfrm>
            <a:off x="4094442" y="2659838"/>
            <a:ext cx="423069" cy="423033"/>
            <a:chOff x="-4572700" y="2764950"/>
            <a:chExt cx="293025" cy="293000"/>
          </a:xfrm>
        </p:grpSpPr>
        <p:sp>
          <p:nvSpPr>
            <p:cNvPr id="10563" name="Google Shape;10563;p7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77"/>
          <p:cNvGrpSpPr/>
          <p:nvPr/>
        </p:nvGrpSpPr>
        <p:grpSpPr>
          <a:xfrm>
            <a:off x="6813205" y="1631239"/>
            <a:ext cx="414840" cy="420832"/>
            <a:chOff x="-2777700" y="2049775"/>
            <a:chExt cx="287325" cy="291475"/>
          </a:xfrm>
        </p:grpSpPr>
        <p:sp>
          <p:nvSpPr>
            <p:cNvPr id="10569" name="Google Shape;10569;p7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77"/>
          <p:cNvGrpSpPr/>
          <p:nvPr/>
        </p:nvGrpSpPr>
        <p:grpSpPr>
          <a:xfrm>
            <a:off x="6809667" y="2140431"/>
            <a:ext cx="421914" cy="420759"/>
            <a:chOff x="-2571737" y="2403625"/>
            <a:chExt cx="292225" cy="291425"/>
          </a:xfrm>
        </p:grpSpPr>
        <p:sp>
          <p:nvSpPr>
            <p:cNvPr id="10573" name="Google Shape;10573;p7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77"/>
          <p:cNvGrpSpPr/>
          <p:nvPr/>
        </p:nvGrpSpPr>
        <p:grpSpPr>
          <a:xfrm>
            <a:off x="6809667" y="2661534"/>
            <a:ext cx="421914" cy="419640"/>
            <a:chOff x="-2571737" y="2764550"/>
            <a:chExt cx="292225" cy="290650"/>
          </a:xfrm>
        </p:grpSpPr>
        <p:sp>
          <p:nvSpPr>
            <p:cNvPr id="10581" name="Google Shape;10581;p7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77"/>
          <p:cNvGrpSpPr/>
          <p:nvPr/>
        </p:nvGrpSpPr>
        <p:grpSpPr>
          <a:xfrm>
            <a:off x="3009168" y="3230538"/>
            <a:ext cx="421914" cy="423864"/>
            <a:chOff x="-1333975" y="2365850"/>
            <a:chExt cx="292225" cy="293575"/>
          </a:xfrm>
        </p:grpSpPr>
        <p:sp>
          <p:nvSpPr>
            <p:cNvPr id="10585" name="Google Shape;10585;p7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77"/>
          <p:cNvGrpSpPr/>
          <p:nvPr/>
        </p:nvGrpSpPr>
        <p:grpSpPr>
          <a:xfrm>
            <a:off x="1942643" y="2660397"/>
            <a:ext cx="398020" cy="421914"/>
            <a:chOff x="-5995925" y="2757850"/>
            <a:chExt cx="275675" cy="292225"/>
          </a:xfrm>
        </p:grpSpPr>
        <p:sp>
          <p:nvSpPr>
            <p:cNvPr id="10594" name="Google Shape;10594;p7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77"/>
          <p:cNvGrpSpPr/>
          <p:nvPr/>
        </p:nvGrpSpPr>
        <p:grpSpPr>
          <a:xfrm>
            <a:off x="4622930" y="1631816"/>
            <a:ext cx="421951" cy="419677"/>
            <a:chOff x="-4211975" y="2046625"/>
            <a:chExt cx="292250" cy="290675"/>
          </a:xfrm>
        </p:grpSpPr>
        <p:sp>
          <p:nvSpPr>
            <p:cNvPr id="10604" name="Google Shape;10604;p7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77"/>
          <p:cNvGrpSpPr/>
          <p:nvPr/>
        </p:nvGrpSpPr>
        <p:grpSpPr>
          <a:xfrm>
            <a:off x="4672976" y="2138699"/>
            <a:ext cx="321859" cy="424225"/>
            <a:chOff x="-4178875" y="2405775"/>
            <a:chExt cx="222925" cy="293825"/>
          </a:xfrm>
        </p:grpSpPr>
        <p:sp>
          <p:nvSpPr>
            <p:cNvPr id="10607" name="Google Shape;10607;p7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77"/>
          <p:cNvGrpSpPr/>
          <p:nvPr/>
        </p:nvGrpSpPr>
        <p:grpSpPr>
          <a:xfrm>
            <a:off x="4635439" y="2673483"/>
            <a:ext cx="420796" cy="395746"/>
            <a:chOff x="-4211975" y="2783850"/>
            <a:chExt cx="291450" cy="274100"/>
          </a:xfrm>
        </p:grpSpPr>
        <p:sp>
          <p:nvSpPr>
            <p:cNvPr id="10611" name="Google Shape;10611;p7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4" name="Google Shape;10614;p77"/>
          <p:cNvSpPr/>
          <p:nvPr/>
        </p:nvSpPr>
        <p:spPr>
          <a:xfrm>
            <a:off x="7351333"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5" name="Google Shape;10615;p77"/>
          <p:cNvGrpSpPr/>
          <p:nvPr/>
        </p:nvGrpSpPr>
        <p:grpSpPr>
          <a:xfrm>
            <a:off x="7340368" y="2140413"/>
            <a:ext cx="420796" cy="420796"/>
            <a:chOff x="-2419325" y="2408150"/>
            <a:chExt cx="291450" cy="291450"/>
          </a:xfrm>
        </p:grpSpPr>
        <p:sp>
          <p:nvSpPr>
            <p:cNvPr id="10616" name="Google Shape;10616;p7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3" name="Google Shape;10623;p77"/>
          <p:cNvSpPr/>
          <p:nvPr/>
        </p:nvSpPr>
        <p:spPr>
          <a:xfrm>
            <a:off x="7350758"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4" name="Google Shape;10624;p77"/>
          <p:cNvGrpSpPr/>
          <p:nvPr/>
        </p:nvGrpSpPr>
        <p:grpSpPr>
          <a:xfrm>
            <a:off x="4661893" y="3231514"/>
            <a:ext cx="420796" cy="421914"/>
            <a:chOff x="-1333200" y="2770450"/>
            <a:chExt cx="291450" cy="292225"/>
          </a:xfrm>
        </p:grpSpPr>
        <p:sp>
          <p:nvSpPr>
            <p:cNvPr id="10625" name="Google Shape;10625;p7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77"/>
          <p:cNvGrpSpPr/>
          <p:nvPr/>
        </p:nvGrpSpPr>
        <p:grpSpPr>
          <a:xfrm>
            <a:off x="2458506" y="1631256"/>
            <a:ext cx="423069" cy="420796"/>
            <a:chOff x="-5635200" y="2037975"/>
            <a:chExt cx="293025" cy="291450"/>
          </a:xfrm>
        </p:grpSpPr>
        <p:sp>
          <p:nvSpPr>
            <p:cNvPr id="10628" name="Google Shape;10628;p7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77"/>
          <p:cNvGrpSpPr/>
          <p:nvPr/>
        </p:nvGrpSpPr>
        <p:grpSpPr>
          <a:xfrm>
            <a:off x="2456792" y="2140412"/>
            <a:ext cx="426499" cy="420796"/>
            <a:chOff x="-5637575" y="2397900"/>
            <a:chExt cx="295400" cy="291450"/>
          </a:xfrm>
        </p:grpSpPr>
        <p:sp>
          <p:nvSpPr>
            <p:cNvPr id="10631" name="Google Shape;10631;p7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77"/>
          <p:cNvGrpSpPr/>
          <p:nvPr/>
        </p:nvGrpSpPr>
        <p:grpSpPr>
          <a:xfrm>
            <a:off x="2470455" y="2660397"/>
            <a:ext cx="423033" cy="421914"/>
            <a:chOff x="-5635975" y="2757075"/>
            <a:chExt cx="293000" cy="292225"/>
          </a:xfrm>
        </p:grpSpPr>
        <p:sp>
          <p:nvSpPr>
            <p:cNvPr id="10636" name="Google Shape;10636;p7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77"/>
          <p:cNvGrpSpPr/>
          <p:nvPr/>
        </p:nvGrpSpPr>
        <p:grpSpPr>
          <a:xfrm>
            <a:off x="5154391" y="1631256"/>
            <a:ext cx="423069" cy="420796"/>
            <a:chOff x="-3854375" y="2046625"/>
            <a:chExt cx="293025" cy="291450"/>
          </a:xfrm>
        </p:grpSpPr>
        <p:sp>
          <p:nvSpPr>
            <p:cNvPr id="10639" name="Google Shape;10639;p7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7"/>
          <p:cNvGrpSpPr/>
          <p:nvPr/>
        </p:nvGrpSpPr>
        <p:grpSpPr>
          <a:xfrm>
            <a:off x="5153254" y="2138717"/>
            <a:ext cx="425343" cy="424188"/>
            <a:chOff x="-3854375" y="2405000"/>
            <a:chExt cx="294600" cy="293800"/>
          </a:xfrm>
        </p:grpSpPr>
        <p:sp>
          <p:nvSpPr>
            <p:cNvPr id="10642" name="Google Shape;10642;p7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4" name="Google Shape;10644;p77"/>
          <p:cNvGrpSpPr/>
          <p:nvPr/>
        </p:nvGrpSpPr>
        <p:grpSpPr>
          <a:xfrm>
            <a:off x="5167459" y="2659838"/>
            <a:ext cx="420796" cy="423033"/>
            <a:chOff x="-3852025" y="2764950"/>
            <a:chExt cx="291450" cy="293000"/>
          </a:xfrm>
        </p:grpSpPr>
        <p:sp>
          <p:nvSpPr>
            <p:cNvPr id="10645" name="Google Shape;10645;p7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7" name="Google Shape;10647;p77"/>
          <p:cNvSpPr/>
          <p:nvPr/>
        </p:nvSpPr>
        <p:spPr>
          <a:xfrm>
            <a:off x="7889488"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7"/>
          <p:cNvSpPr/>
          <p:nvPr/>
        </p:nvSpPr>
        <p:spPr>
          <a:xfrm>
            <a:off x="7889488"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9" name="Google Shape;10649;p77"/>
          <p:cNvGrpSpPr/>
          <p:nvPr/>
        </p:nvGrpSpPr>
        <p:grpSpPr>
          <a:xfrm>
            <a:off x="7890048" y="2660398"/>
            <a:ext cx="420796" cy="421914"/>
            <a:chOff x="-2060175" y="2768875"/>
            <a:chExt cx="291450" cy="292225"/>
          </a:xfrm>
        </p:grpSpPr>
        <p:sp>
          <p:nvSpPr>
            <p:cNvPr id="10650" name="Google Shape;10650;p7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77"/>
          <p:cNvGrpSpPr/>
          <p:nvPr/>
        </p:nvGrpSpPr>
        <p:grpSpPr>
          <a:xfrm>
            <a:off x="1903657" y="3232071"/>
            <a:ext cx="421914" cy="420796"/>
            <a:chOff x="-937025" y="2064750"/>
            <a:chExt cx="292225" cy="291450"/>
          </a:xfrm>
        </p:grpSpPr>
        <p:sp>
          <p:nvSpPr>
            <p:cNvPr id="10653" name="Google Shape;10653;p7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7"/>
          <p:cNvGrpSpPr/>
          <p:nvPr/>
        </p:nvGrpSpPr>
        <p:grpSpPr>
          <a:xfrm>
            <a:off x="3006820" y="1630697"/>
            <a:ext cx="421951" cy="421914"/>
            <a:chOff x="-5276050" y="2037975"/>
            <a:chExt cx="292250" cy="292225"/>
          </a:xfrm>
        </p:grpSpPr>
        <p:sp>
          <p:nvSpPr>
            <p:cNvPr id="10657" name="Google Shape;10657;p7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0" name="Google Shape;10660;p77"/>
          <p:cNvSpPr/>
          <p:nvPr/>
        </p:nvSpPr>
        <p:spPr>
          <a:xfrm>
            <a:off x="3003187"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7"/>
          <p:cNvSpPr/>
          <p:nvPr/>
        </p:nvSpPr>
        <p:spPr>
          <a:xfrm>
            <a:off x="3019106"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2" name="Google Shape;10662;p77"/>
          <p:cNvGrpSpPr/>
          <p:nvPr/>
        </p:nvGrpSpPr>
        <p:grpSpPr>
          <a:xfrm>
            <a:off x="5765634" y="1631256"/>
            <a:ext cx="324133" cy="420796"/>
            <a:chOff x="-3462150" y="2046625"/>
            <a:chExt cx="224500" cy="291450"/>
          </a:xfrm>
        </p:grpSpPr>
        <p:sp>
          <p:nvSpPr>
            <p:cNvPr id="10663" name="Google Shape;10663;p7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7"/>
          <p:cNvGrpSpPr/>
          <p:nvPr/>
        </p:nvGrpSpPr>
        <p:grpSpPr>
          <a:xfrm>
            <a:off x="5741197" y="2139276"/>
            <a:ext cx="373006" cy="423069"/>
            <a:chOff x="-3478675" y="2405775"/>
            <a:chExt cx="258350" cy="293025"/>
          </a:xfrm>
        </p:grpSpPr>
        <p:sp>
          <p:nvSpPr>
            <p:cNvPr id="10671" name="Google Shape;10671;p7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77"/>
          <p:cNvGrpSpPr/>
          <p:nvPr/>
        </p:nvGrpSpPr>
        <p:grpSpPr>
          <a:xfrm>
            <a:off x="5803715" y="2660398"/>
            <a:ext cx="271831" cy="421914"/>
            <a:chOff x="-3443250" y="2765725"/>
            <a:chExt cx="188275" cy="292225"/>
          </a:xfrm>
        </p:grpSpPr>
        <p:sp>
          <p:nvSpPr>
            <p:cNvPr id="10676" name="Google Shape;10676;p7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77"/>
          <p:cNvGrpSpPr/>
          <p:nvPr/>
        </p:nvGrpSpPr>
        <p:grpSpPr>
          <a:xfrm>
            <a:off x="832612" y="3230934"/>
            <a:ext cx="371887" cy="423069"/>
            <a:chOff x="-1684475" y="2049000"/>
            <a:chExt cx="257575" cy="293025"/>
          </a:xfrm>
        </p:grpSpPr>
        <p:sp>
          <p:nvSpPr>
            <p:cNvPr id="10681" name="Google Shape;10681;p7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5" name="Google Shape;10685;p77"/>
          <p:cNvSpPr/>
          <p:nvPr/>
        </p:nvSpPr>
        <p:spPr>
          <a:xfrm>
            <a:off x="2460792"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6" name="Google Shape;10686;p77"/>
          <p:cNvGrpSpPr/>
          <p:nvPr/>
        </p:nvGrpSpPr>
        <p:grpSpPr>
          <a:xfrm>
            <a:off x="4122504" y="3231514"/>
            <a:ext cx="420796" cy="421914"/>
            <a:chOff x="-1700225" y="2768875"/>
            <a:chExt cx="291450" cy="292225"/>
          </a:xfrm>
        </p:grpSpPr>
        <p:sp>
          <p:nvSpPr>
            <p:cNvPr id="10687" name="Google Shape;10687;p7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77"/>
          <p:cNvGrpSpPr/>
          <p:nvPr/>
        </p:nvGrpSpPr>
        <p:grpSpPr>
          <a:xfrm>
            <a:off x="3590852" y="3230935"/>
            <a:ext cx="371887" cy="423069"/>
            <a:chOff x="-919700" y="2420750"/>
            <a:chExt cx="257575" cy="293025"/>
          </a:xfrm>
        </p:grpSpPr>
        <p:sp>
          <p:nvSpPr>
            <p:cNvPr id="10694" name="Google Shape;10694;p7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77"/>
          <p:cNvGrpSpPr/>
          <p:nvPr/>
        </p:nvGrpSpPr>
        <p:grpSpPr>
          <a:xfrm>
            <a:off x="1926044" y="1645950"/>
            <a:ext cx="409531" cy="410617"/>
            <a:chOff x="6679825" y="2693700"/>
            <a:chExt cx="257875" cy="258575"/>
          </a:xfrm>
        </p:grpSpPr>
        <p:sp>
          <p:nvSpPr>
            <p:cNvPr id="10698" name="Google Shape;10698;p7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7"/>
          <p:cNvGrpSpPr/>
          <p:nvPr/>
        </p:nvGrpSpPr>
        <p:grpSpPr>
          <a:xfrm>
            <a:off x="1915618" y="2142110"/>
            <a:ext cx="420531" cy="417262"/>
            <a:chOff x="6790450" y="3119050"/>
            <a:chExt cx="262750" cy="260675"/>
          </a:xfrm>
        </p:grpSpPr>
        <p:sp>
          <p:nvSpPr>
            <p:cNvPr id="10701" name="Google Shape;10701;p7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7"/>
          <p:cNvGrpSpPr/>
          <p:nvPr/>
        </p:nvGrpSpPr>
        <p:grpSpPr>
          <a:xfrm>
            <a:off x="6542730" y="3755436"/>
            <a:ext cx="358093" cy="407391"/>
            <a:chOff x="7660859" y="2571753"/>
            <a:chExt cx="366561" cy="417024"/>
          </a:xfrm>
        </p:grpSpPr>
        <p:sp>
          <p:nvSpPr>
            <p:cNvPr id="10704" name="Google Shape;10704;p77"/>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7"/>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7"/>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77"/>
          <p:cNvGrpSpPr/>
          <p:nvPr/>
        </p:nvGrpSpPr>
        <p:grpSpPr>
          <a:xfrm>
            <a:off x="4077412" y="3755436"/>
            <a:ext cx="407391" cy="407391"/>
            <a:chOff x="5566722" y="2571753"/>
            <a:chExt cx="417024" cy="417024"/>
          </a:xfrm>
        </p:grpSpPr>
        <p:sp>
          <p:nvSpPr>
            <p:cNvPr id="10708" name="Google Shape;10708;p77"/>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7"/>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77"/>
          <p:cNvGrpSpPr/>
          <p:nvPr/>
        </p:nvGrpSpPr>
        <p:grpSpPr>
          <a:xfrm>
            <a:off x="4693744" y="3857692"/>
            <a:ext cx="407381" cy="202880"/>
            <a:chOff x="6090251" y="2676413"/>
            <a:chExt cx="417014" cy="207677"/>
          </a:xfrm>
        </p:grpSpPr>
        <p:sp>
          <p:nvSpPr>
            <p:cNvPr id="10711" name="Google Shape;10711;p77"/>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7"/>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7"/>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7"/>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77"/>
          <p:cNvGrpSpPr/>
          <p:nvPr/>
        </p:nvGrpSpPr>
        <p:grpSpPr>
          <a:xfrm>
            <a:off x="5926398" y="3755436"/>
            <a:ext cx="407391" cy="407391"/>
            <a:chOff x="7137330" y="2571753"/>
            <a:chExt cx="417024" cy="417024"/>
          </a:xfrm>
        </p:grpSpPr>
        <p:sp>
          <p:nvSpPr>
            <p:cNvPr id="10716" name="Google Shape;10716;p77"/>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7"/>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7"/>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77"/>
          <p:cNvGrpSpPr/>
          <p:nvPr/>
        </p:nvGrpSpPr>
        <p:grpSpPr>
          <a:xfrm>
            <a:off x="5310066" y="3755436"/>
            <a:ext cx="407391" cy="407391"/>
            <a:chOff x="6613801" y="2571753"/>
            <a:chExt cx="417024" cy="417024"/>
          </a:xfrm>
        </p:grpSpPr>
        <p:sp>
          <p:nvSpPr>
            <p:cNvPr id="10720" name="Google Shape;10720;p77"/>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7"/>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7"/>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7"/>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7"/>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77"/>
          <p:cNvGrpSpPr/>
          <p:nvPr/>
        </p:nvGrpSpPr>
        <p:grpSpPr>
          <a:xfrm>
            <a:off x="7896740" y="3238780"/>
            <a:ext cx="407411" cy="407411"/>
            <a:chOff x="2964567" y="2571753"/>
            <a:chExt cx="417045" cy="417045"/>
          </a:xfrm>
        </p:grpSpPr>
        <p:sp>
          <p:nvSpPr>
            <p:cNvPr id="10726" name="Google Shape;10726;p77"/>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7"/>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77"/>
          <p:cNvGrpSpPr/>
          <p:nvPr/>
        </p:nvGrpSpPr>
        <p:grpSpPr>
          <a:xfrm>
            <a:off x="1612062" y="3815897"/>
            <a:ext cx="407391" cy="286470"/>
            <a:chOff x="3476576" y="2633631"/>
            <a:chExt cx="417024" cy="293244"/>
          </a:xfrm>
        </p:grpSpPr>
        <p:sp>
          <p:nvSpPr>
            <p:cNvPr id="10729" name="Google Shape;10729;p77"/>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7"/>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77"/>
          <p:cNvGrpSpPr/>
          <p:nvPr/>
        </p:nvGrpSpPr>
        <p:grpSpPr>
          <a:xfrm>
            <a:off x="2228394" y="3755508"/>
            <a:ext cx="407411" cy="407248"/>
            <a:chOff x="3988564" y="2571836"/>
            <a:chExt cx="417045" cy="416878"/>
          </a:xfrm>
        </p:grpSpPr>
        <p:sp>
          <p:nvSpPr>
            <p:cNvPr id="10732" name="Google Shape;10732;p77"/>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7"/>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4" name="Google Shape;10734;p77"/>
          <p:cNvGrpSpPr/>
          <p:nvPr/>
        </p:nvGrpSpPr>
        <p:grpSpPr>
          <a:xfrm>
            <a:off x="2844747" y="3755436"/>
            <a:ext cx="407391" cy="407391"/>
            <a:chOff x="4500573" y="2571753"/>
            <a:chExt cx="417024" cy="417024"/>
          </a:xfrm>
        </p:grpSpPr>
        <p:sp>
          <p:nvSpPr>
            <p:cNvPr id="10735" name="Google Shape;10735;p77"/>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7"/>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77"/>
          <p:cNvGrpSpPr/>
          <p:nvPr/>
        </p:nvGrpSpPr>
        <p:grpSpPr>
          <a:xfrm>
            <a:off x="3461079" y="3755436"/>
            <a:ext cx="407391" cy="407391"/>
            <a:chOff x="5012603" y="2571753"/>
            <a:chExt cx="417024" cy="417024"/>
          </a:xfrm>
        </p:grpSpPr>
        <p:sp>
          <p:nvSpPr>
            <p:cNvPr id="10738" name="Google Shape;10738;p77"/>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7"/>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0" name="Google Shape;10740;p77"/>
          <p:cNvSpPr/>
          <p:nvPr/>
        </p:nvSpPr>
        <p:spPr>
          <a:xfrm>
            <a:off x="5201286"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1" name="Google Shape;10741;p77"/>
          <p:cNvGrpSpPr/>
          <p:nvPr/>
        </p:nvGrpSpPr>
        <p:grpSpPr>
          <a:xfrm>
            <a:off x="5721826" y="3238790"/>
            <a:ext cx="407432" cy="407391"/>
            <a:chOff x="812101" y="2571761"/>
            <a:chExt cx="417066" cy="417024"/>
          </a:xfrm>
        </p:grpSpPr>
        <p:sp>
          <p:nvSpPr>
            <p:cNvPr id="10742" name="Google Shape;10742;p7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6" name="Google Shape;10746;p77"/>
          <p:cNvGrpSpPr/>
          <p:nvPr/>
        </p:nvGrpSpPr>
        <p:grpSpPr>
          <a:xfrm>
            <a:off x="6242420" y="3238790"/>
            <a:ext cx="407391" cy="407391"/>
            <a:chOff x="1323129" y="2571761"/>
            <a:chExt cx="417024" cy="417024"/>
          </a:xfrm>
        </p:grpSpPr>
        <p:sp>
          <p:nvSpPr>
            <p:cNvPr id="10747" name="Google Shape;10747;p7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1" name="Google Shape;10751;p77"/>
          <p:cNvSpPr/>
          <p:nvPr/>
        </p:nvSpPr>
        <p:spPr>
          <a:xfrm>
            <a:off x="6815924"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2" name="Google Shape;10752;p77"/>
          <p:cNvGrpSpPr/>
          <p:nvPr/>
        </p:nvGrpSpPr>
        <p:grpSpPr>
          <a:xfrm>
            <a:off x="7378895" y="3238843"/>
            <a:ext cx="408023" cy="407411"/>
            <a:chOff x="2344476" y="2571761"/>
            <a:chExt cx="417671" cy="417045"/>
          </a:xfrm>
        </p:grpSpPr>
        <p:sp>
          <p:nvSpPr>
            <p:cNvPr id="10753" name="Google Shape;10753;p77"/>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7"/>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5" name="Google Shape;10755;p77"/>
          <p:cNvGrpSpPr/>
          <p:nvPr/>
        </p:nvGrpSpPr>
        <p:grpSpPr>
          <a:xfrm>
            <a:off x="7109755" y="3759535"/>
            <a:ext cx="399178" cy="399178"/>
            <a:chOff x="2038375" y="3798025"/>
            <a:chExt cx="841792" cy="841792"/>
          </a:xfrm>
        </p:grpSpPr>
        <p:sp>
          <p:nvSpPr>
            <p:cNvPr id="10756" name="Google Shape;10756;p77"/>
            <p:cNvSpPr/>
            <p:nvPr/>
          </p:nvSpPr>
          <p:spPr>
            <a:xfrm>
              <a:off x="2186646" y="3907135"/>
              <a:ext cx="545341" cy="623694"/>
            </a:xfrm>
            <a:custGeom>
              <a:avLst/>
              <a:gdLst/>
              <a:ahLst/>
              <a:cxnLst/>
              <a:rect l="l" t="t" r="r" b="b"/>
              <a:pathLst>
                <a:path w="182541" h="208768" extrusionOk="0">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dk2"/>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7"/>
            <p:cNvSpPr/>
            <p:nvPr/>
          </p:nvSpPr>
          <p:spPr>
            <a:xfrm>
              <a:off x="2038375" y="3798025"/>
              <a:ext cx="841792" cy="841792"/>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61"/>
        <p:cNvGrpSpPr/>
        <p:nvPr/>
      </p:nvGrpSpPr>
      <p:grpSpPr>
        <a:xfrm>
          <a:off x="0" y="0"/>
          <a:ext cx="0" cy="0"/>
          <a:chOff x="0" y="0"/>
          <a:chExt cx="0" cy="0"/>
        </a:xfrm>
      </p:grpSpPr>
      <p:pic>
        <p:nvPicPr>
          <p:cNvPr id="10762" name="Google Shape;10762;p7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73"/>
        <p:cNvGrpSpPr/>
        <p:nvPr/>
      </p:nvGrpSpPr>
      <p:grpSpPr>
        <a:xfrm>
          <a:off x="0" y="0"/>
          <a:ext cx="0" cy="0"/>
          <a:chOff x="0" y="0"/>
          <a:chExt cx="0" cy="0"/>
        </a:xfrm>
      </p:grpSpPr>
      <p:pic>
        <p:nvPicPr>
          <p:cNvPr id="174" name="Google Shape;174;p35"/>
          <p:cNvPicPr preferRelativeResize="0"/>
          <p:nvPr/>
        </p:nvPicPr>
        <p:blipFill>
          <a:blip r:embed="rId3">
            <a:alphaModFix amt="38000"/>
          </a:blip>
          <a:stretch>
            <a:fillRect/>
          </a:stretch>
        </p:blipFill>
        <p:spPr>
          <a:xfrm rot="9899997">
            <a:off x="-800941" y="-176150"/>
            <a:ext cx="2644604" cy="1475500"/>
          </a:xfrm>
          <a:prstGeom prst="rect">
            <a:avLst/>
          </a:prstGeom>
          <a:noFill/>
          <a:ln>
            <a:noFill/>
          </a:ln>
        </p:spPr>
      </p:pic>
      <p:pic>
        <p:nvPicPr>
          <p:cNvPr id="175" name="Google Shape;175;p35"/>
          <p:cNvPicPr preferRelativeResize="0"/>
          <p:nvPr/>
        </p:nvPicPr>
        <p:blipFill>
          <a:blip r:embed="rId4">
            <a:alphaModFix amt="38000"/>
          </a:blip>
          <a:stretch>
            <a:fillRect/>
          </a:stretch>
        </p:blipFill>
        <p:spPr>
          <a:xfrm rot="-899999">
            <a:off x="7050780" y="3489911"/>
            <a:ext cx="3419840" cy="2300804"/>
          </a:xfrm>
          <a:prstGeom prst="rect">
            <a:avLst/>
          </a:prstGeom>
          <a:noFill/>
          <a:ln>
            <a:noFill/>
          </a:ln>
        </p:spPr>
      </p:pic>
      <p:sp>
        <p:nvSpPr>
          <p:cNvPr id="176" name="Google Shape;176;p35"/>
          <p:cNvSpPr txBox="1">
            <a:spLocks noGrp="1"/>
          </p:cNvSpPr>
          <p:nvPr>
            <p:ph type="subTitle" idx="8"/>
          </p:nvPr>
        </p:nvSpPr>
        <p:spPr>
          <a:xfrm>
            <a:off x="1970212" y="1260325"/>
            <a:ext cx="2831661" cy="48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h-TH" sz="1200" dirty="0" smtClean="0"/>
              <a:t>แบ่งโดยพิจารณาตามหลักกรรมสิทธิ์</a:t>
            </a:r>
            <a:endParaRPr sz="1200" dirty="0"/>
          </a:p>
        </p:txBody>
      </p:sp>
      <p:sp>
        <p:nvSpPr>
          <p:cNvPr id="177" name="Google Shape;177;p35"/>
          <p:cNvSpPr txBox="1">
            <a:spLocks noGrp="1"/>
          </p:cNvSpPr>
          <p:nvPr>
            <p:ph type="title"/>
          </p:nvPr>
        </p:nvSpPr>
        <p:spPr>
          <a:xfrm>
            <a:off x="1225600" y="1582038"/>
            <a:ext cx="675300" cy="675300"/>
          </a:xfrm>
          <a:prstGeom prst="rect">
            <a:avLst/>
          </a:prstGeom>
        </p:spPr>
        <p:txBody>
          <a:bodyPr spcFirstLastPara="1" wrap="square" lIns="91425" tIns="91425" rIns="91425" bIns="182875" anchor="ctr" anchorCtr="0">
            <a:noAutofit/>
          </a:bodyPr>
          <a:lstStyle/>
          <a:p>
            <a:pPr marL="0" lvl="0" indent="0" algn="ctr" rtl="0">
              <a:spcBef>
                <a:spcPts val="0"/>
              </a:spcBef>
              <a:spcAft>
                <a:spcPts val="0"/>
              </a:spcAft>
              <a:buNone/>
            </a:pPr>
            <a:r>
              <a:rPr lang="en"/>
              <a:t>01</a:t>
            </a:r>
            <a:endParaRPr/>
          </a:p>
        </p:txBody>
      </p:sp>
      <p:sp>
        <p:nvSpPr>
          <p:cNvPr id="178" name="Google Shape;178;p35"/>
          <p:cNvSpPr txBox="1">
            <a:spLocks noGrp="1"/>
          </p:cNvSpPr>
          <p:nvPr>
            <p:ph type="subTitle" idx="1"/>
          </p:nvPr>
        </p:nvSpPr>
        <p:spPr>
          <a:xfrm>
            <a:off x="1979638" y="1568725"/>
            <a:ext cx="2986449" cy="572700"/>
          </a:xfrm>
          <a:prstGeom prst="rect">
            <a:avLst/>
          </a:prstGeom>
        </p:spPr>
        <p:txBody>
          <a:bodyPr spcFirstLastPara="1" wrap="square" lIns="91425" tIns="91425" rIns="91425" bIns="91425" anchor="t" anchorCtr="0">
            <a:noAutofit/>
          </a:bodyPr>
          <a:lstStyle/>
          <a:p>
            <a:pPr marL="342900" lvl="0" algn="l" rtl="0">
              <a:spcBef>
                <a:spcPts val="0"/>
              </a:spcBef>
              <a:spcAft>
                <a:spcPts val="0"/>
              </a:spcAft>
              <a:buAutoNum type="arabicParenR"/>
            </a:pPr>
            <a:r>
              <a:rPr lang="th-TH" sz="1200" dirty="0" smtClean="0"/>
              <a:t>โบราณสถานที่มีเจ้าของหรือผู้ครอบครองโดยชอบด้วยกฎหมาย</a:t>
            </a:r>
          </a:p>
          <a:p>
            <a:pPr marL="342900" lvl="0" algn="l" rtl="0">
              <a:spcBef>
                <a:spcPts val="0"/>
              </a:spcBef>
              <a:spcAft>
                <a:spcPts val="0"/>
              </a:spcAft>
              <a:buAutoNum type="arabicParenR"/>
            </a:pPr>
            <a:r>
              <a:rPr lang="th-TH" sz="1200" dirty="0" smtClean="0"/>
              <a:t>โบราณสถานที่ไม่มีเจ้าของหรือผู้ครอบครองโดยชอบด้วยกฎหมาย</a:t>
            </a:r>
            <a:endParaRPr sz="1200" dirty="0"/>
          </a:p>
        </p:txBody>
      </p:sp>
      <p:sp>
        <p:nvSpPr>
          <p:cNvPr id="179" name="Google Shape;179;p35"/>
          <p:cNvSpPr txBox="1">
            <a:spLocks noGrp="1"/>
          </p:cNvSpPr>
          <p:nvPr>
            <p:ph type="title" idx="2"/>
          </p:nvPr>
        </p:nvSpPr>
        <p:spPr>
          <a:xfrm>
            <a:off x="5058075" y="1582050"/>
            <a:ext cx="675300" cy="675300"/>
          </a:xfrm>
          <a:prstGeom prst="rect">
            <a:avLst/>
          </a:prstGeom>
        </p:spPr>
        <p:txBody>
          <a:bodyPr spcFirstLastPara="1" wrap="square" lIns="91425" tIns="91425" rIns="91425" bIns="182875" anchor="ctr" anchorCtr="0">
            <a:noAutofit/>
          </a:bodyPr>
          <a:lstStyle/>
          <a:p>
            <a:pPr marL="0" lvl="0" indent="0" algn="ctr" rtl="0">
              <a:spcBef>
                <a:spcPts val="0"/>
              </a:spcBef>
              <a:spcAft>
                <a:spcPts val="0"/>
              </a:spcAft>
              <a:buNone/>
            </a:pPr>
            <a:r>
              <a:rPr lang="en"/>
              <a:t>02</a:t>
            </a:r>
            <a:endParaRPr/>
          </a:p>
        </p:txBody>
      </p:sp>
      <p:sp>
        <p:nvSpPr>
          <p:cNvPr id="180" name="Google Shape;180;p35"/>
          <p:cNvSpPr txBox="1">
            <a:spLocks noGrp="1"/>
          </p:cNvSpPr>
          <p:nvPr>
            <p:ph type="subTitle" idx="3"/>
          </p:nvPr>
        </p:nvSpPr>
        <p:spPr>
          <a:xfrm>
            <a:off x="5825363" y="1591108"/>
            <a:ext cx="2336400" cy="572700"/>
          </a:xfrm>
          <a:prstGeom prst="rect">
            <a:avLst/>
          </a:prstGeom>
        </p:spPr>
        <p:txBody>
          <a:bodyPr spcFirstLastPara="1" wrap="square" lIns="91425" tIns="91425" rIns="91425" bIns="91425" anchor="t" anchorCtr="0">
            <a:noAutofit/>
          </a:bodyPr>
          <a:lstStyle/>
          <a:p>
            <a:pPr marL="342900" lvl="0" algn="l" rtl="0">
              <a:spcBef>
                <a:spcPts val="0"/>
              </a:spcBef>
              <a:spcAft>
                <a:spcPts val="0"/>
              </a:spcAft>
              <a:buAutoNum type="arabicParenR"/>
            </a:pPr>
            <a:r>
              <a:rPr lang="th-TH" sz="1200" dirty="0" smtClean="0"/>
              <a:t>โบราณสถานที่ขึ้นทะเบียน</a:t>
            </a:r>
          </a:p>
          <a:p>
            <a:pPr marL="342900" lvl="0" algn="l" rtl="0">
              <a:spcBef>
                <a:spcPts val="0"/>
              </a:spcBef>
              <a:spcAft>
                <a:spcPts val="0"/>
              </a:spcAft>
              <a:buAutoNum type="arabicParenR"/>
            </a:pPr>
            <a:r>
              <a:rPr lang="th-TH" sz="1200" dirty="0" smtClean="0"/>
              <a:t>โบราณสถานที่มิได้ขึ้นทะเบียน</a:t>
            </a:r>
            <a:endParaRPr sz="1200" dirty="0"/>
          </a:p>
        </p:txBody>
      </p:sp>
      <p:sp>
        <p:nvSpPr>
          <p:cNvPr id="181" name="Google Shape;181;p35"/>
          <p:cNvSpPr txBox="1">
            <a:spLocks noGrp="1"/>
          </p:cNvSpPr>
          <p:nvPr>
            <p:ph type="title" idx="4"/>
          </p:nvPr>
        </p:nvSpPr>
        <p:spPr>
          <a:xfrm>
            <a:off x="1238850" y="3372300"/>
            <a:ext cx="675300" cy="675300"/>
          </a:xfrm>
          <a:prstGeom prst="rect">
            <a:avLst/>
          </a:prstGeom>
        </p:spPr>
        <p:txBody>
          <a:bodyPr spcFirstLastPara="1" wrap="square" lIns="91425" tIns="91425" rIns="91425" bIns="182875" anchor="ctr" anchorCtr="0">
            <a:noAutofit/>
          </a:bodyPr>
          <a:lstStyle/>
          <a:p>
            <a:pPr marL="0" lvl="0" indent="0" algn="ctr" rtl="0">
              <a:spcBef>
                <a:spcPts val="0"/>
              </a:spcBef>
              <a:spcAft>
                <a:spcPts val="0"/>
              </a:spcAft>
              <a:buNone/>
            </a:pPr>
            <a:r>
              <a:rPr lang="en"/>
              <a:t>03</a:t>
            </a:r>
            <a:endParaRPr/>
          </a:p>
        </p:txBody>
      </p:sp>
      <p:sp>
        <p:nvSpPr>
          <p:cNvPr id="182" name="Google Shape;182;p35"/>
          <p:cNvSpPr txBox="1">
            <a:spLocks noGrp="1"/>
          </p:cNvSpPr>
          <p:nvPr>
            <p:ph type="subTitle" idx="5"/>
          </p:nvPr>
        </p:nvSpPr>
        <p:spPr>
          <a:xfrm>
            <a:off x="2016182" y="3474900"/>
            <a:ext cx="2336400" cy="572700"/>
          </a:xfrm>
          <a:prstGeom prst="rect">
            <a:avLst/>
          </a:prstGeom>
        </p:spPr>
        <p:txBody>
          <a:bodyPr spcFirstLastPara="1" wrap="square" lIns="91425" tIns="91425" rIns="91425" bIns="91425" anchor="t" anchorCtr="0">
            <a:noAutofit/>
          </a:bodyPr>
          <a:lstStyle/>
          <a:p>
            <a:pPr marL="342900" lvl="0" algn="l" rtl="0">
              <a:spcBef>
                <a:spcPts val="0"/>
              </a:spcBef>
              <a:spcAft>
                <a:spcPts val="0"/>
              </a:spcAft>
              <a:buAutoNum type="arabicParenR"/>
            </a:pPr>
            <a:r>
              <a:rPr lang="th-TH" sz="1200" dirty="0" smtClean="0"/>
              <a:t>โบราณสถานระดับชาติ</a:t>
            </a:r>
          </a:p>
          <a:p>
            <a:pPr marL="342900" lvl="0" algn="l" rtl="0">
              <a:spcBef>
                <a:spcPts val="0"/>
              </a:spcBef>
              <a:spcAft>
                <a:spcPts val="0"/>
              </a:spcAft>
              <a:buAutoNum type="arabicParenR"/>
            </a:pPr>
            <a:r>
              <a:rPr lang="th-TH" sz="1200" dirty="0" smtClean="0"/>
              <a:t>โบราณสถานระดับท้องถิ่น</a:t>
            </a:r>
            <a:endParaRPr sz="1200" dirty="0"/>
          </a:p>
        </p:txBody>
      </p:sp>
      <p:sp>
        <p:nvSpPr>
          <p:cNvPr id="183" name="Google Shape;183;p35"/>
          <p:cNvSpPr txBox="1">
            <a:spLocks noGrp="1"/>
          </p:cNvSpPr>
          <p:nvPr>
            <p:ph type="title" idx="6"/>
          </p:nvPr>
        </p:nvSpPr>
        <p:spPr>
          <a:xfrm>
            <a:off x="5058075" y="3372300"/>
            <a:ext cx="675300" cy="675300"/>
          </a:xfrm>
          <a:prstGeom prst="rect">
            <a:avLst/>
          </a:prstGeom>
        </p:spPr>
        <p:txBody>
          <a:bodyPr spcFirstLastPara="1" wrap="square" lIns="91425" tIns="91425" rIns="91425" bIns="182875" anchor="ctr" anchorCtr="0">
            <a:noAutofit/>
          </a:bodyPr>
          <a:lstStyle/>
          <a:p>
            <a:pPr marL="0" lvl="0" indent="0" algn="ctr" rtl="0">
              <a:spcBef>
                <a:spcPts val="0"/>
              </a:spcBef>
              <a:spcAft>
                <a:spcPts val="0"/>
              </a:spcAft>
              <a:buNone/>
            </a:pPr>
            <a:r>
              <a:rPr lang="en"/>
              <a:t>04</a:t>
            </a:r>
            <a:endParaRPr/>
          </a:p>
        </p:txBody>
      </p:sp>
      <p:sp>
        <p:nvSpPr>
          <p:cNvPr id="184" name="Google Shape;184;p35"/>
          <p:cNvSpPr txBox="1">
            <a:spLocks noGrp="1"/>
          </p:cNvSpPr>
          <p:nvPr>
            <p:ph type="subTitle" idx="7"/>
          </p:nvPr>
        </p:nvSpPr>
        <p:spPr>
          <a:xfrm>
            <a:off x="5825363" y="3423600"/>
            <a:ext cx="2336400" cy="572700"/>
          </a:xfrm>
          <a:prstGeom prst="rect">
            <a:avLst/>
          </a:prstGeom>
        </p:spPr>
        <p:txBody>
          <a:bodyPr spcFirstLastPara="1" wrap="square" lIns="91425" tIns="91425" rIns="91425" bIns="91425" anchor="t" anchorCtr="0">
            <a:noAutofit/>
          </a:bodyPr>
          <a:lstStyle/>
          <a:p>
            <a:pPr marL="342900" lvl="0" algn="l" rtl="0">
              <a:spcBef>
                <a:spcPts val="0"/>
              </a:spcBef>
              <a:spcAft>
                <a:spcPts val="0"/>
              </a:spcAft>
              <a:buAutoNum type="arabicParenR"/>
            </a:pPr>
            <a:r>
              <a:rPr lang="th-TH" sz="1100" dirty="0" smtClean="0"/>
              <a:t>โบราณสถานที่เห็นรูปทรงชัดเจนและยังใช้ประโยชน์อยู่</a:t>
            </a:r>
          </a:p>
          <a:p>
            <a:pPr marL="342900" lvl="0" algn="l" rtl="0">
              <a:spcBef>
                <a:spcPts val="0"/>
              </a:spcBef>
              <a:spcAft>
                <a:spcPts val="0"/>
              </a:spcAft>
              <a:buAutoNum type="arabicParenR"/>
            </a:pPr>
            <a:r>
              <a:rPr lang="th-TH" sz="1100" dirty="0" smtClean="0"/>
              <a:t>ซากโบราณสถาน</a:t>
            </a:r>
            <a:endParaRPr sz="1100" dirty="0"/>
          </a:p>
        </p:txBody>
      </p:sp>
      <p:sp>
        <p:nvSpPr>
          <p:cNvPr id="185" name="Google Shape;185;p35"/>
          <p:cNvSpPr txBox="1">
            <a:spLocks noGrp="1"/>
          </p:cNvSpPr>
          <p:nvPr>
            <p:ph type="subTitle" idx="9"/>
          </p:nvPr>
        </p:nvSpPr>
        <p:spPr>
          <a:xfrm>
            <a:off x="5808663" y="1224581"/>
            <a:ext cx="3065188" cy="48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h-TH" sz="1200" dirty="0" smtClean="0"/>
              <a:t>แบ่งโดยพิจารณาจากหลักการขึ้นทะเบียน</a:t>
            </a:r>
            <a:endParaRPr sz="1200" dirty="0"/>
          </a:p>
        </p:txBody>
      </p:sp>
      <p:sp>
        <p:nvSpPr>
          <p:cNvPr id="186" name="Google Shape;186;p35"/>
          <p:cNvSpPr txBox="1">
            <a:spLocks noGrp="1"/>
          </p:cNvSpPr>
          <p:nvPr>
            <p:ph type="subTitle" idx="13"/>
          </p:nvPr>
        </p:nvSpPr>
        <p:spPr>
          <a:xfrm>
            <a:off x="1940894" y="3050565"/>
            <a:ext cx="2336400" cy="48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h-TH" sz="1200" dirty="0" smtClean="0"/>
              <a:t>แบ่งตามคุณค่าและความสำคัญ</a:t>
            </a:r>
            <a:endParaRPr sz="1200" dirty="0"/>
          </a:p>
        </p:txBody>
      </p:sp>
      <p:sp>
        <p:nvSpPr>
          <p:cNvPr id="187" name="Google Shape;187;p35"/>
          <p:cNvSpPr txBox="1">
            <a:spLocks noGrp="1"/>
          </p:cNvSpPr>
          <p:nvPr>
            <p:ph type="subTitle" idx="14"/>
          </p:nvPr>
        </p:nvSpPr>
        <p:spPr>
          <a:xfrm>
            <a:off x="5808663" y="3050565"/>
            <a:ext cx="2336400" cy="48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h-TH" sz="1200" dirty="0" smtClean="0"/>
              <a:t>แบ่งตามลักษณะที่ปรากฏ</a:t>
            </a:r>
            <a:endParaRPr sz="1200" dirty="0"/>
          </a:p>
        </p:txBody>
      </p:sp>
      <p:sp>
        <p:nvSpPr>
          <p:cNvPr id="188" name="Google Shape;188;p35"/>
          <p:cNvSpPr txBox="1">
            <a:spLocks noGrp="1"/>
          </p:cNvSpPr>
          <p:nvPr>
            <p:ph type="title" idx="15"/>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th-TH" dirty="0" smtClean="0"/>
              <a:t>ประเภทโบราณสถานไทย</a:t>
            </a:r>
            <a:endParaRPr dirty="0">
              <a:solidFill>
                <a:schemeClr val="dk2"/>
              </a:solidFill>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5"/>
        <p:cNvGrpSpPr/>
        <p:nvPr/>
      </p:nvGrpSpPr>
      <p:grpSpPr>
        <a:xfrm>
          <a:off x="0" y="0"/>
          <a:ext cx="0" cy="0"/>
          <a:chOff x="0" y="0"/>
          <a:chExt cx="0" cy="0"/>
        </a:xfrm>
      </p:grpSpPr>
      <p:pic>
        <p:nvPicPr>
          <p:cNvPr id="386" name="Google Shape;386;p43"/>
          <p:cNvPicPr preferRelativeResize="0"/>
          <p:nvPr/>
        </p:nvPicPr>
        <p:blipFill>
          <a:blip r:embed="rId3">
            <a:alphaModFix amt="70000"/>
          </a:blip>
          <a:stretch>
            <a:fillRect/>
          </a:stretch>
        </p:blipFill>
        <p:spPr>
          <a:xfrm flipH="1">
            <a:off x="4813961" y="561025"/>
            <a:ext cx="3403637" cy="4603499"/>
          </a:xfrm>
          <a:prstGeom prst="rect">
            <a:avLst/>
          </a:prstGeom>
          <a:noFill/>
          <a:ln>
            <a:noFill/>
          </a:ln>
        </p:spPr>
      </p:pic>
      <p:pic>
        <p:nvPicPr>
          <p:cNvPr id="387" name="Google Shape;387;p43"/>
          <p:cNvPicPr preferRelativeResize="0"/>
          <p:nvPr/>
        </p:nvPicPr>
        <p:blipFill rotWithShape="1">
          <a:blip r:embed="rId4">
            <a:alphaModFix amt="70000"/>
          </a:blip>
          <a:srcRect/>
          <a:stretch/>
        </p:blipFill>
        <p:spPr>
          <a:xfrm rot="-900000">
            <a:off x="7433362" y="4311975"/>
            <a:ext cx="1825753" cy="1334025"/>
          </a:xfrm>
          <a:prstGeom prst="rect">
            <a:avLst/>
          </a:prstGeom>
          <a:noFill/>
          <a:ln>
            <a:noFill/>
          </a:ln>
        </p:spPr>
      </p:pic>
      <p:sp>
        <p:nvSpPr>
          <p:cNvPr id="388" name="Google Shape;388;p43"/>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lvl="0"/>
            <a:r>
              <a:rPr lang="th-TH" dirty="0"/>
              <a:t> </a:t>
            </a:r>
            <a:r>
              <a:rPr lang="th-TH" sz="2800" dirty="0"/>
              <a:t>ประเภทของอาคารอนุรักษ์ โบราณสถานหรือมรดกทางวัฒนธรรม</a:t>
            </a:r>
            <a:endParaRPr sz="2800" dirty="0">
              <a:solidFill>
                <a:schemeClr val="dk2"/>
              </a:solidFill>
            </a:endParaRPr>
          </a:p>
        </p:txBody>
      </p:sp>
      <p:pic>
        <p:nvPicPr>
          <p:cNvPr id="389" name="Google Shape;389;p43"/>
          <p:cNvPicPr preferRelativeResize="0"/>
          <p:nvPr/>
        </p:nvPicPr>
        <p:blipFill rotWithShape="1">
          <a:blip r:embed="rId5">
            <a:alphaModFix amt="70000"/>
          </a:blip>
          <a:srcRect l="48854" t="11441"/>
          <a:stretch/>
        </p:blipFill>
        <p:spPr>
          <a:xfrm flipH="1">
            <a:off x="8217599" y="0"/>
            <a:ext cx="926401" cy="1579172"/>
          </a:xfrm>
          <a:prstGeom prst="rect">
            <a:avLst/>
          </a:prstGeom>
          <a:noFill/>
          <a:ln>
            <a:noFill/>
          </a:ln>
        </p:spPr>
      </p:pic>
      <p:pic>
        <p:nvPicPr>
          <p:cNvPr id="390" name="Google Shape;390;p43"/>
          <p:cNvPicPr preferRelativeResize="0"/>
          <p:nvPr/>
        </p:nvPicPr>
        <p:blipFill rotWithShape="1">
          <a:blip r:embed="rId4">
            <a:alphaModFix amt="70000"/>
          </a:blip>
          <a:srcRect b="19"/>
          <a:stretch/>
        </p:blipFill>
        <p:spPr>
          <a:xfrm rot="900004">
            <a:off x="5474890" y="4303422"/>
            <a:ext cx="1825743" cy="1333728"/>
          </a:xfrm>
          <a:prstGeom prst="rect">
            <a:avLst/>
          </a:prstGeom>
          <a:noFill/>
          <a:ln>
            <a:noFill/>
          </a:ln>
        </p:spPr>
      </p:pic>
      <p:sp>
        <p:nvSpPr>
          <p:cNvPr id="391" name="Google Shape;391;p43"/>
          <p:cNvSpPr txBox="1">
            <a:spLocks noGrp="1"/>
          </p:cNvSpPr>
          <p:nvPr>
            <p:ph type="body" idx="1"/>
          </p:nvPr>
        </p:nvSpPr>
        <p:spPr>
          <a:xfrm>
            <a:off x="671675" y="1729602"/>
            <a:ext cx="8205886" cy="2877900"/>
          </a:xfrm>
          <a:prstGeom prst="rect">
            <a:avLst/>
          </a:prstGeom>
        </p:spPr>
        <p:txBody>
          <a:bodyPr spcFirstLastPara="1" wrap="square" lIns="91425" tIns="91425" rIns="91425" bIns="91425" anchor="t" anchorCtr="0">
            <a:noAutofit/>
          </a:bodyPr>
          <a:lstStyle/>
          <a:p>
            <a:pPr marL="0" lvl="0" indent="0">
              <a:buNone/>
            </a:pPr>
            <a:r>
              <a:rPr lang="th-TH" dirty="0" smtClean="0"/>
              <a:t>   	</a:t>
            </a:r>
            <a:r>
              <a:rPr lang="th-TH" sz="1400" dirty="0" smtClean="0"/>
              <a:t>1</a:t>
            </a:r>
            <a:r>
              <a:rPr lang="th-TH" sz="1400" dirty="0"/>
              <a:t>. โบราณสถานที่สร้างด้วย</a:t>
            </a:r>
            <a:r>
              <a:rPr lang="th-TH" sz="1800" dirty="0">
                <a:solidFill>
                  <a:srgbClr val="FF0000"/>
                </a:solidFill>
              </a:rPr>
              <a:t>ดิน </a:t>
            </a:r>
            <a:r>
              <a:rPr lang="th-TH" sz="1400" dirty="0"/>
              <a:t>ได้แก่ กำแพงเมือง(สร้างด้วยดิน) คันดิน เนินดินโบราณสถานที่ปรากฎเศษอิฐหรือซากโบราณสถานบางส่วน รวมไปถึงเนินดินที่เป็นแหล่งโบราณคดี เช่น กำแพงเมืองศรีเทพ จังหวัดเพชรบูรณ์ กำแพงเวียงเจ็ดลิน กำแพงเวียงสวนดอก เป็น</a:t>
            </a:r>
            <a:r>
              <a:rPr lang="th-TH" sz="1400" dirty="0" smtClean="0"/>
              <a:t>ต้น</a:t>
            </a:r>
          </a:p>
          <a:p>
            <a:pPr marL="0" lvl="0" indent="0">
              <a:buNone/>
            </a:pPr>
            <a:r>
              <a:rPr lang="th-TH" sz="1600" dirty="0"/>
              <a:t>	</a:t>
            </a:r>
            <a:r>
              <a:rPr lang="th-TH" sz="1400" dirty="0"/>
              <a:t>2. โบราณสถานที่สร้างด้วย</a:t>
            </a:r>
            <a:r>
              <a:rPr lang="th-TH" sz="1800" dirty="0">
                <a:solidFill>
                  <a:srgbClr val="FF0000"/>
                </a:solidFill>
              </a:rPr>
              <a:t>อิฐ</a:t>
            </a:r>
            <a:r>
              <a:rPr lang="th-TH" sz="1400" dirty="0"/>
              <a:t> หมายถึงอาคารโบราณสถานที่สร้างด้วยอิฐก่อเป็นส่วนใหญ่ ได้แก่ โบสถ์ วิหาร เจดีย์ อาคารเก่า ป้อม-ประตูเมือง เช่น สิ่งก่อสร้างโบราณพระนครศรีอยุธยา พระราชวังโบราณ ป้อมมหากาฬ กรุงเทพฯ พระธาตุหริภุญชัย เป็น</a:t>
            </a:r>
            <a:r>
              <a:rPr lang="th-TH" sz="1400" dirty="0" smtClean="0"/>
              <a:t>ต้น</a:t>
            </a:r>
          </a:p>
          <a:p>
            <a:pPr marL="0" lvl="0" indent="0">
              <a:buNone/>
            </a:pPr>
            <a:r>
              <a:rPr lang="th-TH" sz="1600" dirty="0"/>
              <a:t>	</a:t>
            </a:r>
            <a:r>
              <a:rPr lang="th-TH" sz="1400" dirty="0"/>
              <a:t>3. โบราณสถานที่สร้างด้วย</a:t>
            </a:r>
            <a:r>
              <a:rPr lang="th-TH" sz="1800" dirty="0">
                <a:solidFill>
                  <a:srgbClr val="FF0000"/>
                </a:solidFill>
              </a:rPr>
              <a:t>หินและศิลาแลง </a:t>
            </a:r>
            <a:r>
              <a:rPr lang="th-TH" sz="1400" dirty="0"/>
              <a:t>หมายถึงอาคารโบราณสถานที่สร้างด้วยหินและศิลาแลงเป็นส่วนใหญ่ ได้แก่ ปราสาทหิน เช่น ปราสาทหินพิมาย จังหวัดนครราชสีมา ปราสาทหินเขาพนมรุ้ง จังหวัดบุรีรัมย์ และโบราณสถานประเภทโบสถ์ วิหาร เจดีย์ ในเขตจังหวัดกำแพงเพชรและสุโขทัย เป็น</a:t>
            </a:r>
            <a:r>
              <a:rPr lang="th-TH" sz="1400" dirty="0" smtClean="0"/>
              <a:t>ต้น</a:t>
            </a:r>
          </a:p>
          <a:p>
            <a:pPr marL="0" lvl="0" indent="0">
              <a:buNone/>
            </a:pPr>
            <a:r>
              <a:rPr lang="th-TH" sz="1600" dirty="0"/>
              <a:t>	</a:t>
            </a:r>
            <a:r>
              <a:rPr lang="th-TH" sz="1400" dirty="0"/>
              <a:t>4. โบราณสถานที่สร้างด้วย</a:t>
            </a:r>
            <a:r>
              <a:rPr lang="th-TH" sz="1800" dirty="0">
                <a:solidFill>
                  <a:srgbClr val="FF0000"/>
                </a:solidFill>
              </a:rPr>
              <a:t>ไม้</a:t>
            </a:r>
            <a:r>
              <a:rPr lang="th-TH" sz="1400" dirty="0"/>
              <a:t> หมายถึงอาคารโบราณสถานที่ก่อสร้างด้วยไม้เป็นหลัก หรือเป็นส่วนใหญ่ของอาคาร ได้แก่ เรือน จวน กุฏิ ศาลา หอไตร หอระฆัง เช่น พระที่นั่งวิมานเมฆ กรุงเทพฯ โบสถ์ไม้วัดกุฏิบางเค็ม จังหวัดเพชรบุรี หอไตรวัดสันโค้ง จังหวัดเชียงใหม่ หอระฆังวัดสิงห์ จังหวัดนนทบุรี หอไตรวัดอัปสรสวรรค์ กรุงเทพฯ เป็นต้น</a:t>
            </a:r>
            <a:endParaRPr sz="1600" dirty="0"/>
          </a:p>
        </p:txBody>
      </p:sp>
      <p:pic>
        <p:nvPicPr>
          <p:cNvPr id="392" name="Google Shape;392;p43"/>
          <p:cNvPicPr preferRelativeResize="0"/>
          <p:nvPr/>
        </p:nvPicPr>
        <p:blipFill rotWithShape="1">
          <a:blip r:embed="rId6">
            <a:alphaModFix amt="70000"/>
          </a:blip>
          <a:srcRect r="37841" b="37158"/>
          <a:stretch/>
        </p:blipFill>
        <p:spPr>
          <a:xfrm flipH="1">
            <a:off x="1" y="3854725"/>
            <a:ext cx="1343349" cy="1288776"/>
          </a:xfrm>
          <a:prstGeom prst="rect">
            <a:avLst/>
          </a:prstGeom>
          <a:noFill/>
          <a:ln>
            <a:noFill/>
          </a:ln>
        </p:spPr>
      </p:pic>
    </p:spTree>
    <p:extLst>
      <p:ext uri="{BB962C8B-B14F-4D97-AF65-F5344CB8AC3E}">
        <p14:creationId xmlns:p14="http://schemas.microsoft.com/office/powerpoint/2010/main" val="133864997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01"/>
        <p:cNvGrpSpPr/>
        <p:nvPr/>
      </p:nvGrpSpPr>
      <p:grpSpPr>
        <a:xfrm>
          <a:off x="0" y="0"/>
          <a:ext cx="0" cy="0"/>
          <a:chOff x="0" y="0"/>
          <a:chExt cx="0" cy="0"/>
        </a:xfrm>
      </p:grpSpPr>
      <p:pic>
        <p:nvPicPr>
          <p:cNvPr id="202" name="Google Shape;202;p37"/>
          <p:cNvPicPr preferRelativeResize="0"/>
          <p:nvPr/>
        </p:nvPicPr>
        <p:blipFill rotWithShape="1">
          <a:blip r:embed="rId3">
            <a:alphaModFix amt="70000"/>
          </a:blip>
          <a:srcRect l="1644" r="1634"/>
          <a:stretch/>
        </p:blipFill>
        <p:spPr>
          <a:xfrm rot="1350469">
            <a:off x="5657844" y="4308668"/>
            <a:ext cx="2309387" cy="1332162"/>
          </a:xfrm>
          <a:prstGeom prst="rect">
            <a:avLst/>
          </a:prstGeom>
          <a:noFill/>
          <a:ln>
            <a:noFill/>
          </a:ln>
        </p:spPr>
      </p:pic>
      <p:pic>
        <p:nvPicPr>
          <p:cNvPr id="203" name="Google Shape;203;p37"/>
          <p:cNvPicPr preferRelativeResize="0"/>
          <p:nvPr/>
        </p:nvPicPr>
        <p:blipFill rotWithShape="1">
          <a:blip r:embed="rId4">
            <a:alphaModFix amt="70000"/>
          </a:blip>
          <a:srcRect r="22414" b="29696"/>
          <a:stretch/>
        </p:blipFill>
        <p:spPr>
          <a:xfrm rot="-6">
            <a:off x="7118975" y="3802676"/>
            <a:ext cx="2025027" cy="1340822"/>
          </a:xfrm>
          <a:prstGeom prst="rect">
            <a:avLst/>
          </a:prstGeom>
          <a:noFill/>
          <a:ln>
            <a:noFill/>
          </a:ln>
        </p:spPr>
      </p:pic>
      <p:pic>
        <p:nvPicPr>
          <p:cNvPr id="204" name="Google Shape;204;p37"/>
          <p:cNvPicPr preferRelativeResize="0"/>
          <p:nvPr/>
        </p:nvPicPr>
        <p:blipFill rotWithShape="1">
          <a:blip r:embed="rId5">
            <a:alphaModFix amt="70000"/>
          </a:blip>
          <a:srcRect l="248" r="248"/>
          <a:stretch/>
        </p:blipFill>
        <p:spPr>
          <a:xfrm rot="-5399980" flipH="1">
            <a:off x="-781037" y="386194"/>
            <a:ext cx="2385199" cy="1612810"/>
          </a:xfrm>
          <a:prstGeom prst="rect">
            <a:avLst/>
          </a:prstGeom>
          <a:noFill/>
          <a:ln>
            <a:noFill/>
          </a:ln>
        </p:spPr>
      </p:pic>
      <p:sp>
        <p:nvSpPr>
          <p:cNvPr id="205" name="Google Shape;205;p37"/>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th-TH" sz="2800" dirty="0" smtClean="0"/>
              <a:t>แนวคิดเกี่ยวกับการอนุรักษ์โบราณสถาน</a:t>
            </a:r>
            <a:br>
              <a:rPr lang="th-TH" sz="2800" dirty="0" smtClean="0"/>
            </a:br>
            <a:r>
              <a:rPr lang="th-TH" sz="2800" dirty="0" smtClean="0">
                <a:solidFill>
                  <a:srgbClr val="C00000"/>
                </a:solidFill>
              </a:rPr>
              <a:t>“กรมศิลปากร”</a:t>
            </a:r>
            <a:endParaRPr sz="2800" dirty="0">
              <a:solidFill>
                <a:srgbClr val="C00000"/>
              </a:solidFill>
            </a:endParaRPr>
          </a:p>
        </p:txBody>
      </p:sp>
      <p:sp>
        <p:nvSpPr>
          <p:cNvPr id="206" name="Google Shape;206;p37"/>
          <p:cNvSpPr txBox="1">
            <a:spLocks noGrp="1"/>
          </p:cNvSpPr>
          <p:nvPr>
            <p:ph type="subTitle" idx="1"/>
          </p:nvPr>
        </p:nvSpPr>
        <p:spPr>
          <a:xfrm>
            <a:off x="720000" y="2440575"/>
            <a:ext cx="2336400" cy="43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th-TH" dirty="0" smtClean="0"/>
              <a:t>การสงวนรักษา</a:t>
            </a:r>
            <a:endParaRPr dirty="0"/>
          </a:p>
        </p:txBody>
      </p:sp>
      <p:sp>
        <p:nvSpPr>
          <p:cNvPr id="207" name="Google Shape;207;p37"/>
          <p:cNvSpPr txBox="1">
            <a:spLocks noGrp="1"/>
          </p:cNvSpPr>
          <p:nvPr>
            <p:ph type="subTitle" idx="2"/>
          </p:nvPr>
        </p:nvSpPr>
        <p:spPr>
          <a:xfrm>
            <a:off x="720000" y="2803949"/>
            <a:ext cx="2336400" cy="72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th-TH" dirty="0" smtClean="0"/>
              <a:t>ดูแลรักษาไว้ตามสภาพเดิมเท่าที่เป็นอยู่ และป้องกันมิให้เสียหายเพิ่มเติม</a:t>
            </a:r>
            <a:endParaRPr dirty="0"/>
          </a:p>
        </p:txBody>
      </p:sp>
      <p:sp>
        <p:nvSpPr>
          <p:cNvPr id="208" name="Google Shape;208;p37"/>
          <p:cNvSpPr txBox="1">
            <a:spLocks noGrp="1"/>
          </p:cNvSpPr>
          <p:nvPr>
            <p:ph type="subTitle" idx="3"/>
          </p:nvPr>
        </p:nvSpPr>
        <p:spPr>
          <a:xfrm>
            <a:off x="3403800" y="2803949"/>
            <a:ext cx="2336400" cy="72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th-TH" dirty="0" smtClean="0"/>
              <a:t>การทำให้กลับคืนสู่สภาพอย่างที่เคยเป็นมา</a:t>
            </a:r>
            <a:endParaRPr dirty="0"/>
          </a:p>
        </p:txBody>
      </p:sp>
      <p:sp>
        <p:nvSpPr>
          <p:cNvPr id="209" name="Google Shape;209;p37"/>
          <p:cNvSpPr txBox="1">
            <a:spLocks noGrp="1"/>
          </p:cNvSpPr>
          <p:nvPr>
            <p:ph type="subTitle" idx="4"/>
          </p:nvPr>
        </p:nvSpPr>
        <p:spPr>
          <a:xfrm>
            <a:off x="6087600" y="2803949"/>
            <a:ext cx="2336400" cy="72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th-TH" dirty="0" smtClean="0"/>
              <a:t>ซ่อมแซมและปรับปรุงให้มีลักษณะกลมกลืนเหมือนของเดิมให้มากที่สุดที่เท่าจะเป็นได้ แต่ต้องแสดงให้เห็นความแตกต่างของสิ่งที่มีอยู่เดิมกับสิ่งที่ทำขึ้นใหม่</a:t>
            </a:r>
            <a:endParaRPr dirty="0"/>
          </a:p>
        </p:txBody>
      </p:sp>
      <p:sp>
        <p:nvSpPr>
          <p:cNvPr id="210" name="Google Shape;210;p37"/>
          <p:cNvSpPr txBox="1">
            <a:spLocks noGrp="1"/>
          </p:cNvSpPr>
          <p:nvPr>
            <p:ph type="subTitle" idx="5"/>
          </p:nvPr>
        </p:nvSpPr>
        <p:spPr>
          <a:xfrm>
            <a:off x="3403800" y="2440575"/>
            <a:ext cx="2336400" cy="43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th-TH" dirty="0" smtClean="0"/>
              <a:t>การปฏิสังขรณ์</a:t>
            </a:r>
            <a:endParaRPr dirty="0"/>
          </a:p>
        </p:txBody>
      </p:sp>
      <p:sp>
        <p:nvSpPr>
          <p:cNvPr id="211" name="Google Shape;211;p37"/>
          <p:cNvSpPr txBox="1">
            <a:spLocks noGrp="1"/>
          </p:cNvSpPr>
          <p:nvPr>
            <p:ph type="subTitle" idx="6"/>
          </p:nvPr>
        </p:nvSpPr>
        <p:spPr>
          <a:xfrm>
            <a:off x="6087600" y="2440575"/>
            <a:ext cx="2336400" cy="43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th-TH" dirty="0" smtClean="0"/>
              <a:t>การบูรณะ</a:t>
            </a:r>
            <a:endParaRPr dirty="0"/>
          </a:p>
        </p:txBody>
      </p:sp>
      <p:sp>
        <p:nvSpPr>
          <p:cNvPr id="212" name="Google Shape;212;p37"/>
          <p:cNvSpPr/>
          <p:nvPr/>
        </p:nvSpPr>
        <p:spPr>
          <a:xfrm>
            <a:off x="1550550" y="1695150"/>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7"/>
          <p:cNvSpPr/>
          <p:nvPr/>
        </p:nvSpPr>
        <p:spPr>
          <a:xfrm>
            <a:off x="4234350" y="1695150"/>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7"/>
          <p:cNvSpPr/>
          <p:nvPr/>
        </p:nvSpPr>
        <p:spPr>
          <a:xfrm>
            <a:off x="6918150" y="1695150"/>
            <a:ext cx="675300" cy="675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 name="Google Shape;215;p37"/>
          <p:cNvGrpSpPr/>
          <p:nvPr/>
        </p:nvGrpSpPr>
        <p:grpSpPr>
          <a:xfrm>
            <a:off x="7100388" y="1800300"/>
            <a:ext cx="310800" cy="465000"/>
            <a:chOff x="7036263" y="1350250"/>
            <a:chExt cx="310800" cy="465000"/>
          </a:xfrm>
        </p:grpSpPr>
        <p:sp>
          <p:nvSpPr>
            <p:cNvPr id="216" name="Google Shape;216;p37"/>
            <p:cNvSpPr/>
            <p:nvPr/>
          </p:nvSpPr>
          <p:spPr>
            <a:xfrm>
              <a:off x="7036263" y="1350250"/>
              <a:ext cx="310800" cy="465000"/>
            </a:xfrm>
            <a:custGeom>
              <a:avLst/>
              <a:gdLst/>
              <a:ahLst/>
              <a:cxnLst/>
              <a:rect l="l" t="t" r="r" b="b"/>
              <a:pathLst>
                <a:path w="12432" h="18600" extrusionOk="0">
                  <a:moveTo>
                    <a:pt x="601" y="4608"/>
                  </a:moveTo>
                  <a:lnTo>
                    <a:pt x="601" y="4608"/>
                  </a:lnTo>
                  <a:cubicBezTo>
                    <a:pt x="1775" y="4861"/>
                    <a:pt x="2540" y="5781"/>
                    <a:pt x="2913" y="6349"/>
                  </a:cubicBezTo>
                  <a:cubicBezTo>
                    <a:pt x="2366" y="6680"/>
                    <a:pt x="1704" y="6759"/>
                    <a:pt x="1194" y="6759"/>
                  </a:cubicBezTo>
                  <a:cubicBezTo>
                    <a:pt x="1038" y="6759"/>
                    <a:pt x="895" y="6752"/>
                    <a:pt x="776" y="6742"/>
                  </a:cubicBezTo>
                  <a:cubicBezTo>
                    <a:pt x="702" y="6736"/>
                    <a:pt x="643" y="6677"/>
                    <a:pt x="634" y="6600"/>
                  </a:cubicBezTo>
                  <a:cubicBezTo>
                    <a:pt x="558" y="5853"/>
                    <a:pt x="554" y="5191"/>
                    <a:pt x="601" y="4608"/>
                  </a:cubicBezTo>
                  <a:close/>
                  <a:moveTo>
                    <a:pt x="11717" y="4608"/>
                  </a:moveTo>
                  <a:cubicBezTo>
                    <a:pt x="11766" y="5222"/>
                    <a:pt x="11754" y="5887"/>
                    <a:pt x="11682" y="6600"/>
                  </a:cubicBezTo>
                  <a:cubicBezTo>
                    <a:pt x="11674" y="6677"/>
                    <a:pt x="11614" y="6736"/>
                    <a:pt x="11539" y="6742"/>
                  </a:cubicBezTo>
                  <a:cubicBezTo>
                    <a:pt x="11419" y="6752"/>
                    <a:pt x="11277" y="6759"/>
                    <a:pt x="11120" y="6759"/>
                  </a:cubicBezTo>
                  <a:cubicBezTo>
                    <a:pt x="10611" y="6759"/>
                    <a:pt x="9950" y="6680"/>
                    <a:pt x="9403" y="6349"/>
                  </a:cubicBezTo>
                  <a:cubicBezTo>
                    <a:pt x="9774" y="5781"/>
                    <a:pt x="10540" y="4861"/>
                    <a:pt x="11717" y="4608"/>
                  </a:cubicBezTo>
                  <a:close/>
                  <a:moveTo>
                    <a:pt x="1670" y="7282"/>
                  </a:moveTo>
                  <a:lnTo>
                    <a:pt x="1596" y="7740"/>
                  </a:lnTo>
                  <a:cubicBezTo>
                    <a:pt x="1553" y="8016"/>
                    <a:pt x="1702" y="8283"/>
                    <a:pt x="1959" y="8390"/>
                  </a:cubicBezTo>
                  <a:lnTo>
                    <a:pt x="3614" y="9072"/>
                  </a:lnTo>
                  <a:cubicBezTo>
                    <a:pt x="3626" y="9076"/>
                    <a:pt x="3639" y="9080"/>
                    <a:pt x="3650" y="9083"/>
                  </a:cubicBezTo>
                  <a:cubicBezTo>
                    <a:pt x="3637" y="9196"/>
                    <a:pt x="3626" y="9312"/>
                    <a:pt x="3616" y="9430"/>
                  </a:cubicBezTo>
                  <a:lnTo>
                    <a:pt x="1833" y="8696"/>
                  </a:lnTo>
                  <a:cubicBezTo>
                    <a:pt x="1433" y="8530"/>
                    <a:pt x="1200" y="8117"/>
                    <a:pt x="1267" y="7689"/>
                  </a:cubicBezTo>
                  <a:lnTo>
                    <a:pt x="1329" y="7301"/>
                  </a:lnTo>
                  <a:cubicBezTo>
                    <a:pt x="1437" y="7299"/>
                    <a:pt x="1550" y="7293"/>
                    <a:pt x="1670" y="7282"/>
                  </a:cubicBezTo>
                  <a:close/>
                  <a:moveTo>
                    <a:pt x="10647" y="7282"/>
                  </a:moveTo>
                  <a:cubicBezTo>
                    <a:pt x="10764" y="7293"/>
                    <a:pt x="10875" y="7299"/>
                    <a:pt x="10981" y="7301"/>
                  </a:cubicBezTo>
                  <a:lnTo>
                    <a:pt x="10981" y="7305"/>
                  </a:lnTo>
                  <a:lnTo>
                    <a:pt x="11047" y="7690"/>
                  </a:lnTo>
                  <a:cubicBezTo>
                    <a:pt x="11115" y="8118"/>
                    <a:pt x="10882" y="8531"/>
                    <a:pt x="10482" y="8696"/>
                  </a:cubicBezTo>
                  <a:lnTo>
                    <a:pt x="8699" y="9430"/>
                  </a:lnTo>
                  <a:cubicBezTo>
                    <a:pt x="8689" y="9312"/>
                    <a:pt x="8680" y="9196"/>
                    <a:pt x="8667" y="9083"/>
                  </a:cubicBezTo>
                  <a:cubicBezTo>
                    <a:pt x="8677" y="9080"/>
                    <a:pt x="8689" y="9076"/>
                    <a:pt x="8699" y="9072"/>
                  </a:cubicBezTo>
                  <a:lnTo>
                    <a:pt x="10356" y="8390"/>
                  </a:lnTo>
                  <a:cubicBezTo>
                    <a:pt x="10614" y="8283"/>
                    <a:pt x="10764" y="8016"/>
                    <a:pt x="10721" y="7740"/>
                  </a:cubicBezTo>
                  <a:lnTo>
                    <a:pt x="10647" y="7282"/>
                  </a:lnTo>
                  <a:close/>
                  <a:moveTo>
                    <a:pt x="6976" y="5874"/>
                  </a:moveTo>
                  <a:cubicBezTo>
                    <a:pt x="7103" y="5874"/>
                    <a:pt x="7220" y="5941"/>
                    <a:pt x="7279" y="6051"/>
                  </a:cubicBezTo>
                  <a:cubicBezTo>
                    <a:pt x="7580" y="6588"/>
                    <a:pt x="8099" y="7833"/>
                    <a:pt x="8197" y="10122"/>
                  </a:cubicBezTo>
                  <a:cubicBezTo>
                    <a:pt x="8204" y="10258"/>
                    <a:pt x="8157" y="10387"/>
                    <a:pt x="8062" y="10484"/>
                  </a:cubicBezTo>
                  <a:cubicBezTo>
                    <a:pt x="7967" y="10582"/>
                    <a:pt x="7841" y="10637"/>
                    <a:pt x="7706" y="10637"/>
                  </a:cubicBezTo>
                  <a:cubicBezTo>
                    <a:pt x="7433" y="10637"/>
                    <a:pt x="7214" y="10415"/>
                    <a:pt x="7214" y="10143"/>
                  </a:cubicBezTo>
                  <a:lnTo>
                    <a:pt x="7214" y="9851"/>
                  </a:lnTo>
                  <a:cubicBezTo>
                    <a:pt x="7214" y="9279"/>
                    <a:pt x="6746" y="8813"/>
                    <a:pt x="6174" y="8813"/>
                  </a:cubicBezTo>
                  <a:lnTo>
                    <a:pt x="6140" y="8813"/>
                  </a:lnTo>
                  <a:cubicBezTo>
                    <a:pt x="5568" y="8813"/>
                    <a:pt x="5102" y="9279"/>
                    <a:pt x="5102" y="9851"/>
                  </a:cubicBezTo>
                  <a:lnTo>
                    <a:pt x="5102" y="10143"/>
                  </a:lnTo>
                  <a:cubicBezTo>
                    <a:pt x="5102" y="10415"/>
                    <a:pt x="4881" y="10637"/>
                    <a:pt x="4610" y="10637"/>
                  </a:cubicBezTo>
                  <a:cubicBezTo>
                    <a:pt x="4474" y="10637"/>
                    <a:pt x="4348" y="10582"/>
                    <a:pt x="4253" y="10484"/>
                  </a:cubicBezTo>
                  <a:cubicBezTo>
                    <a:pt x="4160" y="10387"/>
                    <a:pt x="4112" y="10258"/>
                    <a:pt x="4117" y="10122"/>
                  </a:cubicBezTo>
                  <a:cubicBezTo>
                    <a:pt x="4217" y="7833"/>
                    <a:pt x="4736" y="6588"/>
                    <a:pt x="5034" y="6051"/>
                  </a:cubicBezTo>
                  <a:cubicBezTo>
                    <a:pt x="5096" y="5941"/>
                    <a:pt x="5213" y="5874"/>
                    <a:pt x="5341" y="5874"/>
                  </a:cubicBezTo>
                  <a:close/>
                  <a:moveTo>
                    <a:pt x="3299" y="11231"/>
                  </a:moveTo>
                  <a:cubicBezTo>
                    <a:pt x="3303" y="11231"/>
                    <a:pt x="3306" y="11234"/>
                    <a:pt x="3306" y="11238"/>
                  </a:cubicBezTo>
                  <a:lnTo>
                    <a:pt x="3306" y="11873"/>
                  </a:lnTo>
                  <a:cubicBezTo>
                    <a:pt x="3306" y="11874"/>
                    <a:pt x="3306" y="11876"/>
                    <a:pt x="3303" y="11879"/>
                  </a:cubicBezTo>
                  <a:cubicBezTo>
                    <a:pt x="3302" y="11880"/>
                    <a:pt x="3301" y="11880"/>
                    <a:pt x="3300" y="11880"/>
                  </a:cubicBezTo>
                  <a:cubicBezTo>
                    <a:pt x="3299" y="11880"/>
                    <a:pt x="3298" y="11880"/>
                    <a:pt x="3297" y="11880"/>
                  </a:cubicBezTo>
                  <a:cubicBezTo>
                    <a:pt x="3288" y="11879"/>
                    <a:pt x="3282" y="11877"/>
                    <a:pt x="3274" y="11876"/>
                  </a:cubicBezTo>
                  <a:lnTo>
                    <a:pt x="1959" y="11697"/>
                  </a:lnTo>
                  <a:cubicBezTo>
                    <a:pt x="1956" y="11695"/>
                    <a:pt x="1954" y="11693"/>
                    <a:pt x="1954" y="11690"/>
                  </a:cubicBezTo>
                  <a:lnTo>
                    <a:pt x="1954" y="11238"/>
                  </a:lnTo>
                  <a:cubicBezTo>
                    <a:pt x="1954" y="11234"/>
                    <a:pt x="1959" y="11231"/>
                    <a:pt x="1962" y="11231"/>
                  </a:cubicBezTo>
                  <a:close/>
                  <a:moveTo>
                    <a:pt x="10353" y="11231"/>
                  </a:moveTo>
                  <a:cubicBezTo>
                    <a:pt x="10358" y="11231"/>
                    <a:pt x="10359" y="11234"/>
                    <a:pt x="10359" y="11238"/>
                  </a:cubicBezTo>
                  <a:lnTo>
                    <a:pt x="10359" y="11690"/>
                  </a:lnTo>
                  <a:cubicBezTo>
                    <a:pt x="10359" y="11693"/>
                    <a:pt x="10359" y="11695"/>
                    <a:pt x="10358" y="11697"/>
                  </a:cubicBezTo>
                  <a:lnTo>
                    <a:pt x="9040" y="11876"/>
                  </a:lnTo>
                  <a:cubicBezTo>
                    <a:pt x="9034" y="11877"/>
                    <a:pt x="9025" y="11879"/>
                    <a:pt x="9019" y="11880"/>
                  </a:cubicBezTo>
                  <a:cubicBezTo>
                    <a:pt x="9018" y="11880"/>
                    <a:pt x="9017" y="11880"/>
                    <a:pt x="9016" y="11880"/>
                  </a:cubicBezTo>
                  <a:cubicBezTo>
                    <a:pt x="9015" y="11880"/>
                    <a:pt x="9013" y="11880"/>
                    <a:pt x="9012" y="11879"/>
                  </a:cubicBezTo>
                  <a:cubicBezTo>
                    <a:pt x="9009" y="11876"/>
                    <a:pt x="9009" y="11874"/>
                    <a:pt x="9009" y="11873"/>
                  </a:cubicBezTo>
                  <a:lnTo>
                    <a:pt x="9009" y="11238"/>
                  </a:lnTo>
                  <a:cubicBezTo>
                    <a:pt x="9009" y="11234"/>
                    <a:pt x="9013" y="11231"/>
                    <a:pt x="9018" y="11231"/>
                  </a:cubicBezTo>
                  <a:close/>
                  <a:moveTo>
                    <a:pt x="3438" y="13070"/>
                  </a:moveTo>
                  <a:cubicBezTo>
                    <a:pt x="3442" y="13070"/>
                    <a:pt x="3447" y="13074"/>
                    <a:pt x="3447" y="13079"/>
                  </a:cubicBezTo>
                  <a:lnTo>
                    <a:pt x="3447" y="13712"/>
                  </a:lnTo>
                  <a:cubicBezTo>
                    <a:pt x="3447" y="13714"/>
                    <a:pt x="3447" y="13716"/>
                    <a:pt x="3444" y="13718"/>
                  </a:cubicBezTo>
                  <a:cubicBezTo>
                    <a:pt x="3442" y="13720"/>
                    <a:pt x="3440" y="13720"/>
                    <a:pt x="3439" y="13720"/>
                  </a:cubicBezTo>
                  <a:cubicBezTo>
                    <a:pt x="3438" y="13720"/>
                    <a:pt x="3437" y="13720"/>
                    <a:pt x="3436" y="13720"/>
                  </a:cubicBezTo>
                  <a:cubicBezTo>
                    <a:pt x="3429" y="13718"/>
                    <a:pt x="3422" y="13717"/>
                    <a:pt x="3416" y="13716"/>
                  </a:cubicBezTo>
                  <a:lnTo>
                    <a:pt x="2098" y="13538"/>
                  </a:lnTo>
                  <a:cubicBezTo>
                    <a:pt x="2095" y="13536"/>
                    <a:pt x="2095" y="13534"/>
                    <a:pt x="2095" y="13532"/>
                  </a:cubicBezTo>
                  <a:lnTo>
                    <a:pt x="2095" y="13079"/>
                  </a:lnTo>
                  <a:cubicBezTo>
                    <a:pt x="2095" y="13074"/>
                    <a:pt x="2098" y="13070"/>
                    <a:pt x="2101" y="13070"/>
                  </a:cubicBezTo>
                  <a:close/>
                  <a:moveTo>
                    <a:pt x="10212" y="13070"/>
                  </a:moveTo>
                  <a:cubicBezTo>
                    <a:pt x="10217" y="13070"/>
                    <a:pt x="10220" y="13074"/>
                    <a:pt x="10220" y="13079"/>
                  </a:cubicBezTo>
                  <a:lnTo>
                    <a:pt x="10220" y="13532"/>
                  </a:lnTo>
                  <a:cubicBezTo>
                    <a:pt x="10220" y="13534"/>
                    <a:pt x="10218" y="13536"/>
                    <a:pt x="10218" y="13538"/>
                  </a:cubicBezTo>
                  <a:lnTo>
                    <a:pt x="8901" y="13716"/>
                  </a:lnTo>
                  <a:cubicBezTo>
                    <a:pt x="8892" y="13717"/>
                    <a:pt x="8886" y="13718"/>
                    <a:pt x="8878" y="13720"/>
                  </a:cubicBezTo>
                  <a:cubicBezTo>
                    <a:pt x="8877" y="13720"/>
                    <a:pt x="8876" y="13720"/>
                    <a:pt x="8875" y="13720"/>
                  </a:cubicBezTo>
                  <a:cubicBezTo>
                    <a:pt x="8874" y="13720"/>
                    <a:pt x="8873" y="13720"/>
                    <a:pt x="8871" y="13718"/>
                  </a:cubicBezTo>
                  <a:cubicBezTo>
                    <a:pt x="8870" y="13716"/>
                    <a:pt x="8870" y="13714"/>
                    <a:pt x="8870" y="13712"/>
                  </a:cubicBezTo>
                  <a:lnTo>
                    <a:pt x="8870" y="13079"/>
                  </a:lnTo>
                  <a:lnTo>
                    <a:pt x="8868" y="13079"/>
                  </a:lnTo>
                  <a:cubicBezTo>
                    <a:pt x="8868" y="13074"/>
                    <a:pt x="8871" y="13070"/>
                    <a:pt x="8876" y="13070"/>
                  </a:cubicBezTo>
                  <a:close/>
                  <a:moveTo>
                    <a:pt x="6174" y="9359"/>
                  </a:moveTo>
                  <a:cubicBezTo>
                    <a:pt x="6447" y="9359"/>
                    <a:pt x="6669" y="9579"/>
                    <a:pt x="6669" y="9851"/>
                  </a:cubicBezTo>
                  <a:lnTo>
                    <a:pt x="6669" y="10143"/>
                  </a:lnTo>
                  <a:cubicBezTo>
                    <a:pt x="6669" y="10709"/>
                    <a:pt x="7121" y="11170"/>
                    <a:pt x="7685" y="11181"/>
                  </a:cubicBezTo>
                  <a:lnTo>
                    <a:pt x="7509" y="13683"/>
                  </a:lnTo>
                  <a:cubicBezTo>
                    <a:pt x="7509" y="13700"/>
                    <a:pt x="7494" y="13712"/>
                    <a:pt x="7478" y="13712"/>
                  </a:cubicBezTo>
                  <a:lnTo>
                    <a:pt x="6343" y="13712"/>
                  </a:lnTo>
                  <a:cubicBezTo>
                    <a:pt x="6190" y="13712"/>
                    <a:pt x="6070" y="13834"/>
                    <a:pt x="6070" y="13985"/>
                  </a:cubicBezTo>
                  <a:cubicBezTo>
                    <a:pt x="6070" y="14135"/>
                    <a:pt x="6190" y="14257"/>
                    <a:pt x="6343" y="14257"/>
                  </a:cubicBezTo>
                  <a:lnTo>
                    <a:pt x="7118" y="14257"/>
                  </a:lnTo>
                  <a:lnTo>
                    <a:pt x="7023" y="14972"/>
                  </a:lnTo>
                  <a:lnTo>
                    <a:pt x="5293" y="14972"/>
                  </a:lnTo>
                  <a:lnTo>
                    <a:pt x="5197" y="14241"/>
                  </a:lnTo>
                  <a:cubicBezTo>
                    <a:pt x="5301" y="14204"/>
                    <a:pt x="5377" y="14103"/>
                    <a:pt x="5377" y="13985"/>
                  </a:cubicBezTo>
                  <a:cubicBezTo>
                    <a:pt x="5377" y="13834"/>
                    <a:pt x="5255" y="13712"/>
                    <a:pt x="5104" y="13712"/>
                  </a:cubicBezTo>
                  <a:lnTo>
                    <a:pt x="4838" y="13712"/>
                  </a:lnTo>
                  <a:cubicBezTo>
                    <a:pt x="4822" y="13712"/>
                    <a:pt x="4807" y="13700"/>
                    <a:pt x="4806" y="13683"/>
                  </a:cubicBezTo>
                  <a:lnTo>
                    <a:pt x="4631" y="11181"/>
                  </a:lnTo>
                  <a:cubicBezTo>
                    <a:pt x="5193" y="11170"/>
                    <a:pt x="5648" y="10709"/>
                    <a:pt x="5648" y="10143"/>
                  </a:cubicBezTo>
                  <a:lnTo>
                    <a:pt x="5648" y="9851"/>
                  </a:lnTo>
                  <a:cubicBezTo>
                    <a:pt x="5648" y="9579"/>
                    <a:pt x="5869" y="9359"/>
                    <a:pt x="6140" y="9359"/>
                  </a:cubicBezTo>
                  <a:close/>
                  <a:moveTo>
                    <a:pt x="6952" y="15516"/>
                  </a:moveTo>
                  <a:lnTo>
                    <a:pt x="6848" y="16292"/>
                  </a:lnTo>
                  <a:cubicBezTo>
                    <a:pt x="6847" y="16308"/>
                    <a:pt x="6832" y="16321"/>
                    <a:pt x="6816" y="16321"/>
                  </a:cubicBezTo>
                  <a:lnTo>
                    <a:pt x="5498" y="16321"/>
                  </a:lnTo>
                  <a:cubicBezTo>
                    <a:pt x="5483" y="16321"/>
                    <a:pt x="5470" y="16308"/>
                    <a:pt x="5467" y="16292"/>
                  </a:cubicBezTo>
                  <a:lnTo>
                    <a:pt x="5365" y="15516"/>
                  </a:lnTo>
                  <a:close/>
                  <a:moveTo>
                    <a:pt x="7364" y="16473"/>
                  </a:moveTo>
                  <a:cubicBezTo>
                    <a:pt x="7407" y="16508"/>
                    <a:pt x="7450" y="16545"/>
                    <a:pt x="7488" y="16585"/>
                  </a:cubicBezTo>
                  <a:cubicBezTo>
                    <a:pt x="7696" y="16792"/>
                    <a:pt x="7826" y="17048"/>
                    <a:pt x="7857" y="17303"/>
                  </a:cubicBezTo>
                  <a:cubicBezTo>
                    <a:pt x="7884" y="17536"/>
                    <a:pt x="7825" y="17740"/>
                    <a:pt x="7687" y="17878"/>
                  </a:cubicBezTo>
                  <a:cubicBezTo>
                    <a:pt x="7571" y="17992"/>
                    <a:pt x="7409" y="18054"/>
                    <a:pt x="7222" y="18054"/>
                  </a:cubicBezTo>
                  <a:cubicBezTo>
                    <a:pt x="7186" y="18054"/>
                    <a:pt x="7150" y="18052"/>
                    <a:pt x="7113" y="18047"/>
                  </a:cubicBezTo>
                  <a:cubicBezTo>
                    <a:pt x="6857" y="18018"/>
                    <a:pt x="6601" y="17886"/>
                    <a:pt x="6393" y="17680"/>
                  </a:cubicBezTo>
                  <a:cubicBezTo>
                    <a:pt x="6381" y="17667"/>
                    <a:pt x="6369" y="17654"/>
                    <a:pt x="6356" y="17642"/>
                  </a:cubicBezTo>
                  <a:cubicBezTo>
                    <a:pt x="6306" y="17585"/>
                    <a:pt x="6233" y="17554"/>
                    <a:pt x="6158" y="17554"/>
                  </a:cubicBezTo>
                  <a:cubicBezTo>
                    <a:pt x="6082" y="17554"/>
                    <a:pt x="6011" y="17585"/>
                    <a:pt x="5957" y="17642"/>
                  </a:cubicBezTo>
                  <a:cubicBezTo>
                    <a:pt x="5947" y="17654"/>
                    <a:pt x="5935" y="17667"/>
                    <a:pt x="5920" y="17680"/>
                  </a:cubicBezTo>
                  <a:cubicBezTo>
                    <a:pt x="5713" y="17886"/>
                    <a:pt x="5459" y="18018"/>
                    <a:pt x="5203" y="18047"/>
                  </a:cubicBezTo>
                  <a:cubicBezTo>
                    <a:pt x="5166" y="18052"/>
                    <a:pt x="5129" y="18054"/>
                    <a:pt x="5093" y="18054"/>
                  </a:cubicBezTo>
                  <a:cubicBezTo>
                    <a:pt x="4906" y="18054"/>
                    <a:pt x="4744" y="17992"/>
                    <a:pt x="4629" y="17878"/>
                  </a:cubicBezTo>
                  <a:cubicBezTo>
                    <a:pt x="4492" y="17740"/>
                    <a:pt x="4431" y="17536"/>
                    <a:pt x="4459" y="17303"/>
                  </a:cubicBezTo>
                  <a:cubicBezTo>
                    <a:pt x="4487" y="17048"/>
                    <a:pt x="4619" y="16792"/>
                    <a:pt x="4825" y="16585"/>
                  </a:cubicBezTo>
                  <a:cubicBezTo>
                    <a:pt x="4867" y="16545"/>
                    <a:pt x="4910" y="16508"/>
                    <a:pt x="4953" y="16473"/>
                  </a:cubicBezTo>
                  <a:cubicBezTo>
                    <a:pt x="5031" y="16703"/>
                    <a:pt x="5248" y="16866"/>
                    <a:pt x="5498" y="16866"/>
                  </a:cubicBezTo>
                  <a:lnTo>
                    <a:pt x="6816" y="16866"/>
                  </a:lnTo>
                  <a:cubicBezTo>
                    <a:pt x="7066" y="16866"/>
                    <a:pt x="7285" y="16703"/>
                    <a:pt x="7364" y="16473"/>
                  </a:cubicBezTo>
                  <a:close/>
                  <a:moveTo>
                    <a:pt x="2711" y="1"/>
                  </a:moveTo>
                  <a:cubicBezTo>
                    <a:pt x="2618" y="1"/>
                    <a:pt x="2525" y="24"/>
                    <a:pt x="2439" y="71"/>
                  </a:cubicBezTo>
                  <a:cubicBezTo>
                    <a:pt x="1903" y="371"/>
                    <a:pt x="416" y="1449"/>
                    <a:pt x="91" y="4244"/>
                  </a:cubicBezTo>
                  <a:cubicBezTo>
                    <a:pt x="89" y="4249"/>
                    <a:pt x="89" y="4254"/>
                    <a:pt x="87" y="4260"/>
                  </a:cubicBezTo>
                  <a:lnTo>
                    <a:pt x="87" y="4280"/>
                  </a:lnTo>
                  <a:cubicBezTo>
                    <a:pt x="9" y="4965"/>
                    <a:pt x="1" y="5752"/>
                    <a:pt x="93" y="6656"/>
                  </a:cubicBezTo>
                  <a:cubicBezTo>
                    <a:pt x="126" y="6993"/>
                    <a:pt x="394" y="7257"/>
                    <a:pt x="730" y="7285"/>
                  </a:cubicBezTo>
                  <a:cubicBezTo>
                    <a:pt x="747" y="7287"/>
                    <a:pt x="763" y="7288"/>
                    <a:pt x="779" y="7289"/>
                  </a:cubicBezTo>
                  <a:lnTo>
                    <a:pt x="730" y="7603"/>
                  </a:lnTo>
                  <a:cubicBezTo>
                    <a:pt x="622" y="8281"/>
                    <a:pt x="991" y="8938"/>
                    <a:pt x="1627" y="9199"/>
                  </a:cubicBezTo>
                  <a:lnTo>
                    <a:pt x="3460" y="9956"/>
                  </a:lnTo>
                  <a:cubicBezTo>
                    <a:pt x="3496" y="9970"/>
                    <a:pt x="3530" y="9976"/>
                    <a:pt x="3565" y="9976"/>
                  </a:cubicBezTo>
                  <a:cubicBezTo>
                    <a:pt x="3570" y="9976"/>
                    <a:pt x="3573" y="9975"/>
                    <a:pt x="3579" y="9975"/>
                  </a:cubicBezTo>
                  <a:cubicBezTo>
                    <a:pt x="3577" y="10017"/>
                    <a:pt x="3576" y="10057"/>
                    <a:pt x="3573" y="10099"/>
                  </a:cubicBezTo>
                  <a:cubicBezTo>
                    <a:pt x="3561" y="10384"/>
                    <a:pt x="3662" y="10655"/>
                    <a:pt x="3860" y="10862"/>
                  </a:cubicBezTo>
                  <a:cubicBezTo>
                    <a:pt x="3928" y="10933"/>
                    <a:pt x="4006" y="10994"/>
                    <a:pt x="4090" y="11042"/>
                  </a:cubicBezTo>
                  <a:cubicBezTo>
                    <a:pt x="4081" y="11072"/>
                    <a:pt x="4078" y="11103"/>
                    <a:pt x="4081" y="11135"/>
                  </a:cubicBezTo>
                  <a:lnTo>
                    <a:pt x="4092" y="11291"/>
                  </a:lnTo>
                  <a:lnTo>
                    <a:pt x="3853" y="11291"/>
                  </a:lnTo>
                  <a:lnTo>
                    <a:pt x="3853" y="11238"/>
                  </a:lnTo>
                  <a:cubicBezTo>
                    <a:pt x="3853" y="10933"/>
                    <a:pt x="3604" y="10686"/>
                    <a:pt x="3299" y="10686"/>
                  </a:cubicBezTo>
                  <a:lnTo>
                    <a:pt x="1962" y="10686"/>
                  </a:lnTo>
                  <a:cubicBezTo>
                    <a:pt x="1794" y="10686"/>
                    <a:pt x="1643" y="10762"/>
                    <a:pt x="1540" y="10881"/>
                  </a:cubicBezTo>
                  <a:lnTo>
                    <a:pt x="1030" y="10415"/>
                  </a:lnTo>
                  <a:cubicBezTo>
                    <a:pt x="978" y="10368"/>
                    <a:pt x="913" y="10344"/>
                    <a:pt x="847" y="10344"/>
                  </a:cubicBezTo>
                  <a:cubicBezTo>
                    <a:pt x="773" y="10344"/>
                    <a:pt x="699" y="10374"/>
                    <a:pt x="644" y="10434"/>
                  </a:cubicBezTo>
                  <a:cubicBezTo>
                    <a:pt x="544" y="10544"/>
                    <a:pt x="552" y="10716"/>
                    <a:pt x="662" y="10819"/>
                  </a:cubicBezTo>
                  <a:lnTo>
                    <a:pt x="1409" y="11499"/>
                  </a:lnTo>
                  <a:lnTo>
                    <a:pt x="1409" y="11690"/>
                  </a:lnTo>
                  <a:cubicBezTo>
                    <a:pt x="1409" y="11948"/>
                    <a:pt x="1591" y="12175"/>
                    <a:pt x="1843" y="12230"/>
                  </a:cubicBezTo>
                  <a:cubicBezTo>
                    <a:pt x="1852" y="12233"/>
                    <a:pt x="1858" y="12234"/>
                    <a:pt x="1866" y="12234"/>
                  </a:cubicBezTo>
                  <a:lnTo>
                    <a:pt x="3192" y="12415"/>
                  </a:lnTo>
                  <a:cubicBezTo>
                    <a:pt x="3227" y="12422"/>
                    <a:pt x="3263" y="12425"/>
                    <a:pt x="3299" y="12425"/>
                  </a:cubicBezTo>
                  <a:cubicBezTo>
                    <a:pt x="3423" y="12425"/>
                    <a:pt x="3545" y="12383"/>
                    <a:pt x="3645" y="12303"/>
                  </a:cubicBezTo>
                  <a:cubicBezTo>
                    <a:pt x="3776" y="12197"/>
                    <a:pt x="3853" y="12041"/>
                    <a:pt x="3853" y="11873"/>
                  </a:cubicBezTo>
                  <a:lnTo>
                    <a:pt x="3853" y="11836"/>
                  </a:lnTo>
                  <a:lnTo>
                    <a:pt x="4130" y="11836"/>
                  </a:lnTo>
                  <a:lnTo>
                    <a:pt x="4221" y="13132"/>
                  </a:lnTo>
                  <a:lnTo>
                    <a:pt x="3991" y="13132"/>
                  </a:lnTo>
                  <a:lnTo>
                    <a:pt x="3991" y="13079"/>
                  </a:lnTo>
                  <a:cubicBezTo>
                    <a:pt x="3991" y="12774"/>
                    <a:pt x="3743" y="12526"/>
                    <a:pt x="3438" y="12526"/>
                  </a:cubicBezTo>
                  <a:lnTo>
                    <a:pt x="2101" y="12526"/>
                  </a:lnTo>
                  <a:cubicBezTo>
                    <a:pt x="1934" y="12526"/>
                    <a:pt x="1782" y="12602"/>
                    <a:pt x="1682" y="12721"/>
                  </a:cubicBezTo>
                  <a:lnTo>
                    <a:pt x="1169" y="12255"/>
                  </a:lnTo>
                  <a:cubicBezTo>
                    <a:pt x="1117" y="12208"/>
                    <a:pt x="1052" y="12184"/>
                    <a:pt x="986" y="12184"/>
                  </a:cubicBezTo>
                  <a:cubicBezTo>
                    <a:pt x="912" y="12184"/>
                    <a:pt x="839" y="12214"/>
                    <a:pt x="785" y="12273"/>
                  </a:cubicBezTo>
                  <a:cubicBezTo>
                    <a:pt x="683" y="12384"/>
                    <a:pt x="692" y="12556"/>
                    <a:pt x="803" y="12658"/>
                  </a:cubicBezTo>
                  <a:lnTo>
                    <a:pt x="1550" y="13340"/>
                  </a:lnTo>
                  <a:lnTo>
                    <a:pt x="1550" y="13532"/>
                  </a:lnTo>
                  <a:cubicBezTo>
                    <a:pt x="1550" y="13789"/>
                    <a:pt x="1732" y="14016"/>
                    <a:pt x="1983" y="14071"/>
                  </a:cubicBezTo>
                  <a:cubicBezTo>
                    <a:pt x="1991" y="14073"/>
                    <a:pt x="1999" y="14074"/>
                    <a:pt x="2005" y="14075"/>
                  </a:cubicBezTo>
                  <a:lnTo>
                    <a:pt x="3331" y="14255"/>
                  </a:lnTo>
                  <a:cubicBezTo>
                    <a:pt x="3368" y="14262"/>
                    <a:pt x="3404" y="14266"/>
                    <a:pt x="3441" y="14266"/>
                  </a:cubicBezTo>
                  <a:cubicBezTo>
                    <a:pt x="3565" y="14266"/>
                    <a:pt x="3686" y="14223"/>
                    <a:pt x="3785" y="14143"/>
                  </a:cubicBezTo>
                  <a:cubicBezTo>
                    <a:pt x="3915" y="14038"/>
                    <a:pt x="3991" y="13881"/>
                    <a:pt x="3991" y="13712"/>
                  </a:cubicBezTo>
                  <a:lnTo>
                    <a:pt x="3991" y="13677"/>
                  </a:lnTo>
                  <a:lnTo>
                    <a:pt x="4260" y="13677"/>
                  </a:lnTo>
                  <a:lnTo>
                    <a:pt x="4262" y="13721"/>
                  </a:lnTo>
                  <a:cubicBezTo>
                    <a:pt x="4278" y="13955"/>
                    <a:pt x="4434" y="14148"/>
                    <a:pt x="4646" y="14224"/>
                  </a:cubicBezTo>
                  <a:lnTo>
                    <a:pt x="4646" y="14240"/>
                  </a:lnTo>
                  <a:lnTo>
                    <a:pt x="4862" y="15880"/>
                  </a:lnTo>
                  <a:cubicBezTo>
                    <a:pt x="4711" y="15965"/>
                    <a:pt x="4569" y="16072"/>
                    <a:pt x="4440" y="16199"/>
                  </a:cubicBezTo>
                  <a:cubicBezTo>
                    <a:pt x="4148" y="16493"/>
                    <a:pt x="3961" y="16863"/>
                    <a:pt x="3918" y="17241"/>
                  </a:cubicBezTo>
                  <a:cubicBezTo>
                    <a:pt x="3871" y="17642"/>
                    <a:pt x="3985" y="18004"/>
                    <a:pt x="4244" y="18263"/>
                  </a:cubicBezTo>
                  <a:cubicBezTo>
                    <a:pt x="4463" y="18483"/>
                    <a:pt x="4760" y="18600"/>
                    <a:pt x="5092" y="18600"/>
                  </a:cubicBezTo>
                  <a:cubicBezTo>
                    <a:pt x="5150" y="18600"/>
                    <a:pt x="5207" y="18596"/>
                    <a:pt x="5267" y="18590"/>
                  </a:cubicBezTo>
                  <a:cubicBezTo>
                    <a:pt x="5582" y="18552"/>
                    <a:pt x="5894" y="18415"/>
                    <a:pt x="6158" y="18199"/>
                  </a:cubicBezTo>
                  <a:cubicBezTo>
                    <a:pt x="6423" y="18415"/>
                    <a:pt x="6734" y="18552"/>
                    <a:pt x="7050" y="18590"/>
                  </a:cubicBezTo>
                  <a:cubicBezTo>
                    <a:pt x="7108" y="18596"/>
                    <a:pt x="7166" y="18600"/>
                    <a:pt x="7222" y="18600"/>
                  </a:cubicBezTo>
                  <a:cubicBezTo>
                    <a:pt x="7554" y="18600"/>
                    <a:pt x="7851" y="18483"/>
                    <a:pt x="8072" y="18263"/>
                  </a:cubicBezTo>
                  <a:cubicBezTo>
                    <a:pt x="8330" y="18004"/>
                    <a:pt x="8446" y="17642"/>
                    <a:pt x="8398" y="17241"/>
                  </a:cubicBezTo>
                  <a:cubicBezTo>
                    <a:pt x="8354" y="16863"/>
                    <a:pt x="8169" y="16493"/>
                    <a:pt x="7874" y="16199"/>
                  </a:cubicBezTo>
                  <a:cubicBezTo>
                    <a:pt x="7746" y="16072"/>
                    <a:pt x="7605" y="15965"/>
                    <a:pt x="7451" y="15880"/>
                  </a:cubicBezTo>
                  <a:lnTo>
                    <a:pt x="7669" y="14240"/>
                  </a:lnTo>
                  <a:cubicBezTo>
                    <a:pt x="7671" y="14235"/>
                    <a:pt x="7671" y="14229"/>
                    <a:pt x="7671" y="14224"/>
                  </a:cubicBezTo>
                  <a:cubicBezTo>
                    <a:pt x="7880" y="14148"/>
                    <a:pt x="8038" y="13955"/>
                    <a:pt x="8052" y="13721"/>
                  </a:cubicBezTo>
                  <a:lnTo>
                    <a:pt x="8056" y="13677"/>
                  </a:lnTo>
                  <a:lnTo>
                    <a:pt x="8324" y="13677"/>
                  </a:lnTo>
                  <a:lnTo>
                    <a:pt x="8324" y="13712"/>
                  </a:lnTo>
                  <a:cubicBezTo>
                    <a:pt x="8324" y="13881"/>
                    <a:pt x="8398" y="14038"/>
                    <a:pt x="8532" y="14143"/>
                  </a:cubicBezTo>
                  <a:cubicBezTo>
                    <a:pt x="8630" y="14223"/>
                    <a:pt x="8751" y="14266"/>
                    <a:pt x="8876" y="14266"/>
                  </a:cubicBezTo>
                  <a:cubicBezTo>
                    <a:pt x="8911" y="14266"/>
                    <a:pt x="8948" y="14262"/>
                    <a:pt x="8982" y="14255"/>
                  </a:cubicBezTo>
                  <a:lnTo>
                    <a:pt x="10310" y="14075"/>
                  </a:lnTo>
                  <a:cubicBezTo>
                    <a:pt x="10316" y="14074"/>
                    <a:pt x="10325" y="14073"/>
                    <a:pt x="10331" y="14071"/>
                  </a:cubicBezTo>
                  <a:cubicBezTo>
                    <a:pt x="10583" y="14016"/>
                    <a:pt x="10765" y="13789"/>
                    <a:pt x="10765" y="13532"/>
                  </a:cubicBezTo>
                  <a:lnTo>
                    <a:pt x="10765" y="13340"/>
                  </a:lnTo>
                  <a:lnTo>
                    <a:pt x="11512" y="12658"/>
                  </a:lnTo>
                  <a:cubicBezTo>
                    <a:pt x="11625" y="12556"/>
                    <a:pt x="11632" y="12384"/>
                    <a:pt x="11530" y="12273"/>
                  </a:cubicBezTo>
                  <a:cubicBezTo>
                    <a:pt x="11477" y="12214"/>
                    <a:pt x="11403" y="12184"/>
                    <a:pt x="11329" y="12184"/>
                  </a:cubicBezTo>
                  <a:cubicBezTo>
                    <a:pt x="11264" y="12184"/>
                    <a:pt x="11198" y="12208"/>
                    <a:pt x="11145" y="12255"/>
                  </a:cubicBezTo>
                  <a:lnTo>
                    <a:pt x="10635" y="12721"/>
                  </a:lnTo>
                  <a:cubicBezTo>
                    <a:pt x="10532" y="12602"/>
                    <a:pt x="10383" y="12526"/>
                    <a:pt x="10212" y="12526"/>
                  </a:cubicBezTo>
                  <a:lnTo>
                    <a:pt x="8876" y="12526"/>
                  </a:lnTo>
                  <a:cubicBezTo>
                    <a:pt x="8573" y="12526"/>
                    <a:pt x="8324" y="12774"/>
                    <a:pt x="8324" y="13079"/>
                  </a:cubicBezTo>
                  <a:lnTo>
                    <a:pt x="8324" y="13132"/>
                  </a:lnTo>
                  <a:lnTo>
                    <a:pt x="8095" y="13132"/>
                  </a:lnTo>
                  <a:lnTo>
                    <a:pt x="8185" y="11836"/>
                  </a:lnTo>
                  <a:lnTo>
                    <a:pt x="8464" y="11836"/>
                  </a:lnTo>
                  <a:lnTo>
                    <a:pt x="8464" y="11873"/>
                  </a:lnTo>
                  <a:cubicBezTo>
                    <a:pt x="8464" y="12041"/>
                    <a:pt x="8539" y="12197"/>
                    <a:pt x="8671" y="12303"/>
                  </a:cubicBezTo>
                  <a:cubicBezTo>
                    <a:pt x="8769" y="12383"/>
                    <a:pt x="8892" y="12425"/>
                    <a:pt x="9015" y="12425"/>
                  </a:cubicBezTo>
                  <a:cubicBezTo>
                    <a:pt x="9052" y="12425"/>
                    <a:pt x="9087" y="12422"/>
                    <a:pt x="9124" y="12415"/>
                  </a:cubicBezTo>
                  <a:lnTo>
                    <a:pt x="10450" y="12234"/>
                  </a:lnTo>
                  <a:cubicBezTo>
                    <a:pt x="10458" y="12234"/>
                    <a:pt x="10464" y="12233"/>
                    <a:pt x="10473" y="12230"/>
                  </a:cubicBezTo>
                  <a:cubicBezTo>
                    <a:pt x="10722" y="12175"/>
                    <a:pt x="10906" y="11948"/>
                    <a:pt x="10906" y="11690"/>
                  </a:cubicBezTo>
                  <a:lnTo>
                    <a:pt x="10906" y="11499"/>
                  </a:lnTo>
                  <a:lnTo>
                    <a:pt x="11653" y="10819"/>
                  </a:lnTo>
                  <a:cubicBezTo>
                    <a:pt x="11764" y="10716"/>
                    <a:pt x="11773" y="10544"/>
                    <a:pt x="11672" y="10434"/>
                  </a:cubicBezTo>
                  <a:cubicBezTo>
                    <a:pt x="11618" y="10374"/>
                    <a:pt x="11544" y="10344"/>
                    <a:pt x="11470" y="10344"/>
                  </a:cubicBezTo>
                  <a:cubicBezTo>
                    <a:pt x="11404" y="10344"/>
                    <a:pt x="11339" y="10368"/>
                    <a:pt x="11287" y="10415"/>
                  </a:cubicBezTo>
                  <a:lnTo>
                    <a:pt x="10774" y="10881"/>
                  </a:lnTo>
                  <a:cubicBezTo>
                    <a:pt x="10673" y="10762"/>
                    <a:pt x="10522" y="10686"/>
                    <a:pt x="10353" y="10686"/>
                  </a:cubicBezTo>
                  <a:lnTo>
                    <a:pt x="9018" y="10686"/>
                  </a:lnTo>
                  <a:cubicBezTo>
                    <a:pt x="8712" y="10686"/>
                    <a:pt x="8464" y="10933"/>
                    <a:pt x="8464" y="11238"/>
                  </a:cubicBezTo>
                  <a:lnTo>
                    <a:pt x="8464" y="11291"/>
                  </a:lnTo>
                  <a:lnTo>
                    <a:pt x="8225" y="11291"/>
                  </a:lnTo>
                  <a:lnTo>
                    <a:pt x="8234" y="11135"/>
                  </a:lnTo>
                  <a:cubicBezTo>
                    <a:pt x="8237" y="11103"/>
                    <a:pt x="8232" y="11072"/>
                    <a:pt x="8225" y="11042"/>
                  </a:cubicBezTo>
                  <a:cubicBezTo>
                    <a:pt x="8308" y="10993"/>
                    <a:pt x="8386" y="10933"/>
                    <a:pt x="8456" y="10862"/>
                  </a:cubicBezTo>
                  <a:cubicBezTo>
                    <a:pt x="8652" y="10655"/>
                    <a:pt x="8755" y="10384"/>
                    <a:pt x="8742" y="10099"/>
                  </a:cubicBezTo>
                  <a:cubicBezTo>
                    <a:pt x="8741" y="10060"/>
                    <a:pt x="8739" y="10022"/>
                    <a:pt x="8736" y="9982"/>
                  </a:cubicBezTo>
                  <a:cubicBezTo>
                    <a:pt x="8772" y="9982"/>
                    <a:pt x="8806" y="9976"/>
                    <a:pt x="8841" y="9961"/>
                  </a:cubicBezTo>
                  <a:lnTo>
                    <a:pt x="10690" y="9199"/>
                  </a:lnTo>
                  <a:cubicBezTo>
                    <a:pt x="11325" y="8938"/>
                    <a:pt x="11693" y="8281"/>
                    <a:pt x="11586" y="7603"/>
                  </a:cubicBezTo>
                  <a:lnTo>
                    <a:pt x="11586" y="7599"/>
                  </a:lnTo>
                  <a:lnTo>
                    <a:pt x="11530" y="7289"/>
                  </a:lnTo>
                  <a:cubicBezTo>
                    <a:pt x="11549" y="7288"/>
                    <a:pt x="11567" y="7287"/>
                    <a:pt x="11583" y="7285"/>
                  </a:cubicBezTo>
                  <a:cubicBezTo>
                    <a:pt x="11920" y="7257"/>
                    <a:pt x="12188" y="6993"/>
                    <a:pt x="12223" y="6656"/>
                  </a:cubicBezTo>
                  <a:cubicBezTo>
                    <a:pt x="12432" y="4609"/>
                    <a:pt x="12157" y="2924"/>
                    <a:pt x="11410" y="1645"/>
                  </a:cubicBezTo>
                  <a:cubicBezTo>
                    <a:pt x="11357" y="1559"/>
                    <a:pt x="11266" y="1511"/>
                    <a:pt x="11172" y="1511"/>
                  </a:cubicBezTo>
                  <a:cubicBezTo>
                    <a:pt x="11126" y="1511"/>
                    <a:pt x="11079" y="1523"/>
                    <a:pt x="11036" y="1548"/>
                  </a:cubicBezTo>
                  <a:cubicBezTo>
                    <a:pt x="10906" y="1625"/>
                    <a:pt x="10862" y="1792"/>
                    <a:pt x="10937" y="1921"/>
                  </a:cubicBezTo>
                  <a:cubicBezTo>
                    <a:pt x="11294" y="2531"/>
                    <a:pt x="11534" y="3248"/>
                    <a:pt x="11656" y="4064"/>
                  </a:cubicBezTo>
                  <a:cubicBezTo>
                    <a:pt x="10291" y="4336"/>
                    <a:pt x="9411" y="5357"/>
                    <a:pt x="8975" y="6010"/>
                  </a:cubicBezTo>
                  <a:cubicBezTo>
                    <a:pt x="8668" y="5690"/>
                    <a:pt x="8446" y="5240"/>
                    <a:pt x="8382" y="4611"/>
                  </a:cubicBezTo>
                  <a:cubicBezTo>
                    <a:pt x="8382" y="4608"/>
                    <a:pt x="8382" y="4607"/>
                    <a:pt x="8384" y="4604"/>
                  </a:cubicBezTo>
                  <a:cubicBezTo>
                    <a:pt x="8387" y="4602"/>
                    <a:pt x="8389" y="4602"/>
                    <a:pt x="8391" y="4602"/>
                  </a:cubicBezTo>
                  <a:cubicBezTo>
                    <a:pt x="8392" y="4602"/>
                    <a:pt x="8393" y="4602"/>
                    <a:pt x="8394" y="4602"/>
                  </a:cubicBezTo>
                  <a:lnTo>
                    <a:pt x="8926" y="4786"/>
                  </a:lnTo>
                  <a:cubicBezTo>
                    <a:pt x="8990" y="4809"/>
                    <a:pt x="9056" y="4820"/>
                    <a:pt x="9121" y="4820"/>
                  </a:cubicBezTo>
                  <a:cubicBezTo>
                    <a:pt x="9314" y="4820"/>
                    <a:pt x="9495" y="4723"/>
                    <a:pt x="9606" y="4550"/>
                  </a:cubicBezTo>
                  <a:cubicBezTo>
                    <a:pt x="9753" y="4319"/>
                    <a:pt x="9725" y="4031"/>
                    <a:pt x="9534" y="3833"/>
                  </a:cubicBezTo>
                  <a:lnTo>
                    <a:pt x="8689" y="2955"/>
                  </a:lnTo>
                  <a:cubicBezTo>
                    <a:pt x="8687" y="2953"/>
                    <a:pt x="8687" y="2951"/>
                    <a:pt x="8687" y="2950"/>
                  </a:cubicBezTo>
                  <a:cubicBezTo>
                    <a:pt x="8652" y="2608"/>
                    <a:pt x="8612" y="1423"/>
                    <a:pt x="9596" y="550"/>
                  </a:cubicBezTo>
                  <a:cubicBezTo>
                    <a:pt x="9599" y="547"/>
                    <a:pt x="9603" y="546"/>
                    <a:pt x="9606" y="546"/>
                  </a:cubicBezTo>
                  <a:cubicBezTo>
                    <a:pt x="9607" y="546"/>
                    <a:pt x="9608" y="546"/>
                    <a:pt x="9609" y="546"/>
                  </a:cubicBezTo>
                  <a:cubicBezTo>
                    <a:pt x="9749" y="625"/>
                    <a:pt x="9966" y="767"/>
                    <a:pt x="10214" y="999"/>
                  </a:cubicBezTo>
                  <a:cubicBezTo>
                    <a:pt x="10266" y="1048"/>
                    <a:pt x="10333" y="1073"/>
                    <a:pt x="10400" y="1073"/>
                  </a:cubicBezTo>
                  <a:cubicBezTo>
                    <a:pt x="10472" y="1073"/>
                    <a:pt x="10544" y="1044"/>
                    <a:pt x="10598" y="987"/>
                  </a:cubicBezTo>
                  <a:cubicBezTo>
                    <a:pt x="10703" y="878"/>
                    <a:pt x="10696" y="706"/>
                    <a:pt x="10587" y="603"/>
                  </a:cubicBezTo>
                  <a:cubicBezTo>
                    <a:pt x="10300" y="332"/>
                    <a:pt x="10042" y="165"/>
                    <a:pt x="9876" y="71"/>
                  </a:cubicBezTo>
                  <a:cubicBezTo>
                    <a:pt x="9792" y="24"/>
                    <a:pt x="9698" y="1"/>
                    <a:pt x="9605" y="1"/>
                  </a:cubicBezTo>
                  <a:cubicBezTo>
                    <a:pt x="9471" y="1"/>
                    <a:pt x="9338" y="49"/>
                    <a:pt x="9233" y="143"/>
                  </a:cubicBezTo>
                  <a:cubicBezTo>
                    <a:pt x="8056" y="1188"/>
                    <a:pt x="8103" y="2600"/>
                    <a:pt x="8146" y="3007"/>
                  </a:cubicBezTo>
                  <a:cubicBezTo>
                    <a:pt x="8158" y="3129"/>
                    <a:pt x="8212" y="3244"/>
                    <a:pt x="8298" y="3333"/>
                  </a:cubicBezTo>
                  <a:lnTo>
                    <a:pt x="9142" y="4211"/>
                  </a:lnTo>
                  <a:cubicBezTo>
                    <a:pt x="9151" y="4219"/>
                    <a:pt x="9163" y="4232"/>
                    <a:pt x="9147" y="4256"/>
                  </a:cubicBezTo>
                  <a:cubicBezTo>
                    <a:pt x="9137" y="4271"/>
                    <a:pt x="9128" y="4275"/>
                    <a:pt x="9120" y="4275"/>
                  </a:cubicBezTo>
                  <a:cubicBezTo>
                    <a:pt x="9114" y="4275"/>
                    <a:pt x="9109" y="4273"/>
                    <a:pt x="9104" y="4271"/>
                  </a:cubicBezTo>
                  <a:lnTo>
                    <a:pt x="8573" y="4088"/>
                  </a:lnTo>
                  <a:cubicBezTo>
                    <a:pt x="8512" y="4067"/>
                    <a:pt x="8450" y="4057"/>
                    <a:pt x="8389" y="4057"/>
                  </a:cubicBezTo>
                  <a:cubicBezTo>
                    <a:pt x="8266" y="4057"/>
                    <a:pt x="8145" y="4098"/>
                    <a:pt x="8046" y="4176"/>
                  </a:cubicBezTo>
                  <a:cubicBezTo>
                    <a:pt x="7899" y="4294"/>
                    <a:pt x="7820" y="4478"/>
                    <a:pt x="7838" y="4665"/>
                  </a:cubicBezTo>
                  <a:cubicBezTo>
                    <a:pt x="7924" y="5514"/>
                    <a:pt x="8269" y="6183"/>
                    <a:pt x="8847" y="6635"/>
                  </a:cubicBezTo>
                  <a:cubicBezTo>
                    <a:pt x="8858" y="6645"/>
                    <a:pt x="8871" y="6654"/>
                    <a:pt x="8884" y="6664"/>
                  </a:cubicBezTo>
                  <a:cubicBezTo>
                    <a:pt x="9064" y="6798"/>
                    <a:pt x="9265" y="6914"/>
                    <a:pt x="9486" y="7006"/>
                  </a:cubicBezTo>
                  <a:cubicBezTo>
                    <a:pt x="9686" y="7090"/>
                    <a:pt x="9888" y="7151"/>
                    <a:pt x="10091" y="7196"/>
                  </a:cubicBezTo>
                  <a:cubicBezTo>
                    <a:pt x="10089" y="7219"/>
                    <a:pt x="10089" y="7242"/>
                    <a:pt x="10094" y="7266"/>
                  </a:cubicBezTo>
                  <a:lnTo>
                    <a:pt x="10181" y="7826"/>
                  </a:lnTo>
                  <a:cubicBezTo>
                    <a:pt x="10186" y="7852"/>
                    <a:pt x="10174" y="7876"/>
                    <a:pt x="10149" y="7885"/>
                  </a:cubicBezTo>
                  <a:lnTo>
                    <a:pt x="8595" y="8526"/>
                  </a:lnTo>
                  <a:cubicBezTo>
                    <a:pt x="8378" y="7091"/>
                    <a:pt x="8001" y="6224"/>
                    <a:pt x="7757" y="5785"/>
                  </a:cubicBezTo>
                  <a:cubicBezTo>
                    <a:pt x="7599" y="5503"/>
                    <a:pt x="7300" y="5329"/>
                    <a:pt x="6976" y="5329"/>
                  </a:cubicBezTo>
                  <a:lnTo>
                    <a:pt x="6734" y="5329"/>
                  </a:lnTo>
                  <a:cubicBezTo>
                    <a:pt x="6724" y="4561"/>
                    <a:pt x="6738" y="2271"/>
                    <a:pt x="7185" y="588"/>
                  </a:cubicBezTo>
                  <a:cubicBezTo>
                    <a:pt x="7222" y="443"/>
                    <a:pt x="7136" y="294"/>
                    <a:pt x="6990" y="255"/>
                  </a:cubicBezTo>
                  <a:cubicBezTo>
                    <a:pt x="6967" y="248"/>
                    <a:pt x="6943" y="246"/>
                    <a:pt x="6920" y="246"/>
                  </a:cubicBezTo>
                  <a:cubicBezTo>
                    <a:pt x="6800" y="246"/>
                    <a:pt x="6689" y="326"/>
                    <a:pt x="6658" y="449"/>
                  </a:cubicBezTo>
                  <a:cubicBezTo>
                    <a:pt x="6190" y="2210"/>
                    <a:pt x="6177" y="4529"/>
                    <a:pt x="6189" y="5329"/>
                  </a:cubicBezTo>
                  <a:lnTo>
                    <a:pt x="5925" y="5329"/>
                  </a:lnTo>
                  <a:cubicBezTo>
                    <a:pt x="5984" y="4662"/>
                    <a:pt x="6033" y="2884"/>
                    <a:pt x="5280" y="540"/>
                  </a:cubicBezTo>
                  <a:cubicBezTo>
                    <a:pt x="5245" y="425"/>
                    <a:pt x="5138" y="351"/>
                    <a:pt x="5022" y="351"/>
                  </a:cubicBezTo>
                  <a:cubicBezTo>
                    <a:pt x="4995" y="351"/>
                    <a:pt x="4966" y="355"/>
                    <a:pt x="4938" y="364"/>
                  </a:cubicBezTo>
                  <a:cubicBezTo>
                    <a:pt x="4795" y="409"/>
                    <a:pt x="4717" y="563"/>
                    <a:pt x="4763" y="706"/>
                  </a:cubicBezTo>
                  <a:cubicBezTo>
                    <a:pt x="5500" y="3006"/>
                    <a:pt x="5428" y="4761"/>
                    <a:pt x="5377" y="5329"/>
                  </a:cubicBezTo>
                  <a:lnTo>
                    <a:pt x="5341" y="5329"/>
                  </a:lnTo>
                  <a:cubicBezTo>
                    <a:pt x="5015" y="5329"/>
                    <a:pt x="4717" y="5503"/>
                    <a:pt x="4560" y="5785"/>
                  </a:cubicBezTo>
                  <a:cubicBezTo>
                    <a:pt x="4315" y="6224"/>
                    <a:pt x="3936" y="7091"/>
                    <a:pt x="3721" y="8526"/>
                  </a:cubicBezTo>
                  <a:lnTo>
                    <a:pt x="2168" y="7885"/>
                  </a:lnTo>
                  <a:cubicBezTo>
                    <a:pt x="2143" y="7876"/>
                    <a:pt x="2131" y="7852"/>
                    <a:pt x="2134" y="7826"/>
                  </a:cubicBezTo>
                  <a:lnTo>
                    <a:pt x="2223" y="7266"/>
                  </a:lnTo>
                  <a:cubicBezTo>
                    <a:pt x="2227" y="7242"/>
                    <a:pt x="2227" y="7219"/>
                    <a:pt x="2224" y="7196"/>
                  </a:cubicBezTo>
                  <a:cubicBezTo>
                    <a:pt x="2426" y="7151"/>
                    <a:pt x="2630" y="7090"/>
                    <a:pt x="2829" y="7006"/>
                  </a:cubicBezTo>
                  <a:cubicBezTo>
                    <a:pt x="3051" y="6914"/>
                    <a:pt x="3251" y="6798"/>
                    <a:pt x="3429" y="6663"/>
                  </a:cubicBezTo>
                  <a:cubicBezTo>
                    <a:pt x="3444" y="6654"/>
                    <a:pt x="3457" y="6645"/>
                    <a:pt x="3469" y="6635"/>
                  </a:cubicBezTo>
                  <a:cubicBezTo>
                    <a:pt x="4044" y="6183"/>
                    <a:pt x="4389" y="5514"/>
                    <a:pt x="4475" y="4665"/>
                  </a:cubicBezTo>
                  <a:cubicBezTo>
                    <a:pt x="4496" y="4478"/>
                    <a:pt x="4418" y="4294"/>
                    <a:pt x="4268" y="4176"/>
                  </a:cubicBezTo>
                  <a:cubicBezTo>
                    <a:pt x="4168" y="4098"/>
                    <a:pt x="4047" y="4057"/>
                    <a:pt x="3925" y="4057"/>
                  </a:cubicBezTo>
                  <a:cubicBezTo>
                    <a:pt x="3864" y="4057"/>
                    <a:pt x="3803" y="4067"/>
                    <a:pt x="3743" y="4088"/>
                  </a:cubicBezTo>
                  <a:lnTo>
                    <a:pt x="3213" y="4271"/>
                  </a:lnTo>
                  <a:cubicBezTo>
                    <a:pt x="3208" y="4273"/>
                    <a:pt x="3202" y="4275"/>
                    <a:pt x="3196" y="4275"/>
                  </a:cubicBezTo>
                  <a:cubicBezTo>
                    <a:pt x="3187" y="4275"/>
                    <a:pt x="3178" y="4271"/>
                    <a:pt x="3170" y="4256"/>
                  </a:cubicBezTo>
                  <a:cubicBezTo>
                    <a:pt x="3153" y="4232"/>
                    <a:pt x="3165" y="4219"/>
                    <a:pt x="3174" y="4211"/>
                  </a:cubicBezTo>
                  <a:lnTo>
                    <a:pt x="4019" y="3333"/>
                  </a:lnTo>
                  <a:cubicBezTo>
                    <a:pt x="4105" y="3244"/>
                    <a:pt x="4158" y="3129"/>
                    <a:pt x="4170" y="3007"/>
                  </a:cubicBezTo>
                  <a:cubicBezTo>
                    <a:pt x="4191" y="2809"/>
                    <a:pt x="4219" y="2285"/>
                    <a:pt x="4049" y="1685"/>
                  </a:cubicBezTo>
                  <a:cubicBezTo>
                    <a:pt x="4015" y="1565"/>
                    <a:pt x="3906" y="1487"/>
                    <a:pt x="3788" y="1487"/>
                  </a:cubicBezTo>
                  <a:cubicBezTo>
                    <a:pt x="3763" y="1487"/>
                    <a:pt x="3737" y="1491"/>
                    <a:pt x="3712" y="1498"/>
                  </a:cubicBezTo>
                  <a:cubicBezTo>
                    <a:pt x="3567" y="1538"/>
                    <a:pt x="3484" y="1690"/>
                    <a:pt x="3524" y="1835"/>
                  </a:cubicBezTo>
                  <a:cubicBezTo>
                    <a:pt x="3669" y="2343"/>
                    <a:pt x="3645" y="2784"/>
                    <a:pt x="3629" y="2950"/>
                  </a:cubicBezTo>
                  <a:cubicBezTo>
                    <a:pt x="3629" y="2951"/>
                    <a:pt x="3626" y="2953"/>
                    <a:pt x="3625" y="2955"/>
                  </a:cubicBezTo>
                  <a:lnTo>
                    <a:pt x="2780" y="3833"/>
                  </a:lnTo>
                  <a:cubicBezTo>
                    <a:pt x="2592" y="4031"/>
                    <a:pt x="2562" y="4319"/>
                    <a:pt x="2710" y="4550"/>
                  </a:cubicBezTo>
                  <a:cubicBezTo>
                    <a:pt x="2821" y="4723"/>
                    <a:pt x="3002" y="4820"/>
                    <a:pt x="3195" y="4820"/>
                  </a:cubicBezTo>
                  <a:cubicBezTo>
                    <a:pt x="3260" y="4820"/>
                    <a:pt x="3326" y="4809"/>
                    <a:pt x="3391" y="4786"/>
                  </a:cubicBezTo>
                  <a:lnTo>
                    <a:pt x="3921" y="4602"/>
                  </a:lnTo>
                  <a:cubicBezTo>
                    <a:pt x="3922" y="4602"/>
                    <a:pt x="3923" y="4602"/>
                    <a:pt x="3924" y="4602"/>
                  </a:cubicBezTo>
                  <a:cubicBezTo>
                    <a:pt x="3926" y="4602"/>
                    <a:pt x="3928" y="4602"/>
                    <a:pt x="3930" y="4604"/>
                  </a:cubicBezTo>
                  <a:cubicBezTo>
                    <a:pt x="3934" y="4607"/>
                    <a:pt x="3934" y="4608"/>
                    <a:pt x="3934" y="4611"/>
                  </a:cubicBezTo>
                  <a:cubicBezTo>
                    <a:pt x="3871" y="5240"/>
                    <a:pt x="3647" y="5689"/>
                    <a:pt x="3340" y="6010"/>
                  </a:cubicBezTo>
                  <a:cubicBezTo>
                    <a:pt x="2906" y="5357"/>
                    <a:pt x="2026" y="4336"/>
                    <a:pt x="662" y="4064"/>
                  </a:cubicBezTo>
                  <a:cubicBezTo>
                    <a:pt x="1009" y="1706"/>
                    <a:pt x="2248" y="803"/>
                    <a:pt x="2706" y="546"/>
                  </a:cubicBezTo>
                  <a:cubicBezTo>
                    <a:pt x="2707" y="545"/>
                    <a:pt x="2709" y="545"/>
                    <a:pt x="2710" y="545"/>
                  </a:cubicBezTo>
                  <a:cubicBezTo>
                    <a:pt x="2713" y="545"/>
                    <a:pt x="2718" y="547"/>
                    <a:pt x="2721" y="550"/>
                  </a:cubicBezTo>
                  <a:cubicBezTo>
                    <a:pt x="2807" y="627"/>
                    <a:pt x="2891" y="711"/>
                    <a:pt x="2967" y="798"/>
                  </a:cubicBezTo>
                  <a:cubicBezTo>
                    <a:pt x="3021" y="860"/>
                    <a:pt x="3096" y="891"/>
                    <a:pt x="3172" y="891"/>
                  </a:cubicBezTo>
                  <a:cubicBezTo>
                    <a:pt x="3236" y="891"/>
                    <a:pt x="3300" y="869"/>
                    <a:pt x="3352" y="824"/>
                  </a:cubicBezTo>
                  <a:cubicBezTo>
                    <a:pt x="3465" y="726"/>
                    <a:pt x="3477" y="553"/>
                    <a:pt x="3377" y="440"/>
                  </a:cubicBezTo>
                  <a:cubicBezTo>
                    <a:pt x="3287" y="334"/>
                    <a:pt x="3186" y="235"/>
                    <a:pt x="3081" y="143"/>
                  </a:cubicBezTo>
                  <a:cubicBezTo>
                    <a:pt x="2978" y="49"/>
                    <a:pt x="2845" y="1"/>
                    <a:pt x="2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7"/>
            <p:cNvSpPr/>
            <p:nvPr/>
          </p:nvSpPr>
          <p:spPr>
            <a:xfrm>
              <a:off x="7157038" y="1529275"/>
              <a:ext cx="13625" cy="14225"/>
            </a:xfrm>
            <a:custGeom>
              <a:avLst/>
              <a:gdLst/>
              <a:ahLst/>
              <a:cxnLst/>
              <a:rect l="l" t="t" r="r" b="b"/>
              <a:pathLst>
                <a:path w="545" h="569" extrusionOk="0">
                  <a:moveTo>
                    <a:pt x="271" y="0"/>
                  </a:moveTo>
                  <a:cubicBezTo>
                    <a:pt x="122" y="0"/>
                    <a:pt x="0" y="122"/>
                    <a:pt x="0" y="273"/>
                  </a:cubicBezTo>
                  <a:lnTo>
                    <a:pt x="0" y="297"/>
                  </a:lnTo>
                  <a:cubicBezTo>
                    <a:pt x="0" y="447"/>
                    <a:pt x="122" y="568"/>
                    <a:pt x="271" y="568"/>
                  </a:cubicBezTo>
                  <a:cubicBezTo>
                    <a:pt x="424" y="568"/>
                    <a:pt x="544" y="447"/>
                    <a:pt x="544" y="297"/>
                  </a:cubicBezTo>
                  <a:lnTo>
                    <a:pt x="544" y="273"/>
                  </a:lnTo>
                  <a:cubicBezTo>
                    <a:pt x="544" y="122"/>
                    <a:pt x="424"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7"/>
            <p:cNvSpPr/>
            <p:nvPr/>
          </p:nvSpPr>
          <p:spPr>
            <a:xfrm>
              <a:off x="7209738" y="1529275"/>
              <a:ext cx="13650" cy="14225"/>
            </a:xfrm>
            <a:custGeom>
              <a:avLst/>
              <a:gdLst/>
              <a:ahLst/>
              <a:cxnLst/>
              <a:rect l="l" t="t" r="r" b="b"/>
              <a:pathLst>
                <a:path w="546" h="569" extrusionOk="0">
                  <a:moveTo>
                    <a:pt x="272" y="0"/>
                  </a:moveTo>
                  <a:cubicBezTo>
                    <a:pt x="123" y="0"/>
                    <a:pt x="0" y="122"/>
                    <a:pt x="0" y="273"/>
                  </a:cubicBezTo>
                  <a:lnTo>
                    <a:pt x="0" y="297"/>
                  </a:lnTo>
                  <a:cubicBezTo>
                    <a:pt x="0" y="447"/>
                    <a:pt x="123" y="568"/>
                    <a:pt x="272" y="568"/>
                  </a:cubicBezTo>
                  <a:cubicBezTo>
                    <a:pt x="425" y="568"/>
                    <a:pt x="545" y="447"/>
                    <a:pt x="545" y="297"/>
                  </a:cubicBezTo>
                  <a:lnTo>
                    <a:pt x="545" y="273"/>
                  </a:lnTo>
                  <a:cubicBezTo>
                    <a:pt x="545" y="122"/>
                    <a:pt x="42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19;p37"/>
          <p:cNvSpPr/>
          <p:nvPr/>
        </p:nvSpPr>
        <p:spPr>
          <a:xfrm>
            <a:off x="4356013" y="1800288"/>
            <a:ext cx="431975" cy="465025"/>
          </a:xfrm>
          <a:custGeom>
            <a:avLst/>
            <a:gdLst/>
            <a:ahLst/>
            <a:cxnLst/>
            <a:rect l="l" t="t" r="r" b="b"/>
            <a:pathLst>
              <a:path w="17279" h="18601" extrusionOk="0">
                <a:moveTo>
                  <a:pt x="4781" y="545"/>
                </a:moveTo>
                <a:cubicBezTo>
                  <a:pt x="5113" y="545"/>
                  <a:pt x="5381" y="815"/>
                  <a:pt x="5381" y="1146"/>
                </a:cubicBezTo>
                <a:cubicBezTo>
                  <a:pt x="5381" y="1478"/>
                  <a:pt x="5113" y="1747"/>
                  <a:pt x="4781" y="1747"/>
                </a:cubicBezTo>
                <a:cubicBezTo>
                  <a:pt x="4449" y="1747"/>
                  <a:pt x="4181" y="1478"/>
                  <a:pt x="4181" y="1146"/>
                </a:cubicBezTo>
                <a:cubicBezTo>
                  <a:pt x="4181" y="815"/>
                  <a:pt x="4449" y="545"/>
                  <a:pt x="4781" y="545"/>
                </a:cubicBezTo>
                <a:close/>
                <a:moveTo>
                  <a:pt x="5017" y="2271"/>
                </a:moveTo>
                <a:cubicBezTo>
                  <a:pt x="5185" y="2696"/>
                  <a:pt x="5568" y="3550"/>
                  <a:pt x="6171" y="4209"/>
                </a:cubicBezTo>
                <a:cubicBezTo>
                  <a:pt x="6162" y="4216"/>
                  <a:pt x="6156" y="4223"/>
                  <a:pt x="6149" y="4231"/>
                </a:cubicBezTo>
                <a:cubicBezTo>
                  <a:pt x="5626" y="4753"/>
                  <a:pt x="5277" y="5270"/>
                  <a:pt x="5064" y="5634"/>
                </a:cubicBezTo>
                <a:lnTo>
                  <a:pt x="5031" y="5634"/>
                </a:lnTo>
                <a:cubicBezTo>
                  <a:pt x="4803" y="4146"/>
                  <a:pt x="4947" y="2774"/>
                  <a:pt x="5017" y="2271"/>
                </a:cubicBezTo>
                <a:close/>
                <a:moveTo>
                  <a:pt x="8276" y="3395"/>
                </a:moveTo>
                <a:cubicBezTo>
                  <a:pt x="8325" y="3395"/>
                  <a:pt x="8373" y="3414"/>
                  <a:pt x="8409" y="3450"/>
                </a:cubicBezTo>
                <a:lnTo>
                  <a:pt x="9790" y="4831"/>
                </a:lnTo>
                <a:cubicBezTo>
                  <a:pt x="9208" y="5007"/>
                  <a:pt x="8664" y="5316"/>
                  <a:pt x="8198" y="5752"/>
                </a:cubicBezTo>
                <a:cubicBezTo>
                  <a:pt x="8196" y="5754"/>
                  <a:pt x="8196" y="5755"/>
                  <a:pt x="8194" y="5757"/>
                </a:cubicBezTo>
                <a:lnTo>
                  <a:pt x="7755" y="6192"/>
                </a:lnTo>
                <a:cubicBezTo>
                  <a:pt x="7686" y="6262"/>
                  <a:pt x="7620" y="6333"/>
                  <a:pt x="7554" y="6405"/>
                </a:cubicBezTo>
                <a:cubicBezTo>
                  <a:pt x="7477" y="6220"/>
                  <a:pt x="7323" y="6069"/>
                  <a:pt x="7124" y="5998"/>
                </a:cubicBezTo>
                <a:cubicBezTo>
                  <a:pt x="7087" y="5985"/>
                  <a:pt x="7046" y="5970"/>
                  <a:pt x="7001" y="5957"/>
                </a:cubicBezTo>
                <a:cubicBezTo>
                  <a:pt x="7133" y="5797"/>
                  <a:pt x="7269" y="5643"/>
                  <a:pt x="7415" y="5498"/>
                </a:cubicBezTo>
                <a:cubicBezTo>
                  <a:pt x="7674" y="5240"/>
                  <a:pt x="7944" y="5007"/>
                  <a:pt x="8225" y="4807"/>
                </a:cubicBezTo>
                <a:cubicBezTo>
                  <a:pt x="8345" y="4719"/>
                  <a:pt x="8375" y="4548"/>
                  <a:pt x="8286" y="4427"/>
                </a:cubicBezTo>
                <a:cubicBezTo>
                  <a:pt x="8233" y="4353"/>
                  <a:pt x="8149" y="4314"/>
                  <a:pt x="8065" y="4314"/>
                </a:cubicBezTo>
                <a:cubicBezTo>
                  <a:pt x="8010" y="4314"/>
                  <a:pt x="7955" y="4330"/>
                  <a:pt x="7907" y="4365"/>
                </a:cubicBezTo>
                <a:cubicBezTo>
                  <a:pt x="7604" y="4583"/>
                  <a:pt x="7308" y="4834"/>
                  <a:pt x="7029" y="5113"/>
                </a:cubicBezTo>
                <a:cubicBezTo>
                  <a:pt x="6814" y="5328"/>
                  <a:pt x="6614" y="5559"/>
                  <a:pt x="6432" y="5800"/>
                </a:cubicBezTo>
                <a:cubicBezTo>
                  <a:pt x="6211" y="5751"/>
                  <a:pt x="5958" y="5706"/>
                  <a:pt x="5679" y="5675"/>
                </a:cubicBezTo>
                <a:cubicBezTo>
                  <a:pt x="5876" y="5369"/>
                  <a:pt x="6155" y="4994"/>
                  <a:pt x="6534" y="4616"/>
                </a:cubicBezTo>
                <a:cubicBezTo>
                  <a:pt x="7244" y="3904"/>
                  <a:pt x="7883" y="3556"/>
                  <a:pt x="8198" y="3412"/>
                </a:cubicBezTo>
                <a:cubicBezTo>
                  <a:pt x="8223" y="3401"/>
                  <a:pt x="8250" y="3395"/>
                  <a:pt x="8276" y="3395"/>
                </a:cubicBezTo>
                <a:close/>
                <a:moveTo>
                  <a:pt x="4781" y="1"/>
                </a:moveTo>
                <a:cubicBezTo>
                  <a:pt x="4150" y="1"/>
                  <a:pt x="3635" y="515"/>
                  <a:pt x="3635" y="1146"/>
                </a:cubicBezTo>
                <a:cubicBezTo>
                  <a:pt x="3635" y="1670"/>
                  <a:pt x="3990" y="2112"/>
                  <a:pt x="4470" y="2248"/>
                </a:cubicBezTo>
                <a:cubicBezTo>
                  <a:pt x="4394" y="2811"/>
                  <a:pt x="4262" y="4152"/>
                  <a:pt x="4482" y="5645"/>
                </a:cubicBezTo>
                <a:cubicBezTo>
                  <a:pt x="3671" y="5690"/>
                  <a:pt x="3074" y="5853"/>
                  <a:pt x="2699" y="5994"/>
                </a:cubicBezTo>
                <a:cubicBezTo>
                  <a:pt x="2414" y="6099"/>
                  <a:pt x="2223" y="6376"/>
                  <a:pt x="2223" y="6680"/>
                </a:cubicBezTo>
                <a:lnTo>
                  <a:pt x="2223" y="7012"/>
                </a:lnTo>
                <a:cubicBezTo>
                  <a:pt x="2223" y="7162"/>
                  <a:pt x="2344" y="7285"/>
                  <a:pt x="2494" y="7285"/>
                </a:cubicBezTo>
                <a:cubicBezTo>
                  <a:pt x="2645" y="7285"/>
                  <a:pt x="2767" y="7162"/>
                  <a:pt x="2767" y="7012"/>
                </a:cubicBezTo>
                <a:lnTo>
                  <a:pt x="2767" y="6680"/>
                </a:lnTo>
                <a:cubicBezTo>
                  <a:pt x="2767" y="6601"/>
                  <a:pt x="2816" y="6531"/>
                  <a:pt x="2890" y="6503"/>
                </a:cubicBezTo>
                <a:cubicBezTo>
                  <a:pt x="3216" y="6382"/>
                  <a:pt x="3910" y="6178"/>
                  <a:pt x="4916" y="6178"/>
                </a:cubicBezTo>
                <a:cubicBezTo>
                  <a:pt x="5863" y="6178"/>
                  <a:pt x="6591" y="6386"/>
                  <a:pt x="6942" y="6510"/>
                </a:cubicBezTo>
                <a:cubicBezTo>
                  <a:pt x="7017" y="6537"/>
                  <a:pt x="7069" y="6610"/>
                  <a:pt x="7069" y="6690"/>
                </a:cubicBezTo>
                <a:lnTo>
                  <a:pt x="7069" y="7238"/>
                </a:lnTo>
                <a:cubicBezTo>
                  <a:pt x="6593" y="7073"/>
                  <a:pt x="5841" y="6880"/>
                  <a:pt x="4919" y="6880"/>
                </a:cubicBezTo>
                <a:cubicBezTo>
                  <a:pt x="4523" y="6880"/>
                  <a:pt x="4138" y="6911"/>
                  <a:pt x="3769" y="6971"/>
                </a:cubicBezTo>
                <a:cubicBezTo>
                  <a:pt x="3621" y="6996"/>
                  <a:pt x="3521" y="7135"/>
                  <a:pt x="3545" y="7284"/>
                </a:cubicBezTo>
                <a:cubicBezTo>
                  <a:pt x="3565" y="7418"/>
                  <a:pt x="3682" y="7512"/>
                  <a:pt x="3813" y="7512"/>
                </a:cubicBezTo>
                <a:cubicBezTo>
                  <a:pt x="3828" y="7512"/>
                  <a:pt x="3842" y="7511"/>
                  <a:pt x="3856" y="7509"/>
                </a:cubicBezTo>
                <a:cubicBezTo>
                  <a:pt x="4195" y="7452"/>
                  <a:pt x="4554" y="7425"/>
                  <a:pt x="4919" y="7425"/>
                </a:cubicBezTo>
                <a:cubicBezTo>
                  <a:pt x="5894" y="7425"/>
                  <a:pt x="6660" y="7659"/>
                  <a:pt x="7069" y="7819"/>
                </a:cubicBezTo>
                <a:lnTo>
                  <a:pt x="7069" y="8550"/>
                </a:lnTo>
                <a:cubicBezTo>
                  <a:pt x="6484" y="8297"/>
                  <a:pt x="5841" y="8157"/>
                  <a:pt x="5166" y="8157"/>
                </a:cubicBezTo>
                <a:lnTo>
                  <a:pt x="4551" y="8159"/>
                </a:lnTo>
                <a:lnTo>
                  <a:pt x="4544" y="8159"/>
                </a:lnTo>
                <a:cubicBezTo>
                  <a:pt x="3918" y="8178"/>
                  <a:pt x="3312" y="8344"/>
                  <a:pt x="2767" y="8634"/>
                </a:cubicBezTo>
                <a:lnTo>
                  <a:pt x="2767" y="8251"/>
                </a:lnTo>
                <a:cubicBezTo>
                  <a:pt x="2767" y="8101"/>
                  <a:pt x="2645" y="7980"/>
                  <a:pt x="2494" y="7980"/>
                </a:cubicBezTo>
                <a:cubicBezTo>
                  <a:pt x="2344" y="7980"/>
                  <a:pt x="2223" y="8101"/>
                  <a:pt x="2223" y="8251"/>
                </a:cubicBezTo>
                <a:lnTo>
                  <a:pt x="2223" y="8982"/>
                </a:lnTo>
                <a:cubicBezTo>
                  <a:pt x="2135" y="9050"/>
                  <a:pt x="2049" y="9118"/>
                  <a:pt x="1967" y="9193"/>
                </a:cubicBezTo>
                <a:cubicBezTo>
                  <a:pt x="1255" y="9832"/>
                  <a:pt x="793" y="10705"/>
                  <a:pt x="664" y="11652"/>
                </a:cubicBezTo>
                <a:lnTo>
                  <a:pt x="247" y="14696"/>
                </a:lnTo>
                <a:cubicBezTo>
                  <a:pt x="1" y="16487"/>
                  <a:pt x="1194" y="18172"/>
                  <a:pt x="2963" y="18531"/>
                </a:cubicBezTo>
                <a:cubicBezTo>
                  <a:pt x="2982" y="18535"/>
                  <a:pt x="3000" y="18537"/>
                  <a:pt x="3018" y="18537"/>
                </a:cubicBezTo>
                <a:cubicBezTo>
                  <a:pt x="3145" y="18537"/>
                  <a:pt x="3258" y="18448"/>
                  <a:pt x="3284" y="18319"/>
                </a:cubicBezTo>
                <a:cubicBezTo>
                  <a:pt x="3315" y="18171"/>
                  <a:pt x="3219" y="18028"/>
                  <a:pt x="3072" y="17998"/>
                </a:cubicBezTo>
                <a:cubicBezTo>
                  <a:pt x="1584" y="17696"/>
                  <a:pt x="579" y="16278"/>
                  <a:pt x="787" y="14769"/>
                </a:cubicBezTo>
                <a:lnTo>
                  <a:pt x="1202" y="11726"/>
                </a:lnTo>
                <a:cubicBezTo>
                  <a:pt x="1436" y="10028"/>
                  <a:pt x="2844" y="8758"/>
                  <a:pt x="4556" y="8703"/>
                </a:cubicBezTo>
                <a:lnTo>
                  <a:pt x="5166" y="8700"/>
                </a:lnTo>
                <a:cubicBezTo>
                  <a:pt x="7508" y="8700"/>
                  <a:pt x="9411" y="10604"/>
                  <a:pt x="9411" y="12946"/>
                </a:cubicBezTo>
                <a:cubicBezTo>
                  <a:pt x="9411" y="13342"/>
                  <a:pt x="9254" y="13718"/>
                  <a:pt x="8981" y="13993"/>
                </a:cubicBezTo>
                <a:lnTo>
                  <a:pt x="8547" y="11545"/>
                </a:lnTo>
                <a:cubicBezTo>
                  <a:pt x="8523" y="11413"/>
                  <a:pt x="8409" y="11320"/>
                  <a:pt x="8280" y="11320"/>
                </a:cubicBezTo>
                <a:cubicBezTo>
                  <a:pt x="8264" y="11320"/>
                  <a:pt x="8247" y="11322"/>
                  <a:pt x="8231" y="11325"/>
                </a:cubicBezTo>
                <a:cubicBezTo>
                  <a:pt x="8083" y="11351"/>
                  <a:pt x="7985" y="11492"/>
                  <a:pt x="8012" y="11640"/>
                </a:cubicBezTo>
                <a:lnTo>
                  <a:pt x="8522" y="14522"/>
                </a:lnTo>
                <a:lnTo>
                  <a:pt x="8554" y="14769"/>
                </a:lnTo>
                <a:cubicBezTo>
                  <a:pt x="8670" y="15598"/>
                  <a:pt x="8419" y="16435"/>
                  <a:pt x="7868" y="17064"/>
                </a:cubicBezTo>
                <a:cubicBezTo>
                  <a:pt x="7318" y="17695"/>
                  <a:pt x="6525" y="18055"/>
                  <a:pt x="5689" y="18055"/>
                </a:cubicBezTo>
                <a:lnTo>
                  <a:pt x="4258" y="18055"/>
                </a:lnTo>
                <a:cubicBezTo>
                  <a:pt x="4107" y="18055"/>
                  <a:pt x="3985" y="18178"/>
                  <a:pt x="3985" y="18328"/>
                </a:cubicBezTo>
                <a:cubicBezTo>
                  <a:pt x="3985" y="18478"/>
                  <a:pt x="4107" y="18600"/>
                  <a:pt x="4258" y="18600"/>
                </a:cubicBezTo>
                <a:lnTo>
                  <a:pt x="5689" y="18600"/>
                </a:lnTo>
                <a:cubicBezTo>
                  <a:pt x="6681" y="18600"/>
                  <a:pt x="7626" y="18171"/>
                  <a:pt x="8280" y="17422"/>
                </a:cubicBezTo>
                <a:cubicBezTo>
                  <a:pt x="8932" y="16674"/>
                  <a:pt x="9229" y="15681"/>
                  <a:pt x="9094" y="14696"/>
                </a:cubicBezTo>
                <a:lnTo>
                  <a:pt x="9083" y="14617"/>
                </a:lnTo>
                <a:cubicBezTo>
                  <a:pt x="9384" y="14407"/>
                  <a:pt x="9618" y="14121"/>
                  <a:pt x="9771" y="13795"/>
                </a:cubicBezTo>
                <a:cubicBezTo>
                  <a:pt x="10365" y="14467"/>
                  <a:pt x="11203" y="14883"/>
                  <a:pt x="12107" y="14944"/>
                </a:cubicBezTo>
                <a:cubicBezTo>
                  <a:pt x="12185" y="14949"/>
                  <a:pt x="12265" y="14951"/>
                  <a:pt x="12342" y="14951"/>
                </a:cubicBezTo>
                <a:cubicBezTo>
                  <a:pt x="13251" y="14951"/>
                  <a:pt x="14125" y="14592"/>
                  <a:pt x="14771" y="13945"/>
                </a:cubicBezTo>
                <a:lnTo>
                  <a:pt x="16212" y="12505"/>
                </a:lnTo>
                <a:cubicBezTo>
                  <a:pt x="16913" y="11803"/>
                  <a:pt x="17279" y="10832"/>
                  <a:pt x="17211" y="9840"/>
                </a:cubicBezTo>
                <a:cubicBezTo>
                  <a:pt x="17143" y="8850"/>
                  <a:pt x="16651" y="7937"/>
                  <a:pt x="15859" y="7336"/>
                </a:cubicBezTo>
                <a:lnTo>
                  <a:pt x="14140" y="6032"/>
                </a:lnTo>
                <a:cubicBezTo>
                  <a:pt x="14091" y="5994"/>
                  <a:pt x="14033" y="5976"/>
                  <a:pt x="13975" y="5976"/>
                </a:cubicBezTo>
                <a:cubicBezTo>
                  <a:pt x="13893" y="5976"/>
                  <a:pt x="13812" y="6013"/>
                  <a:pt x="13759" y="6083"/>
                </a:cubicBezTo>
                <a:cubicBezTo>
                  <a:pt x="13669" y="6203"/>
                  <a:pt x="13691" y="6374"/>
                  <a:pt x="13810" y="6465"/>
                </a:cubicBezTo>
                <a:lnTo>
                  <a:pt x="15530" y="7769"/>
                </a:lnTo>
                <a:cubicBezTo>
                  <a:pt x="16196" y="8275"/>
                  <a:pt x="16610" y="9043"/>
                  <a:pt x="16667" y="9877"/>
                </a:cubicBezTo>
                <a:cubicBezTo>
                  <a:pt x="16725" y="10712"/>
                  <a:pt x="16418" y="11529"/>
                  <a:pt x="15827" y="12120"/>
                </a:cubicBezTo>
                <a:lnTo>
                  <a:pt x="14388" y="13560"/>
                </a:lnTo>
                <a:cubicBezTo>
                  <a:pt x="13843" y="14105"/>
                  <a:pt x="13107" y="14407"/>
                  <a:pt x="12344" y="14407"/>
                </a:cubicBezTo>
                <a:cubicBezTo>
                  <a:pt x="12278" y="14407"/>
                  <a:pt x="12211" y="14405"/>
                  <a:pt x="12144" y="14400"/>
                </a:cubicBezTo>
                <a:cubicBezTo>
                  <a:pt x="11309" y="14344"/>
                  <a:pt x="10543" y="13929"/>
                  <a:pt x="10036" y="13264"/>
                </a:cubicBezTo>
                <a:lnTo>
                  <a:pt x="9950" y="13151"/>
                </a:lnTo>
                <a:cubicBezTo>
                  <a:pt x="9949" y="13149"/>
                  <a:pt x="9946" y="13147"/>
                  <a:pt x="9944" y="13145"/>
                </a:cubicBezTo>
                <a:cubicBezTo>
                  <a:pt x="9953" y="13078"/>
                  <a:pt x="9956" y="13012"/>
                  <a:pt x="9956" y="12944"/>
                </a:cubicBezTo>
                <a:cubicBezTo>
                  <a:pt x="9956" y="11197"/>
                  <a:pt x="9014" y="9666"/>
                  <a:pt x="7612" y="8829"/>
                </a:cubicBezTo>
                <a:lnTo>
                  <a:pt x="7612" y="7217"/>
                </a:lnTo>
                <a:cubicBezTo>
                  <a:pt x="7616" y="7213"/>
                  <a:pt x="7618" y="7210"/>
                  <a:pt x="7620" y="7206"/>
                </a:cubicBezTo>
                <a:cubicBezTo>
                  <a:pt x="7772" y="6981"/>
                  <a:pt x="7948" y="6770"/>
                  <a:pt x="8141" y="6576"/>
                </a:cubicBezTo>
                <a:lnTo>
                  <a:pt x="8573" y="6146"/>
                </a:lnTo>
                <a:cubicBezTo>
                  <a:pt x="9240" y="5521"/>
                  <a:pt x="10101" y="5200"/>
                  <a:pt x="10969" y="5200"/>
                </a:cubicBezTo>
                <a:cubicBezTo>
                  <a:pt x="11610" y="5200"/>
                  <a:pt x="12255" y="5375"/>
                  <a:pt x="12827" y="5734"/>
                </a:cubicBezTo>
                <a:cubicBezTo>
                  <a:pt x="12871" y="5762"/>
                  <a:pt x="12921" y="5776"/>
                  <a:pt x="12971" y="5776"/>
                </a:cubicBezTo>
                <a:cubicBezTo>
                  <a:pt x="13061" y="5776"/>
                  <a:pt x="13150" y="5731"/>
                  <a:pt x="13202" y="5648"/>
                </a:cubicBezTo>
                <a:cubicBezTo>
                  <a:pt x="13282" y="5521"/>
                  <a:pt x="13242" y="5353"/>
                  <a:pt x="13116" y="5273"/>
                </a:cubicBezTo>
                <a:cubicBezTo>
                  <a:pt x="12455" y="4858"/>
                  <a:pt x="11709" y="4655"/>
                  <a:pt x="10968" y="4655"/>
                </a:cubicBezTo>
                <a:cubicBezTo>
                  <a:pt x="10785" y="4655"/>
                  <a:pt x="10603" y="4668"/>
                  <a:pt x="10422" y="4692"/>
                </a:cubicBezTo>
                <a:lnTo>
                  <a:pt x="8794" y="3065"/>
                </a:lnTo>
                <a:cubicBezTo>
                  <a:pt x="8654" y="2925"/>
                  <a:pt x="8466" y="2851"/>
                  <a:pt x="8275" y="2851"/>
                </a:cubicBezTo>
                <a:cubicBezTo>
                  <a:pt x="8172" y="2851"/>
                  <a:pt x="8069" y="2873"/>
                  <a:pt x="7973" y="2917"/>
                </a:cubicBezTo>
                <a:cubicBezTo>
                  <a:pt x="7628" y="3073"/>
                  <a:pt x="7133" y="3353"/>
                  <a:pt x="6571" y="3839"/>
                </a:cubicBezTo>
                <a:cubicBezTo>
                  <a:pt x="6013" y="3226"/>
                  <a:pt x="5652" y="2399"/>
                  <a:pt x="5509" y="2030"/>
                </a:cubicBezTo>
                <a:cubicBezTo>
                  <a:pt x="5763" y="1820"/>
                  <a:pt x="5927" y="1501"/>
                  <a:pt x="5927" y="1146"/>
                </a:cubicBezTo>
                <a:cubicBezTo>
                  <a:pt x="5927" y="515"/>
                  <a:pt x="5412" y="1"/>
                  <a:pt x="4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 name="Google Shape;220;p37"/>
          <p:cNvGrpSpPr/>
          <p:nvPr/>
        </p:nvGrpSpPr>
        <p:grpSpPr>
          <a:xfrm>
            <a:off x="1655688" y="1790993"/>
            <a:ext cx="465000" cy="420075"/>
            <a:chOff x="3953088" y="1372700"/>
            <a:chExt cx="465000" cy="420075"/>
          </a:xfrm>
        </p:grpSpPr>
        <p:sp>
          <p:nvSpPr>
            <p:cNvPr id="221" name="Google Shape;221;p37"/>
            <p:cNvSpPr/>
            <p:nvPr/>
          </p:nvSpPr>
          <p:spPr>
            <a:xfrm>
              <a:off x="3953088" y="1615975"/>
              <a:ext cx="465000" cy="176800"/>
            </a:xfrm>
            <a:custGeom>
              <a:avLst/>
              <a:gdLst/>
              <a:ahLst/>
              <a:cxnLst/>
              <a:rect l="l" t="t" r="r" b="b"/>
              <a:pathLst>
                <a:path w="18600" h="7072" extrusionOk="0">
                  <a:moveTo>
                    <a:pt x="545" y="2946"/>
                  </a:moveTo>
                  <a:cubicBezTo>
                    <a:pt x="1677" y="3072"/>
                    <a:pt x="2578" y="3972"/>
                    <a:pt x="2704" y="5104"/>
                  </a:cubicBezTo>
                  <a:lnTo>
                    <a:pt x="686" y="5104"/>
                  </a:lnTo>
                  <a:cubicBezTo>
                    <a:pt x="608" y="5104"/>
                    <a:pt x="545" y="5041"/>
                    <a:pt x="545" y="4964"/>
                  </a:cubicBezTo>
                  <a:lnTo>
                    <a:pt x="545" y="2946"/>
                  </a:lnTo>
                  <a:close/>
                  <a:moveTo>
                    <a:pt x="18054" y="2943"/>
                  </a:moveTo>
                  <a:lnTo>
                    <a:pt x="18054" y="4964"/>
                  </a:lnTo>
                  <a:cubicBezTo>
                    <a:pt x="18054" y="5041"/>
                    <a:pt x="17992" y="5104"/>
                    <a:pt x="17914" y="5104"/>
                  </a:cubicBezTo>
                  <a:lnTo>
                    <a:pt x="15873" y="5104"/>
                  </a:lnTo>
                  <a:cubicBezTo>
                    <a:pt x="15999" y="3965"/>
                    <a:pt x="16912" y="3059"/>
                    <a:pt x="18054" y="2943"/>
                  </a:cubicBezTo>
                  <a:close/>
                  <a:moveTo>
                    <a:pt x="17593" y="5650"/>
                  </a:moveTo>
                  <a:lnTo>
                    <a:pt x="17593" y="6447"/>
                  </a:lnTo>
                  <a:cubicBezTo>
                    <a:pt x="17593" y="6491"/>
                    <a:pt x="17557" y="6527"/>
                    <a:pt x="17513" y="6527"/>
                  </a:cubicBezTo>
                  <a:lnTo>
                    <a:pt x="1087" y="6527"/>
                  </a:lnTo>
                  <a:cubicBezTo>
                    <a:pt x="1042" y="6527"/>
                    <a:pt x="1007" y="6491"/>
                    <a:pt x="1007" y="6447"/>
                  </a:cubicBezTo>
                  <a:lnTo>
                    <a:pt x="1007" y="5650"/>
                  </a:lnTo>
                  <a:close/>
                  <a:moveTo>
                    <a:pt x="18327" y="0"/>
                  </a:moveTo>
                  <a:cubicBezTo>
                    <a:pt x="18177" y="0"/>
                    <a:pt x="18054" y="122"/>
                    <a:pt x="18054" y="273"/>
                  </a:cubicBezTo>
                  <a:lnTo>
                    <a:pt x="18054" y="2397"/>
                  </a:lnTo>
                  <a:cubicBezTo>
                    <a:pt x="16612" y="2516"/>
                    <a:pt x="15456" y="3664"/>
                    <a:pt x="15324" y="5104"/>
                  </a:cubicBezTo>
                  <a:lnTo>
                    <a:pt x="3252" y="5104"/>
                  </a:lnTo>
                  <a:cubicBezTo>
                    <a:pt x="3122" y="3672"/>
                    <a:pt x="1978" y="2529"/>
                    <a:pt x="545" y="2398"/>
                  </a:cubicBezTo>
                  <a:lnTo>
                    <a:pt x="545" y="1871"/>
                  </a:lnTo>
                  <a:cubicBezTo>
                    <a:pt x="545" y="1721"/>
                    <a:pt x="424" y="1599"/>
                    <a:pt x="274" y="1599"/>
                  </a:cubicBezTo>
                  <a:cubicBezTo>
                    <a:pt x="122" y="1599"/>
                    <a:pt x="1" y="1721"/>
                    <a:pt x="1" y="1871"/>
                  </a:cubicBezTo>
                  <a:lnTo>
                    <a:pt x="1" y="4964"/>
                  </a:lnTo>
                  <a:cubicBezTo>
                    <a:pt x="1" y="5264"/>
                    <a:pt x="194" y="5518"/>
                    <a:pt x="462" y="5611"/>
                  </a:cubicBezTo>
                  <a:lnTo>
                    <a:pt x="462" y="6447"/>
                  </a:lnTo>
                  <a:cubicBezTo>
                    <a:pt x="462" y="6791"/>
                    <a:pt x="742" y="7072"/>
                    <a:pt x="1087" y="7072"/>
                  </a:cubicBezTo>
                  <a:lnTo>
                    <a:pt x="17513" y="7072"/>
                  </a:lnTo>
                  <a:cubicBezTo>
                    <a:pt x="17858" y="7072"/>
                    <a:pt x="18138" y="6791"/>
                    <a:pt x="18138" y="6447"/>
                  </a:cubicBezTo>
                  <a:lnTo>
                    <a:pt x="18138" y="5611"/>
                  </a:lnTo>
                  <a:cubicBezTo>
                    <a:pt x="18406" y="5518"/>
                    <a:pt x="18599" y="5264"/>
                    <a:pt x="18599" y="4964"/>
                  </a:cubicBezTo>
                  <a:lnTo>
                    <a:pt x="18599" y="273"/>
                  </a:lnTo>
                  <a:cubicBezTo>
                    <a:pt x="18599" y="122"/>
                    <a:pt x="18477" y="0"/>
                    <a:pt x="18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7"/>
            <p:cNvSpPr/>
            <p:nvPr/>
          </p:nvSpPr>
          <p:spPr>
            <a:xfrm>
              <a:off x="3953088" y="1372700"/>
              <a:ext cx="465000" cy="272275"/>
            </a:xfrm>
            <a:custGeom>
              <a:avLst/>
              <a:gdLst/>
              <a:ahLst/>
              <a:cxnLst/>
              <a:rect l="l" t="t" r="r" b="b"/>
              <a:pathLst>
                <a:path w="18600" h="10891" extrusionOk="0">
                  <a:moveTo>
                    <a:pt x="11601" y="546"/>
                  </a:moveTo>
                  <a:cubicBezTo>
                    <a:pt x="11578" y="896"/>
                    <a:pt x="11285" y="1174"/>
                    <a:pt x="10930" y="1174"/>
                  </a:cubicBezTo>
                  <a:lnTo>
                    <a:pt x="7671" y="1174"/>
                  </a:lnTo>
                  <a:cubicBezTo>
                    <a:pt x="7316" y="1174"/>
                    <a:pt x="7023" y="896"/>
                    <a:pt x="7000" y="546"/>
                  </a:cubicBezTo>
                  <a:close/>
                  <a:moveTo>
                    <a:pt x="10565" y="1719"/>
                  </a:moveTo>
                  <a:lnTo>
                    <a:pt x="10565" y="3376"/>
                  </a:lnTo>
                  <a:lnTo>
                    <a:pt x="8035" y="3376"/>
                  </a:lnTo>
                  <a:lnTo>
                    <a:pt x="8035" y="1719"/>
                  </a:lnTo>
                  <a:close/>
                  <a:moveTo>
                    <a:pt x="2704" y="3922"/>
                  </a:moveTo>
                  <a:cubicBezTo>
                    <a:pt x="2578" y="5053"/>
                    <a:pt x="1677" y="5953"/>
                    <a:pt x="545" y="6080"/>
                  </a:cubicBezTo>
                  <a:lnTo>
                    <a:pt x="545" y="4062"/>
                  </a:lnTo>
                  <a:cubicBezTo>
                    <a:pt x="545" y="3984"/>
                    <a:pt x="608" y="3922"/>
                    <a:pt x="686" y="3922"/>
                  </a:cubicBezTo>
                  <a:close/>
                  <a:moveTo>
                    <a:pt x="17914" y="3922"/>
                  </a:moveTo>
                  <a:cubicBezTo>
                    <a:pt x="17992" y="3922"/>
                    <a:pt x="18054" y="3984"/>
                    <a:pt x="18054" y="4062"/>
                  </a:cubicBezTo>
                  <a:lnTo>
                    <a:pt x="18054" y="6082"/>
                  </a:lnTo>
                  <a:cubicBezTo>
                    <a:pt x="16912" y="5967"/>
                    <a:pt x="15999" y="5060"/>
                    <a:pt x="15873" y="3922"/>
                  </a:cubicBezTo>
                  <a:close/>
                  <a:moveTo>
                    <a:pt x="6211" y="3548"/>
                  </a:moveTo>
                  <a:lnTo>
                    <a:pt x="6211" y="8562"/>
                  </a:lnTo>
                  <a:lnTo>
                    <a:pt x="5855" y="8562"/>
                  </a:lnTo>
                  <a:lnTo>
                    <a:pt x="5855" y="7941"/>
                  </a:lnTo>
                  <a:cubicBezTo>
                    <a:pt x="5855" y="7789"/>
                    <a:pt x="5733" y="7668"/>
                    <a:pt x="5582" y="7668"/>
                  </a:cubicBezTo>
                  <a:cubicBezTo>
                    <a:pt x="5432" y="7668"/>
                    <a:pt x="5310" y="7789"/>
                    <a:pt x="5310" y="7941"/>
                  </a:cubicBezTo>
                  <a:lnTo>
                    <a:pt x="5310" y="8562"/>
                  </a:lnTo>
                  <a:lnTo>
                    <a:pt x="4965" y="8562"/>
                  </a:lnTo>
                  <a:lnTo>
                    <a:pt x="4965" y="3548"/>
                  </a:lnTo>
                  <a:close/>
                  <a:moveTo>
                    <a:pt x="6704" y="9108"/>
                  </a:moveTo>
                  <a:cubicBezTo>
                    <a:pt x="6719" y="9108"/>
                    <a:pt x="6730" y="9119"/>
                    <a:pt x="6730" y="9133"/>
                  </a:cubicBezTo>
                  <a:lnTo>
                    <a:pt x="6730" y="10319"/>
                  </a:lnTo>
                  <a:cubicBezTo>
                    <a:pt x="6730" y="10334"/>
                    <a:pt x="6719" y="10345"/>
                    <a:pt x="6704" y="10345"/>
                  </a:cubicBezTo>
                  <a:lnTo>
                    <a:pt x="4460" y="10345"/>
                  </a:lnTo>
                  <a:cubicBezTo>
                    <a:pt x="4445" y="10345"/>
                    <a:pt x="4433" y="10334"/>
                    <a:pt x="4433" y="10319"/>
                  </a:cubicBezTo>
                  <a:lnTo>
                    <a:pt x="4433" y="9133"/>
                  </a:lnTo>
                  <a:cubicBezTo>
                    <a:pt x="4433" y="9119"/>
                    <a:pt x="4445" y="9108"/>
                    <a:pt x="4460" y="9108"/>
                  </a:cubicBezTo>
                  <a:close/>
                  <a:moveTo>
                    <a:pt x="14141" y="9108"/>
                  </a:moveTo>
                  <a:cubicBezTo>
                    <a:pt x="14156" y="9108"/>
                    <a:pt x="14167" y="9119"/>
                    <a:pt x="14167" y="9133"/>
                  </a:cubicBezTo>
                  <a:lnTo>
                    <a:pt x="14167" y="10319"/>
                  </a:lnTo>
                  <a:cubicBezTo>
                    <a:pt x="14167" y="10334"/>
                    <a:pt x="14156" y="10345"/>
                    <a:pt x="14141" y="10345"/>
                  </a:cubicBezTo>
                  <a:lnTo>
                    <a:pt x="11897" y="10345"/>
                  </a:lnTo>
                  <a:cubicBezTo>
                    <a:pt x="11882" y="10345"/>
                    <a:pt x="11870" y="10334"/>
                    <a:pt x="11870" y="10319"/>
                  </a:cubicBezTo>
                  <a:lnTo>
                    <a:pt x="11870" y="9133"/>
                  </a:lnTo>
                  <a:cubicBezTo>
                    <a:pt x="11870" y="9119"/>
                    <a:pt x="11882" y="9108"/>
                    <a:pt x="11897" y="9108"/>
                  </a:cubicBezTo>
                  <a:close/>
                  <a:moveTo>
                    <a:pt x="6952" y="1"/>
                  </a:moveTo>
                  <a:cubicBezTo>
                    <a:pt x="6676" y="1"/>
                    <a:pt x="6452" y="225"/>
                    <a:pt x="6452" y="500"/>
                  </a:cubicBezTo>
                  <a:cubicBezTo>
                    <a:pt x="6452" y="1110"/>
                    <a:pt x="6904" y="1618"/>
                    <a:pt x="7490" y="1705"/>
                  </a:cubicBezTo>
                  <a:lnTo>
                    <a:pt x="7490" y="3376"/>
                  </a:lnTo>
                  <a:lnTo>
                    <a:pt x="6745" y="3376"/>
                  </a:lnTo>
                  <a:cubicBezTo>
                    <a:pt x="6697" y="3163"/>
                    <a:pt x="6508" y="3003"/>
                    <a:pt x="6280" y="3003"/>
                  </a:cubicBezTo>
                  <a:lnTo>
                    <a:pt x="4898" y="3003"/>
                  </a:lnTo>
                  <a:cubicBezTo>
                    <a:pt x="4670" y="3003"/>
                    <a:pt x="4480" y="3163"/>
                    <a:pt x="4433" y="3376"/>
                  </a:cubicBezTo>
                  <a:lnTo>
                    <a:pt x="686" y="3376"/>
                  </a:lnTo>
                  <a:cubicBezTo>
                    <a:pt x="308" y="3376"/>
                    <a:pt x="1" y="3683"/>
                    <a:pt x="1" y="4062"/>
                  </a:cubicBezTo>
                  <a:lnTo>
                    <a:pt x="1" y="10361"/>
                  </a:lnTo>
                  <a:cubicBezTo>
                    <a:pt x="1" y="10511"/>
                    <a:pt x="122" y="10633"/>
                    <a:pt x="274" y="10633"/>
                  </a:cubicBezTo>
                  <a:cubicBezTo>
                    <a:pt x="424" y="10633"/>
                    <a:pt x="545" y="10511"/>
                    <a:pt x="545" y="10361"/>
                  </a:cubicBezTo>
                  <a:lnTo>
                    <a:pt x="545" y="6627"/>
                  </a:lnTo>
                  <a:cubicBezTo>
                    <a:pt x="1978" y="6497"/>
                    <a:pt x="3122" y="5353"/>
                    <a:pt x="3252" y="3922"/>
                  </a:cubicBezTo>
                  <a:lnTo>
                    <a:pt x="4421" y="3922"/>
                  </a:lnTo>
                  <a:lnTo>
                    <a:pt x="4421" y="8564"/>
                  </a:lnTo>
                  <a:cubicBezTo>
                    <a:pt x="4124" y="8584"/>
                    <a:pt x="3888" y="8832"/>
                    <a:pt x="3888" y="9133"/>
                  </a:cubicBezTo>
                  <a:lnTo>
                    <a:pt x="3888" y="10319"/>
                  </a:lnTo>
                  <a:cubicBezTo>
                    <a:pt x="3888" y="10634"/>
                    <a:pt x="4145" y="10891"/>
                    <a:pt x="4460" y="10891"/>
                  </a:cubicBezTo>
                  <a:lnTo>
                    <a:pt x="6704" y="10891"/>
                  </a:lnTo>
                  <a:cubicBezTo>
                    <a:pt x="7019" y="10891"/>
                    <a:pt x="7275" y="10634"/>
                    <a:pt x="7275" y="10319"/>
                  </a:cubicBezTo>
                  <a:lnTo>
                    <a:pt x="7275" y="9133"/>
                  </a:lnTo>
                  <a:cubicBezTo>
                    <a:pt x="7275" y="8836"/>
                    <a:pt x="7047" y="8591"/>
                    <a:pt x="6756" y="8565"/>
                  </a:cubicBezTo>
                  <a:lnTo>
                    <a:pt x="6756" y="3922"/>
                  </a:lnTo>
                  <a:lnTo>
                    <a:pt x="11857" y="3922"/>
                  </a:lnTo>
                  <a:lnTo>
                    <a:pt x="11857" y="8564"/>
                  </a:lnTo>
                  <a:cubicBezTo>
                    <a:pt x="11561" y="8584"/>
                    <a:pt x="11325" y="8832"/>
                    <a:pt x="11325" y="9133"/>
                  </a:cubicBezTo>
                  <a:lnTo>
                    <a:pt x="11325" y="10319"/>
                  </a:lnTo>
                  <a:cubicBezTo>
                    <a:pt x="11325" y="10634"/>
                    <a:pt x="11582" y="10891"/>
                    <a:pt x="11897" y="10891"/>
                  </a:cubicBezTo>
                  <a:lnTo>
                    <a:pt x="14141" y="10891"/>
                  </a:lnTo>
                  <a:cubicBezTo>
                    <a:pt x="14456" y="10891"/>
                    <a:pt x="14712" y="10634"/>
                    <a:pt x="14712" y="10319"/>
                  </a:cubicBezTo>
                  <a:lnTo>
                    <a:pt x="14712" y="9133"/>
                  </a:lnTo>
                  <a:cubicBezTo>
                    <a:pt x="14712" y="8836"/>
                    <a:pt x="14484" y="8591"/>
                    <a:pt x="14194" y="8565"/>
                  </a:cubicBezTo>
                  <a:lnTo>
                    <a:pt x="14194" y="6117"/>
                  </a:lnTo>
                  <a:cubicBezTo>
                    <a:pt x="14194" y="5967"/>
                    <a:pt x="14071" y="5844"/>
                    <a:pt x="13921" y="5844"/>
                  </a:cubicBezTo>
                  <a:cubicBezTo>
                    <a:pt x="13771" y="5844"/>
                    <a:pt x="13649" y="5967"/>
                    <a:pt x="13649" y="6117"/>
                  </a:cubicBezTo>
                  <a:lnTo>
                    <a:pt x="13649" y="8562"/>
                  </a:lnTo>
                  <a:lnTo>
                    <a:pt x="13291" y="8562"/>
                  </a:lnTo>
                  <a:lnTo>
                    <a:pt x="13291" y="7939"/>
                  </a:lnTo>
                  <a:cubicBezTo>
                    <a:pt x="13291" y="7789"/>
                    <a:pt x="13170" y="7668"/>
                    <a:pt x="13018" y="7668"/>
                  </a:cubicBezTo>
                  <a:cubicBezTo>
                    <a:pt x="12868" y="7668"/>
                    <a:pt x="12746" y="7789"/>
                    <a:pt x="12746" y="7939"/>
                  </a:cubicBezTo>
                  <a:lnTo>
                    <a:pt x="12746" y="8562"/>
                  </a:lnTo>
                  <a:lnTo>
                    <a:pt x="12402" y="8562"/>
                  </a:lnTo>
                  <a:lnTo>
                    <a:pt x="12402" y="3548"/>
                  </a:lnTo>
                  <a:lnTo>
                    <a:pt x="13648" y="3548"/>
                  </a:lnTo>
                  <a:lnTo>
                    <a:pt x="13648" y="4876"/>
                  </a:lnTo>
                  <a:cubicBezTo>
                    <a:pt x="13648" y="5026"/>
                    <a:pt x="13771" y="5148"/>
                    <a:pt x="13921" y="5148"/>
                  </a:cubicBezTo>
                  <a:cubicBezTo>
                    <a:pt x="14071" y="5148"/>
                    <a:pt x="14193" y="5026"/>
                    <a:pt x="14193" y="4876"/>
                  </a:cubicBezTo>
                  <a:lnTo>
                    <a:pt x="14193" y="3920"/>
                  </a:lnTo>
                  <a:lnTo>
                    <a:pt x="15324" y="3920"/>
                  </a:lnTo>
                  <a:cubicBezTo>
                    <a:pt x="15456" y="5362"/>
                    <a:pt x="16612" y="6509"/>
                    <a:pt x="18054" y="6628"/>
                  </a:cubicBezTo>
                  <a:lnTo>
                    <a:pt x="18054" y="8762"/>
                  </a:lnTo>
                  <a:cubicBezTo>
                    <a:pt x="18054" y="8912"/>
                    <a:pt x="18177" y="9035"/>
                    <a:pt x="18327" y="9035"/>
                  </a:cubicBezTo>
                  <a:cubicBezTo>
                    <a:pt x="18477" y="9035"/>
                    <a:pt x="18599" y="8912"/>
                    <a:pt x="18599" y="8762"/>
                  </a:cubicBezTo>
                  <a:lnTo>
                    <a:pt x="18599" y="4062"/>
                  </a:lnTo>
                  <a:cubicBezTo>
                    <a:pt x="18599" y="3683"/>
                    <a:pt x="18292" y="3376"/>
                    <a:pt x="17914" y="3376"/>
                  </a:cubicBezTo>
                  <a:lnTo>
                    <a:pt x="14182" y="3376"/>
                  </a:lnTo>
                  <a:cubicBezTo>
                    <a:pt x="14134" y="3163"/>
                    <a:pt x="13943" y="3003"/>
                    <a:pt x="13716" y="3003"/>
                  </a:cubicBezTo>
                  <a:lnTo>
                    <a:pt x="12334" y="3003"/>
                  </a:lnTo>
                  <a:cubicBezTo>
                    <a:pt x="12107" y="3003"/>
                    <a:pt x="11916" y="3163"/>
                    <a:pt x="11870" y="3376"/>
                  </a:cubicBezTo>
                  <a:lnTo>
                    <a:pt x="11110" y="3376"/>
                  </a:lnTo>
                  <a:lnTo>
                    <a:pt x="11110" y="1705"/>
                  </a:lnTo>
                  <a:cubicBezTo>
                    <a:pt x="11696" y="1618"/>
                    <a:pt x="12148" y="1110"/>
                    <a:pt x="12148" y="500"/>
                  </a:cubicBezTo>
                  <a:cubicBezTo>
                    <a:pt x="12148" y="225"/>
                    <a:pt x="11924" y="1"/>
                    <a:pt x="11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2"/>
        <p:cNvGrpSpPr/>
        <p:nvPr/>
      </p:nvGrpSpPr>
      <p:grpSpPr>
        <a:xfrm>
          <a:off x="0" y="0"/>
          <a:ext cx="0" cy="0"/>
          <a:chOff x="0" y="0"/>
          <a:chExt cx="0" cy="0"/>
        </a:xfrm>
      </p:grpSpPr>
      <p:pic>
        <p:nvPicPr>
          <p:cNvPr id="163" name="Google Shape;163;p34"/>
          <p:cNvPicPr preferRelativeResize="0"/>
          <p:nvPr/>
        </p:nvPicPr>
        <p:blipFill rotWithShape="1">
          <a:blip r:embed="rId3">
            <a:alphaModFix amt="43000"/>
          </a:blip>
          <a:srcRect r="38763" b="31661"/>
          <a:stretch/>
        </p:blipFill>
        <p:spPr>
          <a:xfrm flipH="1">
            <a:off x="-1" y="3948175"/>
            <a:ext cx="1088076" cy="1195324"/>
          </a:xfrm>
          <a:prstGeom prst="rect">
            <a:avLst/>
          </a:prstGeom>
          <a:noFill/>
          <a:ln>
            <a:noFill/>
          </a:ln>
        </p:spPr>
      </p:pic>
      <p:pic>
        <p:nvPicPr>
          <p:cNvPr id="164" name="Google Shape;164;p34"/>
          <p:cNvPicPr preferRelativeResize="0"/>
          <p:nvPr/>
        </p:nvPicPr>
        <p:blipFill rotWithShape="1">
          <a:blip r:embed="rId4">
            <a:alphaModFix amt="41000"/>
          </a:blip>
          <a:srcRect l="6076" t="24098"/>
          <a:stretch/>
        </p:blipFill>
        <p:spPr>
          <a:xfrm rot="5399979">
            <a:off x="7452701" y="511131"/>
            <a:ext cx="2240223" cy="1217962"/>
          </a:xfrm>
          <a:prstGeom prst="rect">
            <a:avLst/>
          </a:prstGeom>
          <a:noFill/>
          <a:ln>
            <a:noFill/>
          </a:ln>
        </p:spPr>
      </p:pic>
      <p:sp>
        <p:nvSpPr>
          <p:cNvPr id="165" name="Google Shape;165;p34"/>
          <p:cNvSpPr txBox="1">
            <a:spLocks noGrp="1"/>
          </p:cNvSpPr>
          <p:nvPr>
            <p:ph type="title"/>
          </p:nvPr>
        </p:nvSpPr>
        <p:spPr>
          <a:xfrm>
            <a:off x="716650"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Contents of this </a:t>
            </a:r>
            <a:r>
              <a:rPr lang="en" dirty="0">
                <a:solidFill>
                  <a:schemeClr val="dk2"/>
                </a:solidFill>
              </a:rPr>
              <a:t>template</a:t>
            </a:r>
            <a:endParaRPr dirty="0">
              <a:solidFill>
                <a:schemeClr val="dk2"/>
              </a:solidFill>
            </a:endParaRPr>
          </a:p>
        </p:txBody>
      </p:sp>
      <p:sp>
        <p:nvSpPr>
          <p:cNvPr id="166" name="Google Shape;166;p34"/>
          <p:cNvSpPr txBox="1"/>
          <p:nvPr/>
        </p:nvSpPr>
        <p:spPr>
          <a:xfrm>
            <a:off x="872400" y="4051409"/>
            <a:ext cx="3481500" cy="47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Raleway"/>
                <a:ea typeface="Raleway"/>
                <a:cs typeface="Raleway"/>
                <a:sym typeface="Raleway"/>
              </a:rPr>
              <a:t>For more info: </a:t>
            </a:r>
            <a:endParaRPr sz="1000">
              <a:solidFill>
                <a:schemeClr val="dk1"/>
              </a:solidFill>
              <a:latin typeface="Raleway"/>
              <a:ea typeface="Raleway"/>
              <a:cs typeface="Raleway"/>
              <a:sym typeface="Raleway"/>
            </a:endParaRPr>
          </a:p>
          <a:p>
            <a:pPr marL="0" lvl="0" indent="0" algn="ctr" rtl="0">
              <a:spcBef>
                <a:spcPts val="0"/>
              </a:spcBef>
              <a:spcAft>
                <a:spcPts val="0"/>
              </a:spcAft>
              <a:buNone/>
            </a:pPr>
            <a:r>
              <a:rPr lang="en" sz="1000" b="1">
                <a:solidFill>
                  <a:schemeClr val="dk1"/>
                </a:solidFill>
                <a:uFill>
                  <a:noFill/>
                </a:uFill>
                <a:latin typeface="Playfair Display"/>
                <a:ea typeface="Playfair Display"/>
                <a:cs typeface="Playfair Display"/>
                <a:sym typeface="Playfair Display"/>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000" b="1">
                <a:solidFill>
                  <a:schemeClr val="dk1"/>
                </a:solidFill>
                <a:latin typeface="Playfair Display"/>
                <a:ea typeface="Playfair Display"/>
                <a:cs typeface="Playfair Display"/>
                <a:sym typeface="Playfair Display"/>
              </a:rPr>
              <a:t> | </a:t>
            </a:r>
            <a:r>
              <a:rPr lang="en" sz="1000" b="1">
                <a:solidFill>
                  <a:schemeClr val="dk1"/>
                </a:solidFill>
                <a:uFill>
                  <a:noFill/>
                </a:uFill>
                <a:latin typeface="Playfair Display"/>
                <a:ea typeface="Playfair Display"/>
                <a:cs typeface="Playfair Display"/>
                <a:sym typeface="Playfair Display"/>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 SCHOOL</a:t>
            </a:r>
            <a:r>
              <a:rPr lang="en" sz="1000" b="1">
                <a:solidFill>
                  <a:schemeClr val="dk1"/>
                </a:solidFill>
                <a:latin typeface="Playfair Display"/>
                <a:ea typeface="Playfair Display"/>
                <a:cs typeface="Playfair Display"/>
                <a:sym typeface="Playfair Display"/>
              </a:rPr>
              <a:t> | </a:t>
            </a:r>
            <a:r>
              <a:rPr lang="en" sz="1000" b="1">
                <a:solidFill>
                  <a:schemeClr val="dk1"/>
                </a:solidFill>
                <a:uFill>
                  <a:noFill/>
                </a:uFill>
                <a:latin typeface="Playfair Display"/>
                <a:ea typeface="Playfair Display"/>
                <a:cs typeface="Playfair Display"/>
                <a:sym typeface="Playfair Display"/>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FAQS</a:t>
            </a:r>
            <a:r>
              <a:rPr lang="en" sz="1000">
                <a:solidFill>
                  <a:schemeClr val="dk1"/>
                </a:solidFill>
                <a:latin typeface="Raleway"/>
                <a:ea typeface="Raleway"/>
                <a:cs typeface="Raleway"/>
                <a:sym typeface="Raleway"/>
              </a:rPr>
              <a:t> </a:t>
            </a:r>
            <a:endParaRPr sz="1000">
              <a:solidFill>
                <a:schemeClr val="dk1"/>
              </a:solidFill>
              <a:latin typeface="Raleway"/>
              <a:ea typeface="Raleway"/>
              <a:cs typeface="Raleway"/>
              <a:sym typeface="Raleway"/>
            </a:endParaRPr>
          </a:p>
        </p:txBody>
      </p:sp>
      <p:sp>
        <p:nvSpPr>
          <p:cNvPr id="167" name="Google Shape;167;p34"/>
          <p:cNvSpPr txBox="1"/>
          <p:nvPr/>
        </p:nvSpPr>
        <p:spPr>
          <a:xfrm>
            <a:off x="4790100" y="4051409"/>
            <a:ext cx="3481500" cy="478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Raleway"/>
                <a:ea typeface="Raleway"/>
                <a:cs typeface="Raleway"/>
                <a:sym typeface="Raleway"/>
              </a:rPr>
              <a:t>You can visit our sister projects:</a:t>
            </a:r>
            <a:endParaRPr sz="1000">
              <a:solidFill>
                <a:schemeClr val="dk1"/>
              </a:solidFill>
              <a:latin typeface="Raleway"/>
              <a:ea typeface="Raleway"/>
              <a:cs typeface="Raleway"/>
              <a:sym typeface="Raleway"/>
            </a:endParaRPr>
          </a:p>
          <a:p>
            <a:pPr marL="0" lvl="0" indent="0" algn="ctr" rtl="0">
              <a:spcBef>
                <a:spcPts val="0"/>
              </a:spcBef>
              <a:spcAft>
                <a:spcPts val="0"/>
              </a:spcAft>
              <a:buNone/>
            </a:pPr>
            <a:r>
              <a:rPr lang="en" sz="1000" b="1">
                <a:solidFill>
                  <a:schemeClr val="dk1"/>
                </a:solidFill>
                <a:uFill>
                  <a:noFill/>
                </a:uFill>
                <a:latin typeface="Playfair Display"/>
                <a:ea typeface="Playfair Display"/>
                <a:cs typeface="Playfair Display"/>
                <a:sym typeface="Playfair Display"/>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r>
              <a:rPr lang="en" sz="1000" b="1">
                <a:solidFill>
                  <a:schemeClr val="dk1"/>
                </a:solidFill>
                <a:latin typeface="Playfair Display"/>
                <a:ea typeface="Playfair Display"/>
                <a:cs typeface="Playfair Display"/>
                <a:sym typeface="Playfair Display"/>
              </a:rPr>
              <a:t> | </a:t>
            </a:r>
            <a:r>
              <a:rPr lang="en" sz="1000" b="1">
                <a:solidFill>
                  <a:schemeClr val="dk1"/>
                </a:solidFill>
                <a:uFill>
                  <a:noFill/>
                </a:uFill>
                <a:latin typeface="Playfair Display"/>
                <a:ea typeface="Playfair Display"/>
                <a:cs typeface="Playfair Display"/>
                <a:sym typeface="Playfair Display"/>
                <a:hlinkClick r:id="rId9">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000" b="1">
                <a:solidFill>
                  <a:schemeClr val="dk1"/>
                </a:solidFill>
                <a:latin typeface="Playfair Display"/>
                <a:ea typeface="Playfair Display"/>
                <a:cs typeface="Playfair Display"/>
                <a:sym typeface="Playfair Display"/>
              </a:rPr>
              <a:t> | </a:t>
            </a:r>
            <a:r>
              <a:rPr lang="en" sz="1000" b="1">
                <a:solidFill>
                  <a:schemeClr val="dk1"/>
                </a:solidFill>
                <a:uFill>
                  <a:noFill/>
                </a:uFill>
                <a:latin typeface="Playfair Display"/>
                <a:ea typeface="Playfair Display"/>
                <a:cs typeface="Playfair Display"/>
                <a:sym typeface="Playfair Display"/>
                <a:hlinkClick r:id="rId10">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STORYSET</a:t>
            </a:r>
            <a:r>
              <a:rPr lang="en" sz="1000" b="1">
                <a:solidFill>
                  <a:schemeClr val="dk1"/>
                </a:solidFill>
                <a:latin typeface="Playfair Display"/>
                <a:ea typeface="Playfair Display"/>
                <a:cs typeface="Playfair Display"/>
                <a:sym typeface="Playfair Display"/>
              </a:rPr>
              <a:t> | </a:t>
            </a:r>
            <a:r>
              <a:rPr lang="en" sz="1000" b="1">
                <a:solidFill>
                  <a:schemeClr val="dk1"/>
                </a:solidFill>
                <a:uFill>
                  <a:noFill/>
                </a:uFill>
                <a:latin typeface="Playfair Display"/>
                <a:ea typeface="Playfair Display"/>
                <a:cs typeface="Playfair Display"/>
                <a:sym typeface="Playfair Display"/>
                <a:hlinkClick r:id="rId11">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WEPIK</a:t>
            </a:r>
            <a:r>
              <a:rPr lang="en" sz="1000" b="1">
                <a:solidFill>
                  <a:schemeClr val="dk1"/>
                </a:solidFill>
                <a:latin typeface="Playfair Display"/>
                <a:ea typeface="Playfair Display"/>
                <a:cs typeface="Playfair Display"/>
                <a:sym typeface="Playfair Display"/>
              </a:rPr>
              <a:t> | </a:t>
            </a:r>
            <a:r>
              <a:rPr lang="en" sz="1000" b="1">
                <a:solidFill>
                  <a:schemeClr val="dk1"/>
                </a:solidFill>
                <a:uFill>
                  <a:noFill/>
                </a:uFill>
                <a:latin typeface="Playfair Display"/>
                <a:ea typeface="Playfair Display"/>
                <a:cs typeface="Playfair Display"/>
                <a:sym typeface="Playfair Display"/>
                <a:hlinkClick r:id="rId1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VIDEVO</a:t>
            </a:r>
            <a:r>
              <a:rPr lang="en" sz="1000" b="1">
                <a:solidFill>
                  <a:schemeClr val="dk1"/>
                </a:solidFill>
                <a:latin typeface="Playfair Display"/>
                <a:ea typeface="Playfair Display"/>
                <a:cs typeface="Playfair Display"/>
                <a:sym typeface="Playfair Display"/>
              </a:rPr>
              <a:t> </a:t>
            </a:r>
            <a:endParaRPr sz="1000" b="1">
              <a:solidFill>
                <a:schemeClr val="dk1"/>
              </a:solidFill>
              <a:latin typeface="Playfair Display"/>
              <a:ea typeface="Playfair Display"/>
              <a:cs typeface="Playfair Display"/>
              <a:sym typeface="Playfair Display"/>
            </a:endParaRPr>
          </a:p>
        </p:txBody>
      </p:sp>
      <p:graphicFrame>
        <p:nvGraphicFramePr>
          <p:cNvPr id="168" name="Google Shape;168;p34"/>
          <p:cNvGraphicFramePr/>
          <p:nvPr/>
        </p:nvGraphicFramePr>
        <p:xfrm>
          <a:off x="716650" y="1804365"/>
          <a:ext cx="7717500" cy="2017050"/>
        </p:xfrm>
        <a:graphic>
          <a:graphicData uri="http://schemas.openxmlformats.org/drawingml/2006/table">
            <a:tbl>
              <a:tblPr>
                <a:noFill/>
                <a:tableStyleId>{DD964558-BE2F-49D4-8229-BE70909DF02B}</a:tableStyleId>
              </a:tblPr>
              <a:tblGrid>
                <a:gridCol w="2511125">
                  <a:extLst>
                    <a:ext uri="{9D8B030D-6E8A-4147-A177-3AD203B41FA5}">
                      <a16:colId xmlns:a16="http://schemas.microsoft.com/office/drawing/2014/main" val="20000"/>
                    </a:ext>
                  </a:extLst>
                </a:gridCol>
                <a:gridCol w="5206375">
                  <a:extLst>
                    <a:ext uri="{9D8B030D-6E8A-4147-A177-3AD203B41FA5}">
                      <a16:colId xmlns:a16="http://schemas.microsoft.com/office/drawing/2014/main" val="20001"/>
                    </a:ext>
                  </a:extLst>
                </a:gridCol>
              </a:tblGrid>
              <a:tr h="304800">
                <a:tc>
                  <a:txBody>
                    <a:bodyPr/>
                    <a:lstStyle/>
                    <a:p>
                      <a:pPr marL="0" lvl="0" indent="0" algn="l" rtl="0">
                        <a:spcBef>
                          <a:spcPts val="0"/>
                        </a:spcBef>
                        <a:spcAft>
                          <a:spcPts val="0"/>
                        </a:spcAft>
                        <a:buNone/>
                      </a:pPr>
                      <a:r>
                        <a:rPr lang="en" sz="1200" b="1">
                          <a:solidFill>
                            <a:schemeClr val="hlink"/>
                          </a:solidFill>
                          <a:uFill>
                            <a:noFill/>
                          </a:uFill>
                          <a:latin typeface="Playfair Display"/>
                          <a:ea typeface="Playfair Display"/>
                          <a:cs typeface="Playfair Display"/>
                          <a:sym typeface="Playfair Display"/>
                          <a:hlinkClick r:id="rId13" action="ppaction://hlinksldjump"/>
                        </a:rPr>
                        <a:t>Fonts</a:t>
                      </a:r>
                      <a:endParaRPr sz="1200" b="1">
                        <a:solidFill>
                          <a:schemeClr val="dk1"/>
                        </a:solidFill>
                        <a:latin typeface="Playfair Display"/>
                        <a:ea typeface="Playfair Display"/>
                        <a:cs typeface="Playfair Display"/>
                        <a:sym typeface="Playfair Display"/>
                      </a:endParaRPr>
                    </a:p>
                  </a:txBody>
                  <a:tcPr marL="91425" marR="91425" marT="0" marB="0" anchor="ctr">
                    <a:lnL w="9525" cap="flat" cmpd="sng">
                      <a:solidFill>
                        <a:srgbClr val="000000">
                          <a:alpha val="0"/>
                        </a:srgbClr>
                      </a:solidFill>
                      <a:prstDash val="solid"/>
                      <a:round/>
                      <a:headEnd type="none" w="sm" len="sm"/>
                      <a:tailEnd type="none" w="sm" len="sm"/>
                    </a:lnL>
                    <a:lnR w="9525" cap="flat" cmpd="sng">
                      <a:solidFill>
                        <a:srgbClr val="A7876C"/>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A7876C"/>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Raleway"/>
                          <a:ea typeface="Raleway"/>
                          <a:cs typeface="Raleway"/>
                          <a:sym typeface="Raleway"/>
                        </a:rPr>
                        <a:t>To view this template correctly in PowerPoint, download and install the fonts we used</a:t>
                      </a:r>
                      <a:endParaRPr sz="1000">
                        <a:solidFill>
                          <a:schemeClr val="dk1"/>
                        </a:solidFill>
                        <a:latin typeface="Raleway"/>
                        <a:ea typeface="Raleway"/>
                        <a:cs typeface="Raleway"/>
                        <a:sym typeface="Raleway"/>
                      </a:endParaRPr>
                    </a:p>
                  </a:txBody>
                  <a:tcPr marL="91425" marR="91425" marT="0" marB="0" anchor="ctr">
                    <a:lnL w="9525" cap="flat" cmpd="sng">
                      <a:solidFill>
                        <a:srgbClr val="A7876C"/>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A7876C"/>
                      </a:solidFill>
                      <a:prstDash val="solid"/>
                      <a:round/>
                      <a:headEnd type="none" w="sm" len="sm"/>
                      <a:tailEnd type="none" w="sm" len="sm"/>
                    </a:lnB>
                  </a:tcPr>
                </a:tc>
                <a:extLst>
                  <a:ext uri="{0D108BD9-81ED-4DB2-BD59-A6C34878D82A}">
                    <a16:rowId xmlns:a16="http://schemas.microsoft.com/office/drawing/2014/main" val="10000"/>
                  </a:ext>
                </a:extLst>
              </a:tr>
              <a:tr h="342450">
                <a:tc>
                  <a:txBody>
                    <a:bodyPr/>
                    <a:lstStyle/>
                    <a:p>
                      <a:pPr marL="0" lvl="0" indent="0" algn="l" rtl="0">
                        <a:spcBef>
                          <a:spcPts val="0"/>
                        </a:spcBef>
                        <a:spcAft>
                          <a:spcPts val="0"/>
                        </a:spcAft>
                        <a:buClr>
                          <a:srgbClr val="FFFFFF"/>
                        </a:buClr>
                        <a:buSzPts val="1100"/>
                        <a:buFont typeface="Arial"/>
                        <a:buNone/>
                      </a:pPr>
                      <a:r>
                        <a:rPr lang="en" sz="1200" b="1">
                          <a:solidFill>
                            <a:schemeClr val="hlink"/>
                          </a:solidFill>
                          <a:uFill>
                            <a:noFill/>
                          </a:uFill>
                          <a:latin typeface="Playfair Display"/>
                          <a:ea typeface="Playfair Display"/>
                          <a:cs typeface="Playfair Display"/>
                          <a:sym typeface="Playfair Display"/>
                          <a:hlinkClick r:id="rId14" action="ppaction://hlinksldjump"/>
                        </a:rPr>
                        <a:t>Used</a:t>
                      </a:r>
                      <a:r>
                        <a:rPr lang="en" sz="1200" b="1">
                          <a:solidFill>
                            <a:schemeClr val="dk1"/>
                          </a:solidFill>
                          <a:latin typeface="Playfair Display"/>
                          <a:ea typeface="Playfair Display"/>
                          <a:cs typeface="Playfair Display"/>
                          <a:sym typeface="Playfair Display"/>
                        </a:rPr>
                        <a:t> and </a:t>
                      </a:r>
                      <a:r>
                        <a:rPr lang="en" sz="1200" b="1">
                          <a:solidFill>
                            <a:schemeClr val="hlink"/>
                          </a:solidFill>
                          <a:uFill>
                            <a:noFill/>
                          </a:uFill>
                          <a:latin typeface="Playfair Display"/>
                          <a:ea typeface="Playfair Display"/>
                          <a:cs typeface="Playfair Display"/>
                          <a:sym typeface="Playfair Display"/>
                          <a:hlinkClick r:id="rId15" action="ppaction://hlinksldjump"/>
                        </a:rPr>
                        <a:t>alternative resources</a:t>
                      </a:r>
                      <a:endParaRPr sz="1200" b="1">
                        <a:solidFill>
                          <a:schemeClr val="dk1"/>
                        </a:solidFill>
                        <a:latin typeface="Playfair Display"/>
                        <a:ea typeface="Playfair Display"/>
                        <a:cs typeface="Playfair Display"/>
                        <a:sym typeface="Playfair Display"/>
                      </a:endParaRPr>
                    </a:p>
                  </a:txBody>
                  <a:tcPr marL="91425" marR="91425" marT="0" marB="0" anchor="ctr">
                    <a:lnL w="9525" cap="flat" cmpd="sng">
                      <a:solidFill>
                        <a:srgbClr val="000000">
                          <a:alpha val="0"/>
                        </a:srgbClr>
                      </a:solidFill>
                      <a:prstDash val="solid"/>
                      <a:round/>
                      <a:headEnd type="none" w="sm" len="sm"/>
                      <a:tailEnd type="none" w="sm" len="sm"/>
                    </a:lnL>
                    <a:lnR w="9525" cap="flat" cmpd="sng">
                      <a:solidFill>
                        <a:srgbClr val="A7876C"/>
                      </a:solidFill>
                      <a:prstDash val="solid"/>
                      <a:round/>
                      <a:headEnd type="none" w="sm" len="sm"/>
                      <a:tailEnd type="none" w="sm" len="sm"/>
                    </a:lnR>
                    <a:lnT w="9525" cap="flat" cmpd="sng">
                      <a:solidFill>
                        <a:srgbClr val="A7876C"/>
                      </a:solidFill>
                      <a:prstDash val="solid"/>
                      <a:round/>
                      <a:headEnd type="none" w="sm" len="sm"/>
                      <a:tailEnd type="none" w="sm" len="sm"/>
                    </a:lnT>
                    <a:lnB w="9525" cap="flat" cmpd="sng">
                      <a:solidFill>
                        <a:srgbClr val="A7876C"/>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Raleway"/>
                          <a:ea typeface="Raleway"/>
                          <a:cs typeface="Raleway"/>
                          <a:sym typeface="Raleway"/>
                        </a:rPr>
                        <a:t>An assortment of graphic resources that are suitable for use in this presentation </a:t>
                      </a:r>
                      <a:endParaRPr sz="1000">
                        <a:solidFill>
                          <a:schemeClr val="dk1"/>
                        </a:solidFill>
                        <a:latin typeface="Raleway"/>
                        <a:ea typeface="Raleway"/>
                        <a:cs typeface="Raleway"/>
                        <a:sym typeface="Raleway"/>
                      </a:endParaRPr>
                    </a:p>
                  </a:txBody>
                  <a:tcPr marL="91425" marR="91425" marT="0" marB="0" anchor="ctr">
                    <a:lnL w="9525" cap="flat" cmpd="sng">
                      <a:solidFill>
                        <a:srgbClr val="A7876C"/>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A7876C"/>
                      </a:solidFill>
                      <a:prstDash val="solid"/>
                      <a:round/>
                      <a:headEnd type="none" w="sm" len="sm"/>
                      <a:tailEnd type="none" w="sm" len="sm"/>
                    </a:lnT>
                    <a:lnB w="9525" cap="flat" cmpd="sng">
                      <a:solidFill>
                        <a:srgbClr val="A7876C"/>
                      </a:solidFill>
                      <a:prstDash val="solid"/>
                      <a:round/>
                      <a:headEnd type="none" w="sm" len="sm"/>
                      <a:tailEnd type="none" w="sm" len="sm"/>
                    </a:lnB>
                  </a:tcPr>
                </a:tc>
                <a:extLst>
                  <a:ext uri="{0D108BD9-81ED-4DB2-BD59-A6C34878D82A}">
                    <a16:rowId xmlns:a16="http://schemas.microsoft.com/office/drawing/2014/main" val="10001"/>
                  </a:ext>
                </a:extLst>
              </a:tr>
              <a:tr h="342450">
                <a:tc>
                  <a:txBody>
                    <a:bodyPr/>
                    <a:lstStyle/>
                    <a:p>
                      <a:pPr marL="0" lvl="0" indent="0" algn="l" rtl="0">
                        <a:spcBef>
                          <a:spcPts val="0"/>
                        </a:spcBef>
                        <a:spcAft>
                          <a:spcPts val="0"/>
                        </a:spcAft>
                        <a:buNone/>
                      </a:pPr>
                      <a:r>
                        <a:rPr lang="en" sz="1200" b="1">
                          <a:solidFill>
                            <a:schemeClr val="hlink"/>
                          </a:solidFill>
                          <a:uFill>
                            <a:noFill/>
                          </a:uFill>
                          <a:latin typeface="Playfair Display"/>
                          <a:ea typeface="Playfair Display"/>
                          <a:cs typeface="Playfair Display"/>
                          <a:sym typeface="Playfair Display"/>
                          <a:hlinkClick r:id="rId16" action="ppaction://hlinksldjump"/>
                        </a:rPr>
                        <a:t>Thanks slide</a:t>
                      </a:r>
                      <a:endParaRPr sz="1200" b="1">
                        <a:solidFill>
                          <a:schemeClr val="dk1"/>
                        </a:solidFill>
                        <a:latin typeface="Playfair Display"/>
                        <a:ea typeface="Playfair Display"/>
                        <a:cs typeface="Playfair Display"/>
                        <a:sym typeface="Playfair Display"/>
                      </a:endParaRPr>
                    </a:p>
                  </a:txBody>
                  <a:tcPr marL="91425" marR="91425" marT="0" marB="0" anchor="ctr">
                    <a:lnL w="9525" cap="flat" cmpd="sng">
                      <a:solidFill>
                        <a:srgbClr val="000000">
                          <a:alpha val="0"/>
                        </a:srgbClr>
                      </a:solidFill>
                      <a:prstDash val="solid"/>
                      <a:round/>
                      <a:headEnd type="none" w="sm" len="sm"/>
                      <a:tailEnd type="none" w="sm" len="sm"/>
                    </a:lnL>
                    <a:lnR w="9525" cap="flat" cmpd="sng">
                      <a:solidFill>
                        <a:srgbClr val="A7876C"/>
                      </a:solidFill>
                      <a:prstDash val="solid"/>
                      <a:round/>
                      <a:headEnd type="none" w="sm" len="sm"/>
                      <a:tailEnd type="none" w="sm" len="sm"/>
                    </a:lnR>
                    <a:lnT w="9525" cap="flat" cmpd="sng">
                      <a:solidFill>
                        <a:srgbClr val="A7876C"/>
                      </a:solidFill>
                      <a:prstDash val="solid"/>
                      <a:round/>
                      <a:headEnd type="none" w="sm" len="sm"/>
                      <a:tailEnd type="none" w="sm" len="sm"/>
                    </a:lnT>
                    <a:lnB w="9525" cap="flat" cmpd="sng">
                      <a:solidFill>
                        <a:srgbClr val="A7876C"/>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Raleway"/>
                          <a:ea typeface="Raleway"/>
                          <a:cs typeface="Raleway"/>
                          <a:sym typeface="Raleway"/>
                        </a:rPr>
                        <a:t>You must keep it so that proper credits for our design are given</a:t>
                      </a:r>
                      <a:endParaRPr sz="1000">
                        <a:solidFill>
                          <a:schemeClr val="dk1"/>
                        </a:solidFill>
                        <a:latin typeface="Raleway"/>
                        <a:ea typeface="Raleway"/>
                        <a:cs typeface="Raleway"/>
                        <a:sym typeface="Raleway"/>
                      </a:endParaRPr>
                    </a:p>
                  </a:txBody>
                  <a:tcPr marL="91425" marR="91425" marT="0" marB="0" anchor="ctr">
                    <a:lnL w="9525" cap="flat" cmpd="sng">
                      <a:solidFill>
                        <a:srgbClr val="A7876C"/>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A7876C"/>
                      </a:solidFill>
                      <a:prstDash val="solid"/>
                      <a:round/>
                      <a:headEnd type="none" w="sm" len="sm"/>
                      <a:tailEnd type="none" w="sm" len="sm"/>
                    </a:lnT>
                    <a:lnB w="9525" cap="flat" cmpd="sng">
                      <a:solidFill>
                        <a:srgbClr val="A7876C"/>
                      </a:solidFill>
                      <a:prstDash val="solid"/>
                      <a:round/>
                      <a:headEnd type="none" w="sm" len="sm"/>
                      <a:tailEnd type="none" w="sm" len="sm"/>
                    </a:lnB>
                  </a:tcPr>
                </a:tc>
                <a:extLst>
                  <a:ext uri="{0D108BD9-81ED-4DB2-BD59-A6C34878D82A}">
                    <a16:rowId xmlns:a16="http://schemas.microsoft.com/office/drawing/2014/main" val="10002"/>
                  </a:ext>
                </a:extLst>
              </a:tr>
              <a:tr h="342450">
                <a:tc>
                  <a:txBody>
                    <a:bodyPr/>
                    <a:lstStyle/>
                    <a:p>
                      <a:pPr marL="0" lvl="0" indent="0" algn="l" rtl="0">
                        <a:spcBef>
                          <a:spcPts val="0"/>
                        </a:spcBef>
                        <a:spcAft>
                          <a:spcPts val="0"/>
                        </a:spcAft>
                        <a:buNone/>
                      </a:pPr>
                      <a:r>
                        <a:rPr lang="en" sz="1200" b="1">
                          <a:solidFill>
                            <a:schemeClr val="hlink"/>
                          </a:solidFill>
                          <a:uFill>
                            <a:noFill/>
                          </a:uFill>
                          <a:latin typeface="Playfair Display"/>
                          <a:ea typeface="Playfair Display"/>
                          <a:cs typeface="Playfair Display"/>
                          <a:sym typeface="Playfair Display"/>
                          <a:hlinkClick r:id="rId13" action="ppaction://hlinksldjump"/>
                        </a:rPr>
                        <a:t>Colors</a:t>
                      </a:r>
                      <a:endParaRPr sz="1200" b="1">
                        <a:solidFill>
                          <a:schemeClr val="dk1"/>
                        </a:solidFill>
                        <a:latin typeface="Playfair Display"/>
                        <a:ea typeface="Playfair Display"/>
                        <a:cs typeface="Playfair Display"/>
                        <a:sym typeface="Playfair Display"/>
                      </a:endParaRPr>
                    </a:p>
                  </a:txBody>
                  <a:tcPr marL="91425" marR="91425" marT="0" marB="0" anchor="ctr">
                    <a:lnL w="9525" cap="flat" cmpd="sng">
                      <a:solidFill>
                        <a:srgbClr val="000000">
                          <a:alpha val="0"/>
                        </a:srgbClr>
                      </a:solidFill>
                      <a:prstDash val="solid"/>
                      <a:round/>
                      <a:headEnd type="none" w="sm" len="sm"/>
                      <a:tailEnd type="none" w="sm" len="sm"/>
                    </a:lnL>
                    <a:lnR w="9525" cap="flat" cmpd="sng">
                      <a:solidFill>
                        <a:srgbClr val="A7876C"/>
                      </a:solidFill>
                      <a:prstDash val="solid"/>
                      <a:round/>
                      <a:headEnd type="none" w="sm" len="sm"/>
                      <a:tailEnd type="none" w="sm" len="sm"/>
                    </a:lnR>
                    <a:lnT w="9525" cap="flat" cmpd="sng">
                      <a:solidFill>
                        <a:srgbClr val="A7876C"/>
                      </a:solidFill>
                      <a:prstDash val="solid"/>
                      <a:round/>
                      <a:headEnd type="none" w="sm" len="sm"/>
                      <a:tailEnd type="none" w="sm" len="sm"/>
                    </a:lnT>
                    <a:lnB w="9525" cap="flat" cmpd="sng">
                      <a:solidFill>
                        <a:srgbClr val="A7876C"/>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Raleway"/>
                          <a:ea typeface="Raleway"/>
                          <a:cs typeface="Raleway"/>
                          <a:sym typeface="Raleway"/>
                        </a:rPr>
                        <a:t>All the colors used in this presentation </a:t>
                      </a:r>
                      <a:endParaRPr sz="1000">
                        <a:solidFill>
                          <a:schemeClr val="dk1"/>
                        </a:solidFill>
                        <a:latin typeface="Raleway"/>
                        <a:ea typeface="Raleway"/>
                        <a:cs typeface="Raleway"/>
                        <a:sym typeface="Raleway"/>
                      </a:endParaRPr>
                    </a:p>
                  </a:txBody>
                  <a:tcPr marL="91425" marR="91425" marT="0" marB="0" anchor="ctr">
                    <a:lnL w="9525" cap="flat" cmpd="sng">
                      <a:solidFill>
                        <a:srgbClr val="A7876C"/>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A7876C"/>
                      </a:solidFill>
                      <a:prstDash val="solid"/>
                      <a:round/>
                      <a:headEnd type="none" w="sm" len="sm"/>
                      <a:tailEnd type="none" w="sm" len="sm"/>
                    </a:lnT>
                    <a:lnB w="9525" cap="flat" cmpd="sng">
                      <a:solidFill>
                        <a:srgbClr val="A7876C"/>
                      </a:solidFill>
                      <a:prstDash val="solid"/>
                      <a:round/>
                      <a:headEnd type="none" w="sm" len="sm"/>
                      <a:tailEnd type="none" w="sm" len="sm"/>
                    </a:lnB>
                  </a:tcPr>
                </a:tc>
                <a:extLst>
                  <a:ext uri="{0D108BD9-81ED-4DB2-BD59-A6C34878D82A}">
                    <a16:rowId xmlns:a16="http://schemas.microsoft.com/office/drawing/2014/main" val="10003"/>
                  </a:ext>
                </a:extLst>
              </a:tr>
              <a:tr h="342450">
                <a:tc>
                  <a:txBody>
                    <a:bodyPr/>
                    <a:lstStyle/>
                    <a:p>
                      <a:pPr marL="0" lvl="0" indent="0" algn="l" rtl="0">
                        <a:spcBef>
                          <a:spcPts val="0"/>
                        </a:spcBef>
                        <a:spcAft>
                          <a:spcPts val="0"/>
                        </a:spcAft>
                        <a:buNone/>
                      </a:pPr>
                      <a:r>
                        <a:rPr lang="en" sz="1200" b="1">
                          <a:solidFill>
                            <a:schemeClr val="hlink"/>
                          </a:solidFill>
                          <a:uFill>
                            <a:noFill/>
                          </a:uFill>
                          <a:latin typeface="Playfair Display"/>
                          <a:ea typeface="Playfair Display"/>
                          <a:cs typeface="Playfair Display"/>
                          <a:sym typeface="Playfair Display"/>
                          <a:hlinkClick r:id="rId17" action="ppaction://hlinksldjump"/>
                        </a:rPr>
                        <a:t>Icons </a:t>
                      </a:r>
                      <a:r>
                        <a:rPr lang="en" sz="1200" b="1">
                          <a:solidFill>
                            <a:schemeClr val="dk1"/>
                          </a:solidFill>
                          <a:latin typeface="Playfair Display"/>
                          <a:ea typeface="Playfair Display"/>
                          <a:cs typeface="Playfair Display"/>
                          <a:sym typeface="Playfair Display"/>
                        </a:rPr>
                        <a:t>and </a:t>
                      </a:r>
                      <a:r>
                        <a:rPr lang="en" sz="1200" b="1">
                          <a:solidFill>
                            <a:schemeClr val="hlink"/>
                          </a:solidFill>
                          <a:uFill>
                            <a:noFill/>
                          </a:uFill>
                          <a:latin typeface="Playfair Display"/>
                          <a:ea typeface="Playfair Display"/>
                          <a:cs typeface="Playfair Display"/>
                          <a:sym typeface="Playfair Display"/>
                          <a:hlinkClick r:id="rId18" action="ppaction://hlinksldjump"/>
                        </a:rPr>
                        <a:t>infographic resources</a:t>
                      </a:r>
                      <a:endParaRPr sz="1200" b="1">
                        <a:solidFill>
                          <a:schemeClr val="dk1"/>
                        </a:solidFill>
                        <a:latin typeface="Playfair Display"/>
                        <a:ea typeface="Playfair Display"/>
                        <a:cs typeface="Playfair Display"/>
                        <a:sym typeface="Playfair Display"/>
                      </a:endParaRPr>
                    </a:p>
                  </a:txBody>
                  <a:tcPr marL="91425" marR="91425" marT="0" marB="0" anchor="ctr">
                    <a:lnL w="9525" cap="flat" cmpd="sng">
                      <a:solidFill>
                        <a:srgbClr val="000000">
                          <a:alpha val="0"/>
                        </a:srgbClr>
                      </a:solidFill>
                      <a:prstDash val="solid"/>
                      <a:round/>
                      <a:headEnd type="none" w="sm" len="sm"/>
                      <a:tailEnd type="none" w="sm" len="sm"/>
                    </a:lnL>
                    <a:lnR w="9525" cap="flat" cmpd="sng">
                      <a:solidFill>
                        <a:srgbClr val="A7876C"/>
                      </a:solidFill>
                      <a:prstDash val="solid"/>
                      <a:round/>
                      <a:headEnd type="none" w="sm" len="sm"/>
                      <a:tailEnd type="none" w="sm" len="sm"/>
                    </a:lnR>
                    <a:lnT w="9525" cap="flat" cmpd="sng">
                      <a:solidFill>
                        <a:srgbClr val="A7876C"/>
                      </a:solidFill>
                      <a:prstDash val="solid"/>
                      <a:round/>
                      <a:headEnd type="none" w="sm" len="sm"/>
                      <a:tailEnd type="none" w="sm" len="sm"/>
                    </a:lnT>
                    <a:lnB w="9525" cap="flat" cmpd="sng">
                      <a:solidFill>
                        <a:srgbClr val="A7876C"/>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Raleway"/>
                          <a:ea typeface="Raleway"/>
                          <a:cs typeface="Raleway"/>
                          <a:sym typeface="Raleway"/>
                        </a:rPr>
                        <a:t>These can be used in the template, and their size and color can be edited</a:t>
                      </a:r>
                      <a:endParaRPr sz="1000">
                        <a:solidFill>
                          <a:schemeClr val="dk1"/>
                        </a:solidFill>
                        <a:latin typeface="Raleway"/>
                        <a:ea typeface="Raleway"/>
                        <a:cs typeface="Raleway"/>
                        <a:sym typeface="Raleway"/>
                      </a:endParaRPr>
                    </a:p>
                  </a:txBody>
                  <a:tcPr marL="91425" marR="91425" marT="0" marB="0" anchor="ctr">
                    <a:lnL w="9525" cap="flat" cmpd="sng">
                      <a:solidFill>
                        <a:srgbClr val="A7876C"/>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A7876C"/>
                      </a:solidFill>
                      <a:prstDash val="solid"/>
                      <a:round/>
                      <a:headEnd type="none" w="sm" len="sm"/>
                      <a:tailEnd type="none" w="sm" len="sm"/>
                    </a:lnT>
                    <a:lnB w="9525" cap="flat" cmpd="sng">
                      <a:solidFill>
                        <a:srgbClr val="A7876C"/>
                      </a:solidFill>
                      <a:prstDash val="solid"/>
                      <a:round/>
                      <a:headEnd type="none" w="sm" len="sm"/>
                      <a:tailEnd type="none" w="sm" len="sm"/>
                    </a:lnB>
                  </a:tcPr>
                </a:tc>
                <a:extLst>
                  <a:ext uri="{0D108BD9-81ED-4DB2-BD59-A6C34878D82A}">
                    <a16:rowId xmlns:a16="http://schemas.microsoft.com/office/drawing/2014/main" val="10004"/>
                  </a:ext>
                </a:extLst>
              </a:tr>
              <a:tr h="342450">
                <a:tc>
                  <a:txBody>
                    <a:bodyPr/>
                    <a:lstStyle/>
                    <a:p>
                      <a:pPr marL="0" lvl="0" indent="0" algn="l" rtl="0">
                        <a:spcBef>
                          <a:spcPts val="0"/>
                        </a:spcBef>
                        <a:spcAft>
                          <a:spcPts val="0"/>
                        </a:spcAft>
                        <a:buNone/>
                      </a:pPr>
                      <a:r>
                        <a:rPr lang="en" sz="1200" b="1">
                          <a:solidFill>
                            <a:schemeClr val="dk1"/>
                          </a:solidFill>
                          <a:latin typeface="Playfair Display"/>
                          <a:ea typeface="Playfair Display"/>
                          <a:cs typeface="Playfair Display"/>
                          <a:sym typeface="Playfair Display"/>
                        </a:rPr>
                        <a:t>Editable presentation theme</a:t>
                      </a:r>
                      <a:endParaRPr sz="1200" b="1">
                        <a:solidFill>
                          <a:schemeClr val="dk1"/>
                        </a:solidFill>
                        <a:latin typeface="Playfair Display"/>
                        <a:ea typeface="Playfair Display"/>
                        <a:cs typeface="Playfair Display"/>
                        <a:sym typeface="Playfair Display"/>
                      </a:endParaRPr>
                    </a:p>
                  </a:txBody>
                  <a:tcPr marL="91425" marR="91425" marT="0" marB="0" anchor="ctr">
                    <a:lnL w="9525" cap="flat" cmpd="sng">
                      <a:solidFill>
                        <a:srgbClr val="000000">
                          <a:alpha val="0"/>
                        </a:srgbClr>
                      </a:solidFill>
                      <a:prstDash val="solid"/>
                      <a:round/>
                      <a:headEnd type="none" w="sm" len="sm"/>
                      <a:tailEnd type="none" w="sm" len="sm"/>
                    </a:lnL>
                    <a:lnR w="9525" cap="flat" cmpd="sng">
                      <a:solidFill>
                        <a:srgbClr val="A7876C"/>
                      </a:solidFill>
                      <a:prstDash val="solid"/>
                      <a:round/>
                      <a:headEnd type="none" w="sm" len="sm"/>
                      <a:tailEnd type="none" w="sm" len="sm"/>
                    </a:lnR>
                    <a:lnT w="9525" cap="flat" cmpd="sng">
                      <a:solidFill>
                        <a:srgbClr val="A7876C"/>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Raleway"/>
                          <a:ea typeface="Raleway"/>
                          <a:cs typeface="Raleway"/>
                          <a:sym typeface="Raleway"/>
                        </a:rPr>
                        <a:t>You can edit the master slides easily. For more info, click </a:t>
                      </a:r>
                      <a:r>
                        <a:rPr lang="en" sz="1000" b="1">
                          <a:solidFill>
                            <a:schemeClr val="dk1"/>
                          </a:solidFill>
                          <a:uFill>
                            <a:noFill/>
                          </a:uFill>
                          <a:latin typeface="Raleway"/>
                          <a:ea typeface="Raleway"/>
                          <a:cs typeface="Raleway"/>
                          <a:sym typeface="Raleway"/>
                          <a:hlinkClick r:id="rId19">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here</a:t>
                      </a:r>
                      <a:endParaRPr sz="1000">
                        <a:solidFill>
                          <a:schemeClr val="dk1"/>
                        </a:solidFill>
                        <a:latin typeface="Raleway"/>
                        <a:ea typeface="Raleway"/>
                        <a:cs typeface="Raleway"/>
                        <a:sym typeface="Raleway"/>
                      </a:endParaRPr>
                    </a:p>
                  </a:txBody>
                  <a:tcPr marL="91425" marR="91425" marT="0" marB="0" anchor="ctr">
                    <a:lnL w="9525" cap="flat" cmpd="sng">
                      <a:solidFill>
                        <a:srgbClr val="A7876C"/>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A7876C"/>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169" name="Google Shape;169;p34"/>
          <p:cNvSpPr txBox="1">
            <a:spLocks noGrp="1"/>
          </p:cNvSpPr>
          <p:nvPr>
            <p:ph type="subTitle" idx="1"/>
          </p:nvPr>
        </p:nvSpPr>
        <p:spPr>
          <a:xfrm>
            <a:off x="720000" y="1259100"/>
            <a:ext cx="7090500" cy="3153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t>You can delete this slide when you’re done editing the presentation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pic>
        <p:nvPicPr>
          <p:cNvPr id="193" name="Google Shape;193;p36"/>
          <p:cNvPicPr preferRelativeResize="0"/>
          <p:nvPr/>
        </p:nvPicPr>
        <p:blipFill rotWithShape="1">
          <a:blip r:embed="rId3">
            <a:alphaModFix amt="69000"/>
          </a:blip>
          <a:srcRect l="23669" t="40982"/>
          <a:stretch/>
        </p:blipFill>
        <p:spPr>
          <a:xfrm flipH="1">
            <a:off x="6265007" y="0"/>
            <a:ext cx="2878993" cy="1475501"/>
          </a:xfrm>
          <a:prstGeom prst="rect">
            <a:avLst/>
          </a:prstGeom>
          <a:noFill/>
          <a:ln>
            <a:noFill/>
          </a:ln>
        </p:spPr>
      </p:pic>
      <p:pic>
        <p:nvPicPr>
          <p:cNvPr id="194" name="Google Shape;194;p36"/>
          <p:cNvPicPr preferRelativeResize="0"/>
          <p:nvPr/>
        </p:nvPicPr>
        <p:blipFill rotWithShape="1">
          <a:blip r:embed="rId4">
            <a:alphaModFix amt="70000"/>
          </a:blip>
          <a:srcRect/>
          <a:stretch/>
        </p:blipFill>
        <p:spPr>
          <a:xfrm rot="899999">
            <a:off x="-625625" y="3908400"/>
            <a:ext cx="2430476" cy="1775949"/>
          </a:xfrm>
          <a:prstGeom prst="rect">
            <a:avLst/>
          </a:prstGeom>
          <a:noFill/>
          <a:ln>
            <a:noFill/>
          </a:ln>
        </p:spPr>
      </p:pic>
      <p:sp>
        <p:nvSpPr>
          <p:cNvPr id="195" name="Google Shape;195;p36"/>
          <p:cNvSpPr txBox="1">
            <a:spLocks noGrp="1"/>
          </p:cNvSpPr>
          <p:nvPr>
            <p:ph type="subTitle" idx="1"/>
          </p:nvPr>
        </p:nvSpPr>
        <p:spPr>
          <a:xfrm>
            <a:off x="896975" y="2342850"/>
            <a:ext cx="4045200" cy="123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196" name="Google Shape;196;p36"/>
          <p:cNvSpPr txBox="1">
            <a:spLocks noGrp="1"/>
          </p:cNvSpPr>
          <p:nvPr>
            <p:ph type="title"/>
          </p:nvPr>
        </p:nvSpPr>
        <p:spPr>
          <a:xfrm>
            <a:off x="896975" y="1565550"/>
            <a:ext cx="4045200" cy="77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About</a:t>
            </a:r>
            <a:r>
              <a:rPr lang="en">
                <a:solidFill>
                  <a:schemeClr val="dk2"/>
                </a:solidFill>
              </a:rPr>
              <a:t> me</a:t>
            </a:r>
            <a:endParaRPr>
              <a:solidFill>
                <a:schemeClr val="dk2"/>
              </a:solidFill>
            </a:endParaRPr>
          </a:p>
        </p:txBody>
      </p:sp>
      <p:pic>
        <p:nvPicPr>
          <p:cNvPr id="197" name="Google Shape;197;p36"/>
          <p:cNvPicPr preferRelativeResize="0">
            <a:picLocks noGrp="1"/>
          </p:cNvPicPr>
          <p:nvPr>
            <p:ph type="pic" idx="2"/>
          </p:nvPr>
        </p:nvPicPr>
        <p:blipFill rotWithShape="1">
          <a:blip r:embed="rId5">
            <a:alphaModFix/>
          </a:blip>
          <a:srcRect t="13465" b="13472"/>
          <a:stretch/>
        </p:blipFill>
        <p:spPr>
          <a:xfrm>
            <a:off x="5493625" y="1062600"/>
            <a:ext cx="2753400" cy="3018300"/>
          </a:xfrm>
          <a:prstGeom prst="rect">
            <a:avLst/>
          </a:prstGeom>
        </p:spPr>
      </p:pic>
    </p:spTree>
  </p:cSld>
  <p:clrMapOvr>
    <a:masterClrMapping/>
  </p:clrMapOvr>
</p:sld>
</file>

<file path=ppt/theme/theme1.xml><?xml version="1.0" encoding="utf-8"?>
<a:theme xmlns:a="http://schemas.openxmlformats.org/drawingml/2006/main" name="Bangkok Travel Guide Porfolio by Slidesgo">
  <a:themeElements>
    <a:clrScheme name="Simple Light">
      <a:dk1>
        <a:srgbClr val="394F42"/>
      </a:dk1>
      <a:lt1>
        <a:srgbClr val="F5F5F3"/>
      </a:lt1>
      <a:dk2>
        <a:srgbClr val="B74B49"/>
      </a:dk2>
      <a:lt2>
        <a:srgbClr val="FFFFFF"/>
      </a:lt2>
      <a:accent1>
        <a:srgbClr val="FFFFFF"/>
      </a:accent1>
      <a:accent2>
        <a:srgbClr val="FFFFFF"/>
      </a:accent2>
      <a:accent3>
        <a:srgbClr val="FFFFFF"/>
      </a:accent3>
      <a:accent4>
        <a:srgbClr val="FFFFFF"/>
      </a:accent4>
      <a:accent5>
        <a:srgbClr val="FFFFFF"/>
      </a:accent5>
      <a:accent6>
        <a:srgbClr val="FFFFFF"/>
      </a:accent6>
      <a:hlink>
        <a:srgbClr val="394F4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359</TotalTime>
  <Words>2007</Words>
  <Application>Microsoft Office PowerPoint</Application>
  <PresentationFormat>On-screen Show (16:9)</PresentationFormat>
  <Paragraphs>291</Paragraphs>
  <Slides>47</Slides>
  <Notes>47</Notes>
  <HiddenSlides>0</HiddenSlides>
  <MMClips>0</MMClips>
  <ScaleCrop>false</ScaleCrop>
  <HeadingPairs>
    <vt:vector size="6" baseType="variant">
      <vt:variant>
        <vt:lpstr>Fonts Used</vt:lpstr>
      </vt:variant>
      <vt:variant>
        <vt:i4>11</vt:i4>
      </vt:variant>
      <vt:variant>
        <vt:lpstr>Theme</vt:lpstr>
      </vt:variant>
      <vt:variant>
        <vt:i4>3</vt:i4>
      </vt:variant>
      <vt:variant>
        <vt:lpstr>Slide Titles</vt:lpstr>
      </vt:variant>
      <vt:variant>
        <vt:i4>47</vt:i4>
      </vt:variant>
    </vt:vector>
  </HeadingPairs>
  <TitlesOfParts>
    <vt:vector size="61" baseType="lpstr">
      <vt:lpstr>Playfair Display SemiBold</vt:lpstr>
      <vt:lpstr>Calibri</vt:lpstr>
      <vt:lpstr>Amatic SC</vt:lpstr>
      <vt:lpstr>Raleway</vt:lpstr>
      <vt:lpstr>Proxima Nova Semibold</vt:lpstr>
      <vt:lpstr>Bebas Neue</vt:lpstr>
      <vt:lpstr>Proxima Nova</vt:lpstr>
      <vt:lpstr>Playfair Display</vt:lpstr>
      <vt:lpstr>BrowalliaUPC</vt:lpstr>
      <vt:lpstr>Arial</vt:lpstr>
      <vt:lpstr>Roboto Medium</vt:lpstr>
      <vt:lpstr>Bangkok Travel Guide Porfolio by Slidesgo</vt:lpstr>
      <vt:lpstr>Slidesgo Final Pages</vt:lpstr>
      <vt:lpstr>Slidesgo Final Pages</vt:lpstr>
      <vt:lpstr>การจัดการโบราณสถานGuide Portfolio</vt:lpstr>
      <vt:lpstr>หมายถึง อสังหาริมทรัพย์ซึ่งโดยอายุหรือลักษณะแห่งการก่อสร้าง หรือโดยหลักฐานเกี่ยวกับประวัติของอสังหาริมทรัพย์นั้น เป็นประโยชน์ทางศิลป์ ประวัติศาสตร์ หรือโบราณคดี ทั้งนี้ให้รวมถึงสถานที่ที่เป็นแหล่งโบราณคดี แหล่งประวัติศาสตร์ และอุทยานประวัติศาสตร์ด้วย</vt:lpstr>
      <vt:lpstr>โบราณสถาน</vt:lpstr>
      <vt:lpstr>นิยาม</vt:lpstr>
      <vt:lpstr>01</vt:lpstr>
      <vt:lpstr> ประเภทของอาคารอนุรักษ์ โบราณสถานหรือมรดกทางวัฒนธรรม</vt:lpstr>
      <vt:lpstr>แนวคิดเกี่ยวกับการอนุรักษ์โบราณสถาน “กรมศิลปากร”</vt:lpstr>
      <vt:lpstr>Contents of this template</vt:lpstr>
      <vt:lpstr>About me</vt:lpstr>
      <vt:lpstr>What to expect</vt:lpstr>
      <vt:lpstr>My resume</vt:lpstr>
      <vt:lpstr>More facts about me</vt:lpstr>
      <vt:lpstr>Thailand, a perfect paradise</vt:lpstr>
      <vt:lpstr>Expected timeline for a trip</vt:lpstr>
      <vt:lpstr>789,000</vt:lpstr>
      <vt:lpstr>35%</vt:lpstr>
      <vt:lpstr>Reviews of our guides</vt:lpstr>
      <vt:lpstr>My work area 2</vt:lpstr>
      <vt:lpstr>Project 02</vt:lpstr>
      <vt:lpstr>Travel packages in Bangkok</vt:lpstr>
      <vt:lpstr>PowerPoint Presentation</vt:lpstr>
      <vt:lpstr>Content of the tourist packages</vt:lpstr>
      <vt:lpstr>—Someone Famous</vt:lpstr>
      <vt:lpstr>Awesome words</vt:lpstr>
      <vt:lpstr>My website</vt:lpstr>
      <vt:lpstr>Thanks!</vt:lpstr>
      <vt:lpstr>Icon pack</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Bangkok Travel Guide Portfolio</dc:title>
  <dc:creator>Siriman-PC</dc:creator>
  <cp:lastModifiedBy>Siriman-PC</cp:lastModifiedBy>
  <cp:revision>12</cp:revision>
  <dcterms:modified xsi:type="dcterms:W3CDTF">2024-09-25T09:01:41Z</dcterms:modified>
</cp:coreProperties>
</file>