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74" r:id="rId4"/>
    <p:sldId id="273" r:id="rId5"/>
    <p:sldId id="275" r:id="rId6"/>
    <p:sldId id="276" r:id="rId7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howGuides="1">
      <p:cViewPr varScale="1">
        <p:scale>
          <a:sx n="63" d="100"/>
          <a:sy n="63" d="100"/>
        </p:scale>
        <p:origin x="804" y="32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erawit  Tinprapa" userId="816b75de-fdcf-492f-83d4-7bf23dab54d2" providerId="ADAL" clId="{9B421694-2C8C-4B84-B653-2B9C0B198306}"/>
    <pc:docChg chg="modSld">
      <pc:chgData name="Teerawit  Tinprapa" userId="816b75de-fdcf-492f-83d4-7bf23dab54d2" providerId="ADAL" clId="{9B421694-2C8C-4B84-B653-2B9C0B198306}" dt="2025-11-12T08:46:31.521" v="4" actId="403"/>
      <pc:docMkLst>
        <pc:docMk/>
      </pc:docMkLst>
      <pc:sldChg chg="modSp mod">
        <pc:chgData name="Teerawit  Tinprapa" userId="816b75de-fdcf-492f-83d4-7bf23dab54d2" providerId="ADAL" clId="{9B421694-2C8C-4B84-B653-2B9C0B198306}" dt="2025-11-12T08:46:31.521" v="4" actId="403"/>
        <pc:sldMkLst>
          <pc:docMk/>
          <pc:sldMk cId="506761459" sldId="256"/>
        </pc:sldMkLst>
        <pc:spChg chg="mod">
          <ac:chgData name="Teerawit  Tinprapa" userId="816b75de-fdcf-492f-83d4-7bf23dab54d2" providerId="ADAL" clId="{9B421694-2C8C-4B84-B653-2B9C0B198306}" dt="2025-11-12T08:46:31.521" v="4" actId="403"/>
          <ac:spMkLst>
            <pc:docMk/>
            <pc:sldMk cId="506761459" sldId="256"/>
            <ac:spMk id="3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B192D3-486C-4AE3-84D1-A1E5A5D45432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</dgm:pt>
    <dgm:pt modelId="{7A2B6907-7534-46C5-8F85-6D7F38C70FA0}">
      <dgm:prSet phldrT="[Text]" custT="1"/>
      <dgm:spPr/>
      <dgm:t>
        <a:bodyPr/>
        <a:lstStyle/>
        <a:p>
          <a:r>
            <a:rPr lang="th-TH" sz="3200" dirty="0">
              <a:latin typeface="TH Sarabun New" panose="020B0500040200020003" pitchFamily="34" charset="-34"/>
              <a:cs typeface="TH Sarabun New" panose="020B0500040200020003" pitchFamily="34" charset="-34"/>
            </a:rPr>
            <a:t>เก็บรวบรวมข้อมูล</a:t>
          </a:r>
          <a:endParaRPr lang="en-IN" sz="3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CD85BE9C-4412-4863-A346-A6C70506659F}" type="parTrans" cxnId="{3B7C919A-26E1-4BDE-A58C-43A9A8F28FD7}">
      <dgm:prSet/>
      <dgm:spPr/>
      <dgm:t>
        <a:bodyPr/>
        <a:lstStyle/>
        <a:p>
          <a:endParaRPr lang="en-IN" sz="32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9B3DC5A2-BBF0-4493-BAA6-D2FBD6D8ED46}" type="sibTrans" cxnId="{3B7C919A-26E1-4BDE-A58C-43A9A8F28FD7}">
      <dgm:prSet/>
      <dgm:spPr/>
      <dgm:t>
        <a:bodyPr/>
        <a:lstStyle/>
        <a:p>
          <a:endParaRPr lang="en-IN" sz="32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449B52CB-F08B-4210-87FC-DA4380B38290}">
      <dgm:prSet phldrT="[Text]" custT="1"/>
      <dgm:spPr/>
      <dgm:t>
        <a:bodyPr/>
        <a:lstStyle/>
        <a:p>
          <a:r>
            <a:rPr lang="th-TH" sz="3200" dirty="0">
              <a:latin typeface="TH Sarabun New" panose="020B0500040200020003" pitchFamily="34" charset="-34"/>
              <a:cs typeface="TH Sarabun New" panose="020B0500040200020003" pitchFamily="34" charset="-34"/>
            </a:rPr>
            <a:t>วิเคราะห์</a:t>
          </a:r>
          <a:endParaRPr lang="en-IN" sz="3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745C9BAF-8E31-4160-B2EF-9DB4639599E2}" type="parTrans" cxnId="{E0FEE68C-867A-4566-BBAD-8A5473D4B235}">
      <dgm:prSet/>
      <dgm:spPr/>
      <dgm:t>
        <a:bodyPr/>
        <a:lstStyle/>
        <a:p>
          <a:endParaRPr lang="en-IN" sz="32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C0963C10-404D-4D2F-AFEE-957A0CABFCC4}" type="sibTrans" cxnId="{E0FEE68C-867A-4566-BBAD-8A5473D4B235}">
      <dgm:prSet/>
      <dgm:spPr/>
      <dgm:t>
        <a:bodyPr/>
        <a:lstStyle/>
        <a:p>
          <a:endParaRPr lang="en-IN" sz="32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E860B569-C1AD-4E8B-92D8-E2E3A45E8C40}">
      <dgm:prSet phldrT="[Text]" custT="1"/>
      <dgm:spPr/>
      <dgm:t>
        <a:bodyPr/>
        <a:lstStyle/>
        <a:p>
          <a:r>
            <a:rPr lang="th-TH" sz="3200" dirty="0">
              <a:latin typeface="TH Sarabun New" panose="020B0500040200020003" pitchFamily="34" charset="-34"/>
              <a:cs typeface="TH Sarabun New" panose="020B0500040200020003" pitchFamily="34" charset="-34"/>
            </a:rPr>
            <a:t>นำเสนอ</a:t>
          </a:r>
          <a:endParaRPr lang="en-IN" sz="3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C44DEC93-5342-4405-8FB1-52065F1CF0EC}" type="parTrans" cxnId="{DB535426-D0C8-46A3-AE4F-ED5D6D021FF5}">
      <dgm:prSet/>
      <dgm:spPr/>
      <dgm:t>
        <a:bodyPr/>
        <a:lstStyle/>
        <a:p>
          <a:endParaRPr lang="en-IN" sz="32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5098A926-6276-4CDD-8CFA-397783F04E3D}" type="sibTrans" cxnId="{DB535426-D0C8-46A3-AE4F-ED5D6D021FF5}">
      <dgm:prSet/>
      <dgm:spPr/>
      <dgm:t>
        <a:bodyPr/>
        <a:lstStyle/>
        <a:p>
          <a:endParaRPr lang="en-IN" sz="32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6EFB2E42-B015-4522-8F58-0B90F7283FAA}">
      <dgm:prSet phldrT="[Text]" custT="1"/>
      <dgm:spPr/>
      <dgm:t>
        <a:bodyPr/>
        <a:lstStyle/>
        <a:p>
          <a:r>
            <a:rPr lang="th-TH" sz="3200" dirty="0">
              <a:latin typeface="TH Sarabun New" panose="020B0500040200020003" pitchFamily="34" charset="-34"/>
              <a:cs typeface="TH Sarabun New" panose="020B0500040200020003" pitchFamily="34" charset="-34"/>
            </a:rPr>
            <a:t>แปลความ</a:t>
          </a:r>
          <a:endParaRPr lang="en-IN" sz="3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09F125C4-38CE-4E1B-A8A8-E0C58DE19346}" type="parTrans" cxnId="{5CE52D01-A0B4-45AB-B2AD-00D43B43356E}">
      <dgm:prSet/>
      <dgm:spPr/>
      <dgm:t>
        <a:bodyPr/>
        <a:lstStyle/>
        <a:p>
          <a:endParaRPr lang="en-IN" sz="32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CCC5DD80-C7DB-4E8E-B7B9-B7CE379A6140}" type="sibTrans" cxnId="{5CE52D01-A0B4-45AB-B2AD-00D43B43356E}">
      <dgm:prSet/>
      <dgm:spPr/>
      <dgm:t>
        <a:bodyPr/>
        <a:lstStyle/>
        <a:p>
          <a:endParaRPr lang="en-IN" sz="32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CB8466A8-3024-4452-A6E8-CA289B507D1F}" type="pres">
      <dgm:prSet presAssocID="{86B192D3-486C-4AE3-84D1-A1E5A5D45432}" presName="CompostProcess" presStyleCnt="0">
        <dgm:presLayoutVars>
          <dgm:dir/>
          <dgm:resizeHandles val="exact"/>
        </dgm:presLayoutVars>
      </dgm:prSet>
      <dgm:spPr/>
    </dgm:pt>
    <dgm:pt modelId="{36AD027A-A52E-49F4-8823-FBFE9F58AC49}" type="pres">
      <dgm:prSet presAssocID="{86B192D3-486C-4AE3-84D1-A1E5A5D45432}" presName="arrow" presStyleLbl="bgShp" presStyleIdx="0" presStyleCnt="1"/>
      <dgm:spPr/>
    </dgm:pt>
    <dgm:pt modelId="{D0DDD5F1-146A-46A8-B578-F4FEE7C7E4F8}" type="pres">
      <dgm:prSet presAssocID="{86B192D3-486C-4AE3-84D1-A1E5A5D45432}" presName="linearProcess" presStyleCnt="0"/>
      <dgm:spPr/>
    </dgm:pt>
    <dgm:pt modelId="{712A1A59-71B3-4091-A730-9152BDF4215D}" type="pres">
      <dgm:prSet presAssocID="{7A2B6907-7534-46C5-8F85-6D7F38C70FA0}" presName="textNode" presStyleLbl="node1" presStyleIdx="0" presStyleCnt="4">
        <dgm:presLayoutVars>
          <dgm:bulletEnabled val="1"/>
        </dgm:presLayoutVars>
      </dgm:prSet>
      <dgm:spPr/>
    </dgm:pt>
    <dgm:pt modelId="{D7784525-0C2C-4603-9A60-4B75E04B15C5}" type="pres">
      <dgm:prSet presAssocID="{9B3DC5A2-BBF0-4493-BAA6-D2FBD6D8ED46}" presName="sibTrans" presStyleCnt="0"/>
      <dgm:spPr/>
    </dgm:pt>
    <dgm:pt modelId="{C8F56B5C-8621-436F-8BF8-13C65D6FD829}" type="pres">
      <dgm:prSet presAssocID="{449B52CB-F08B-4210-87FC-DA4380B38290}" presName="textNode" presStyleLbl="node1" presStyleIdx="1" presStyleCnt="4">
        <dgm:presLayoutVars>
          <dgm:bulletEnabled val="1"/>
        </dgm:presLayoutVars>
      </dgm:prSet>
      <dgm:spPr/>
    </dgm:pt>
    <dgm:pt modelId="{DCBD521B-6138-4005-94EF-452BAD88BB4F}" type="pres">
      <dgm:prSet presAssocID="{C0963C10-404D-4D2F-AFEE-957A0CABFCC4}" presName="sibTrans" presStyleCnt="0"/>
      <dgm:spPr/>
    </dgm:pt>
    <dgm:pt modelId="{9C60E0B5-71C9-4E20-92E8-65CC8B3C1878}" type="pres">
      <dgm:prSet presAssocID="{E860B569-C1AD-4E8B-92D8-E2E3A45E8C40}" presName="textNode" presStyleLbl="node1" presStyleIdx="2" presStyleCnt="4">
        <dgm:presLayoutVars>
          <dgm:bulletEnabled val="1"/>
        </dgm:presLayoutVars>
      </dgm:prSet>
      <dgm:spPr/>
    </dgm:pt>
    <dgm:pt modelId="{9B8ECEEE-1BFE-4D42-B103-0D30B1471EA0}" type="pres">
      <dgm:prSet presAssocID="{5098A926-6276-4CDD-8CFA-397783F04E3D}" presName="sibTrans" presStyleCnt="0"/>
      <dgm:spPr/>
    </dgm:pt>
    <dgm:pt modelId="{BB3B3FDF-71BF-4E74-A994-B1DB9E077D74}" type="pres">
      <dgm:prSet presAssocID="{6EFB2E42-B015-4522-8F58-0B90F7283FAA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5CE52D01-A0B4-45AB-B2AD-00D43B43356E}" srcId="{86B192D3-486C-4AE3-84D1-A1E5A5D45432}" destId="{6EFB2E42-B015-4522-8F58-0B90F7283FAA}" srcOrd="3" destOrd="0" parTransId="{09F125C4-38CE-4E1B-A8A8-E0C58DE19346}" sibTransId="{CCC5DD80-C7DB-4E8E-B7B9-B7CE379A6140}"/>
    <dgm:cxn modelId="{0DB8F702-7B0C-4846-AFD0-1160DFEDAF82}" type="presOf" srcId="{6EFB2E42-B015-4522-8F58-0B90F7283FAA}" destId="{BB3B3FDF-71BF-4E74-A994-B1DB9E077D74}" srcOrd="0" destOrd="0" presId="urn:microsoft.com/office/officeart/2005/8/layout/hProcess9"/>
    <dgm:cxn modelId="{DB535426-D0C8-46A3-AE4F-ED5D6D021FF5}" srcId="{86B192D3-486C-4AE3-84D1-A1E5A5D45432}" destId="{E860B569-C1AD-4E8B-92D8-E2E3A45E8C40}" srcOrd="2" destOrd="0" parTransId="{C44DEC93-5342-4405-8FB1-52065F1CF0EC}" sibTransId="{5098A926-6276-4CDD-8CFA-397783F04E3D}"/>
    <dgm:cxn modelId="{4B04DD26-DE52-4CA7-939A-2F1E760AB6F3}" type="presOf" srcId="{86B192D3-486C-4AE3-84D1-A1E5A5D45432}" destId="{CB8466A8-3024-4452-A6E8-CA289B507D1F}" srcOrd="0" destOrd="0" presId="urn:microsoft.com/office/officeart/2005/8/layout/hProcess9"/>
    <dgm:cxn modelId="{BB8D592E-BD91-460E-81A9-E0ABCD310D55}" type="presOf" srcId="{449B52CB-F08B-4210-87FC-DA4380B38290}" destId="{C8F56B5C-8621-436F-8BF8-13C65D6FD829}" srcOrd="0" destOrd="0" presId="urn:microsoft.com/office/officeart/2005/8/layout/hProcess9"/>
    <dgm:cxn modelId="{E0FEE68C-867A-4566-BBAD-8A5473D4B235}" srcId="{86B192D3-486C-4AE3-84D1-A1E5A5D45432}" destId="{449B52CB-F08B-4210-87FC-DA4380B38290}" srcOrd="1" destOrd="0" parTransId="{745C9BAF-8E31-4160-B2EF-9DB4639599E2}" sibTransId="{C0963C10-404D-4D2F-AFEE-957A0CABFCC4}"/>
    <dgm:cxn modelId="{5074D195-4DDB-4A30-9F0F-8FDDA4EE9845}" type="presOf" srcId="{7A2B6907-7534-46C5-8F85-6D7F38C70FA0}" destId="{712A1A59-71B3-4091-A730-9152BDF4215D}" srcOrd="0" destOrd="0" presId="urn:microsoft.com/office/officeart/2005/8/layout/hProcess9"/>
    <dgm:cxn modelId="{3B7C919A-26E1-4BDE-A58C-43A9A8F28FD7}" srcId="{86B192D3-486C-4AE3-84D1-A1E5A5D45432}" destId="{7A2B6907-7534-46C5-8F85-6D7F38C70FA0}" srcOrd="0" destOrd="0" parTransId="{CD85BE9C-4412-4863-A346-A6C70506659F}" sibTransId="{9B3DC5A2-BBF0-4493-BAA6-D2FBD6D8ED46}"/>
    <dgm:cxn modelId="{F70F34DF-A0C1-44DC-9D3F-4C7CAD96E3FE}" type="presOf" srcId="{E860B569-C1AD-4E8B-92D8-E2E3A45E8C40}" destId="{9C60E0B5-71C9-4E20-92E8-65CC8B3C1878}" srcOrd="0" destOrd="0" presId="urn:microsoft.com/office/officeart/2005/8/layout/hProcess9"/>
    <dgm:cxn modelId="{F11185EF-14A4-4138-AFEC-9BF6B1A995A1}" type="presParOf" srcId="{CB8466A8-3024-4452-A6E8-CA289B507D1F}" destId="{36AD027A-A52E-49F4-8823-FBFE9F58AC49}" srcOrd="0" destOrd="0" presId="urn:microsoft.com/office/officeart/2005/8/layout/hProcess9"/>
    <dgm:cxn modelId="{55DB759F-CB06-49F0-8284-2863C6DF9972}" type="presParOf" srcId="{CB8466A8-3024-4452-A6E8-CA289B507D1F}" destId="{D0DDD5F1-146A-46A8-B578-F4FEE7C7E4F8}" srcOrd="1" destOrd="0" presId="urn:microsoft.com/office/officeart/2005/8/layout/hProcess9"/>
    <dgm:cxn modelId="{1507DF9D-396B-43E2-A415-03EF89278F35}" type="presParOf" srcId="{D0DDD5F1-146A-46A8-B578-F4FEE7C7E4F8}" destId="{712A1A59-71B3-4091-A730-9152BDF4215D}" srcOrd="0" destOrd="0" presId="urn:microsoft.com/office/officeart/2005/8/layout/hProcess9"/>
    <dgm:cxn modelId="{E34192AA-4C03-4B0C-A537-C14A5D532FC5}" type="presParOf" srcId="{D0DDD5F1-146A-46A8-B578-F4FEE7C7E4F8}" destId="{D7784525-0C2C-4603-9A60-4B75E04B15C5}" srcOrd="1" destOrd="0" presId="urn:microsoft.com/office/officeart/2005/8/layout/hProcess9"/>
    <dgm:cxn modelId="{5A416F63-FAE4-4B0B-AB06-EC580D5A44F3}" type="presParOf" srcId="{D0DDD5F1-146A-46A8-B578-F4FEE7C7E4F8}" destId="{C8F56B5C-8621-436F-8BF8-13C65D6FD829}" srcOrd="2" destOrd="0" presId="urn:microsoft.com/office/officeart/2005/8/layout/hProcess9"/>
    <dgm:cxn modelId="{6C662481-2FEA-4880-8836-C5735EF4A805}" type="presParOf" srcId="{D0DDD5F1-146A-46A8-B578-F4FEE7C7E4F8}" destId="{DCBD521B-6138-4005-94EF-452BAD88BB4F}" srcOrd="3" destOrd="0" presId="urn:microsoft.com/office/officeart/2005/8/layout/hProcess9"/>
    <dgm:cxn modelId="{AEF724C5-0668-487D-BDB6-65DF22546B7C}" type="presParOf" srcId="{D0DDD5F1-146A-46A8-B578-F4FEE7C7E4F8}" destId="{9C60E0B5-71C9-4E20-92E8-65CC8B3C1878}" srcOrd="4" destOrd="0" presId="urn:microsoft.com/office/officeart/2005/8/layout/hProcess9"/>
    <dgm:cxn modelId="{4C0E8C61-98AB-4A3E-844C-4B33434CDE2B}" type="presParOf" srcId="{D0DDD5F1-146A-46A8-B578-F4FEE7C7E4F8}" destId="{9B8ECEEE-1BFE-4D42-B103-0D30B1471EA0}" srcOrd="5" destOrd="0" presId="urn:microsoft.com/office/officeart/2005/8/layout/hProcess9"/>
    <dgm:cxn modelId="{32A14318-894B-48CD-B8F4-A5B56873946C}" type="presParOf" srcId="{D0DDD5F1-146A-46A8-B578-F4FEE7C7E4F8}" destId="{BB3B3FDF-71BF-4E74-A994-B1DB9E077D74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7BE547-CDCA-4694-97D5-4334F20D90C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FED0EC0F-AD9F-4F1E-8207-10B8EFB535CE}">
      <dgm:prSet phldrT="[Text]" custT="1"/>
      <dgm:spPr/>
      <dgm:t>
        <a:bodyPr/>
        <a:lstStyle/>
        <a:p>
          <a:r>
            <a:rPr lang="th-TH" sz="2400" dirty="0">
              <a:latin typeface="TH Sarabun New" panose="020B0500040200020003" pitchFamily="34" charset="-34"/>
              <a:cs typeface="TH Sarabun New" panose="020B0500040200020003" pitchFamily="34" charset="-34"/>
            </a:rPr>
            <a:t>ป.1</a:t>
          </a:r>
          <a:endParaRPr lang="en-IN" sz="24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706FB5AD-F6E6-4A01-9DFC-C3B71EE33050}" type="parTrans" cxnId="{3D3632C8-8F90-4A68-8C6B-3ED1DFE12A59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473D64F1-7AD1-43F5-8F75-60E3078A85A9}" type="sibTrans" cxnId="{3D3632C8-8F90-4A68-8C6B-3ED1DFE12A59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2B6CE3C2-DA4C-4A61-8FDF-A70F23E5B59B}">
      <dgm:prSet phldrT="[Text]" custT="1"/>
      <dgm:spPr/>
      <dgm:t>
        <a:bodyPr/>
        <a:lstStyle/>
        <a:p>
          <a:r>
            <a:rPr lang="th-TH" sz="2400" dirty="0">
              <a:latin typeface="TH Sarabun New" panose="020B0500040200020003" pitchFamily="34" charset="-34"/>
              <a:cs typeface="TH Sarabun New" panose="020B0500040200020003" pitchFamily="34" charset="-34"/>
            </a:rPr>
            <a:t>อ่านแผนภูมิรูปภาพ (1 แทน 1)</a:t>
          </a:r>
          <a:endParaRPr lang="en-IN" sz="24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F55D79BB-289A-4BBD-B92F-ADDD8C53868B}" type="parTrans" cxnId="{A7D0794D-4CB4-46F7-BB92-D475DE8AD29E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E8B9F7C4-C3EA-4486-878D-1E0FC6C02553}" type="sibTrans" cxnId="{A7D0794D-4CB4-46F7-BB92-D475DE8AD29E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1EFDDE73-2A56-49DC-B13D-94AC2E938A02}">
      <dgm:prSet phldrT="[Text]" custT="1"/>
      <dgm:spPr/>
      <dgm:t>
        <a:bodyPr/>
        <a:lstStyle/>
        <a:p>
          <a:r>
            <a:rPr lang="th-TH" sz="2400" dirty="0">
              <a:latin typeface="TH Sarabun New" panose="020B0500040200020003" pitchFamily="34" charset="-34"/>
              <a:cs typeface="TH Sarabun New" panose="020B0500040200020003" pitchFamily="34" charset="-34"/>
            </a:rPr>
            <a:t>ป.2</a:t>
          </a:r>
          <a:endParaRPr lang="en-IN" sz="24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A3C850F4-5EC8-4649-B70B-381DD339243D}" type="parTrans" cxnId="{2BC35157-6733-4042-A3ED-2B4394DE609F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5DEA9490-60BD-4DE4-A2E4-D8A7EB60129D}" type="sibTrans" cxnId="{2BC35157-6733-4042-A3ED-2B4394DE609F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101DBDC9-5A51-4A5F-A943-3178947F1405}">
      <dgm:prSet phldrT="[Text]" custT="1"/>
      <dgm:spPr/>
      <dgm:t>
        <a:bodyPr/>
        <a:lstStyle/>
        <a:p>
          <a:r>
            <a:rPr lang="th-TH" sz="2400" dirty="0">
              <a:latin typeface="TH Sarabun New" panose="020B0500040200020003" pitchFamily="34" charset="-34"/>
              <a:cs typeface="TH Sarabun New" panose="020B0500040200020003" pitchFamily="34" charset="-34"/>
            </a:rPr>
            <a:t>อ่านแผนภูมิรูปภาพ (1 แทน 2 5 หรือ 10)</a:t>
          </a:r>
          <a:endParaRPr lang="en-IN" sz="24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AC391775-389E-4B05-AE1A-F58749BF8D21}" type="parTrans" cxnId="{4ADCA3B2-83B0-46AC-A7F0-4DD7AB0204CD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8E437124-54EC-4ADE-B1F1-2D76AD7368B8}" type="sibTrans" cxnId="{4ADCA3B2-83B0-46AC-A7F0-4DD7AB0204CD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1545CCD2-4F68-478C-B9E5-7094E5703D97}">
      <dgm:prSet phldrT="[Text]" custT="1"/>
      <dgm:spPr/>
      <dgm:t>
        <a:bodyPr/>
        <a:lstStyle/>
        <a:p>
          <a:r>
            <a:rPr lang="th-TH" sz="2400" dirty="0">
              <a:latin typeface="TH Sarabun New" panose="020B0500040200020003" pitchFamily="34" charset="-34"/>
              <a:cs typeface="TH Sarabun New" panose="020B0500040200020003" pitchFamily="34" charset="-34"/>
            </a:rPr>
            <a:t>ป.3</a:t>
          </a:r>
          <a:endParaRPr lang="en-IN" sz="24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44D2E7B1-1639-4214-B9CE-476413F51AF2}" type="parTrans" cxnId="{73A31F04-F3B3-4E5A-81DC-063C1469DB8C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7785E301-7FB1-4F4C-A593-3320994D8DAA}" type="sibTrans" cxnId="{73A31F04-F3B3-4E5A-81DC-063C1469DB8C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17F76329-FB4D-4D63-930C-33BEE4E5C614}">
      <dgm:prSet phldrT="[Text]" custT="1"/>
      <dgm:spPr/>
      <dgm:t>
        <a:bodyPr/>
        <a:lstStyle/>
        <a:p>
          <a:r>
            <a:rPr lang="th-TH" sz="1600" dirty="0">
              <a:latin typeface="TH Sarabun New" panose="020B0500040200020003" pitchFamily="34" charset="-34"/>
              <a:cs typeface="TH Sarabun New" panose="020B0500040200020003" pitchFamily="34" charset="-34"/>
            </a:rPr>
            <a:t>จำแนกข้อมูล</a:t>
          </a:r>
          <a:endParaRPr lang="en-IN" sz="16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1A148A16-B47D-4A61-9C8E-0BC76C1EEA31}" type="parTrans" cxnId="{FC282819-37DF-47BD-B368-82EC1554FF1D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1FEECA9F-75FA-4C42-A329-BCB04F61CB8F}" type="sibTrans" cxnId="{FC282819-37DF-47BD-B368-82EC1554FF1D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895195E6-945C-4048-8C35-4F53087C460C}">
      <dgm:prSet phldrT="[Text]" custT="1"/>
      <dgm:spPr/>
      <dgm:t>
        <a:bodyPr/>
        <a:lstStyle/>
        <a:p>
          <a:r>
            <a:rPr lang="th-TH" sz="1600" dirty="0">
              <a:latin typeface="TH Sarabun New" panose="020B0500040200020003" pitchFamily="34" charset="-34"/>
              <a:cs typeface="TH Sarabun New" panose="020B0500040200020003" pitchFamily="34" charset="-34"/>
            </a:rPr>
            <a:t>อ่านตารางทางเดียว</a:t>
          </a:r>
          <a:endParaRPr lang="en-IN" sz="16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05539FB7-F9A3-419E-BB9F-6ADEEFBA3679}" type="parTrans" cxnId="{3BDB90AE-D87B-4775-95CE-55C603D9794F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0553B5FF-E02E-4EE8-90D7-51C669A15BCC}" type="sibTrans" cxnId="{3BDB90AE-D87B-4775-95CE-55C603D9794F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9FECA363-CFE4-43B2-8EF8-95C5CD788701}">
      <dgm:prSet phldrT="[Text]" custT="1"/>
      <dgm:spPr/>
      <dgm:t>
        <a:bodyPr/>
        <a:lstStyle/>
        <a:p>
          <a:r>
            <a:rPr lang="th-TH" sz="1600" dirty="0">
              <a:latin typeface="TH Sarabun New" panose="020B0500040200020003" pitchFamily="34" charset="-34"/>
              <a:cs typeface="TH Sarabun New" panose="020B0500040200020003" pitchFamily="34" charset="-34"/>
            </a:rPr>
            <a:t>เขียนแผนภูมิรูปภาพ</a:t>
          </a:r>
          <a:endParaRPr lang="en-IN" sz="16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EDC54EEE-D18A-4A18-AE76-F2F889DF88BF}" type="parTrans" cxnId="{BD5CD960-7466-467B-A794-64DA388DBFE6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1D5CAFBD-A8A0-49D9-A18A-8ABDD8151118}" type="sibTrans" cxnId="{BD5CD960-7466-467B-A794-64DA388DBFE6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B0981379-3865-4CE1-AF1F-CC8C53F8B53A}">
      <dgm:prSet phldrT="[Text]" custT="1"/>
      <dgm:spPr/>
      <dgm:t>
        <a:bodyPr/>
        <a:lstStyle/>
        <a:p>
          <a:r>
            <a:rPr lang="th-TH" sz="2400" dirty="0">
              <a:latin typeface="TH Sarabun New" panose="020B0500040200020003" pitchFamily="34" charset="-34"/>
              <a:cs typeface="TH Sarabun New" panose="020B0500040200020003" pitchFamily="34" charset="-34"/>
            </a:rPr>
            <a:t>ป.4</a:t>
          </a:r>
          <a:endParaRPr lang="en-IN" sz="24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33BE7CDE-B304-40DE-9555-0DF538AF2BDE}" type="parTrans" cxnId="{DC42E7E7-FAE1-4CB2-B251-882FB9ADEE26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EC327514-690B-46FA-8BB7-5DF55EDDE0FC}" type="sibTrans" cxnId="{DC42E7E7-FAE1-4CB2-B251-882FB9ADEE26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C4246A38-4E8B-4E29-8BEF-D9B7D048B3FE}">
      <dgm:prSet phldrT="[Text]" custT="1"/>
      <dgm:spPr/>
      <dgm:t>
        <a:bodyPr/>
        <a:lstStyle/>
        <a:p>
          <a:r>
            <a:rPr lang="th-TH" sz="2000" dirty="0">
              <a:latin typeface="TH Sarabun New" panose="020B0500040200020003" pitchFamily="34" charset="-34"/>
              <a:cs typeface="TH Sarabun New" panose="020B0500040200020003" pitchFamily="34" charset="-34"/>
            </a:rPr>
            <a:t>อ่านและเขียนแผนภูมิแท่ง (ไม่ย่น)</a:t>
          </a:r>
          <a:endParaRPr lang="en-IN" sz="20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0CEE6782-9652-48E0-B0B9-ACBBC1A59A02}" type="parTrans" cxnId="{A52C4C72-F9B3-48DC-AE5C-514994C83E72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0F3C0E3C-6A84-4EBC-9A93-4F08BAB13272}" type="sibTrans" cxnId="{A52C4C72-F9B3-48DC-AE5C-514994C83E72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49A12F84-1373-4E19-82B4-C795D9946DA0}">
      <dgm:prSet phldrT="[Text]" custT="1"/>
      <dgm:spPr/>
      <dgm:t>
        <a:bodyPr/>
        <a:lstStyle/>
        <a:p>
          <a:r>
            <a:rPr lang="th-TH" sz="2000" dirty="0">
              <a:latin typeface="TH Sarabun New" panose="020B0500040200020003" pitchFamily="34" charset="-34"/>
              <a:cs typeface="TH Sarabun New" panose="020B0500040200020003" pitchFamily="34" charset="-34"/>
            </a:rPr>
            <a:t>อ่านตารางสองทาง</a:t>
          </a:r>
          <a:endParaRPr lang="en-IN" sz="20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158ECC42-0A70-4B59-81E2-78FE5FAD8B5A}" type="parTrans" cxnId="{6CFC8650-1888-4A2B-AC2F-1B11C779C686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17C14EDE-A306-404C-876C-D1A3986600E0}" type="sibTrans" cxnId="{6CFC8650-1888-4A2B-AC2F-1B11C779C686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1F13DA4C-9251-4B71-8581-0B9F60876D31}">
      <dgm:prSet phldrT="[Text]" custT="1"/>
      <dgm:spPr/>
      <dgm:t>
        <a:bodyPr/>
        <a:lstStyle/>
        <a:p>
          <a:r>
            <a:rPr lang="th-TH" sz="2400" dirty="0">
              <a:latin typeface="TH Sarabun New" panose="020B0500040200020003" pitchFamily="34" charset="-34"/>
              <a:cs typeface="TH Sarabun New" panose="020B0500040200020003" pitchFamily="34" charset="-34"/>
            </a:rPr>
            <a:t>ป.5 </a:t>
          </a:r>
          <a:endParaRPr lang="en-IN" sz="24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DFA1BAFE-B407-47DE-B83C-141C477A0BA8}" type="parTrans" cxnId="{7EFD8998-1E33-4B81-8355-60ED4E9F916B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CEE2F26C-F99B-4AA6-955A-5CA86D2B153E}" type="sibTrans" cxnId="{7EFD8998-1E33-4B81-8355-60ED4E9F916B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F347D733-4871-4AB5-BAC4-E178E66AEBF5}">
      <dgm:prSet phldrT="[Text]" custT="1"/>
      <dgm:spPr/>
      <dgm:t>
        <a:bodyPr/>
        <a:lstStyle/>
        <a:p>
          <a:r>
            <a:rPr lang="th-TH" sz="2000" dirty="0">
              <a:latin typeface="TH Sarabun New" panose="020B0500040200020003" pitchFamily="34" charset="-34"/>
              <a:cs typeface="TH Sarabun New" panose="020B0500040200020003" pitchFamily="34" charset="-34"/>
            </a:rPr>
            <a:t>อ่านกราฟเส้น</a:t>
          </a:r>
          <a:endParaRPr lang="en-IN" sz="20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1D4EA394-EF0F-4BBB-BFC7-B526F4A58055}" type="parTrans" cxnId="{75488BFA-E710-4082-8F2E-3DA1C64507EB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5481B06A-BAE5-4D1C-B3A7-6FAE2DD5377D}" type="sibTrans" cxnId="{75488BFA-E710-4082-8F2E-3DA1C64507EB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417A4D26-26FD-403F-945F-6E3490CF883E}">
      <dgm:prSet phldrT="[Text]" custT="1"/>
      <dgm:spPr/>
      <dgm:t>
        <a:bodyPr/>
        <a:lstStyle/>
        <a:p>
          <a:r>
            <a:rPr lang="th-TH" sz="2000" dirty="0">
              <a:latin typeface="TH Sarabun New" panose="020B0500040200020003" pitchFamily="34" charset="-34"/>
              <a:cs typeface="TH Sarabun New" panose="020B0500040200020003" pitchFamily="34" charset="-34"/>
            </a:rPr>
            <a:t>อ่านและเขียนแผมภูมิแท่ง</a:t>
          </a:r>
          <a:endParaRPr lang="en-IN" sz="20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826BD189-0DA4-4B86-86FB-E4BD6EAD521E}" type="parTrans" cxnId="{4EF0AF57-5E0F-4938-97B1-935186ADC93D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8674D063-0D4B-4673-B3EB-FED19A651419}" type="sibTrans" cxnId="{4EF0AF57-5E0F-4938-97B1-935186ADC93D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F045F5A1-5BE7-443E-BA8A-BE6A1CC26005}">
      <dgm:prSet phldrT="[Text]" custT="1"/>
      <dgm:spPr/>
      <dgm:t>
        <a:bodyPr/>
        <a:lstStyle/>
        <a:p>
          <a:r>
            <a:rPr lang="th-TH" sz="2400" dirty="0">
              <a:latin typeface="TH Sarabun New" panose="020B0500040200020003" pitchFamily="34" charset="-34"/>
              <a:cs typeface="TH Sarabun New" panose="020B0500040200020003" pitchFamily="34" charset="-34"/>
            </a:rPr>
            <a:t>ป.6</a:t>
          </a:r>
          <a:endParaRPr lang="en-IN" sz="24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8AEEE013-F344-484A-8CCE-CF26F8CCDDF3}" type="parTrans" cxnId="{2F894BC5-BB35-4359-B588-FF0028DA5C9F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A806AAA2-9AE8-48F7-8F45-F07A6813234A}" type="sibTrans" cxnId="{2F894BC5-BB35-4359-B588-FF0028DA5C9F}">
      <dgm:prSet/>
      <dgm:spPr/>
      <dgm:t>
        <a:bodyPr/>
        <a:lstStyle/>
        <a:p>
          <a:endParaRPr lang="en-IN" sz="240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00533648-4007-4C7A-AED4-5856FEEA8F66}">
      <dgm:prSet phldrT="[Text]" custT="1"/>
      <dgm:spPr/>
      <dgm:t>
        <a:bodyPr/>
        <a:lstStyle/>
        <a:p>
          <a:r>
            <a:rPr lang="th-TH" sz="2400">
              <a:latin typeface="TH Sarabun New" panose="020B0500040200020003" pitchFamily="34" charset="-34"/>
              <a:cs typeface="TH Sarabun New" panose="020B0500040200020003" pitchFamily="34" charset="-34"/>
            </a:rPr>
            <a:t>อ่าน</a:t>
          </a:r>
          <a:r>
            <a:rPr lang="th-TH" sz="2400" dirty="0">
              <a:latin typeface="TH Sarabun New" panose="020B0500040200020003" pitchFamily="34" charset="-34"/>
              <a:cs typeface="TH Sarabun New" panose="020B0500040200020003" pitchFamily="34" charset="-34"/>
            </a:rPr>
            <a:t>แผนภูมิรูปวงกลม</a:t>
          </a:r>
          <a:endParaRPr lang="en-IN" sz="24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gm:t>
    </dgm:pt>
    <dgm:pt modelId="{0C0F3849-5E4A-4C1B-8973-F8F8ED2A7B19}" type="parTrans" cxnId="{0FC8A621-9D1D-4A83-8B31-4E7BC46E7B03}">
      <dgm:prSet/>
      <dgm:spPr/>
      <dgm:t>
        <a:bodyPr/>
        <a:lstStyle/>
        <a:p>
          <a:endParaRPr lang="en-IN"/>
        </a:p>
      </dgm:t>
    </dgm:pt>
    <dgm:pt modelId="{9857F1E7-B29C-4B6E-93A4-EB21C805A6DC}" type="sibTrans" cxnId="{0FC8A621-9D1D-4A83-8B31-4E7BC46E7B03}">
      <dgm:prSet/>
      <dgm:spPr/>
      <dgm:t>
        <a:bodyPr/>
        <a:lstStyle/>
        <a:p>
          <a:endParaRPr lang="en-IN"/>
        </a:p>
      </dgm:t>
    </dgm:pt>
    <dgm:pt modelId="{7CD57847-13A2-4792-BB51-893B06BBA675}" type="pres">
      <dgm:prSet presAssocID="{4D7BE547-CDCA-4694-97D5-4334F20D90C0}" presName="linearFlow" presStyleCnt="0">
        <dgm:presLayoutVars>
          <dgm:dir/>
          <dgm:animLvl val="lvl"/>
          <dgm:resizeHandles val="exact"/>
        </dgm:presLayoutVars>
      </dgm:prSet>
      <dgm:spPr/>
    </dgm:pt>
    <dgm:pt modelId="{BADBE247-0DBC-4BFD-B0A3-78911D8D88D7}" type="pres">
      <dgm:prSet presAssocID="{FED0EC0F-AD9F-4F1E-8207-10B8EFB535CE}" presName="composite" presStyleCnt="0"/>
      <dgm:spPr/>
    </dgm:pt>
    <dgm:pt modelId="{850FFE37-F31C-46D2-B6F1-5F2F8DBD7F53}" type="pres">
      <dgm:prSet presAssocID="{FED0EC0F-AD9F-4F1E-8207-10B8EFB535CE}" presName="parentText" presStyleLbl="alignNode1" presStyleIdx="0" presStyleCnt="6">
        <dgm:presLayoutVars>
          <dgm:chMax val="1"/>
          <dgm:bulletEnabled val="1"/>
        </dgm:presLayoutVars>
      </dgm:prSet>
      <dgm:spPr/>
    </dgm:pt>
    <dgm:pt modelId="{2D3274FA-1F73-4531-BBA5-2DB8B3574E36}" type="pres">
      <dgm:prSet presAssocID="{FED0EC0F-AD9F-4F1E-8207-10B8EFB535CE}" presName="descendantText" presStyleLbl="alignAcc1" presStyleIdx="0" presStyleCnt="6">
        <dgm:presLayoutVars>
          <dgm:bulletEnabled val="1"/>
        </dgm:presLayoutVars>
      </dgm:prSet>
      <dgm:spPr/>
    </dgm:pt>
    <dgm:pt modelId="{272DED78-313C-4960-8E64-15F39A6BF656}" type="pres">
      <dgm:prSet presAssocID="{473D64F1-7AD1-43F5-8F75-60E3078A85A9}" presName="sp" presStyleCnt="0"/>
      <dgm:spPr/>
    </dgm:pt>
    <dgm:pt modelId="{DF9F528F-87C6-4AA9-8C37-5CD27901B149}" type="pres">
      <dgm:prSet presAssocID="{1EFDDE73-2A56-49DC-B13D-94AC2E938A02}" presName="composite" presStyleCnt="0"/>
      <dgm:spPr/>
    </dgm:pt>
    <dgm:pt modelId="{A77A42E6-1EB2-4E4C-95A4-5831B6624E18}" type="pres">
      <dgm:prSet presAssocID="{1EFDDE73-2A56-49DC-B13D-94AC2E938A02}" presName="parentText" presStyleLbl="alignNode1" presStyleIdx="1" presStyleCnt="6">
        <dgm:presLayoutVars>
          <dgm:chMax val="1"/>
          <dgm:bulletEnabled val="1"/>
        </dgm:presLayoutVars>
      </dgm:prSet>
      <dgm:spPr/>
    </dgm:pt>
    <dgm:pt modelId="{78E80F91-D676-4D97-9192-2A50C45529CB}" type="pres">
      <dgm:prSet presAssocID="{1EFDDE73-2A56-49DC-B13D-94AC2E938A02}" presName="descendantText" presStyleLbl="alignAcc1" presStyleIdx="1" presStyleCnt="6">
        <dgm:presLayoutVars>
          <dgm:bulletEnabled val="1"/>
        </dgm:presLayoutVars>
      </dgm:prSet>
      <dgm:spPr/>
    </dgm:pt>
    <dgm:pt modelId="{1A99A5E9-6E9B-4255-94BB-A0052C08EE34}" type="pres">
      <dgm:prSet presAssocID="{5DEA9490-60BD-4DE4-A2E4-D8A7EB60129D}" presName="sp" presStyleCnt="0"/>
      <dgm:spPr/>
    </dgm:pt>
    <dgm:pt modelId="{CCAD2913-57A3-4475-BE14-10989FB91752}" type="pres">
      <dgm:prSet presAssocID="{1545CCD2-4F68-478C-B9E5-7094E5703D97}" presName="composite" presStyleCnt="0"/>
      <dgm:spPr/>
    </dgm:pt>
    <dgm:pt modelId="{19F52510-7C64-4119-96FC-804FD3D2EDD3}" type="pres">
      <dgm:prSet presAssocID="{1545CCD2-4F68-478C-B9E5-7094E5703D97}" presName="parentText" presStyleLbl="alignNode1" presStyleIdx="2" presStyleCnt="6">
        <dgm:presLayoutVars>
          <dgm:chMax val="1"/>
          <dgm:bulletEnabled val="1"/>
        </dgm:presLayoutVars>
      </dgm:prSet>
      <dgm:spPr/>
    </dgm:pt>
    <dgm:pt modelId="{9B9C964D-ED9C-4BE9-812C-47975A4C408E}" type="pres">
      <dgm:prSet presAssocID="{1545CCD2-4F68-478C-B9E5-7094E5703D97}" presName="descendantText" presStyleLbl="alignAcc1" presStyleIdx="2" presStyleCnt="6">
        <dgm:presLayoutVars>
          <dgm:bulletEnabled val="1"/>
        </dgm:presLayoutVars>
      </dgm:prSet>
      <dgm:spPr/>
    </dgm:pt>
    <dgm:pt modelId="{03092B9C-82FE-4D96-A952-BE68A44749F2}" type="pres">
      <dgm:prSet presAssocID="{7785E301-7FB1-4F4C-A593-3320994D8DAA}" presName="sp" presStyleCnt="0"/>
      <dgm:spPr/>
    </dgm:pt>
    <dgm:pt modelId="{D90880DD-1E01-4A53-9CB0-EB35CEB2C51C}" type="pres">
      <dgm:prSet presAssocID="{B0981379-3865-4CE1-AF1F-CC8C53F8B53A}" presName="composite" presStyleCnt="0"/>
      <dgm:spPr/>
    </dgm:pt>
    <dgm:pt modelId="{D21D8CFE-42B5-49A2-996E-21E04CB7F1DC}" type="pres">
      <dgm:prSet presAssocID="{B0981379-3865-4CE1-AF1F-CC8C53F8B53A}" presName="parentText" presStyleLbl="alignNode1" presStyleIdx="3" presStyleCnt="6">
        <dgm:presLayoutVars>
          <dgm:chMax val="1"/>
          <dgm:bulletEnabled val="1"/>
        </dgm:presLayoutVars>
      </dgm:prSet>
      <dgm:spPr/>
    </dgm:pt>
    <dgm:pt modelId="{CF43051F-ECD1-4732-BAF0-5668AB484236}" type="pres">
      <dgm:prSet presAssocID="{B0981379-3865-4CE1-AF1F-CC8C53F8B53A}" presName="descendantText" presStyleLbl="alignAcc1" presStyleIdx="3" presStyleCnt="6">
        <dgm:presLayoutVars>
          <dgm:bulletEnabled val="1"/>
        </dgm:presLayoutVars>
      </dgm:prSet>
      <dgm:spPr/>
    </dgm:pt>
    <dgm:pt modelId="{C0CEDCE9-BAE9-4B11-A6F5-89EBCF00D77D}" type="pres">
      <dgm:prSet presAssocID="{EC327514-690B-46FA-8BB7-5DF55EDDE0FC}" presName="sp" presStyleCnt="0"/>
      <dgm:spPr/>
    </dgm:pt>
    <dgm:pt modelId="{3D2AF53D-1893-424B-B8B7-F5611537E0EF}" type="pres">
      <dgm:prSet presAssocID="{1F13DA4C-9251-4B71-8581-0B9F60876D31}" presName="composite" presStyleCnt="0"/>
      <dgm:spPr/>
    </dgm:pt>
    <dgm:pt modelId="{D6A73A4F-AF1D-45C4-AEEE-B5B9291A31CD}" type="pres">
      <dgm:prSet presAssocID="{1F13DA4C-9251-4B71-8581-0B9F60876D31}" presName="parentText" presStyleLbl="alignNode1" presStyleIdx="4" presStyleCnt="6">
        <dgm:presLayoutVars>
          <dgm:chMax val="1"/>
          <dgm:bulletEnabled val="1"/>
        </dgm:presLayoutVars>
      </dgm:prSet>
      <dgm:spPr/>
    </dgm:pt>
    <dgm:pt modelId="{52A0D240-EC39-404F-A008-001FA5098595}" type="pres">
      <dgm:prSet presAssocID="{1F13DA4C-9251-4B71-8581-0B9F60876D31}" presName="descendantText" presStyleLbl="alignAcc1" presStyleIdx="4" presStyleCnt="6">
        <dgm:presLayoutVars>
          <dgm:bulletEnabled val="1"/>
        </dgm:presLayoutVars>
      </dgm:prSet>
      <dgm:spPr/>
    </dgm:pt>
    <dgm:pt modelId="{D2719984-93F0-499D-9A80-77BC4A3F8614}" type="pres">
      <dgm:prSet presAssocID="{CEE2F26C-F99B-4AA6-955A-5CA86D2B153E}" presName="sp" presStyleCnt="0"/>
      <dgm:spPr/>
    </dgm:pt>
    <dgm:pt modelId="{9793883B-7632-4FC8-B08F-03A7D92BFE56}" type="pres">
      <dgm:prSet presAssocID="{F045F5A1-5BE7-443E-BA8A-BE6A1CC26005}" presName="composite" presStyleCnt="0"/>
      <dgm:spPr/>
    </dgm:pt>
    <dgm:pt modelId="{BA9D84B5-F48A-4890-9EB7-FDF709AF1944}" type="pres">
      <dgm:prSet presAssocID="{F045F5A1-5BE7-443E-BA8A-BE6A1CC26005}" presName="parentText" presStyleLbl="alignNode1" presStyleIdx="5" presStyleCnt="6">
        <dgm:presLayoutVars>
          <dgm:chMax val="1"/>
          <dgm:bulletEnabled val="1"/>
        </dgm:presLayoutVars>
      </dgm:prSet>
      <dgm:spPr/>
    </dgm:pt>
    <dgm:pt modelId="{ADD078CE-F8B4-4104-A069-5D3575B8A920}" type="pres">
      <dgm:prSet presAssocID="{F045F5A1-5BE7-443E-BA8A-BE6A1CC26005}" presName="descendantText" presStyleLbl="alignAcc1" presStyleIdx="5" presStyleCnt="6">
        <dgm:presLayoutVars>
          <dgm:bulletEnabled val="1"/>
        </dgm:presLayoutVars>
      </dgm:prSet>
      <dgm:spPr/>
    </dgm:pt>
  </dgm:ptLst>
  <dgm:cxnLst>
    <dgm:cxn modelId="{73A31F04-F3B3-4E5A-81DC-063C1469DB8C}" srcId="{4D7BE547-CDCA-4694-97D5-4334F20D90C0}" destId="{1545CCD2-4F68-478C-B9E5-7094E5703D97}" srcOrd="2" destOrd="0" parTransId="{44D2E7B1-1639-4214-B9CE-476413F51AF2}" sibTransId="{7785E301-7FB1-4F4C-A593-3320994D8DAA}"/>
    <dgm:cxn modelId="{5DA4DF08-E0DC-417E-BB46-E777A61E2A46}" type="presOf" srcId="{F347D733-4871-4AB5-BAC4-E178E66AEBF5}" destId="{52A0D240-EC39-404F-A008-001FA5098595}" srcOrd="0" destOrd="0" presId="urn:microsoft.com/office/officeart/2005/8/layout/chevron2"/>
    <dgm:cxn modelId="{6F968010-7B0E-41A3-A2DF-4FE096EF4CD9}" type="presOf" srcId="{9FECA363-CFE4-43B2-8EF8-95C5CD788701}" destId="{9B9C964D-ED9C-4BE9-812C-47975A4C408E}" srcOrd="0" destOrd="1" presId="urn:microsoft.com/office/officeart/2005/8/layout/chevron2"/>
    <dgm:cxn modelId="{41F7D712-E4B2-4A04-AAB5-38A261E8E16A}" type="presOf" srcId="{4D7BE547-CDCA-4694-97D5-4334F20D90C0}" destId="{7CD57847-13A2-4792-BB51-893B06BBA675}" srcOrd="0" destOrd="0" presId="urn:microsoft.com/office/officeart/2005/8/layout/chevron2"/>
    <dgm:cxn modelId="{5F6AD815-9A74-40E6-9F84-02272E96E1A1}" type="presOf" srcId="{C4246A38-4E8B-4E29-8BEF-D9B7D048B3FE}" destId="{CF43051F-ECD1-4732-BAF0-5668AB484236}" srcOrd="0" destOrd="0" presId="urn:microsoft.com/office/officeart/2005/8/layout/chevron2"/>
    <dgm:cxn modelId="{FC282819-37DF-47BD-B368-82EC1554FF1D}" srcId="{1545CCD2-4F68-478C-B9E5-7094E5703D97}" destId="{17F76329-FB4D-4D63-930C-33BEE4E5C614}" srcOrd="0" destOrd="0" parTransId="{1A148A16-B47D-4A61-9C8E-0BC76C1EEA31}" sibTransId="{1FEECA9F-75FA-4C42-A329-BCB04F61CB8F}"/>
    <dgm:cxn modelId="{0FC8A621-9D1D-4A83-8B31-4E7BC46E7B03}" srcId="{F045F5A1-5BE7-443E-BA8A-BE6A1CC26005}" destId="{00533648-4007-4C7A-AED4-5856FEEA8F66}" srcOrd="0" destOrd="0" parTransId="{0C0F3849-5E4A-4C1B-8973-F8F8ED2A7B19}" sibTransId="{9857F1E7-B29C-4B6E-93A4-EB21C805A6DC}"/>
    <dgm:cxn modelId="{BCE0E137-1983-45B8-B567-D5EB8BAF0B23}" type="presOf" srcId="{895195E6-945C-4048-8C35-4F53087C460C}" destId="{9B9C964D-ED9C-4BE9-812C-47975A4C408E}" srcOrd="0" destOrd="2" presId="urn:microsoft.com/office/officeart/2005/8/layout/chevron2"/>
    <dgm:cxn modelId="{26980E5E-4DFA-4CBD-A117-721F014868AC}" type="presOf" srcId="{17F76329-FB4D-4D63-930C-33BEE4E5C614}" destId="{9B9C964D-ED9C-4BE9-812C-47975A4C408E}" srcOrd="0" destOrd="0" presId="urn:microsoft.com/office/officeart/2005/8/layout/chevron2"/>
    <dgm:cxn modelId="{BD5CD960-7466-467B-A794-64DA388DBFE6}" srcId="{1545CCD2-4F68-478C-B9E5-7094E5703D97}" destId="{9FECA363-CFE4-43B2-8EF8-95C5CD788701}" srcOrd="1" destOrd="0" parTransId="{EDC54EEE-D18A-4A18-AE76-F2F889DF88BF}" sibTransId="{1D5CAFBD-A8A0-49D9-A18A-8ABDD8151118}"/>
    <dgm:cxn modelId="{841FC466-5EEA-477E-807D-34778C0925EF}" type="presOf" srcId="{2B6CE3C2-DA4C-4A61-8FDF-A70F23E5B59B}" destId="{2D3274FA-1F73-4531-BBA5-2DB8B3574E36}" srcOrd="0" destOrd="0" presId="urn:microsoft.com/office/officeart/2005/8/layout/chevron2"/>
    <dgm:cxn modelId="{A754464C-8FA2-4D8C-B171-66E86971A0D5}" type="presOf" srcId="{F045F5A1-5BE7-443E-BA8A-BE6A1CC26005}" destId="{BA9D84B5-F48A-4890-9EB7-FDF709AF1944}" srcOrd="0" destOrd="0" presId="urn:microsoft.com/office/officeart/2005/8/layout/chevron2"/>
    <dgm:cxn modelId="{A7D0794D-4CB4-46F7-BB92-D475DE8AD29E}" srcId="{FED0EC0F-AD9F-4F1E-8207-10B8EFB535CE}" destId="{2B6CE3C2-DA4C-4A61-8FDF-A70F23E5B59B}" srcOrd="0" destOrd="0" parTransId="{F55D79BB-289A-4BBD-B92F-ADDD8C53868B}" sibTransId="{E8B9F7C4-C3EA-4486-878D-1E0FC6C02553}"/>
    <dgm:cxn modelId="{223F056E-4117-4CB3-8CF1-1FD0D536061F}" type="presOf" srcId="{FED0EC0F-AD9F-4F1E-8207-10B8EFB535CE}" destId="{850FFE37-F31C-46D2-B6F1-5F2F8DBD7F53}" srcOrd="0" destOrd="0" presId="urn:microsoft.com/office/officeart/2005/8/layout/chevron2"/>
    <dgm:cxn modelId="{8F74926F-BA0F-4398-810C-2D7FF0191379}" type="presOf" srcId="{B0981379-3865-4CE1-AF1F-CC8C53F8B53A}" destId="{D21D8CFE-42B5-49A2-996E-21E04CB7F1DC}" srcOrd="0" destOrd="0" presId="urn:microsoft.com/office/officeart/2005/8/layout/chevron2"/>
    <dgm:cxn modelId="{6CFC8650-1888-4A2B-AC2F-1B11C779C686}" srcId="{B0981379-3865-4CE1-AF1F-CC8C53F8B53A}" destId="{49A12F84-1373-4E19-82B4-C795D9946DA0}" srcOrd="1" destOrd="0" parTransId="{158ECC42-0A70-4B59-81E2-78FE5FAD8B5A}" sibTransId="{17C14EDE-A306-404C-876C-D1A3986600E0}"/>
    <dgm:cxn modelId="{A52C4C72-F9B3-48DC-AE5C-514994C83E72}" srcId="{B0981379-3865-4CE1-AF1F-CC8C53F8B53A}" destId="{C4246A38-4E8B-4E29-8BEF-D9B7D048B3FE}" srcOrd="0" destOrd="0" parTransId="{0CEE6782-9652-48E0-B0B9-ACBBC1A59A02}" sibTransId="{0F3C0E3C-6A84-4EBC-9A93-4F08BAB13272}"/>
    <dgm:cxn modelId="{C5EC1176-5B24-4424-ABB1-8DBEF7331B19}" type="presOf" srcId="{417A4D26-26FD-403F-945F-6E3490CF883E}" destId="{52A0D240-EC39-404F-A008-001FA5098595}" srcOrd="0" destOrd="1" presId="urn:microsoft.com/office/officeart/2005/8/layout/chevron2"/>
    <dgm:cxn modelId="{F92A0577-9A6F-4A60-8427-59AA0D3B70D7}" type="presOf" srcId="{1F13DA4C-9251-4B71-8581-0B9F60876D31}" destId="{D6A73A4F-AF1D-45C4-AEEE-B5B9291A31CD}" srcOrd="0" destOrd="0" presId="urn:microsoft.com/office/officeart/2005/8/layout/chevron2"/>
    <dgm:cxn modelId="{2BC35157-6733-4042-A3ED-2B4394DE609F}" srcId="{4D7BE547-CDCA-4694-97D5-4334F20D90C0}" destId="{1EFDDE73-2A56-49DC-B13D-94AC2E938A02}" srcOrd="1" destOrd="0" parTransId="{A3C850F4-5EC8-4649-B70B-381DD339243D}" sibTransId="{5DEA9490-60BD-4DE4-A2E4-D8A7EB60129D}"/>
    <dgm:cxn modelId="{4EF0AF57-5E0F-4938-97B1-935186ADC93D}" srcId="{1F13DA4C-9251-4B71-8581-0B9F60876D31}" destId="{417A4D26-26FD-403F-945F-6E3490CF883E}" srcOrd="1" destOrd="0" parTransId="{826BD189-0DA4-4B86-86FB-E4BD6EAD521E}" sibTransId="{8674D063-0D4B-4673-B3EB-FED19A651419}"/>
    <dgm:cxn modelId="{9C6C587C-7A12-403A-B889-0B17B82A6356}" type="presOf" srcId="{101DBDC9-5A51-4A5F-A943-3178947F1405}" destId="{78E80F91-D676-4D97-9192-2A50C45529CB}" srcOrd="0" destOrd="0" presId="urn:microsoft.com/office/officeart/2005/8/layout/chevron2"/>
    <dgm:cxn modelId="{F8E53A8C-393B-429E-B2AE-81EDD5EB06BA}" type="presOf" srcId="{1545CCD2-4F68-478C-B9E5-7094E5703D97}" destId="{19F52510-7C64-4119-96FC-804FD3D2EDD3}" srcOrd="0" destOrd="0" presId="urn:microsoft.com/office/officeart/2005/8/layout/chevron2"/>
    <dgm:cxn modelId="{7EFD8998-1E33-4B81-8355-60ED4E9F916B}" srcId="{4D7BE547-CDCA-4694-97D5-4334F20D90C0}" destId="{1F13DA4C-9251-4B71-8581-0B9F60876D31}" srcOrd="4" destOrd="0" parTransId="{DFA1BAFE-B407-47DE-B83C-141C477A0BA8}" sibTransId="{CEE2F26C-F99B-4AA6-955A-5CA86D2B153E}"/>
    <dgm:cxn modelId="{3BDB90AE-D87B-4775-95CE-55C603D9794F}" srcId="{1545CCD2-4F68-478C-B9E5-7094E5703D97}" destId="{895195E6-945C-4048-8C35-4F53087C460C}" srcOrd="2" destOrd="0" parTransId="{05539FB7-F9A3-419E-BB9F-6ADEEFBA3679}" sibTransId="{0553B5FF-E02E-4EE8-90D7-51C669A15BCC}"/>
    <dgm:cxn modelId="{8FA557AF-2017-4022-9DC1-B74A7FE4B520}" type="presOf" srcId="{1EFDDE73-2A56-49DC-B13D-94AC2E938A02}" destId="{A77A42E6-1EB2-4E4C-95A4-5831B6624E18}" srcOrd="0" destOrd="0" presId="urn:microsoft.com/office/officeart/2005/8/layout/chevron2"/>
    <dgm:cxn modelId="{4ADCA3B2-83B0-46AC-A7F0-4DD7AB0204CD}" srcId="{1EFDDE73-2A56-49DC-B13D-94AC2E938A02}" destId="{101DBDC9-5A51-4A5F-A943-3178947F1405}" srcOrd="0" destOrd="0" parTransId="{AC391775-389E-4B05-AE1A-F58749BF8D21}" sibTransId="{8E437124-54EC-4ADE-B1F1-2D76AD7368B8}"/>
    <dgm:cxn modelId="{2F894BC5-BB35-4359-B588-FF0028DA5C9F}" srcId="{4D7BE547-CDCA-4694-97D5-4334F20D90C0}" destId="{F045F5A1-5BE7-443E-BA8A-BE6A1CC26005}" srcOrd="5" destOrd="0" parTransId="{8AEEE013-F344-484A-8CCE-CF26F8CCDDF3}" sibTransId="{A806AAA2-9AE8-48F7-8F45-F07A6813234A}"/>
    <dgm:cxn modelId="{3D3632C8-8F90-4A68-8C6B-3ED1DFE12A59}" srcId="{4D7BE547-CDCA-4694-97D5-4334F20D90C0}" destId="{FED0EC0F-AD9F-4F1E-8207-10B8EFB535CE}" srcOrd="0" destOrd="0" parTransId="{706FB5AD-F6E6-4A01-9DFC-C3B71EE33050}" sibTransId="{473D64F1-7AD1-43F5-8F75-60E3078A85A9}"/>
    <dgm:cxn modelId="{37D435DA-09EA-45BD-B155-69D9F3A62D8D}" type="presOf" srcId="{49A12F84-1373-4E19-82B4-C795D9946DA0}" destId="{CF43051F-ECD1-4732-BAF0-5668AB484236}" srcOrd="0" destOrd="1" presId="urn:microsoft.com/office/officeart/2005/8/layout/chevron2"/>
    <dgm:cxn modelId="{DC42E7E7-FAE1-4CB2-B251-882FB9ADEE26}" srcId="{4D7BE547-CDCA-4694-97D5-4334F20D90C0}" destId="{B0981379-3865-4CE1-AF1F-CC8C53F8B53A}" srcOrd="3" destOrd="0" parTransId="{33BE7CDE-B304-40DE-9555-0DF538AF2BDE}" sibTransId="{EC327514-690B-46FA-8BB7-5DF55EDDE0FC}"/>
    <dgm:cxn modelId="{7C3EAFF4-5275-492A-9AFB-725047434957}" type="presOf" srcId="{00533648-4007-4C7A-AED4-5856FEEA8F66}" destId="{ADD078CE-F8B4-4104-A069-5D3575B8A920}" srcOrd="0" destOrd="0" presId="urn:microsoft.com/office/officeart/2005/8/layout/chevron2"/>
    <dgm:cxn modelId="{75488BFA-E710-4082-8F2E-3DA1C64507EB}" srcId="{1F13DA4C-9251-4B71-8581-0B9F60876D31}" destId="{F347D733-4871-4AB5-BAC4-E178E66AEBF5}" srcOrd="0" destOrd="0" parTransId="{1D4EA394-EF0F-4BBB-BFC7-B526F4A58055}" sibTransId="{5481B06A-BAE5-4D1C-B3A7-6FAE2DD5377D}"/>
    <dgm:cxn modelId="{7FEB0103-6AFE-4F2D-B48F-03E9B47E4E14}" type="presParOf" srcId="{7CD57847-13A2-4792-BB51-893B06BBA675}" destId="{BADBE247-0DBC-4BFD-B0A3-78911D8D88D7}" srcOrd="0" destOrd="0" presId="urn:microsoft.com/office/officeart/2005/8/layout/chevron2"/>
    <dgm:cxn modelId="{19DBA3F9-812F-49BF-88CF-415EF4B45F69}" type="presParOf" srcId="{BADBE247-0DBC-4BFD-B0A3-78911D8D88D7}" destId="{850FFE37-F31C-46D2-B6F1-5F2F8DBD7F53}" srcOrd="0" destOrd="0" presId="urn:microsoft.com/office/officeart/2005/8/layout/chevron2"/>
    <dgm:cxn modelId="{F970193A-FBB1-45D2-B4FC-762FC46BECD4}" type="presParOf" srcId="{BADBE247-0DBC-4BFD-B0A3-78911D8D88D7}" destId="{2D3274FA-1F73-4531-BBA5-2DB8B3574E36}" srcOrd="1" destOrd="0" presId="urn:microsoft.com/office/officeart/2005/8/layout/chevron2"/>
    <dgm:cxn modelId="{A695E993-D948-420E-8245-EED4C0B2A5E0}" type="presParOf" srcId="{7CD57847-13A2-4792-BB51-893B06BBA675}" destId="{272DED78-313C-4960-8E64-15F39A6BF656}" srcOrd="1" destOrd="0" presId="urn:microsoft.com/office/officeart/2005/8/layout/chevron2"/>
    <dgm:cxn modelId="{8F1774B2-D558-446B-AA86-39AE31028471}" type="presParOf" srcId="{7CD57847-13A2-4792-BB51-893B06BBA675}" destId="{DF9F528F-87C6-4AA9-8C37-5CD27901B149}" srcOrd="2" destOrd="0" presId="urn:microsoft.com/office/officeart/2005/8/layout/chevron2"/>
    <dgm:cxn modelId="{D6BF6340-DE39-4574-BE99-AFA22C59600F}" type="presParOf" srcId="{DF9F528F-87C6-4AA9-8C37-5CD27901B149}" destId="{A77A42E6-1EB2-4E4C-95A4-5831B6624E18}" srcOrd="0" destOrd="0" presId="urn:microsoft.com/office/officeart/2005/8/layout/chevron2"/>
    <dgm:cxn modelId="{95646E03-29FB-4C53-B7E6-8F9924EF5E11}" type="presParOf" srcId="{DF9F528F-87C6-4AA9-8C37-5CD27901B149}" destId="{78E80F91-D676-4D97-9192-2A50C45529CB}" srcOrd="1" destOrd="0" presId="urn:microsoft.com/office/officeart/2005/8/layout/chevron2"/>
    <dgm:cxn modelId="{7884049B-6F7C-4EAB-8D69-56BEC27AC558}" type="presParOf" srcId="{7CD57847-13A2-4792-BB51-893B06BBA675}" destId="{1A99A5E9-6E9B-4255-94BB-A0052C08EE34}" srcOrd="3" destOrd="0" presId="urn:microsoft.com/office/officeart/2005/8/layout/chevron2"/>
    <dgm:cxn modelId="{05453D61-76C7-4475-8092-F7E8CCAD0950}" type="presParOf" srcId="{7CD57847-13A2-4792-BB51-893B06BBA675}" destId="{CCAD2913-57A3-4475-BE14-10989FB91752}" srcOrd="4" destOrd="0" presId="urn:microsoft.com/office/officeart/2005/8/layout/chevron2"/>
    <dgm:cxn modelId="{65218F9A-2717-4830-8A83-40B5A570A584}" type="presParOf" srcId="{CCAD2913-57A3-4475-BE14-10989FB91752}" destId="{19F52510-7C64-4119-96FC-804FD3D2EDD3}" srcOrd="0" destOrd="0" presId="urn:microsoft.com/office/officeart/2005/8/layout/chevron2"/>
    <dgm:cxn modelId="{28D0756B-A5E1-4F44-A99A-3DD84C45B324}" type="presParOf" srcId="{CCAD2913-57A3-4475-BE14-10989FB91752}" destId="{9B9C964D-ED9C-4BE9-812C-47975A4C408E}" srcOrd="1" destOrd="0" presId="urn:microsoft.com/office/officeart/2005/8/layout/chevron2"/>
    <dgm:cxn modelId="{A0255B0C-83A8-4A41-8B37-7855DF9EE455}" type="presParOf" srcId="{7CD57847-13A2-4792-BB51-893B06BBA675}" destId="{03092B9C-82FE-4D96-A952-BE68A44749F2}" srcOrd="5" destOrd="0" presId="urn:microsoft.com/office/officeart/2005/8/layout/chevron2"/>
    <dgm:cxn modelId="{C69E2417-C09C-4586-ACB1-AF473A085A62}" type="presParOf" srcId="{7CD57847-13A2-4792-BB51-893B06BBA675}" destId="{D90880DD-1E01-4A53-9CB0-EB35CEB2C51C}" srcOrd="6" destOrd="0" presId="urn:microsoft.com/office/officeart/2005/8/layout/chevron2"/>
    <dgm:cxn modelId="{35EDA1F1-1B06-415A-BB2C-008B3311AE2A}" type="presParOf" srcId="{D90880DD-1E01-4A53-9CB0-EB35CEB2C51C}" destId="{D21D8CFE-42B5-49A2-996E-21E04CB7F1DC}" srcOrd="0" destOrd="0" presId="urn:microsoft.com/office/officeart/2005/8/layout/chevron2"/>
    <dgm:cxn modelId="{E52A5253-FE12-4625-8389-5885D47C51AD}" type="presParOf" srcId="{D90880DD-1E01-4A53-9CB0-EB35CEB2C51C}" destId="{CF43051F-ECD1-4732-BAF0-5668AB484236}" srcOrd="1" destOrd="0" presId="urn:microsoft.com/office/officeart/2005/8/layout/chevron2"/>
    <dgm:cxn modelId="{0E71FF75-9617-4BB0-B459-21E9D427AC11}" type="presParOf" srcId="{7CD57847-13A2-4792-BB51-893B06BBA675}" destId="{C0CEDCE9-BAE9-4B11-A6F5-89EBCF00D77D}" srcOrd="7" destOrd="0" presId="urn:microsoft.com/office/officeart/2005/8/layout/chevron2"/>
    <dgm:cxn modelId="{C5419DC7-7235-439E-A2A7-5C5E6811CECA}" type="presParOf" srcId="{7CD57847-13A2-4792-BB51-893B06BBA675}" destId="{3D2AF53D-1893-424B-B8B7-F5611537E0EF}" srcOrd="8" destOrd="0" presId="urn:microsoft.com/office/officeart/2005/8/layout/chevron2"/>
    <dgm:cxn modelId="{A473A1AD-313D-431B-B28D-62244771713B}" type="presParOf" srcId="{3D2AF53D-1893-424B-B8B7-F5611537E0EF}" destId="{D6A73A4F-AF1D-45C4-AEEE-B5B9291A31CD}" srcOrd="0" destOrd="0" presId="urn:microsoft.com/office/officeart/2005/8/layout/chevron2"/>
    <dgm:cxn modelId="{4C46DA5D-CAD5-42AA-97B0-22176B6E3D09}" type="presParOf" srcId="{3D2AF53D-1893-424B-B8B7-F5611537E0EF}" destId="{52A0D240-EC39-404F-A008-001FA5098595}" srcOrd="1" destOrd="0" presId="urn:microsoft.com/office/officeart/2005/8/layout/chevron2"/>
    <dgm:cxn modelId="{02FCCCFC-0BA2-4CDC-AE2A-83996ECDB97B}" type="presParOf" srcId="{7CD57847-13A2-4792-BB51-893B06BBA675}" destId="{D2719984-93F0-499D-9A80-77BC4A3F8614}" srcOrd="9" destOrd="0" presId="urn:microsoft.com/office/officeart/2005/8/layout/chevron2"/>
    <dgm:cxn modelId="{0D0B0B0F-2F36-4D38-A0E6-DAE219028D38}" type="presParOf" srcId="{7CD57847-13A2-4792-BB51-893B06BBA675}" destId="{9793883B-7632-4FC8-B08F-03A7D92BFE56}" srcOrd="10" destOrd="0" presId="urn:microsoft.com/office/officeart/2005/8/layout/chevron2"/>
    <dgm:cxn modelId="{43C7FD2A-B50C-4A0A-B20F-E3C06342AC46}" type="presParOf" srcId="{9793883B-7632-4FC8-B08F-03A7D92BFE56}" destId="{BA9D84B5-F48A-4890-9EB7-FDF709AF1944}" srcOrd="0" destOrd="0" presId="urn:microsoft.com/office/officeart/2005/8/layout/chevron2"/>
    <dgm:cxn modelId="{F07D6E83-FEEA-4636-B655-E0191297869B}" type="presParOf" srcId="{9793883B-7632-4FC8-B08F-03A7D92BFE56}" destId="{ADD078CE-F8B4-4104-A069-5D3575B8A92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AD027A-A52E-49F4-8823-FBFE9F58AC49}">
      <dsp:nvSpPr>
        <dsp:cNvPr id="0" name=""/>
        <dsp:cNvSpPr/>
      </dsp:nvSpPr>
      <dsp:spPr>
        <a:xfrm>
          <a:off x="612554" y="0"/>
          <a:ext cx="6942288" cy="4292804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2A1A59-71B3-4091-A730-9152BDF4215D}">
      <dsp:nvSpPr>
        <dsp:cNvPr id="0" name=""/>
        <dsp:cNvSpPr/>
      </dsp:nvSpPr>
      <dsp:spPr>
        <a:xfrm>
          <a:off x="2791" y="1287841"/>
          <a:ext cx="1813736" cy="171712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200" kern="1200" dirty="0">
              <a:latin typeface="TH Sarabun New" panose="020B0500040200020003" pitchFamily="34" charset="-34"/>
              <a:cs typeface="TH Sarabun New" panose="020B0500040200020003" pitchFamily="34" charset="-34"/>
            </a:rPr>
            <a:t>เก็บรวบรวมข้อมูล</a:t>
          </a:r>
          <a:endParaRPr lang="en-IN" sz="3200" kern="1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sp:txBody>
      <dsp:txXfrm>
        <a:off x="86614" y="1371664"/>
        <a:ext cx="1646090" cy="1549475"/>
      </dsp:txXfrm>
    </dsp:sp>
    <dsp:sp modelId="{C8F56B5C-8621-436F-8BF8-13C65D6FD829}">
      <dsp:nvSpPr>
        <dsp:cNvPr id="0" name=""/>
        <dsp:cNvSpPr/>
      </dsp:nvSpPr>
      <dsp:spPr>
        <a:xfrm>
          <a:off x="2118817" y="1287841"/>
          <a:ext cx="1813736" cy="171712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200" kern="1200" dirty="0">
              <a:latin typeface="TH Sarabun New" panose="020B0500040200020003" pitchFamily="34" charset="-34"/>
              <a:cs typeface="TH Sarabun New" panose="020B0500040200020003" pitchFamily="34" charset="-34"/>
            </a:rPr>
            <a:t>วิเคราะห์</a:t>
          </a:r>
          <a:endParaRPr lang="en-IN" sz="3200" kern="1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sp:txBody>
      <dsp:txXfrm>
        <a:off x="2202640" y="1371664"/>
        <a:ext cx="1646090" cy="1549475"/>
      </dsp:txXfrm>
    </dsp:sp>
    <dsp:sp modelId="{9C60E0B5-71C9-4E20-92E8-65CC8B3C1878}">
      <dsp:nvSpPr>
        <dsp:cNvPr id="0" name=""/>
        <dsp:cNvSpPr/>
      </dsp:nvSpPr>
      <dsp:spPr>
        <a:xfrm>
          <a:off x="4234843" y="1287841"/>
          <a:ext cx="1813736" cy="171712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200" kern="1200" dirty="0">
              <a:latin typeface="TH Sarabun New" panose="020B0500040200020003" pitchFamily="34" charset="-34"/>
              <a:cs typeface="TH Sarabun New" panose="020B0500040200020003" pitchFamily="34" charset="-34"/>
            </a:rPr>
            <a:t>นำเสนอ</a:t>
          </a:r>
          <a:endParaRPr lang="en-IN" sz="3200" kern="1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sp:txBody>
      <dsp:txXfrm>
        <a:off x="4318666" y="1371664"/>
        <a:ext cx="1646090" cy="1549475"/>
      </dsp:txXfrm>
    </dsp:sp>
    <dsp:sp modelId="{BB3B3FDF-71BF-4E74-A994-B1DB9E077D74}">
      <dsp:nvSpPr>
        <dsp:cNvPr id="0" name=""/>
        <dsp:cNvSpPr/>
      </dsp:nvSpPr>
      <dsp:spPr>
        <a:xfrm>
          <a:off x="6350869" y="1287841"/>
          <a:ext cx="1813736" cy="171712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200" kern="1200" dirty="0">
              <a:latin typeface="TH Sarabun New" panose="020B0500040200020003" pitchFamily="34" charset="-34"/>
              <a:cs typeface="TH Sarabun New" panose="020B0500040200020003" pitchFamily="34" charset="-34"/>
            </a:rPr>
            <a:t>แปลความ</a:t>
          </a:r>
          <a:endParaRPr lang="en-IN" sz="3200" kern="1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sp:txBody>
      <dsp:txXfrm>
        <a:off x="6434692" y="1371664"/>
        <a:ext cx="1646090" cy="15494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0FFE37-F31C-46D2-B6F1-5F2F8DBD7F53}">
      <dsp:nvSpPr>
        <dsp:cNvPr id="0" name=""/>
        <dsp:cNvSpPr/>
      </dsp:nvSpPr>
      <dsp:spPr>
        <a:xfrm rot="5400000">
          <a:off x="-147256" y="153439"/>
          <a:ext cx="981711" cy="68719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400" kern="1200" dirty="0">
              <a:latin typeface="TH Sarabun New" panose="020B0500040200020003" pitchFamily="34" charset="-34"/>
              <a:cs typeface="TH Sarabun New" panose="020B0500040200020003" pitchFamily="34" charset="-34"/>
            </a:rPr>
            <a:t>ป.1</a:t>
          </a:r>
          <a:endParaRPr lang="en-IN" sz="2400" kern="1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sp:txBody>
      <dsp:txXfrm rot="-5400000">
        <a:off x="1" y="349781"/>
        <a:ext cx="687198" cy="294513"/>
      </dsp:txXfrm>
    </dsp:sp>
    <dsp:sp modelId="{2D3274FA-1F73-4531-BBA5-2DB8B3574E36}">
      <dsp:nvSpPr>
        <dsp:cNvPr id="0" name=""/>
        <dsp:cNvSpPr/>
      </dsp:nvSpPr>
      <dsp:spPr>
        <a:xfrm rot="5400000">
          <a:off x="4087316" y="-3393936"/>
          <a:ext cx="638448" cy="74386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h-TH" sz="2400" kern="1200" dirty="0">
              <a:latin typeface="TH Sarabun New" panose="020B0500040200020003" pitchFamily="34" charset="-34"/>
              <a:cs typeface="TH Sarabun New" panose="020B0500040200020003" pitchFamily="34" charset="-34"/>
            </a:rPr>
            <a:t>อ่านแผนภูมิรูปภาพ (1 แทน 1)</a:t>
          </a:r>
          <a:endParaRPr lang="en-IN" sz="2400" kern="1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sp:txBody>
      <dsp:txXfrm rot="-5400000">
        <a:off x="687198" y="37348"/>
        <a:ext cx="7407518" cy="576116"/>
      </dsp:txXfrm>
    </dsp:sp>
    <dsp:sp modelId="{A77A42E6-1EB2-4E4C-95A4-5831B6624E18}">
      <dsp:nvSpPr>
        <dsp:cNvPr id="0" name=""/>
        <dsp:cNvSpPr/>
      </dsp:nvSpPr>
      <dsp:spPr>
        <a:xfrm rot="5400000">
          <a:off x="-147256" y="1038074"/>
          <a:ext cx="981711" cy="68719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400" kern="1200" dirty="0">
              <a:latin typeface="TH Sarabun New" panose="020B0500040200020003" pitchFamily="34" charset="-34"/>
              <a:cs typeface="TH Sarabun New" panose="020B0500040200020003" pitchFamily="34" charset="-34"/>
            </a:rPr>
            <a:t>ป.2</a:t>
          </a:r>
          <a:endParaRPr lang="en-IN" sz="2400" kern="1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sp:txBody>
      <dsp:txXfrm rot="-5400000">
        <a:off x="1" y="1234416"/>
        <a:ext cx="687198" cy="294513"/>
      </dsp:txXfrm>
    </dsp:sp>
    <dsp:sp modelId="{78E80F91-D676-4D97-9192-2A50C45529CB}">
      <dsp:nvSpPr>
        <dsp:cNvPr id="0" name=""/>
        <dsp:cNvSpPr/>
      </dsp:nvSpPr>
      <dsp:spPr>
        <a:xfrm rot="5400000">
          <a:off x="4087484" y="-2509467"/>
          <a:ext cx="638112" cy="74386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h-TH" sz="2400" kern="1200" dirty="0">
              <a:latin typeface="TH Sarabun New" panose="020B0500040200020003" pitchFamily="34" charset="-34"/>
              <a:cs typeface="TH Sarabun New" panose="020B0500040200020003" pitchFamily="34" charset="-34"/>
            </a:rPr>
            <a:t>อ่านแผนภูมิรูปภาพ (1 แทน 2 5 หรือ 10)</a:t>
          </a:r>
          <a:endParaRPr lang="en-IN" sz="2400" kern="1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sp:txBody>
      <dsp:txXfrm rot="-5400000">
        <a:off x="687198" y="921969"/>
        <a:ext cx="7407534" cy="575812"/>
      </dsp:txXfrm>
    </dsp:sp>
    <dsp:sp modelId="{19F52510-7C64-4119-96FC-804FD3D2EDD3}">
      <dsp:nvSpPr>
        <dsp:cNvPr id="0" name=""/>
        <dsp:cNvSpPr/>
      </dsp:nvSpPr>
      <dsp:spPr>
        <a:xfrm rot="5400000">
          <a:off x="-147256" y="1922710"/>
          <a:ext cx="981711" cy="68719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400" kern="1200" dirty="0">
              <a:latin typeface="TH Sarabun New" panose="020B0500040200020003" pitchFamily="34" charset="-34"/>
              <a:cs typeface="TH Sarabun New" panose="020B0500040200020003" pitchFamily="34" charset="-34"/>
            </a:rPr>
            <a:t>ป.3</a:t>
          </a:r>
          <a:endParaRPr lang="en-IN" sz="2400" kern="1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sp:txBody>
      <dsp:txXfrm rot="-5400000">
        <a:off x="1" y="2119052"/>
        <a:ext cx="687198" cy="294513"/>
      </dsp:txXfrm>
    </dsp:sp>
    <dsp:sp modelId="{9B9C964D-ED9C-4BE9-812C-47975A4C408E}">
      <dsp:nvSpPr>
        <dsp:cNvPr id="0" name=""/>
        <dsp:cNvSpPr/>
      </dsp:nvSpPr>
      <dsp:spPr>
        <a:xfrm rot="5400000">
          <a:off x="4087484" y="-1624831"/>
          <a:ext cx="638112" cy="74386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h-TH" sz="1600" kern="1200" dirty="0">
              <a:latin typeface="TH Sarabun New" panose="020B0500040200020003" pitchFamily="34" charset="-34"/>
              <a:cs typeface="TH Sarabun New" panose="020B0500040200020003" pitchFamily="34" charset="-34"/>
            </a:rPr>
            <a:t>จำแนกข้อมูล</a:t>
          </a:r>
          <a:endParaRPr lang="en-IN" sz="1600" kern="1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h-TH" sz="1600" kern="1200" dirty="0">
              <a:latin typeface="TH Sarabun New" panose="020B0500040200020003" pitchFamily="34" charset="-34"/>
              <a:cs typeface="TH Sarabun New" panose="020B0500040200020003" pitchFamily="34" charset="-34"/>
            </a:rPr>
            <a:t>เขียนแผนภูมิรูปภาพ</a:t>
          </a:r>
          <a:endParaRPr lang="en-IN" sz="1600" kern="1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h-TH" sz="1600" kern="1200" dirty="0">
              <a:latin typeface="TH Sarabun New" panose="020B0500040200020003" pitchFamily="34" charset="-34"/>
              <a:cs typeface="TH Sarabun New" panose="020B0500040200020003" pitchFamily="34" charset="-34"/>
            </a:rPr>
            <a:t>อ่านตารางทางเดียว</a:t>
          </a:r>
          <a:endParaRPr lang="en-IN" sz="1600" kern="1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sp:txBody>
      <dsp:txXfrm rot="-5400000">
        <a:off x="687198" y="1806605"/>
        <a:ext cx="7407534" cy="575812"/>
      </dsp:txXfrm>
    </dsp:sp>
    <dsp:sp modelId="{D21D8CFE-42B5-49A2-996E-21E04CB7F1DC}">
      <dsp:nvSpPr>
        <dsp:cNvPr id="0" name=""/>
        <dsp:cNvSpPr/>
      </dsp:nvSpPr>
      <dsp:spPr>
        <a:xfrm rot="5400000">
          <a:off x="-147256" y="2807346"/>
          <a:ext cx="981711" cy="68719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400" kern="1200" dirty="0">
              <a:latin typeface="TH Sarabun New" panose="020B0500040200020003" pitchFamily="34" charset="-34"/>
              <a:cs typeface="TH Sarabun New" panose="020B0500040200020003" pitchFamily="34" charset="-34"/>
            </a:rPr>
            <a:t>ป.4</a:t>
          </a:r>
          <a:endParaRPr lang="en-IN" sz="2400" kern="1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sp:txBody>
      <dsp:txXfrm rot="-5400000">
        <a:off x="1" y="3003688"/>
        <a:ext cx="687198" cy="294513"/>
      </dsp:txXfrm>
    </dsp:sp>
    <dsp:sp modelId="{CF43051F-ECD1-4732-BAF0-5668AB484236}">
      <dsp:nvSpPr>
        <dsp:cNvPr id="0" name=""/>
        <dsp:cNvSpPr/>
      </dsp:nvSpPr>
      <dsp:spPr>
        <a:xfrm rot="5400000">
          <a:off x="4087484" y="-740195"/>
          <a:ext cx="638112" cy="74386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h-TH" sz="2000" kern="1200" dirty="0">
              <a:latin typeface="TH Sarabun New" panose="020B0500040200020003" pitchFamily="34" charset="-34"/>
              <a:cs typeface="TH Sarabun New" panose="020B0500040200020003" pitchFamily="34" charset="-34"/>
            </a:rPr>
            <a:t>อ่านและเขียนแผนภูมิแท่ง (ไม่ย่น)</a:t>
          </a:r>
          <a:endParaRPr lang="en-IN" sz="2000" kern="1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h-TH" sz="2000" kern="1200" dirty="0">
              <a:latin typeface="TH Sarabun New" panose="020B0500040200020003" pitchFamily="34" charset="-34"/>
              <a:cs typeface="TH Sarabun New" panose="020B0500040200020003" pitchFamily="34" charset="-34"/>
            </a:rPr>
            <a:t>อ่านตารางสองทาง</a:t>
          </a:r>
          <a:endParaRPr lang="en-IN" sz="2000" kern="1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sp:txBody>
      <dsp:txXfrm rot="-5400000">
        <a:off x="687198" y="2691241"/>
        <a:ext cx="7407534" cy="575812"/>
      </dsp:txXfrm>
    </dsp:sp>
    <dsp:sp modelId="{D6A73A4F-AF1D-45C4-AEEE-B5B9291A31CD}">
      <dsp:nvSpPr>
        <dsp:cNvPr id="0" name=""/>
        <dsp:cNvSpPr/>
      </dsp:nvSpPr>
      <dsp:spPr>
        <a:xfrm rot="5400000">
          <a:off x="-147256" y="3691982"/>
          <a:ext cx="981711" cy="68719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400" kern="1200" dirty="0">
              <a:latin typeface="TH Sarabun New" panose="020B0500040200020003" pitchFamily="34" charset="-34"/>
              <a:cs typeface="TH Sarabun New" panose="020B0500040200020003" pitchFamily="34" charset="-34"/>
            </a:rPr>
            <a:t>ป.5 </a:t>
          </a:r>
          <a:endParaRPr lang="en-IN" sz="2400" kern="1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sp:txBody>
      <dsp:txXfrm rot="-5400000">
        <a:off x="1" y="3888324"/>
        <a:ext cx="687198" cy="294513"/>
      </dsp:txXfrm>
    </dsp:sp>
    <dsp:sp modelId="{52A0D240-EC39-404F-A008-001FA5098595}">
      <dsp:nvSpPr>
        <dsp:cNvPr id="0" name=""/>
        <dsp:cNvSpPr/>
      </dsp:nvSpPr>
      <dsp:spPr>
        <a:xfrm rot="5400000">
          <a:off x="4087484" y="144439"/>
          <a:ext cx="638112" cy="74386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h-TH" sz="2000" kern="1200" dirty="0">
              <a:latin typeface="TH Sarabun New" panose="020B0500040200020003" pitchFamily="34" charset="-34"/>
              <a:cs typeface="TH Sarabun New" panose="020B0500040200020003" pitchFamily="34" charset="-34"/>
            </a:rPr>
            <a:t>อ่านกราฟเส้น</a:t>
          </a:r>
          <a:endParaRPr lang="en-IN" sz="2000" kern="1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h-TH" sz="2000" kern="1200" dirty="0">
              <a:latin typeface="TH Sarabun New" panose="020B0500040200020003" pitchFamily="34" charset="-34"/>
              <a:cs typeface="TH Sarabun New" panose="020B0500040200020003" pitchFamily="34" charset="-34"/>
            </a:rPr>
            <a:t>อ่านและเขียนแผมภูมิแท่ง</a:t>
          </a:r>
          <a:endParaRPr lang="en-IN" sz="2000" kern="1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sp:txBody>
      <dsp:txXfrm rot="-5400000">
        <a:off x="687198" y="3575875"/>
        <a:ext cx="7407534" cy="575812"/>
      </dsp:txXfrm>
    </dsp:sp>
    <dsp:sp modelId="{BA9D84B5-F48A-4890-9EB7-FDF709AF1944}">
      <dsp:nvSpPr>
        <dsp:cNvPr id="0" name=""/>
        <dsp:cNvSpPr/>
      </dsp:nvSpPr>
      <dsp:spPr>
        <a:xfrm rot="5400000">
          <a:off x="-147256" y="4576618"/>
          <a:ext cx="981711" cy="68719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400" kern="1200" dirty="0">
              <a:latin typeface="TH Sarabun New" panose="020B0500040200020003" pitchFamily="34" charset="-34"/>
              <a:cs typeface="TH Sarabun New" panose="020B0500040200020003" pitchFamily="34" charset="-34"/>
            </a:rPr>
            <a:t>ป.6</a:t>
          </a:r>
          <a:endParaRPr lang="en-IN" sz="2400" kern="1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sp:txBody>
      <dsp:txXfrm rot="-5400000">
        <a:off x="1" y="4772960"/>
        <a:ext cx="687198" cy="294513"/>
      </dsp:txXfrm>
    </dsp:sp>
    <dsp:sp modelId="{ADD078CE-F8B4-4104-A069-5D3575B8A920}">
      <dsp:nvSpPr>
        <dsp:cNvPr id="0" name=""/>
        <dsp:cNvSpPr/>
      </dsp:nvSpPr>
      <dsp:spPr>
        <a:xfrm rot="5400000">
          <a:off x="4087484" y="1029075"/>
          <a:ext cx="638112" cy="74386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h-TH" sz="2400" kern="1200">
              <a:latin typeface="TH Sarabun New" panose="020B0500040200020003" pitchFamily="34" charset="-34"/>
              <a:cs typeface="TH Sarabun New" panose="020B0500040200020003" pitchFamily="34" charset="-34"/>
            </a:rPr>
            <a:t>อ่าน</a:t>
          </a:r>
          <a:r>
            <a:rPr lang="th-TH" sz="2400" kern="1200" dirty="0">
              <a:latin typeface="TH Sarabun New" panose="020B0500040200020003" pitchFamily="34" charset="-34"/>
              <a:cs typeface="TH Sarabun New" panose="020B0500040200020003" pitchFamily="34" charset="-34"/>
            </a:rPr>
            <a:t>แผนภูมิรูปวงกลม</a:t>
          </a:r>
          <a:endParaRPr lang="en-IN" sz="2400" kern="1200" dirty="0">
            <a:latin typeface="TH Sarabun New" panose="020B0500040200020003" pitchFamily="34" charset="-34"/>
            <a:cs typeface="TH Sarabun New" panose="020B0500040200020003" pitchFamily="34" charset="-34"/>
          </a:endParaRPr>
        </a:p>
      </dsp:txBody>
      <dsp:txXfrm rot="-5400000">
        <a:off x="687198" y="4460511"/>
        <a:ext cx="7407534" cy="5758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ltGray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 bwMode="ltGray">
          <a:xfrm>
            <a:off x="121888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 bwMode="gray">
          <a:xfrm>
            <a:off x="0" y="0"/>
            <a:ext cx="121888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13" name="Straight Connector 12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15" name="Straight Connector 14"/>
          <p:cNvCxnSpPr/>
          <p:nvPr/>
        </p:nvCxnSpPr>
        <p:spPr bwMode="white">
          <a:xfrm>
            <a:off x="1218884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white">
          <a:xfrm>
            <a:off x="0" y="5631204"/>
            <a:ext cx="1828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66412" y="6356351"/>
            <a:ext cx="609441" cy="36512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5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11/12/2025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4088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1" name="Straight Connector 10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"/>
          <p:cNvSpPr>
            <a:spLocks/>
          </p:cNvSpPr>
          <p:nvPr/>
        </p:nvSpPr>
        <p:spPr bwMode="white">
          <a:xfrm rot="5400000"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14" name="Straight Connector 13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11/12/2025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1281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11/12/2025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8553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 bwMode="black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 bwMode="gray">
          <a:xfrm>
            <a:off x="1216152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22" name="Straight Connector 21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8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23" name="Straight Connector 22"/>
          <p:cNvCxnSpPr/>
          <p:nvPr/>
        </p:nvCxnSpPr>
        <p:spPr bwMode="white">
          <a:xfrm>
            <a:off x="1216152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 bwMode="black">
          <a:xfrm>
            <a:off x="11579384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 bwMode="gray">
          <a:xfrm>
            <a:off x="11274663" y="0"/>
            <a:ext cx="304721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 bwMode="gray">
          <a:xfrm>
            <a:off x="1218883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-2" y="0"/>
            <a:ext cx="1218883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 bwMode="ltGray">
          <a:xfrm>
            <a:off x="0" y="0"/>
            <a:ext cx="12188825" cy="6096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31" name="Straight Connector 30"/>
          <p:cNvCxnSpPr/>
          <p:nvPr/>
        </p:nvCxnSpPr>
        <p:spPr bwMode="white">
          <a:xfrm>
            <a:off x="11573293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 bwMode="black">
          <a:xfrm>
            <a:off x="0" y="0"/>
            <a:ext cx="1216152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33" name="Straight Connector 32"/>
          <p:cNvCxnSpPr/>
          <p:nvPr/>
        </p:nvCxnSpPr>
        <p:spPr bwMode="white">
          <a:xfrm>
            <a:off x="1218884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66571" y="6356351"/>
            <a:ext cx="609441" cy="36512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46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11/12/2025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3911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11/12/2025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3835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11/12/2025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635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ltGray">
          <a:xfrm>
            <a:off x="626239" y="0"/>
            <a:ext cx="30472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6" name="Rectangle 5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cxnSp>
        <p:nvCxnSpPr>
          <p:cNvPr id="7" name="Straight Connector 6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 bwMode="gray">
          <a:xfrm>
            <a:off x="10969942" y="0"/>
            <a:ext cx="922621" cy="6858000"/>
          </a:xfrm>
          <a:prstGeom prst="rect">
            <a:avLst/>
          </a:prstGeom>
          <a:solidFill>
            <a:schemeClr val="accent1">
              <a:lumMod val="7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 bwMode="black">
          <a:xfrm>
            <a:off x="11892563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11/12/2025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38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gray"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 bwMode="lt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cxnSp>
        <p:nvCxnSpPr>
          <p:cNvPr id="10" name="Straight Connector 9"/>
          <p:cNvCxnSpPr/>
          <p:nvPr/>
        </p:nvCxnSpPr>
        <p:spPr bwMode="white">
          <a:xfrm>
            <a:off x="621792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11/12/2025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804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 bwMode="ltGray">
          <a:xfrm>
            <a:off x="4875530" y="0"/>
            <a:ext cx="7017034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 baseline="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 bwMode="white">
          <a:xfrm>
            <a:off x="11879867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90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4" name="Straight Connector 13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"/>
          <p:cNvSpPr>
            <a:spLocks/>
          </p:cNvSpPr>
          <p:nvPr/>
        </p:nvSpPr>
        <p:spPr bwMode="white">
          <a:xfrm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16" name="Straight Connector 15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32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669" y="2545720"/>
            <a:ext cx="8329031" cy="1116085"/>
          </a:xfrm>
        </p:spPr>
        <p:txBody>
          <a:bodyPr/>
          <a:lstStyle/>
          <a:p>
            <a:pPr algn="ctr"/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สาระสถิติและความน่าจะเป็น</a:t>
            </a:r>
            <a:endParaRPr lang="en-US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4012" y="5755483"/>
            <a:ext cx="7516442" cy="1116085"/>
          </a:xfrm>
        </p:spPr>
        <p:txBody>
          <a:bodyPr>
            <a:normAutofit/>
          </a:bodyPr>
          <a:lstStyle/>
          <a:p>
            <a:pPr algn="ctr"/>
            <a:r>
              <a:rPr lang="th-TH" sz="3600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ผู้ช่วยศาสตราจารย์ตีรวิชช์ ทินประภา</a:t>
            </a:r>
          </a:p>
          <a:p>
            <a:pPr algn="ctr"/>
            <a:r>
              <a:rPr lang="th-TH" sz="3600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สาขาวิชาคณิตศาสตร์ มหาวิทยาลัยราชภัฏสวนสุนันทา</a:t>
            </a:r>
            <a:endParaRPr lang="en-US" sz="3600" dirty="0">
              <a:solidFill>
                <a:srgbClr val="FF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0676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77CD079-8D18-4DE1-9117-F2FD27EDA317}"/>
              </a:ext>
            </a:extLst>
          </p:cNvPr>
          <p:cNvSpPr txBox="1"/>
          <p:nvPr/>
        </p:nvSpPr>
        <p:spPr>
          <a:xfrm>
            <a:off x="1402400" y="2204864"/>
            <a:ext cx="10091224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มาตรฐาน ค 3.1 เข้าใจกระบวนการทางสถิติ และใช้ความรู้ทางสถิติในการแก้ปัญหา</a:t>
            </a:r>
            <a:endParaRPr lang="en-IN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8A70F7-D4C4-82FD-A81C-7953B48A0653}"/>
              </a:ext>
            </a:extLst>
          </p:cNvPr>
          <p:cNvSpPr txBox="1"/>
          <p:nvPr/>
        </p:nvSpPr>
        <p:spPr>
          <a:xfrm>
            <a:off x="1420636" y="3429000"/>
            <a:ext cx="10091224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มาตรฐาน ค 3.2 เข้าใจหลักการนับเบื้องต้น ความน่าจะเป็น และนำไปใช้</a:t>
            </a:r>
            <a:endParaRPr lang="en-IN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20426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301A8-F38D-5B08-B19A-9334F8A71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476672"/>
            <a:ext cx="9782801" cy="64807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กระบวนการทางสถิติคืออะไร มีกี่ขั้นตอน</a:t>
            </a:r>
            <a:endParaRPr lang="en-IN" dirty="0">
              <a:solidFill>
                <a:srgbClr val="FF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92D0CA6-F3BA-DE5D-CFE6-D5F0F9F6E4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5977735"/>
              </p:ext>
            </p:extLst>
          </p:nvPr>
        </p:nvGraphicFramePr>
        <p:xfrm>
          <a:off x="2293601" y="1844824"/>
          <a:ext cx="8167398" cy="4292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6660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6AD027A-A52E-49F4-8823-FBFE9F58AC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36AD027A-A52E-49F4-8823-FBFE9F58AC4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12A1A59-71B3-4091-A730-9152BDF421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712A1A59-71B3-4091-A730-9152BDF421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8F56B5C-8621-436F-8BF8-13C65D6FD8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C8F56B5C-8621-436F-8BF8-13C65D6FD8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C60E0B5-71C9-4E20-92E8-65CC8B3C18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9C60E0B5-71C9-4E20-92E8-65CC8B3C18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3B3FDF-71BF-4E74-A994-B1DB9E077D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BB3B3FDF-71BF-4E74-A994-B1DB9E077D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9C1BC68-15D9-303F-CACC-23A71502A0B1}"/>
              </a:ext>
            </a:extLst>
          </p:cNvPr>
          <p:cNvSpPr txBox="1"/>
          <p:nvPr/>
        </p:nvSpPr>
        <p:spPr>
          <a:xfrm>
            <a:off x="1629916" y="404664"/>
            <a:ext cx="100912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มาตรฐาน ค 3.1 เข้าใจกระบวนการทางสถิติ และใช้ความรู้ทางสถิติในการแก้ปัญหา</a:t>
            </a:r>
            <a:endParaRPr lang="en-IN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D115F365-9703-AEE4-FED1-F4AF50B7B3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4446854"/>
              </p:ext>
            </p:extLst>
          </p:nvPr>
        </p:nvGraphicFramePr>
        <p:xfrm>
          <a:off x="2031470" y="1340768"/>
          <a:ext cx="8125883" cy="5417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902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50FFE37-F31C-46D2-B6F1-5F2F8DBD7F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850FFE37-F31C-46D2-B6F1-5F2F8DBD7F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D3274FA-1F73-4531-BBA5-2DB8B3574E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2D3274FA-1F73-4531-BBA5-2DB8B3574E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7A42E6-1EB2-4E4C-95A4-5831B6624E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A77A42E6-1EB2-4E4C-95A4-5831B6624E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8E80F91-D676-4D97-9192-2A50C45529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graphicEl>
                                              <a:dgm id="{78E80F91-D676-4D97-9192-2A50C45529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9F52510-7C64-4119-96FC-804FD3D2ED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graphicEl>
                                              <a:dgm id="{19F52510-7C64-4119-96FC-804FD3D2ED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B9C964D-ED9C-4BE9-812C-47975A4C40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graphicEl>
                                              <a:dgm id="{9B9C964D-ED9C-4BE9-812C-47975A4C40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21D8CFE-42B5-49A2-996E-21E04CB7F1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graphicEl>
                                              <a:dgm id="{D21D8CFE-42B5-49A2-996E-21E04CB7F1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F43051F-ECD1-4732-BAF0-5668AB4842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6">
                                            <p:graphicEl>
                                              <a:dgm id="{CF43051F-ECD1-4732-BAF0-5668AB4842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6A73A4F-AF1D-45C4-AEEE-B5B9291A31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6">
                                            <p:graphicEl>
                                              <a:dgm id="{D6A73A4F-AF1D-45C4-AEEE-B5B9291A31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2A0D240-EC39-404F-A008-001FA50985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6">
                                            <p:graphicEl>
                                              <a:dgm id="{52A0D240-EC39-404F-A008-001FA50985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A9D84B5-F48A-4890-9EB7-FDF709AF19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6">
                                            <p:graphicEl>
                                              <a:dgm id="{BA9D84B5-F48A-4890-9EB7-FDF709AF19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DD078CE-F8B4-4104-A069-5D3575B8A9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6">
                                            <p:graphicEl>
                                              <a:dgm id="{ADD078CE-F8B4-4104-A069-5D3575B8A9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able&#10;&#10;Description automatically generated">
            <a:extLst>
              <a:ext uri="{FF2B5EF4-FFF2-40B4-BE49-F238E27FC236}">
                <a16:creationId xmlns:a16="http://schemas.microsoft.com/office/drawing/2014/main" id="{C59680CC-BEF9-1FB9-9CAD-01F2BE6B99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9916" y="1196752"/>
            <a:ext cx="5329888" cy="2654022"/>
          </a:xfrm>
          <a:prstGeom prst="rect">
            <a:avLst/>
          </a:prstGeom>
        </p:spPr>
      </p:pic>
      <p:pic>
        <p:nvPicPr>
          <p:cNvPr id="7" name="Picture 6" descr="Table&#10;&#10;Description automatically generated">
            <a:extLst>
              <a:ext uri="{FF2B5EF4-FFF2-40B4-BE49-F238E27FC236}">
                <a16:creationId xmlns:a16="http://schemas.microsoft.com/office/drawing/2014/main" id="{BE980B25-A1C5-C495-3729-FC697AB5C5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8468" y="3717032"/>
            <a:ext cx="5058112" cy="288597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AA57A40-75AC-16C5-0E76-7051F5D58ED1}"/>
              </a:ext>
            </a:extLst>
          </p:cNvPr>
          <p:cNvSpPr txBox="1"/>
          <p:nvPr/>
        </p:nvSpPr>
        <p:spPr>
          <a:xfrm>
            <a:off x="3486786" y="620688"/>
            <a:ext cx="1616148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ตารางทางเดียว</a:t>
            </a:r>
            <a:endParaRPr lang="en-IN" sz="2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11D10A-6891-4F91-6C41-5C76D8D25543}"/>
              </a:ext>
            </a:extLst>
          </p:cNvPr>
          <p:cNvSpPr txBox="1"/>
          <p:nvPr/>
        </p:nvSpPr>
        <p:spPr>
          <a:xfrm>
            <a:off x="8319450" y="3133315"/>
            <a:ext cx="1529586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ตารางสองทาง</a:t>
            </a:r>
            <a:endParaRPr lang="en-IN" sz="2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79823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CE91D1-ADAD-3693-FBE5-478AC8718722}"/>
              </a:ext>
            </a:extLst>
          </p:cNvPr>
          <p:cNvSpPr txBox="1"/>
          <p:nvPr/>
        </p:nvSpPr>
        <p:spPr>
          <a:xfrm>
            <a:off x="2061964" y="3105834"/>
            <a:ext cx="8797601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มาตรฐาน ค 3.2 เข้าใจหลักการนับเบื้องต้น ความน่าจะเป็น และนำไปใช้</a:t>
            </a:r>
            <a:endParaRPr lang="en-IN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36F0AF94-DFB3-DAAD-440D-553049E3828C}"/>
              </a:ext>
            </a:extLst>
          </p:cNvPr>
          <p:cNvSpPr/>
          <p:nvPr/>
        </p:nvSpPr>
        <p:spPr>
          <a:xfrm>
            <a:off x="5086300" y="1340768"/>
            <a:ext cx="4824536" cy="1296144"/>
          </a:xfrm>
          <a:prstGeom prst="wedgeRectCallout">
            <a:avLst>
              <a:gd name="adj1" fmla="val -87927"/>
              <a:gd name="adj2" fmla="val 8789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ไม่มีตัวชี้วัดในระดับประถมศึกษา</a:t>
            </a:r>
            <a:endParaRPr lang="en-IN" sz="4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49382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Math 16x9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h education presentation with Pi  (widescreen).potx" id="{DF132673-7A8C-4FB7-A35E-0123B6C0D98B}" vid="{CCAAB50D-2EF2-4925-80C2-C83131AE58AC}"/>
    </a:ext>
  </a:extLst>
</a:theme>
</file>

<file path=ppt/theme/theme2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education presentation with Pi  (widescreen)</Template>
  <TotalTime>26</TotalTime>
  <Words>167</Words>
  <Application>Microsoft Office PowerPoint</Application>
  <PresentationFormat>Custom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Euphemia</vt:lpstr>
      <vt:lpstr>TH Sarabun New</vt:lpstr>
      <vt:lpstr>Math 16x9</vt:lpstr>
      <vt:lpstr>สาระสถิติและความน่าจะเป็น</vt:lpstr>
      <vt:lpstr>PowerPoint Presentation</vt:lpstr>
      <vt:lpstr>กระบวนการทางสถิติคืออะไร มีกี่ขั้นตอน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สาระสถิติและความน่าจะเป็น</dc:title>
  <dc:creator>Teerawit  Tinprapa</dc:creator>
  <cp:lastModifiedBy>Teerawit  Tinprapa</cp:lastModifiedBy>
  <cp:revision>4</cp:revision>
  <dcterms:created xsi:type="dcterms:W3CDTF">2023-02-01T02:17:07Z</dcterms:created>
  <dcterms:modified xsi:type="dcterms:W3CDTF">2025-11-12T08:46:32Z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