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หลักการทำงานของระบบคอมพิวเตอร์" id="{72DCB1AC-EA2C-4417-B3EA-AD411A9CEF82}">
          <p14:sldIdLst>
            <p14:sldId id="2561"/>
          </p14:sldIdLst>
        </p14:section>
        <p14:section name="ระบบคอมพิวเตอร์และองค์ประกอบหลัก" id="{4558C22E-6606-4C0C-A667-552CB93469E6}">
          <p14:sldIdLst>
            <p14:sldId id="2562"/>
            <p14:sldId id="2563"/>
            <p14:sldId id="2564"/>
            <p14:sldId id="2565"/>
            <p14:sldId id="2566"/>
            <p14:sldId id="2567"/>
            <p14:sldId id="2568"/>
            <p14:sldId id="2569"/>
            <p14:sldId id="2570"/>
            <p14:sldId id="2571"/>
            <p14:sldId id="2572"/>
            <p14:sldId id="2573"/>
            <p14:sldId id="25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92CDF-F590-4ABB-893B-1B80D0D7C9CC}" type="datetimeFigureOut">
              <a:t>18-Jun-26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995F-76E3-4D0F-938C-4AACA4B6CE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2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เนื้อหาที่สร้างโดย AI อาจไม่ถูกต้อง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3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ระบบบัสเป็นโครงสร้างที่ใช้เชื่อมโยงองค์ประกอบต่าง ๆ ภายในคอมพิวเตอร์เข้าด้วยกัน เพื่อให้สามารถแลกเปลี่ยนข้อมูลและสัญญาณควบคุมได้ ระบบบัสประกอบด้วยบัสข้อมูล บัสแอดเดรส และบัสควบคุม การออกแบบระบบบัสมีผลโดยตรงต่อความเร็วและประสิทธิภาพของระบบโดยรวม ความเข้าใจเกี่ยวกับระบบบัสช่วยให้สามารถอธิบายการสื่อสารภายในคอมพิวเตอร์ และข้อจำกัดด้านการถ่ายโอนข้อมูลได้อย่างชัดเจน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8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สัญญาณสั่งการเป็นสัญญาณไฟฟ้าที่ใช้ควบคุมการทำงานของฮาร์ดแวร์ เช่น การอ่านหรือเขียนข้อมูล การขัดจังหวะ และการกำหนดจังหวะการทำงานของระบบ สัญญาณเหล่านี้ช่วยให้ทุกส่วนของคอมพิวเตอร์ทำงานสอดคล้องกัน การเข้าใจสัญญาณสั่งการช่วยให้เห็นภาพการประสานงานภายในระบบ และบทบาทของหน่วยควบคุมในการจัดการการทำงานทั้งหมด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25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วงจรควบคุมทำหน้าที่สร้างและจัดการสัญญาณควบคุมเพื่อกำหนดลำดับการทำงานของ CPU และอุปกรณ์ต่าง ๆ วงจรควบคุมอาจออกแบบแบบฮาร์ดไวร์หรือแบบไมโครโปรแกรม การเลือกใช้รูปแบบใดขึ้นอยู่กับความต้องการด้านความเร็วและความยืดหยุ่น ความเข้าใจเกี่ยวกับวงจรควบคุมช่วยให้ผู้เรียนสามารถอธิบายกระบวนการควบคุมการทำงานของระบบคอมพิวเตอร์ได้อย่างเป็นระบ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07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การอินเทอร์เฟสคือกลไกที่ใช้เชื่อมต่ออุปกรณ์หรือระบบต่าง ๆ เข้าด้วยกัน เพื่อให้สามารถสื่อสารและทำงานร่วมกันได้ อินเทอร์เฟสมีทั้งในระดับฮาร์ดแวร์และซอฟต์แวร์ เช่น พอร์ต USB หรือ API การออกแบบอินเทอร์เฟสที่ดีช่วยเพิ่มความเข้ากันได้ ความสะดวกในการใช้งาน และประสิทธิภาพของระบบโดยรวม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6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ระบบคอมพิวเตอร์เป็นผลลัพธ์ของการทำงานร่วมกันอย่างเป็นระบบของฮาร์ดแวร์ ซอฟต์แวร์ และกลไกการควบคุม โดยมี CPU เป็นศูนย์กลาง หน่วยความจำทำหน้าที่สนับสนุนการประมวลผล ระบบบัสและสัญญาณควบคุมทำหน้าที่ประสานงานทุกองค์ประกอบ ความเข้าใจเชิงองค์รวมของระบบคอมพิวเตอร์ช่วยให้สามารถออกแบบ ใช้งาน และพัฒนาระบบได้อย่างมีประสิทธิภาพและยั่งยืน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ภาพรวมระบบคอมพิวเตอร์, ฮาร์ดแวร์ (Hardware), หน่วยประมวลผลกลาง (CPU), ซอฟต์แวร์ (Software), ไมโครโปรเซสเซอร์, หน่วยความจำ (Memory), วงจรตรรกะ (Logic Circuits), ระบบบัส (Bus System), สัญญาณสั่งการ (Control Signals), วงจรควบคุม (Control Unit), การอินเทอร์เฟส (Interface), สรุปภาพรวมการทำงานของระบบ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ระบบคอมพิวเตอร์เป็นระบบอิเล็กทรอนิกส์ที่ออกแบบมาเพื่อประมวลผลข้อมูลให้กลายเป็นสารสนเทศที่มีความหมาย โดยอาศัยการทำงานร่วมกันขององค์ประกอบหลัก ได้แก่ ฮาร์ดแวร์ ซอฟต์แวร์ ข้อมูล และกระบวนการควบคุม หลักการพื้นฐานของการทำงานของคอมพิวเตอร์ตั้งอยู่บนการแทนข้อมูลในรูปแบบเลขฐานสอง ซึ่งสามารถสอดคล้องกับสถานะทางไฟฟ้า เช่น เปิดและปิด หรือแรงดันสูงและต่ำ ภายในระบบคอมพิวเตอร์จะมีหน่วยประมวลผลกลางทำหน้าที่เป็นศูนย์กลางในการคำนวณและควบคุมการทำงาน ขณะที่หน่วยความจำทำหน้าที่เก็บข้อมูลและคำสั่ง ระบบบัสทำหน้าที่เป็นช่องทางการสื่อสารระหว่างองค์ประกอบทั้งหมด นอกจากนี้ ซอฟต์แวร์ยังมีบทบาทสำคัญในการกำหนดลำดับขั้นตอนการทำงานของฮาร์ดแวร์ ทำให้ผู้ใช้สามารถสั่งงานคอมพิวเตอร์ได้อย่างมีประสิทธิภาพ การเข้าใจภาพรวมของระบบคอมพิวเตอร์ช่วยให้ผู้เรียนมองเห็นความสัมพันธ์เชิงโครงสร้างและเชิงหน้าที่ของแต่ละองค์ประกอบ และเป็นพื้นฐานสำคัญในการศึกษาด้านเทคโนโลยีสารสนเทศ วิศวกรรมคอมพิวเตอร์ และระบบดิจิทัลในระดับที่สูงขึ้น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ฮาร์ดแวร์หมายถึงส่วนประกอบทางกายภาพทั้งหมดของระบบคอมพิวเตอร์ที่สามารถจับต้องได้ เช่น หน่วยประมวลผลกลาง หน่วยความจำ อุปกรณ์อินพุต และอุปกรณ์เอาต์พุต ฮาร์ดแวร์ทำงานโดยอาศัยสัญญาณไฟฟ้าและวงจรอิเล็กทรอนิกส์ในการประมวลผลข้อมูล หน่วยประมวลผลกลางหรือ CPU ทำหน้าที่คำนวณและควบคุมลำดับการทำงานของระบบ หน่วยความจำทำหน้าที่จัดเก็บข้อมูลและคำสั่งทั้งแบบชั่วคราวและถาวร ขณะที่อุปกรณ์อินพุตใช้สำหรับรับข้อมูลจากผู้ใช้หรือสิ่งแวดล้อม และอุปกรณ์เอาต์พุตใช้แสดงผลลัพธ์ที่ได้จากการประมวลผล การออกแบบฮาร์ดแวร์ต้องคำนึงถึงประสิทธิภาพ ความเร็ว ความเสถียร และการใช้พลังงาน ฮาร์ดแวร์สมัยใหม่มีการพัฒนาอย่างต่อเนื่อง โดยเน้นการเพิ่มความเร็วในการประมวลผลและการย่อขนาดของวงจร ทำให้คอมพิวเตอร์มีสมรรถนะสูงขึ้นในขณะที่ใช้พลังงานน้อยลง ความเข้าใจเกี่ยวกับฮาร์ดแวร์ช่วยให้สามารถเลือกใช้อุปกรณ์ได้เหมาะสมกับงาน และสามารถวิเคราะห์ปัญหาการทำงานของระบบได้อย่างมีเหตุผล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3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หน่วยประมวลผลกลางหรือ CPU เป็นหัวใจสำคัญของระบบคอมพิวเตอร์ ทำหน้าที่ประมวลผลคำสั่งและควบคุมการทำงานของอุปกรณ์ทั้งหมดภายในระบบ โครงสร้างภายในของ CPU ประกอบด้วยหน่วยคำนวณและตรรกะ (ALU) หน่วยควบคุม (Control Unit) และรีจิสเตอร์ (Registers) การทำงานของ CPU เป็นวัฏจักรที่เรียกว่า Fetch–Decode–Execute Cycle โดยเริ่มจากการดึงคำสั่งจากหน่วยความจำ การแปลความหมายของคำสั่ง และการดำเนินการตามคำสั่งนั้น วัฏจักรนี้เกิดขึ้นซ้ำอย่างรวดเร็วตามจังหวะสัญญาณนาฬิกา (Clock Signal) CPU สมัยใหม่มีการใช้เทคนิคขั้นสูง เช่น Pipeline และการประมวลผลแบบขนาน เพื่อเพิ่มประสิทธิภาพในการทำงาน ความเข้าใจเกี่ยวกับโครงสร้างและการทำงานของ CPU ช่วยให้ผู้เรียนสามารถอธิบายกลไกการประมวลผลข้อมูล และเข้าใจข้อจำกัดด้านความเร็วและพลังงานของระบบคอมพิวเตอร์ได้อย่างชัดเจน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7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ซอฟต์แวร์คือชุดคำสั่งหรือโปรแกรมที่ใช้ควบคุมการทำงานของฮาร์ดแวร์และกำหนดพฤติกรรมของระบบคอมพิวเตอร์ ซอฟต์แวร์แบ่งออกเป็นซอฟต์แวร์ระบบและซอฟต์แวร์ประยุกต์ ซอฟต์แวร์ระบบ เช่น ระบบปฏิบัติการ ทำหน้าที่จัดการทรัพยากรของระบบ ได้แก่ หน่วยประมวลผล หน่วยความจำ และอุปกรณ์อินพุต/เอาต์พุต เพื่อให้สามารถใช้งานร่วมกันได้อย่างมีประสิทธิภาพ ซอฟต์แวร์ประยุกต์เป็นโปรแกรมที่พัฒนาขึ้นเพื่อสนองความต้องการของผู้ใช้ เช่น โปรแกรมประมวลผลคำ โปรแกรมตารางคำนวณ และเว็บเบราว์เซอร์ ความสัมพันธ์ระหว่างซอฟต์แวร์และฮาร์ดแวร์เป็นลักษณะพึ่งพาอาศัยกัน โดยซอฟต์แวร์ไม่สามารถทำงานได้หากไม่มีฮาร์ดแวร์ และฮาร์ดแวร์ก็ไม่สามารถใช้งานได้อย่างมีประโยชน์หากไม่มีซอฟต์แวร์ การเข้าใจบทบาทของซอฟต์แวร์ช่วยให้สามารถออกแบบ พัฒนา และเลือกใช้งานระบบคอมพิวเตอร์ได้ตรงตามวัตถุประสงค์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9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ไมโครโปรเซสเซอร์คือหน่วยประมวลผลกลางที่ถูกออกแบบให้อยู่ในรูปของวงจรรวมเพียงชิปเดียว ภายในประกอบด้วยทรานซิสเตอร์จำนวนมากที่ทำงานร่วมกันเพื่อประมวลผลคำสั่งและข้อมูล ไมโครโปรเซสเซอร์เป็นองค์ประกอบหลักของคอมพิวเตอร์ส่วนบุคคล สมาร์ตโฟน และระบบสมองกลฝังตัว การพัฒนาไมโครโปรเซสเซอร์มุ่งเน้นการเพิ่มจำนวนคอร์ ความเร็วสัญญาณนาฬิกา และการใช้เทคนิคการประมวลผลขั้นสูง เช่น การคาดเดาทิศทางของคำสั่งและการจัดลำดับคำสั่งใหม่ ความเข้าใจเกี่ยวกับไมโครโปรเซสเซอร์ช่วยให้ผู้เรียนเห็นภาพการพัฒนาของเทคโนโลยีคอมพิวเตอร์ และสามารถอธิบายความแตกต่างด้านสมรรถนะของอุปกรณ์คอมพิวเตอร์แต่ละประเภทได้อย่างมีเหตุผล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หน่วยความจำเป็นองค์ประกอบที่ใช้จัดเก็บข้อมูลและคำสั่งเพื่อให้ CPU สามารถเข้าถึงได้ หน่วยความจำแบ่งออกเป็นหลายระดับตามความเร็วและความจุ เช่น รีจิสเตอร์ แคช หน่วยความจำหลัก และหน่วยเก็บข้อมูลสำรอง หน่วยความจำหลักอย่าง RAM ใช้เก็บข้อมูลชั่วคราวขณะระบบทำงาน ส่วน ROM ใช้เก็บโปรแกรมพื้นฐานของระบบ แนวคิดลำดับชั้นของหน่วยความจำช่วยอธิบายการออกแบบระบบที่สมดุลระหว่างความเร็วและต้นทุน การเข้าใจหลักการทำงานของหน่วยความจำทำให้สามารถวิเคราะห์ประสิทธิภาพของระบบ และเลือกใช้อุปกรณ์ให้เหมาะสมกับลักษณะงานได้อย่างมีประสิทธิผล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วงจรตรรกะเป็นพื้นฐานของระบบดิจิทัลทั้งหมดในคอมพิวเตอร์ ใช้หลักการของพีชคณิตบูลีนในการตัดสินใจเชิงตรรกะ วงจรตรรกะพื้นฐานประกอบด้วยเกต AND, OR และ NOT ซึ่งสามารถนำมาประกอบเป็นวงจรที่ซับซ้อนมากขึ้น เช่น NAND, NOR และ XOR วงจรเหล่านี้ถูกนำไปใช้ในการสร้างหน่วยคำนวณ รีจิสเตอร์ และหน่วยความจำ ความเข้าใจเกี่ยวกับวงจรตรรกะช่วยให้ผู้เรียนสามารถอธิบายการทำงานระดับล่างของฮาร์ดแวร์ และเป็นพื้นฐานสำคัญในการออกแบบระบบดิจิทัลและไมโครโปรเซสเซอร์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F56FF-3E17-40CD-9367-4707AE2EC2DB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39257"/>
            <a:ext cx="5898630" cy="4803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 rtl="0"/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6" name="ตัวแทนรูปภาพ 10">
            <a:extLst>
              <a:ext uri="{FF2B5EF4-FFF2-40B4-BE49-F238E27FC236}">
                <a16:creationId xmlns:a16="http://schemas.microsoft.com/office/drawing/2014/main" id="{C58F7861-05FC-CC70-0C94-F3BAE39E54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47840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DEC7B0B-C375-9D64-1424-3B07B71AF1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05927" y="4939715"/>
            <a:ext cx="4420031" cy="479458"/>
          </a:xfrm>
        </p:spPr>
        <p:txBody>
          <a:bodyPr rtlCol="0" anchor="t"/>
          <a:lstStyle>
            <a:lvl1pPr>
              <a:defRPr sz="1400"/>
            </a:lvl1pPr>
          </a:lstStyle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8" name="ตัวแทนหมายเลขสไลด์ 7">
            <a:extLst>
              <a:ext uri="{FF2B5EF4-FFF2-40B4-BE49-F238E27FC236}">
                <a16:creationId xmlns:a16="http://schemas.microsoft.com/office/drawing/2014/main" id="{A9117021-C08A-0E4F-5F64-FC1A870E48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62792" y="4939257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9001D668-DD9C-F5B4-B191-51BDD0B3082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3035" y="5873424"/>
            <a:ext cx="1005840" cy="1005840"/>
          </a:xfrm>
          <a:prstGeom prst="rect">
            <a:avLst/>
          </a:prstGeom>
        </p:spPr>
      </p:pic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009A08CF-24F0-EC7D-277D-CB831E7E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847" y="5718869"/>
            <a:ext cx="5916168" cy="1143000"/>
          </a:xfrm>
        </p:spPr>
        <p:txBody>
          <a:bodyPr rtlCol="0" anchor="b">
            <a:normAutofit/>
          </a:bodyPr>
          <a:lstStyle>
            <a:lvl1pPr>
              <a:lnSpc>
                <a:spcPct val="60000"/>
              </a:lnSpc>
              <a:defRPr sz="5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06569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54E7A70C-B49B-5779-BA11-88AE4939E0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77355" y="83125"/>
            <a:ext cx="731520" cy="731520"/>
          </a:xfrm>
          <a:prstGeom prst="rect">
            <a:avLst/>
          </a:prstGeom>
        </p:spPr>
      </p:pic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68197F50-0DC4-261A-813C-264E7361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2184032"/>
            <a:ext cx="8074152" cy="4718304"/>
          </a:xfrm>
        </p:spPr>
        <p:txBody>
          <a:bodyPr rtlCol="0" anchor="b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97917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>
            <a:extLst>
              <a:ext uri="{FF2B5EF4-FFF2-40B4-BE49-F238E27FC236}">
                <a16:creationId xmlns:a16="http://schemas.microsoft.com/office/drawing/2014/main" id="{BCCCA65C-AFE0-A9A2-0C8B-31E67D2A85BB}"/>
              </a:ext>
            </a:extLst>
          </p:cNvPr>
          <p:cNvSpPr/>
          <p:nvPr userDrawn="1"/>
        </p:nvSpPr>
        <p:spPr>
          <a:xfrm>
            <a:off x="8524369" y="3181282"/>
            <a:ext cx="3557904" cy="3557904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1216D578-6621-229F-0666-B010E16C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82296"/>
            <a:ext cx="8211312" cy="4617720"/>
          </a:xfrm>
        </p:spPr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741311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54E7A70C-B49B-5779-BA11-88AE4939E0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700000">
            <a:off x="11224955" y="5974978"/>
            <a:ext cx="731520" cy="731520"/>
          </a:xfrm>
          <a:prstGeom prst="rect">
            <a:avLst/>
          </a:prstGeom>
        </p:spPr>
      </p:pic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044BC08E-4798-95B0-A060-4AF1C14C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9696"/>
            <a:ext cx="8071011" cy="4718304"/>
          </a:xfrm>
        </p:spPr>
        <p:txBody>
          <a:bodyPr rtlCol="0" anchor="b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315957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ำหนดกา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82296"/>
            <a:ext cx="8139659" cy="1554480"/>
          </a:xfrm>
        </p:spPr>
        <p:txBody>
          <a:bodyPr rtlCol="0" anchor="t">
            <a:norm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1896472"/>
            <a:ext cx="8139660" cy="3557904"/>
          </a:xfrm>
        </p:spPr>
        <p:txBody>
          <a:bodyPr rtlCol="0">
            <a:normAutofit/>
          </a:bodyPr>
          <a:lstStyle>
            <a:lvl1pPr marL="342900" indent="-342900">
              <a:buFont typeface="+mj-lt"/>
              <a:buAutoNum type="arabicPeriod"/>
              <a:defRPr sz="1400"/>
            </a:lvl1pPr>
            <a:lvl2pPr marL="571500" indent="-342900">
              <a:buFont typeface="+mj-lt"/>
              <a:buAutoNum type="arabicPeriod"/>
              <a:defRPr sz="1400"/>
            </a:lvl2pPr>
            <a:lvl3pPr marL="800100" indent="-342900">
              <a:buFont typeface="+mj-lt"/>
              <a:buAutoNum type="arabicPeriod"/>
              <a:defRPr sz="1400"/>
            </a:lvl3pPr>
            <a:lvl4pPr marL="1028700" indent="-342900">
              <a:buFont typeface="+mj-lt"/>
              <a:buAutoNum type="arabicPeriod"/>
              <a:defRPr sz="14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175C8E38-E957-9E3C-9A05-717C0F009AB9}"/>
              </a:ext>
            </a:extLst>
          </p:cNvPr>
          <p:cNvSpPr/>
          <p:nvPr userDrawn="1"/>
        </p:nvSpPr>
        <p:spPr>
          <a:xfrm>
            <a:off x="8552512" y="3218512"/>
            <a:ext cx="3557904" cy="3557904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ตัวแทนหมายเลขสไลด์ 5">
            <a:extLst>
              <a:ext uri="{FF2B5EF4-FFF2-40B4-BE49-F238E27FC236}">
                <a16:creationId xmlns:a16="http://schemas.microsoft.com/office/drawing/2014/main" id="{01E193C2-09EC-BB41-5A34-007D34EB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ำหนดการ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82296"/>
            <a:ext cx="5898630" cy="1628639"/>
          </a:xfrm>
        </p:spPr>
        <p:txBody>
          <a:bodyPr rtlCol="0" anchor="t">
            <a:norm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0488" y="118818"/>
            <a:ext cx="5275973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10219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0488" y="2577705"/>
            <a:ext cx="5895668" cy="4266084"/>
          </a:xfrm>
        </p:spPr>
        <p:txBody>
          <a:bodyPr rtlCol="0" anchor="b">
            <a:normAutofit/>
          </a:bodyPr>
          <a:lstStyle>
            <a:lvl1pPr marL="342900" indent="-342900">
              <a:buFont typeface="+mj-lt"/>
              <a:buAutoNum type="arabicPeriod"/>
              <a:defRPr sz="1400"/>
            </a:lvl1pPr>
            <a:lvl2pPr marL="571500" indent="-342900">
              <a:buFont typeface="+mj-lt"/>
              <a:buAutoNum type="arabicPeriod"/>
              <a:defRPr sz="1400"/>
            </a:lvl2pPr>
            <a:lvl3pPr marL="800100" indent="-342900">
              <a:buFont typeface="+mj-lt"/>
              <a:buAutoNum type="arabicPeriod"/>
              <a:defRPr sz="1400"/>
            </a:lvl3pPr>
            <a:lvl4pPr marL="1028700" indent="-342900">
              <a:buFont typeface="+mj-lt"/>
              <a:buAutoNum type="arabicPeriod"/>
              <a:defRPr sz="14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2229A90D-5A73-BC75-5D99-5E652EA0F3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64" y="5857382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9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ำหนดการ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396" y="621792"/>
            <a:ext cx="5386715" cy="1816898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8" name="ตัวแทนรูปภาพ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06642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0488" y="110364"/>
            <a:ext cx="5349239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10364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0488" y="2740228"/>
            <a:ext cx="5906642" cy="4096512"/>
          </a:xfrm>
        </p:spPr>
        <p:txBody>
          <a:bodyPr rtlCol="0" anchor="b">
            <a:normAutofit/>
          </a:bodyPr>
          <a:lstStyle>
            <a:lvl1pPr marL="342900" indent="-342900">
              <a:buFont typeface="+mj-lt"/>
              <a:buAutoNum type="arabicPeriod"/>
              <a:defRPr sz="1400"/>
            </a:lvl1pPr>
            <a:lvl2pPr marL="571500" indent="-342900">
              <a:buFont typeface="+mj-lt"/>
              <a:buAutoNum type="arabicPeriod"/>
              <a:defRPr sz="1400"/>
            </a:lvl2pPr>
            <a:lvl3pPr marL="800100" indent="-342900">
              <a:buFont typeface="+mj-lt"/>
              <a:buAutoNum type="arabicPeriod"/>
              <a:defRPr sz="1400"/>
            </a:lvl3pPr>
            <a:lvl4pPr marL="1028700" indent="-342900">
              <a:buFont typeface="+mj-lt"/>
              <a:buAutoNum type="arabicPeriod"/>
              <a:defRPr sz="14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986515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ำหนดการที่มีรูปภาพ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82296"/>
            <a:ext cx="7534384" cy="3513095"/>
          </a:xfrm>
        </p:spPr>
        <p:txBody>
          <a:bodyPr rtlCol="0" anchor="t" anchorCtr="0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6116" y="4017192"/>
            <a:ext cx="4063655" cy="2814212"/>
          </a:xfrm>
        </p:spPr>
        <p:txBody>
          <a:bodyPr rtlCol="0" anchor="b" anchorCtr="0">
            <a:normAutofit/>
          </a:bodyPr>
          <a:lstStyle>
            <a:lvl1pPr marL="342900" indent="-342900" algn="r">
              <a:buFont typeface="+mj-lt"/>
              <a:buAutoNum type="arabicPeriod"/>
              <a:defRPr sz="1400"/>
            </a:lvl1pPr>
            <a:lvl2pPr marL="571500" indent="-342900" algn="r">
              <a:buFont typeface="+mj-lt"/>
              <a:buAutoNum type="arabicPeriod"/>
              <a:defRPr sz="1400"/>
            </a:lvl2pPr>
            <a:lvl3pPr marL="800100" indent="-342900" algn="r">
              <a:buFont typeface="+mj-lt"/>
              <a:buAutoNum type="arabicPeriod"/>
              <a:defRPr sz="1400"/>
            </a:lvl3pPr>
            <a:lvl4pPr marL="1028700" indent="-342900" algn="r">
              <a:buFont typeface="+mj-lt"/>
              <a:buAutoNum type="arabicPeriod"/>
              <a:defRPr sz="1400"/>
            </a:lvl4pPr>
            <a:lvl5pPr marL="1257300" indent="-342900" algn="r">
              <a:buFont typeface="+mj-lt"/>
              <a:buAutoNum type="arabicPeriod"/>
              <a:defRPr sz="14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3" name="ตัวแทนท้ายกระดาษ 3">
            <a:extLst>
              <a:ext uri="{FF2B5EF4-FFF2-40B4-BE49-F238E27FC236}">
                <a16:creationId xmlns:a16="http://schemas.microsoft.com/office/drawing/2014/main" id="{0E7C9240-617B-1770-A044-328C31CB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4945" y="118818"/>
            <a:ext cx="3779918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10364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ตัวแทนรูปภาพ 10">
            <a:extLst>
              <a:ext uri="{FF2B5EF4-FFF2-40B4-BE49-F238E27FC236}">
                <a16:creationId xmlns:a16="http://schemas.microsoft.com/office/drawing/2014/main" id="{C7452E47-6DDB-EA53-7FB9-2BA726EB77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72400" y="989351"/>
            <a:ext cx="4284026" cy="5789588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 lang="en-US" dirty="0"/>
            </a:lvl1pPr>
          </a:lstStyle>
          <a:p>
            <a:pPr rtl="0"/>
            <a:r>
              <a:rPr lang="th-th"/>
              <a:t> </a:t>
            </a:r>
          </a:p>
        </p:txBody>
      </p:sp>
      <p:pic>
        <p:nvPicPr>
          <p:cNvPr id="6" name="กราฟิก 5">
            <a:extLst>
              <a:ext uri="{FF2B5EF4-FFF2-40B4-BE49-F238E27FC236}">
                <a16:creationId xmlns:a16="http://schemas.microsoft.com/office/drawing/2014/main" id="{1556323E-CFBE-3917-9F8D-C2431E41F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06" y="604741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25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นื้อห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82296"/>
            <a:ext cx="4390515" cy="2418146"/>
          </a:xfrm>
        </p:spPr>
        <p:txBody>
          <a:bodyPr rtlCol="0">
            <a:norm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4373735"/>
            <a:ext cx="4389120" cy="2459736"/>
          </a:xfrm>
        </p:spPr>
        <p:txBody>
          <a:bodyPr rtlCol="0" anchor="b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7" name="ตัวแทนท้ายกระดาษ 6">
            <a:extLst>
              <a:ext uri="{FF2B5EF4-FFF2-40B4-BE49-F238E27FC236}">
                <a16:creationId xmlns:a16="http://schemas.microsoft.com/office/drawing/2014/main" id="{EB560304-B220-9740-0823-17F13E1DFD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90488" y="110364"/>
            <a:ext cx="5358238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A6D8939A-F7AC-2C38-E1F0-99EA290DC6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62793" y="110364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EB9051D-F4ED-4EE6-2F1F-2E67035938D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190488" y="6468346"/>
            <a:ext cx="2899852" cy="365125"/>
          </a:xfrm>
        </p:spPr>
        <p:txBody>
          <a:bodyPr rtlCol="0" anchor="b"/>
          <a:lstStyle/>
          <a:p>
            <a:pPr rtl="0"/>
            <a:endParaRPr lang="en-US"/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355DE040-A555-DAC9-D08D-73A80FFBC53C}"/>
              </a:ext>
            </a:extLst>
          </p:cNvPr>
          <p:cNvSpPr/>
          <p:nvPr userDrawn="1"/>
        </p:nvSpPr>
        <p:spPr>
          <a:xfrm>
            <a:off x="8540137" y="3189732"/>
            <a:ext cx="3557904" cy="3557904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23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นื้อห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5" y="987552"/>
            <a:ext cx="5366480" cy="4044508"/>
          </a:xfrm>
        </p:spPr>
        <p:txBody>
          <a:bodyPr rtlCol="0">
            <a:norm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4" name="ตัวแทนท้ายกระดาษ 4">
            <a:extLst>
              <a:ext uri="{FF2B5EF4-FFF2-40B4-BE49-F238E27FC236}">
                <a16:creationId xmlns:a16="http://schemas.microsoft.com/office/drawing/2014/main" id="{4F0A24D4-6DA5-79FF-03B8-B42156C2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50" y="100701"/>
            <a:ext cx="5366480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3" name="ตัวแทนวันที่ 3">
            <a:extLst>
              <a:ext uri="{FF2B5EF4-FFF2-40B4-BE49-F238E27FC236}">
                <a16:creationId xmlns:a16="http://schemas.microsoft.com/office/drawing/2014/main" id="{95496777-32C7-B10A-B939-8EEC9C87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0488" y="100701"/>
            <a:ext cx="2940449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33C2CAA-FD7B-3168-42A9-81A6AA4B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5731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0488" y="969264"/>
            <a:ext cx="5340096" cy="4041648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1250807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C0178B15-836F-D50E-D616-40C93732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5" y="987552"/>
            <a:ext cx="5366480" cy="4044508"/>
          </a:xfrm>
        </p:spPr>
        <p:txBody>
          <a:bodyPr rtlCol="0">
            <a:norm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ท้ายกระดาษ 4">
            <a:extLst>
              <a:ext uri="{FF2B5EF4-FFF2-40B4-BE49-F238E27FC236}">
                <a16:creationId xmlns:a16="http://schemas.microsoft.com/office/drawing/2014/main" id="{83A196D4-110B-6911-7AF5-9149D3FF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50" y="100701"/>
            <a:ext cx="5366480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2" name="ตัวแทนวันที่ 3">
            <a:extLst>
              <a:ext uri="{FF2B5EF4-FFF2-40B4-BE49-F238E27FC236}">
                <a16:creationId xmlns:a16="http://schemas.microsoft.com/office/drawing/2014/main" id="{A8D9253F-93F3-9EB9-BFA6-49C9461D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0488" y="100701"/>
            <a:ext cx="2940449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9" name="ตัวแทนหมายเลขสไลด์ 5">
            <a:extLst>
              <a:ext uri="{FF2B5EF4-FFF2-40B4-BE49-F238E27FC236}">
                <a16:creationId xmlns:a16="http://schemas.microsoft.com/office/drawing/2014/main" id="{B94C6C96-D651-5D6B-830B-07E5A354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5731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0488" y="969264"/>
            <a:ext cx="5336753" cy="4818062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165624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B406F310-2B8D-3C32-560C-686817E6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49" y="1012175"/>
            <a:ext cx="11113008" cy="849793"/>
          </a:xfrm>
        </p:spPr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7" name="ตัวแทนท้ายกระดาษ 6">
            <a:extLst>
              <a:ext uri="{FF2B5EF4-FFF2-40B4-BE49-F238E27FC236}">
                <a16:creationId xmlns:a16="http://schemas.microsoft.com/office/drawing/2014/main" id="{64FD1A6D-2D8E-1FD1-C1AC-CB5E9D5A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375" y="110364"/>
            <a:ext cx="5276852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1FADE430-EE65-B675-F031-7651DE9D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7305BC9-1670-00D4-5A66-F52444DA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959" y="104649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2115542"/>
            <a:ext cx="11013670" cy="4451514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2123389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6AA66657-CD31-0011-4B4B-A81B7CAC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987552"/>
            <a:ext cx="5366480" cy="4044508"/>
          </a:xfrm>
        </p:spPr>
        <p:txBody>
          <a:bodyPr rtlCol="0">
            <a:norm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7AEE5E0-A3F6-BA78-E3AC-4EF58829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50" y="100701"/>
            <a:ext cx="5366480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2" name="ตัวแทนวันที่ 3">
            <a:extLst>
              <a:ext uri="{FF2B5EF4-FFF2-40B4-BE49-F238E27FC236}">
                <a16:creationId xmlns:a16="http://schemas.microsoft.com/office/drawing/2014/main" id="{13477BD1-B2A6-0DA8-FFFF-D07E005B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0488" y="100701"/>
            <a:ext cx="2940449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9" name="ตัวแทนหมายเลขสไลด์ 5">
            <a:extLst>
              <a:ext uri="{FF2B5EF4-FFF2-40B4-BE49-F238E27FC236}">
                <a16:creationId xmlns:a16="http://schemas.microsoft.com/office/drawing/2014/main" id="{EF5D392D-C542-426F-517D-B10E0475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5731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0488" y="969264"/>
            <a:ext cx="5366480" cy="5715876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1051907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นื้อหา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988979"/>
            <a:ext cx="3462878" cy="2942419"/>
          </a:xfrm>
        </p:spPr>
        <p:txBody>
          <a:bodyPr rtlCol="0">
            <a:norm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7A9910B-18FC-4A92-025A-A88AC7CD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50" y="100701"/>
            <a:ext cx="3470224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0752728-D41A-655E-871F-F76147E0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7167" y="100701"/>
            <a:ext cx="2940449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9" name="ตัวแทนหมายเลขสไลด์ 5">
            <a:extLst>
              <a:ext uri="{FF2B5EF4-FFF2-40B4-BE49-F238E27FC236}">
                <a16:creationId xmlns:a16="http://schemas.microsoft.com/office/drawing/2014/main" id="{EE07CC96-728B-298D-B2D6-54C4E9F0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5731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7167" y="967689"/>
            <a:ext cx="7217771" cy="5237168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1259803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B7D0064E-1F0E-2DDF-C6B5-9CE196C4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804" y="612140"/>
            <a:ext cx="6499655" cy="1519612"/>
          </a:xfrm>
        </p:spPr>
        <p:txBody>
          <a:bodyPr rtlCol="0" anchor="t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11" name="ตัวแทนรูปภาพ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804012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 lang="en-US" dirty="0"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7" name="ตัวแทนเนื้อหา 7">
            <a:extLst>
              <a:ext uri="{FF2B5EF4-FFF2-40B4-BE49-F238E27FC236}">
                <a16:creationId xmlns:a16="http://schemas.microsoft.com/office/drawing/2014/main" id="{D478DAE4-13AB-5772-07E6-B3264F1E31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4122" y="2457406"/>
            <a:ext cx="6441338" cy="3778977"/>
          </a:xfrm>
        </p:spPr>
        <p:txBody>
          <a:bodyPr rtlCol="0" anchor="t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9" name="ตัวแทนท้ายกระดาษ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04122" y="6452990"/>
            <a:ext cx="1968375" cy="365125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16252" y="6452989"/>
            <a:ext cx="429207" cy="365125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33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30AA64C6-E678-9909-94ED-FA63F0C2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78" y="623087"/>
            <a:ext cx="5794045" cy="1519612"/>
          </a:xfrm>
        </p:spPr>
        <p:txBody>
          <a:bodyPr rtlCol="0" anchor="t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5" name="ตัวแทนเนื้อหา 7">
            <a:extLst>
              <a:ext uri="{FF2B5EF4-FFF2-40B4-BE49-F238E27FC236}">
                <a16:creationId xmlns:a16="http://schemas.microsoft.com/office/drawing/2014/main" id="{FEA89376-E8CF-4210-753A-0F9465115C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566" y="2459736"/>
            <a:ext cx="5745663" cy="3778977"/>
          </a:xfrm>
        </p:spPr>
        <p:txBody>
          <a:bodyPr rtlCol="0" anchor="t" anchorCtr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11" name="ตัวแทนรูปภาพ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25631" y="0"/>
            <a:ext cx="566637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 lang="en-US" dirty="0"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7" name="ตัวแทนท้ายกระดาษ 8">
            <a:extLst>
              <a:ext uri="{FF2B5EF4-FFF2-40B4-BE49-F238E27FC236}">
                <a16:creationId xmlns:a16="http://schemas.microsoft.com/office/drawing/2014/main" id="{D1272CAE-C152-7545-C45C-505CD07BDC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566" y="6441427"/>
            <a:ext cx="1968375" cy="365125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14" name="ตัวแทนวันที่ 2">
            <a:extLst>
              <a:ext uri="{FF2B5EF4-FFF2-40B4-BE49-F238E27FC236}">
                <a16:creationId xmlns:a16="http://schemas.microsoft.com/office/drawing/2014/main" id="{46CB14D0-DC1A-8BE6-97EC-FF17990690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65787" y="6455623"/>
            <a:ext cx="2295997" cy="365125"/>
          </a:xfrm>
        </p:spPr>
        <p:txBody>
          <a:bodyPr rtlCol="0" anchor="b"/>
          <a:lstStyle/>
          <a:p>
            <a:pPr rtl="0"/>
            <a:endParaRPr lang="en-US"/>
          </a:p>
        </p:txBody>
      </p:sp>
      <p:sp>
        <p:nvSpPr>
          <p:cNvPr id="13" name="ตัวแทนหมายเลขสไลด์ 9">
            <a:extLst>
              <a:ext uri="{FF2B5EF4-FFF2-40B4-BE49-F238E27FC236}">
                <a16:creationId xmlns:a16="http://schemas.microsoft.com/office/drawing/2014/main" id="{F865E30D-74D2-EFE8-B8DB-03B9E69D0A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80116" y="6456170"/>
            <a:ext cx="429207" cy="365125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0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3CDF6858-35EF-4C90-B3F5-339B7EF1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93" y="621792"/>
            <a:ext cx="7252710" cy="1138769"/>
          </a:xfrm>
        </p:spPr>
        <p:txBody>
          <a:bodyPr rtlCol="0" anchor="t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11" name="ตัวแทนรูปภาพ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6" name="ตัวแทนเนื้อหา 7">
            <a:extLst>
              <a:ext uri="{FF2B5EF4-FFF2-40B4-BE49-F238E27FC236}">
                <a16:creationId xmlns:a16="http://schemas.microsoft.com/office/drawing/2014/main" id="{72FCF01F-6AD4-FD29-865E-65BD55CF89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9088" y="2115404"/>
            <a:ext cx="7225415" cy="4212926"/>
          </a:xfrm>
        </p:spPr>
        <p:txBody>
          <a:bodyPr rtlCol="0" anchor="t" anchorCtr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10" name="ตัวแทนท้ายกระดาษ 8">
            <a:extLst>
              <a:ext uri="{FF2B5EF4-FFF2-40B4-BE49-F238E27FC236}">
                <a16:creationId xmlns:a16="http://schemas.microsoft.com/office/drawing/2014/main" id="{4F9B8FC8-8820-A655-2A18-E8F8FC2C72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1793" y="6492875"/>
            <a:ext cx="1968375" cy="365125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13" name="ตัวแทนวันที่ 2">
            <a:extLst>
              <a:ext uri="{FF2B5EF4-FFF2-40B4-BE49-F238E27FC236}">
                <a16:creationId xmlns:a16="http://schemas.microsoft.com/office/drawing/2014/main" id="{A8C032E2-BBA3-EA74-8FE1-5AFC46A21AE1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23903" y="6492875"/>
            <a:ext cx="1596200" cy="365125"/>
          </a:xfrm>
        </p:spPr>
        <p:txBody>
          <a:bodyPr rtlCol="0" anchor="b"/>
          <a:lstStyle/>
          <a:p>
            <a:pPr rtl="0"/>
            <a:endParaRPr lang="en-US"/>
          </a:p>
        </p:txBody>
      </p:sp>
      <p:sp>
        <p:nvSpPr>
          <p:cNvPr id="12" name="ตัวแทนหมายเลขสไลด์ 9">
            <a:extLst>
              <a:ext uri="{FF2B5EF4-FFF2-40B4-BE49-F238E27FC236}">
                <a16:creationId xmlns:a16="http://schemas.microsoft.com/office/drawing/2014/main" id="{D28087CA-07B9-D0D2-3AA7-C34B5C9645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05296" y="6492875"/>
            <a:ext cx="429207" cy="365125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0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5">
            <a:extLst>
              <a:ext uri="{FF2B5EF4-FFF2-40B4-BE49-F238E27FC236}">
                <a16:creationId xmlns:a16="http://schemas.microsoft.com/office/drawing/2014/main" id="{7A932ED1-5750-0D24-8D58-961B6F20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07" y="621792"/>
            <a:ext cx="7252710" cy="1138769"/>
          </a:xfrm>
        </p:spPr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9" name="ตัวแทนเนื้อหา 7">
            <a:extLst>
              <a:ext uri="{FF2B5EF4-FFF2-40B4-BE49-F238E27FC236}">
                <a16:creationId xmlns:a16="http://schemas.microsoft.com/office/drawing/2014/main" id="{01598DB3-17DB-7EDD-0F42-9866A753C2D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69602" y="2115404"/>
            <a:ext cx="7225415" cy="4212926"/>
          </a:xfrm>
        </p:spPr>
        <p:txBody>
          <a:bodyPr rtlCol="0" anchor="t" anchorCtr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3" name="ตัวแทนรูปภาพ 10">
            <a:extLst>
              <a:ext uri="{FF2B5EF4-FFF2-40B4-BE49-F238E27FC236}">
                <a16:creationId xmlns:a16="http://schemas.microsoft.com/office/drawing/2014/main" id="{6C5AB1A9-786B-C92B-C6EA-63CE0AACFB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68640" y="1"/>
            <a:ext cx="402336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5" name="ตัวแทนท้ายกระดาษ 2">
            <a:extLst>
              <a:ext uri="{FF2B5EF4-FFF2-40B4-BE49-F238E27FC236}">
                <a16:creationId xmlns:a16="http://schemas.microsoft.com/office/drawing/2014/main" id="{C6115057-015C-DC83-074A-D22D9E0B6C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42307" y="6492875"/>
            <a:ext cx="1968375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8" name="ตัวแทนวันที่ 1">
            <a:extLst>
              <a:ext uri="{FF2B5EF4-FFF2-40B4-BE49-F238E27FC236}">
                <a16:creationId xmlns:a16="http://schemas.microsoft.com/office/drawing/2014/main" id="{42028964-5597-F5F0-6AEA-C79255C9BCE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284417" y="6492875"/>
            <a:ext cx="1596200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ตัวแทนหมายเลขสไลด์ 3">
            <a:extLst>
              <a:ext uri="{FF2B5EF4-FFF2-40B4-BE49-F238E27FC236}">
                <a16:creationId xmlns:a16="http://schemas.microsoft.com/office/drawing/2014/main" id="{B6324527-5F82-8213-FFB9-A5E6BEB231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365810" y="6492875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23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6B885E47-4079-9C50-E087-611C3086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084" y="621793"/>
            <a:ext cx="5326684" cy="1507454"/>
          </a:xfrm>
        </p:spPr>
        <p:txBody>
          <a:bodyPr rtlCol="0" anchor="t" anchorCtr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4" name="ตัวแทนรูปภาพ 7">
            <a:extLst>
              <a:ext uri="{FF2B5EF4-FFF2-40B4-BE49-F238E27FC236}">
                <a16:creationId xmlns:a16="http://schemas.microsoft.com/office/drawing/2014/main" id="{6CA7CCCF-A74C-FE4F-4164-4DF092E4D9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5895833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5" name="ตัวแทนเนื้อหา 7">
            <a:extLst>
              <a:ext uri="{FF2B5EF4-FFF2-40B4-BE49-F238E27FC236}">
                <a16:creationId xmlns:a16="http://schemas.microsoft.com/office/drawing/2014/main" id="{A2733663-4506-C48D-18F7-FAC92D16B24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96084" y="2498368"/>
            <a:ext cx="5364544" cy="3582748"/>
          </a:xfrm>
        </p:spPr>
        <p:txBody>
          <a:bodyPr rtlCol="0" anchor="t" anchorCtr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2" name="ตัวแทนท้ายกระดาษ 8">
            <a:extLst>
              <a:ext uri="{FF2B5EF4-FFF2-40B4-BE49-F238E27FC236}">
                <a16:creationId xmlns:a16="http://schemas.microsoft.com/office/drawing/2014/main" id="{0C50E97D-3024-3B81-A109-5EAF6E7AF5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96084" y="6450237"/>
            <a:ext cx="1968375" cy="365125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3" name="ตัวแทนหมายเลขสไลด์ 9">
            <a:extLst>
              <a:ext uri="{FF2B5EF4-FFF2-40B4-BE49-F238E27FC236}">
                <a16:creationId xmlns:a16="http://schemas.microsoft.com/office/drawing/2014/main" id="{27AB67CF-072E-0A2D-B536-2FEA64D531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1422" y="6464979"/>
            <a:ext cx="429207" cy="365125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3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B15000-16D8-B5F1-E35B-BAE97B4E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621793"/>
            <a:ext cx="5326684" cy="1507454"/>
          </a:xfrm>
        </p:spPr>
        <p:txBody>
          <a:bodyPr rtlCol="0" anchor="t" anchorCtr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7">
            <a:extLst>
              <a:ext uri="{FF2B5EF4-FFF2-40B4-BE49-F238E27FC236}">
                <a16:creationId xmlns:a16="http://schemas.microsoft.com/office/drawing/2014/main" id="{B022A1E6-0A6D-9476-5034-0BDE3EE38B9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8616" y="2513110"/>
            <a:ext cx="5326683" cy="3568006"/>
          </a:xfrm>
        </p:spPr>
        <p:txBody>
          <a:bodyPr rtlCol="0" anchor="t" anchorCtr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11" name="ตัวแทนรูปภาพ 7">
            <a:extLst>
              <a:ext uri="{FF2B5EF4-FFF2-40B4-BE49-F238E27FC236}">
                <a16:creationId xmlns:a16="http://schemas.microsoft.com/office/drawing/2014/main" id="{6B8D4096-4B0D-5226-C004-475A83BE8B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08842" y="0"/>
            <a:ext cx="588315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9" name="ตัวแทนท้ายกระดาษ 8">
            <a:extLst>
              <a:ext uri="{FF2B5EF4-FFF2-40B4-BE49-F238E27FC236}">
                <a16:creationId xmlns:a16="http://schemas.microsoft.com/office/drawing/2014/main" id="{8917C8CF-AEBF-835D-4503-06A0208049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8615" y="6450237"/>
            <a:ext cx="1968375" cy="365125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13662962-C2D0-E99D-BD6A-C97F4798F2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453953" y="6464979"/>
            <a:ext cx="429207" cy="365125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5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68BB86E1-24F1-4785-0234-656368BC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186" y="621792"/>
            <a:ext cx="4446871" cy="1867629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4" name="ตัวแทนรูปภาพ 10">
            <a:extLst>
              <a:ext uri="{FF2B5EF4-FFF2-40B4-BE49-F238E27FC236}">
                <a16:creationId xmlns:a16="http://schemas.microsoft.com/office/drawing/2014/main" id="{8AC7BAE6-D45A-F41F-AEA6-769EB11D4B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78472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5" name="ตัวแทนเนื้อหา 7">
            <a:extLst>
              <a:ext uri="{FF2B5EF4-FFF2-40B4-BE49-F238E27FC236}">
                <a16:creationId xmlns:a16="http://schemas.microsoft.com/office/drawing/2014/main" id="{A9CA9496-CED8-8D3F-ABD7-73692B2D6C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2161" y="2890729"/>
            <a:ext cx="4449227" cy="3138438"/>
          </a:xfrm>
        </p:spPr>
        <p:txBody>
          <a:bodyPr rtlCol="0" anchor="t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2" name="ตัวแทนท้ายกระดาษ 8">
            <a:extLst>
              <a:ext uri="{FF2B5EF4-FFF2-40B4-BE49-F238E27FC236}">
                <a16:creationId xmlns:a16="http://schemas.microsoft.com/office/drawing/2014/main" id="{9AA3307D-5C4C-C4FF-D129-681F24B8E7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093839" y="6430476"/>
            <a:ext cx="1968375" cy="379867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6" name="ตัวแทนหมายเลขสไลด์ 9">
            <a:extLst>
              <a:ext uri="{FF2B5EF4-FFF2-40B4-BE49-F238E27FC236}">
                <a16:creationId xmlns:a16="http://schemas.microsoft.com/office/drawing/2014/main" id="{AD6EB247-ADC7-7FC5-3295-B575F7E55D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2181" y="6430476"/>
            <a:ext cx="429207" cy="379867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85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98B87BE0-867D-AF74-02DD-6F5420BC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5" y="621792"/>
            <a:ext cx="4446871" cy="1867629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9" name="ตัวแทนเนื้อหา 7">
            <a:extLst>
              <a:ext uri="{FF2B5EF4-FFF2-40B4-BE49-F238E27FC236}">
                <a16:creationId xmlns:a16="http://schemas.microsoft.com/office/drawing/2014/main" id="{7B86FDEC-359F-20D5-12F6-5CBA3DC009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3940" y="2890729"/>
            <a:ext cx="4449227" cy="3138438"/>
          </a:xfrm>
        </p:spPr>
        <p:txBody>
          <a:bodyPr rtlCol="0" anchor="t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12" name="ตัวแทนรูปภาพ 10">
            <a:extLst>
              <a:ext uri="{FF2B5EF4-FFF2-40B4-BE49-F238E27FC236}">
                <a16:creationId xmlns:a16="http://schemas.microsoft.com/office/drawing/2014/main" id="{FBEF9CB2-E8D7-8869-9B11-C58F1606DF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63570" y="0"/>
            <a:ext cx="682843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10" name="ตัวแทนท้ายกระดาษ 8">
            <a:extLst>
              <a:ext uri="{FF2B5EF4-FFF2-40B4-BE49-F238E27FC236}">
                <a16:creationId xmlns:a16="http://schemas.microsoft.com/office/drawing/2014/main" id="{4784CE43-81E9-3B12-CB65-9B5FC6ECE9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5618" y="6430476"/>
            <a:ext cx="1968375" cy="379867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11" name="ตัวแทนหมายเลขสไลด์ 9">
            <a:extLst>
              <a:ext uri="{FF2B5EF4-FFF2-40B4-BE49-F238E27FC236}">
                <a16:creationId xmlns:a16="http://schemas.microsoft.com/office/drawing/2014/main" id="{779F1775-5104-9F86-4A61-07F914947C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563960" y="6430476"/>
            <a:ext cx="429207" cy="379867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1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ที่มีรูปภาพ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168" y="4751933"/>
            <a:ext cx="4206240" cy="11845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 rtl="0"/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11" name="ตัวแทนรูปภาพ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0488" y="125201"/>
            <a:ext cx="4846320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10364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0488" y="6396209"/>
            <a:ext cx="1707625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endParaRPr lang="en-US"/>
          </a:p>
        </p:txBody>
      </p:sp>
      <p:pic>
        <p:nvPicPr>
          <p:cNvPr id="9" name="กราฟิก 8">
            <a:extLst>
              <a:ext uri="{FF2B5EF4-FFF2-40B4-BE49-F238E27FC236}">
                <a16:creationId xmlns:a16="http://schemas.microsoft.com/office/drawing/2014/main" id="{9221942F-12C1-43E6-1BC0-1C947214AF9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3035" y="5873424"/>
            <a:ext cx="1005840" cy="1005840"/>
          </a:xfrm>
          <a:prstGeom prst="rect">
            <a:avLst/>
          </a:prstGeom>
        </p:spPr>
      </p:pic>
      <p:sp>
        <p:nvSpPr>
          <p:cNvPr id="7" name="ชื่อเรื่อง 6">
            <a:extLst>
              <a:ext uri="{FF2B5EF4-FFF2-40B4-BE49-F238E27FC236}">
                <a16:creationId xmlns:a16="http://schemas.microsoft.com/office/drawing/2014/main" id="{06F46891-762A-5114-969C-3BBE7880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366" y="938046"/>
            <a:ext cx="4800600" cy="3666744"/>
          </a:xfrm>
        </p:spPr>
        <p:txBody>
          <a:bodyPr rtlCol="0" anchor="b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771838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733" y="621792"/>
            <a:ext cx="3884546" cy="2280501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10">
            <a:extLst>
              <a:ext uri="{FF2B5EF4-FFF2-40B4-BE49-F238E27FC236}">
                <a16:creationId xmlns:a16="http://schemas.microsoft.com/office/drawing/2014/main" id="{74736F65-8A7D-D535-AAD0-31480F8AD3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7260609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87521" y="3211512"/>
            <a:ext cx="3884547" cy="2743200"/>
          </a:xfrm>
        </p:spPr>
        <p:txBody>
          <a:bodyPr rtlCol="0" anchor="t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4" name="ตัวแทนท้ายกระดาษ 8">
            <a:extLst>
              <a:ext uri="{FF2B5EF4-FFF2-40B4-BE49-F238E27FC236}">
                <a16:creationId xmlns:a16="http://schemas.microsoft.com/office/drawing/2014/main" id="{C64245F1-97E2-FD23-26A5-03067F46469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49733" y="6456384"/>
            <a:ext cx="1968375" cy="379867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5" name="ตัวแทนหมายเลขสไลด์ 9">
            <a:extLst>
              <a:ext uri="{FF2B5EF4-FFF2-40B4-BE49-F238E27FC236}">
                <a16:creationId xmlns:a16="http://schemas.microsoft.com/office/drawing/2014/main" id="{15E75D5B-F407-F4DD-192B-D56CF168CD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4152" y="6456385"/>
            <a:ext cx="429207" cy="379867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17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C057332-4C5A-BFFF-1742-2916FBD8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621792"/>
            <a:ext cx="3884546" cy="2280501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7">
            <a:extLst>
              <a:ext uri="{FF2B5EF4-FFF2-40B4-BE49-F238E27FC236}">
                <a16:creationId xmlns:a16="http://schemas.microsoft.com/office/drawing/2014/main" id="{3D76D0DE-4A60-5EEB-7C52-24A5022D25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352" y="3209544"/>
            <a:ext cx="3884547" cy="2743200"/>
          </a:xfrm>
        </p:spPr>
        <p:txBody>
          <a:bodyPr rtlCol="0" anchor="t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6" name="ตัวแทนรูปภาพ 10">
            <a:extLst>
              <a:ext uri="{FF2B5EF4-FFF2-40B4-BE49-F238E27FC236}">
                <a16:creationId xmlns:a16="http://schemas.microsoft.com/office/drawing/2014/main" id="{2A6199B6-23BC-9435-621B-74DD4470E1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54137" y="0"/>
            <a:ext cx="7237863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4" name="ตัวแทนท้ายกระดาษ 8">
            <a:extLst>
              <a:ext uri="{FF2B5EF4-FFF2-40B4-BE49-F238E27FC236}">
                <a16:creationId xmlns:a16="http://schemas.microsoft.com/office/drawing/2014/main" id="{A255C95A-1493-49D0-7E13-22BA91D6C3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0352" y="6456384"/>
            <a:ext cx="1968375" cy="379867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5" name="ตัวแทนหมายเลขสไลด์ 9">
            <a:extLst>
              <a:ext uri="{FF2B5EF4-FFF2-40B4-BE49-F238E27FC236}">
                <a16:creationId xmlns:a16="http://schemas.microsoft.com/office/drawing/2014/main" id="{E1D75304-C483-6598-27D2-779691F756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008087" y="6456385"/>
            <a:ext cx="429207" cy="379867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53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B686070-85E7-EB57-8965-F95F2692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3608276"/>
            <a:ext cx="4428700" cy="2620587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11" name="ตัวแทนรูปภาพ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429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2" name="ตัวแทนเนื้อหา 7">
            <a:extLst>
              <a:ext uri="{FF2B5EF4-FFF2-40B4-BE49-F238E27FC236}">
                <a16:creationId xmlns:a16="http://schemas.microsoft.com/office/drawing/2014/main" id="{4546533B-13A8-961D-BD05-8DE715F634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68036" y="3579702"/>
            <a:ext cx="6298442" cy="262058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8">
            <a:extLst>
              <a:ext uri="{FF2B5EF4-FFF2-40B4-BE49-F238E27FC236}">
                <a16:creationId xmlns:a16="http://schemas.microsoft.com/office/drawing/2014/main" id="{9349FD65-108E-79AD-A9C8-9142996338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62666" y="6442872"/>
            <a:ext cx="1968375" cy="379867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12" name="ตัวแทนวันที่ 2">
            <a:extLst>
              <a:ext uri="{FF2B5EF4-FFF2-40B4-BE49-F238E27FC236}">
                <a16:creationId xmlns:a16="http://schemas.microsoft.com/office/drawing/2014/main" id="{547B7542-C2BA-4322-9FF4-E2713B91749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697040" y="6442872"/>
            <a:ext cx="2295997" cy="379867"/>
          </a:xfrm>
        </p:spPr>
        <p:txBody>
          <a:bodyPr rtlCol="0" anchor="b"/>
          <a:lstStyle/>
          <a:p>
            <a:pPr rtl="0"/>
            <a:endParaRPr lang="en-US"/>
          </a:p>
        </p:txBody>
      </p:sp>
      <p:sp>
        <p:nvSpPr>
          <p:cNvPr id="7" name="ตัวแทนหมายเลขสไลด์ 9">
            <a:extLst>
              <a:ext uri="{FF2B5EF4-FFF2-40B4-BE49-F238E27FC236}">
                <a16:creationId xmlns:a16="http://schemas.microsoft.com/office/drawing/2014/main" id="{EB058DA4-9F6F-CC80-D1C5-728E096806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7271" y="6442873"/>
            <a:ext cx="429207" cy="379867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4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EC4192E-0615-6D24-7F21-2ED903A0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621792"/>
            <a:ext cx="4428700" cy="2601925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53F39CB-9CE6-B4F1-AF33-1A09A12BE9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0352" y="110364"/>
            <a:ext cx="4297680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0F9206B-94E8-C3F0-6151-8464A5C587D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264400" y="104576"/>
            <a:ext cx="4836883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90CE137C-A6F0-119E-F45A-788BDB12E8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6179" y="110364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9" name="ตัวแทนเนื้อหา 7">
            <a:extLst>
              <a:ext uri="{FF2B5EF4-FFF2-40B4-BE49-F238E27FC236}">
                <a16:creationId xmlns:a16="http://schemas.microsoft.com/office/drawing/2014/main" id="{D330B07B-AD04-71E7-8385-E5A3DE536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66944" y="603504"/>
            <a:ext cx="6298442" cy="26019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3" name="ตัวแทนรูปภาพ 10">
            <a:extLst>
              <a:ext uri="{FF2B5EF4-FFF2-40B4-BE49-F238E27FC236}">
                <a16:creationId xmlns:a16="http://schemas.microsoft.com/office/drawing/2014/main" id="{2BD75130-65F5-8CA7-F1DB-569BD060C5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429000"/>
            <a:ext cx="12192000" cy="3429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466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3" y="621792"/>
            <a:ext cx="6680347" cy="1892808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351" y="3005447"/>
            <a:ext cx="6680345" cy="3230761"/>
          </a:xfrm>
        </p:spPr>
        <p:txBody>
          <a:bodyPr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7" name="ตัวแทนรูปภาพ 10">
            <a:extLst>
              <a:ext uri="{FF2B5EF4-FFF2-40B4-BE49-F238E27FC236}">
                <a16:creationId xmlns:a16="http://schemas.microsoft.com/office/drawing/2014/main" id="{6D26A7AC-B400-7088-EC1C-217678DB14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24382" y="136478"/>
            <a:ext cx="4612943" cy="609973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3" name="ตัวแทนท้ายกระดาษ 8">
            <a:extLst>
              <a:ext uri="{FF2B5EF4-FFF2-40B4-BE49-F238E27FC236}">
                <a16:creationId xmlns:a16="http://schemas.microsoft.com/office/drawing/2014/main" id="{34B3914D-A10D-2D8F-7CC2-7E07FAAE88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0352" y="6462179"/>
            <a:ext cx="1968375" cy="365125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10" name="ตัวแทนวันที่ 9">
            <a:extLst>
              <a:ext uri="{FF2B5EF4-FFF2-40B4-BE49-F238E27FC236}">
                <a16:creationId xmlns:a16="http://schemas.microsoft.com/office/drawing/2014/main" id="{4A78AAE3-4F7C-3B5B-F640-B147F33EB691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328846" y="6492875"/>
            <a:ext cx="3270368" cy="365125"/>
          </a:xfrm>
        </p:spPr>
        <p:txBody>
          <a:bodyPr rtlCol="0" anchor="b"/>
          <a:lstStyle/>
          <a:p>
            <a:pPr rtl="0"/>
            <a:endParaRPr lang="en-US"/>
          </a:p>
        </p:txBody>
      </p:sp>
      <p:sp>
        <p:nvSpPr>
          <p:cNvPr id="4" name="ตัวแทนหมายเลขสไลด์ 9">
            <a:extLst>
              <a:ext uri="{FF2B5EF4-FFF2-40B4-BE49-F238E27FC236}">
                <a16:creationId xmlns:a16="http://schemas.microsoft.com/office/drawing/2014/main" id="{728CC4AA-DAFA-3E74-3F32-B26BE709A8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62793" y="6462179"/>
            <a:ext cx="429207" cy="365125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3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EDCA9E-2928-08E5-AA9D-7B45CB4A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621792"/>
            <a:ext cx="5358019" cy="1840898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10" name="ตัวแทนเนื้อหา 7">
            <a:extLst>
              <a:ext uri="{FF2B5EF4-FFF2-40B4-BE49-F238E27FC236}">
                <a16:creationId xmlns:a16="http://schemas.microsoft.com/office/drawing/2014/main" id="{B744A6F4-47F7-7529-5231-5CE0A904C5E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352" y="2843784"/>
            <a:ext cx="5358019" cy="3289253"/>
          </a:xfrm>
        </p:spPr>
        <p:txBody>
          <a:bodyPr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59D8383-42AF-7DFA-C40A-B388514EFD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92658" y="117098"/>
            <a:ext cx="3323230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711CA84-487B-3628-F588-A19D042E21A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40279" y="110364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12" name="ตัวแทนรูปภาพ 10">
            <a:extLst>
              <a:ext uri="{FF2B5EF4-FFF2-40B4-BE49-F238E27FC236}">
                <a16:creationId xmlns:a16="http://schemas.microsoft.com/office/drawing/2014/main" id="{8FD38FA1-53E1-B8E1-3AE1-25A40C63D4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03631" y="2843784"/>
            <a:ext cx="5243935" cy="3289253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4020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EB0F469B-7972-C862-3265-20EC44D7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631710"/>
            <a:ext cx="11032239" cy="1115203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13" name="ตัวแทนรูปภาพ 10">
            <a:extLst>
              <a:ext uri="{FF2B5EF4-FFF2-40B4-BE49-F238E27FC236}">
                <a16:creationId xmlns:a16="http://schemas.microsoft.com/office/drawing/2014/main" id="{1A9091ED-65DB-CA4C-BC68-EC773138EF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9181" y="2115403"/>
            <a:ext cx="5786651" cy="467143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10" name="ตัวแทนเนื้อหา 7">
            <a:extLst>
              <a:ext uri="{FF2B5EF4-FFF2-40B4-BE49-F238E27FC236}">
                <a16:creationId xmlns:a16="http://schemas.microsoft.com/office/drawing/2014/main" id="{A3F07A79-5344-FA17-3625-1266EFAA87F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0488" y="2115403"/>
            <a:ext cx="5353815" cy="4110888"/>
          </a:xfrm>
        </p:spPr>
        <p:txBody>
          <a:bodyPr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7" name="ตัวแทนท้ายกระดาษ 6">
            <a:extLst>
              <a:ext uri="{FF2B5EF4-FFF2-40B4-BE49-F238E27FC236}">
                <a16:creationId xmlns:a16="http://schemas.microsoft.com/office/drawing/2014/main" id="{AC0D704B-E4D2-B261-890F-35C54C94C6E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177425" y="6428984"/>
            <a:ext cx="4467829" cy="365125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8" name="ตัวแทนหมายเลขสไลด์ 7">
            <a:extLst>
              <a:ext uri="{FF2B5EF4-FFF2-40B4-BE49-F238E27FC236}">
                <a16:creationId xmlns:a16="http://schemas.microsoft.com/office/drawing/2014/main" id="{C5932FFD-B632-F7EE-B653-9A621348C00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926847" y="6421709"/>
            <a:ext cx="617457" cy="365125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72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นื้อหาที่มีรูปภาพ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621792"/>
            <a:ext cx="3528795" cy="1875965"/>
          </a:xfrm>
        </p:spPr>
        <p:txBody>
          <a:bodyPr rtlCol="0" anchor="t" anchorCtr="0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11" name="ตัวแทนรูปภาพ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9183" y="2890640"/>
            <a:ext cx="3424181" cy="334245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2351" y="603504"/>
            <a:ext cx="7215984" cy="5558959"/>
          </a:xfrm>
        </p:spPr>
        <p:txBody>
          <a:bodyPr rtlCol="0" anchor="t" anchorCtr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7" name="ตัวแทนท้ายกระดาษ 6">
            <a:extLst>
              <a:ext uri="{FF2B5EF4-FFF2-40B4-BE49-F238E27FC236}">
                <a16:creationId xmlns:a16="http://schemas.microsoft.com/office/drawing/2014/main" id="{27B28364-BB1F-C92D-6EA6-E9AFEACC2D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45926" y="6438284"/>
            <a:ext cx="5276852" cy="365125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6" name="ตัวแทนวันที่ 5">
            <a:extLst>
              <a:ext uri="{FF2B5EF4-FFF2-40B4-BE49-F238E27FC236}">
                <a16:creationId xmlns:a16="http://schemas.microsoft.com/office/drawing/2014/main" id="{3E4B54CF-3562-5862-E6DB-CEF1F22146E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190488" y="6432496"/>
            <a:ext cx="2544079" cy="365125"/>
          </a:xfrm>
        </p:spPr>
        <p:txBody>
          <a:bodyPr rtlCol="0" anchor="b"/>
          <a:lstStyle/>
          <a:p>
            <a:pPr rtl="0"/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BB780F23-567A-D56A-4657-9FE5DB9F1C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99128" y="6438284"/>
            <a:ext cx="429207" cy="365125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48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นื้อหาที่มีรูปภาพ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48" y="644000"/>
            <a:ext cx="2594550" cy="1877132"/>
          </a:xfrm>
        </p:spPr>
        <p:txBody>
          <a:bodyPr rtlCol="0" anchor="t" anchorCtr="0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11" name="ตัวแทนรูปภาพ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6740" y="2899954"/>
            <a:ext cx="3610418" cy="331404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2183" y="644000"/>
            <a:ext cx="7183078" cy="5570000"/>
          </a:xfrm>
        </p:spPr>
        <p:txBody>
          <a:bodyPr rtlCol="0" anchor="b" anchorCtr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13" name="ตัวแทนท้ายกระดาษ 6">
            <a:extLst>
              <a:ext uri="{FF2B5EF4-FFF2-40B4-BE49-F238E27FC236}">
                <a16:creationId xmlns:a16="http://schemas.microsoft.com/office/drawing/2014/main" id="{E471EB04-B63C-4629-0688-E2CC8C576A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45926" y="6438284"/>
            <a:ext cx="5276852" cy="365125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12" name="ตัวแทนวันที่ 5">
            <a:extLst>
              <a:ext uri="{FF2B5EF4-FFF2-40B4-BE49-F238E27FC236}">
                <a16:creationId xmlns:a16="http://schemas.microsoft.com/office/drawing/2014/main" id="{A4924D77-E18C-D84A-F550-9B0188FEBF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190488" y="6432496"/>
            <a:ext cx="2544079" cy="365125"/>
          </a:xfrm>
        </p:spPr>
        <p:txBody>
          <a:bodyPr rtlCol="0" anchor="b"/>
          <a:lstStyle/>
          <a:p>
            <a:pPr rtl="0"/>
            <a:endParaRPr lang="en-US"/>
          </a:p>
        </p:txBody>
      </p:sp>
      <p:sp>
        <p:nvSpPr>
          <p:cNvPr id="14" name="ตัวแทนหมายเลขสไลด์ 8">
            <a:extLst>
              <a:ext uri="{FF2B5EF4-FFF2-40B4-BE49-F238E27FC236}">
                <a16:creationId xmlns:a16="http://schemas.microsoft.com/office/drawing/2014/main" id="{38B4B455-40D3-EF76-D860-2A6FFBF698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99128" y="6438284"/>
            <a:ext cx="429207" cy="365125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85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2096349"/>
            <a:ext cx="5332001" cy="4297680"/>
          </a:xfrm>
        </p:spPr>
        <p:txBody>
          <a:bodyPr rtlCol="0" anchor="t" anchorCtr="0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0488" y="2096349"/>
            <a:ext cx="5332001" cy="4297680"/>
          </a:xfrm>
        </p:spPr>
        <p:txBody>
          <a:bodyPr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4" name="ตัวแทนท้ายกระดาษ 4">
            <a:extLst>
              <a:ext uri="{FF2B5EF4-FFF2-40B4-BE49-F238E27FC236}">
                <a16:creationId xmlns:a16="http://schemas.microsoft.com/office/drawing/2014/main" id="{00E56234-B5C3-D303-58A8-CF23222E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4" y="6446399"/>
            <a:ext cx="5332001" cy="365125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3" name="ตัวแทนวันที่ 3">
            <a:extLst>
              <a:ext uri="{FF2B5EF4-FFF2-40B4-BE49-F238E27FC236}">
                <a16:creationId xmlns:a16="http://schemas.microsoft.com/office/drawing/2014/main" id="{7C0A47EA-16E7-11EE-8018-164220C7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2520" y="6446399"/>
            <a:ext cx="2533470" cy="365125"/>
          </a:xfrm>
        </p:spPr>
        <p:txBody>
          <a:bodyPr rtlCol="0" anchor="b"/>
          <a:lstStyle/>
          <a:p>
            <a:pPr rtl="0"/>
            <a:endParaRPr lang="en-US"/>
          </a:p>
        </p:txBody>
      </p:sp>
      <p:sp>
        <p:nvSpPr>
          <p:cNvPr id="5" name="ตัวแทนหมายเลขสไลด์ 5">
            <a:extLst>
              <a:ext uri="{FF2B5EF4-FFF2-40B4-BE49-F238E27FC236}">
                <a16:creationId xmlns:a16="http://schemas.microsoft.com/office/drawing/2014/main" id="{F87862A6-EA05-3FD1-682D-3C9735BB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0279" y="6446399"/>
            <a:ext cx="429207" cy="365125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ตัวแทนรูปภาพ 6">
            <a:extLst>
              <a:ext uri="{FF2B5EF4-FFF2-40B4-BE49-F238E27FC236}">
                <a16:creationId xmlns:a16="http://schemas.microsoft.com/office/drawing/2014/main" id="{D8D80FA0-F955-40A3-A72F-8CE9E2D293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1842448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ที่มีรูปภาพ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57214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 rtl="0"/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11" name="ตัวแทนรูปภาพ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E9134185-2980-312E-60AF-F360D16F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81290"/>
            <a:ext cx="4654296" cy="3739896"/>
          </a:xfrm>
        </p:spPr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21662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รูปภาพ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757"/>
            <a:ext cx="6400800" cy="1482005"/>
          </a:xfrm>
        </p:spPr>
        <p:txBody>
          <a:bodyPr rtlCol="0" anchor="t" anchorCtr="0">
            <a:normAutofit/>
          </a:bodyPr>
          <a:lstStyle>
            <a:lvl1pPr>
              <a:lnSpc>
                <a:spcPct val="80000"/>
              </a:lnSpc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2844166"/>
            <a:ext cx="6400800" cy="3999042"/>
          </a:xfrm>
        </p:spPr>
        <p:txBody>
          <a:bodyPr rtlCol="0" anchor="b" anchorCtr="0"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91214" y="109728"/>
            <a:ext cx="3840480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59184" y="109728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ตัวแทนรูปภาพ 10">
            <a:extLst>
              <a:ext uri="{FF2B5EF4-FFF2-40B4-BE49-F238E27FC236}">
                <a16:creationId xmlns:a16="http://schemas.microsoft.com/office/drawing/2014/main" id="{692EDDB5-4345-5104-646A-B8C10FB3A7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5393" y="843539"/>
            <a:ext cx="4120983" cy="5761544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99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เนื้อหาที่มีรูปภาพ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1005840"/>
            <a:ext cx="3595634" cy="2212313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9" name="ตัวแทนท้ายกระดาษ 4">
            <a:extLst>
              <a:ext uri="{FF2B5EF4-FFF2-40B4-BE49-F238E27FC236}">
                <a16:creationId xmlns:a16="http://schemas.microsoft.com/office/drawing/2014/main" id="{69E2A0A4-E744-4E9C-CEAD-DBA5E98D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0701"/>
            <a:ext cx="4972050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8" name="ตัวแทนวันที่ 3">
            <a:extLst>
              <a:ext uri="{FF2B5EF4-FFF2-40B4-BE49-F238E27FC236}">
                <a16:creationId xmlns:a16="http://schemas.microsoft.com/office/drawing/2014/main" id="{D44A2045-E098-ECF5-2867-D41D939B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8952" y="100701"/>
            <a:ext cx="5332001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ตัวแทนหมายเลขสไลด์ 5">
            <a:extLst>
              <a:ext uri="{FF2B5EF4-FFF2-40B4-BE49-F238E27FC236}">
                <a16:creationId xmlns:a16="http://schemas.microsoft.com/office/drawing/2014/main" id="{07F69DDF-E931-1763-53C0-B18D6D4E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402064"/>
            <a:ext cx="3585586" cy="3434638"/>
          </a:xfrm>
        </p:spPr>
        <p:txBody>
          <a:bodyPr rtlCol="0" anchor="b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66157" y="832104"/>
            <a:ext cx="6707160" cy="591704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867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ตัวเลขขนาดใหญ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4688"/>
            <a:ext cx="5902657" cy="1353312"/>
          </a:xfrm>
        </p:spPr>
        <p:txBody>
          <a:bodyPr rtlCol="0" anchor="b">
            <a:normAutofit/>
          </a:bodyPr>
          <a:lstStyle>
            <a:lvl1pPr>
              <a:lnSpc>
                <a:spcPct val="120000"/>
              </a:lnSpc>
              <a:defRPr sz="2000" b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54591" y="-156950"/>
            <a:ext cx="5957248" cy="4510586"/>
          </a:xfrm>
        </p:spPr>
        <p:txBody>
          <a:bodyPr rtlCol="0"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th-th"/>
              <a:t>##%</a:t>
            </a:r>
          </a:p>
        </p:txBody>
      </p:sp>
      <p:pic>
        <p:nvPicPr>
          <p:cNvPr id="6" name="กราฟิก 5">
            <a:extLst>
              <a:ext uri="{FF2B5EF4-FFF2-40B4-BE49-F238E27FC236}">
                <a16:creationId xmlns:a16="http://schemas.microsoft.com/office/drawing/2014/main" id="{BB98C21E-A9AF-D3FB-3F6A-06088553C6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10101" y="5852160"/>
            <a:ext cx="1005840" cy="1005840"/>
          </a:xfrm>
          <a:prstGeom prst="rect">
            <a:avLst/>
          </a:prstGeom>
        </p:spPr>
      </p:pic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94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ตัวเลขขนาดใหญ่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0B97A67-2BC4-FA44-F047-6D2FBC5C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1712"/>
            <a:ext cx="5902657" cy="996287"/>
          </a:xfrm>
        </p:spPr>
        <p:txBody>
          <a:bodyPr rtlCol="0" anchor="b">
            <a:normAutofit/>
          </a:bodyPr>
          <a:lstStyle>
            <a:lvl1pPr>
              <a:lnSpc>
                <a:spcPct val="120000"/>
              </a:lnSpc>
              <a:defRPr sz="2000" b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pic>
        <p:nvPicPr>
          <p:cNvPr id="6" name="กราฟิก 5">
            <a:extLst>
              <a:ext uri="{FF2B5EF4-FFF2-40B4-BE49-F238E27FC236}">
                <a16:creationId xmlns:a16="http://schemas.microsoft.com/office/drawing/2014/main" id="{0E3A4F82-7267-3CC9-7E77-5D7ABE6E5C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10101" y="5852160"/>
            <a:ext cx="1005840" cy="1005840"/>
          </a:xfrm>
          <a:prstGeom prst="rect">
            <a:avLst/>
          </a:prstGeom>
        </p:spPr>
      </p:pic>
      <p:sp>
        <p:nvSpPr>
          <p:cNvPr id="9" name="ตัวแทนท้ายกระดาษ 8">
            <a:extLst>
              <a:ext uri="{FF2B5EF4-FFF2-40B4-BE49-F238E27FC236}">
                <a16:creationId xmlns:a16="http://schemas.microsoft.com/office/drawing/2014/main" id="{9177888A-355A-DE7F-B87A-D018FC9564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E2B4EDBB-F789-35E1-3512-3A3E647C2B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7784CE38-13A5-0A89-BFB8-F0599148F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ตัวแทนเนื้อหา 6">
            <a:extLst>
              <a:ext uri="{FF2B5EF4-FFF2-40B4-BE49-F238E27FC236}">
                <a16:creationId xmlns:a16="http://schemas.microsoft.com/office/drawing/2014/main" id="{5D02E6BD-A41A-324C-DB4D-3F42AA60F5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71651" y="975814"/>
            <a:ext cx="6045958" cy="4510586"/>
          </a:xfr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th-th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6080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ตัวเลขขนาดใหญ่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วงรี 5">
            <a:extLst>
              <a:ext uri="{FF2B5EF4-FFF2-40B4-BE49-F238E27FC236}">
                <a16:creationId xmlns:a16="http://schemas.microsoft.com/office/drawing/2014/main" id="{A0569A7B-C9D6-067D-A126-4AE69E38D01E}"/>
              </a:ext>
            </a:extLst>
          </p:cNvPr>
          <p:cNvSpPr/>
          <p:nvPr userDrawn="1"/>
        </p:nvSpPr>
        <p:spPr>
          <a:xfrm>
            <a:off x="8519421" y="3176277"/>
            <a:ext cx="3557904" cy="3557904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F1326B58-E941-959F-2B97-B27C83B2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4688"/>
            <a:ext cx="5902657" cy="1353312"/>
          </a:xfrm>
        </p:spPr>
        <p:txBody>
          <a:bodyPr rtlCol="0" anchor="b">
            <a:normAutofit/>
          </a:bodyPr>
          <a:lstStyle>
            <a:lvl1pPr>
              <a:lnSpc>
                <a:spcPct val="120000"/>
              </a:lnSpc>
              <a:defRPr sz="2000" b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11" name="ตัวแทนเนื้อหา 6">
            <a:extLst>
              <a:ext uri="{FF2B5EF4-FFF2-40B4-BE49-F238E27FC236}">
                <a16:creationId xmlns:a16="http://schemas.microsoft.com/office/drawing/2014/main" id="{DE6F409A-A8C2-D0FA-3860-DBAA1D3948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54591" y="-156950"/>
            <a:ext cx="5957248" cy="4510586"/>
          </a:xfrm>
        </p:spPr>
        <p:txBody>
          <a:bodyPr rtlCol="0"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th-th"/>
              <a:t>##%</a:t>
            </a:r>
          </a:p>
        </p:txBody>
      </p:sp>
      <p:sp>
        <p:nvSpPr>
          <p:cNvPr id="2" name="ตัวแทนวันที่ 3">
            <a:extLst>
              <a:ext uri="{FF2B5EF4-FFF2-40B4-BE49-F238E27FC236}">
                <a16:creationId xmlns:a16="http://schemas.microsoft.com/office/drawing/2014/main" id="{ED2971BB-BFC1-CA41-54C4-399DFC34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0488" y="100701"/>
            <a:ext cx="5332001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5" name="ตัวแทนหมายเลขสไลด์ 5">
            <a:extLst>
              <a:ext uri="{FF2B5EF4-FFF2-40B4-BE49-F238E27FC236}">
                <a16:creationId xmlns:a16="http://schemas.microsoft.com/office/drawing/2014/main" id="{8A199958-2F45-8AE2-B3FA-8DEE7EA3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84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ตัวเลขขนาดใหญ่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กราฟิก 5">
            <a:extLst>
              <a:ext uri="{FF2B5EF4-FFF2-40B4-BE49-F238E27FC236}">
                <a16:creationId xmlns:a16="http://schemas.microsoft.com/office/drawing/2014/main" id="{A0E84C63-8906-E024-96D3-CABBCE341D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 flipV="1">
            <a:off x="11365053" y="99445"/>
            <a:ext cx="731520" cy="731520"/>
          </a:xfrm>
          <a:prstGeom prst="rect">
            <a:avLst/>
          </a:prstGeom>
        </p:spPr>
      </p:pic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3FAE7531-CF3E-6AB6-0F17-5A32F275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306" y="1406493"/>
            <a:ext cx="5355995" cy="4175441"/>
          </a:xfrm>
        </p:spPr>
        <p:txBody>
          <a:bodyPr rtlCol="0" anchor="b">
            <a:normAutofit/>
          </a:bodyPr>
          <a:lstStyle>
            <a:lvl1pPr>
              <a:defRPr sz="2000" spc="0" baseline="0">
                <a:latin typeface="+mn-lt"/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8" name="ตัวแทนวันที่ 2">
            <a:extLst>
              <a:ext uri="{FF2B5EF4-FFF2-40B4-BE49-F238E27FC236}">
                <a16:creationId xmlns:a16="http://schemas.microsoft.com/office/drawing/2014/main" id="{29716D90-0E1B-9CA0-CA68-BAF42DC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445"/>
            <a:ext cx="3345188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9" name="ตัวแทนเนื้อหา 6">
            <a:extLst>
              <a:ext uri="{FF2B5EF4-FFF2-40B4-BE49-F238E27FC236}">
                <a16:creationId xmlns:a16="http://schemas.microsoft.com/office/drawing/2014/main" id="{6AB58482-E637-A071-B668-27EBFD58F6C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8217" y="1378424"/>
            <a:ext cx="5424440" cy="4606119"/>
          </a:xfr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th-th"/>
              <a:t>##%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6393430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21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005840"/>
          </a:xfrm>
        </p:spPr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832976E3-E745-9DF8-C3E3-53A778D950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96453" y="5852160"/>
            <a:ext cx="1005840" cy="1005840"/>
          </a:xfrm>
          <a:prstGeom prst="rect">
            <a:avLst/>
          </a:prstGeom>
        </p:spPr>
      </p:pic>
      <p:sp>
        <p:nvSpPr>
          <p:cNvPr id="12" name="ตัวแทนท้ายกระดาษ 11">
            <a:extLst>
              <a:ext uri="{FF2B5EF4-FFF2-40B4-BE49-F238E27FC236}">
                <a16:creationId xmlns:a16="http://schemas.microsoft.com/office/drawing/2014/main" id="{6F777942-A24A-16CB-2115-A16E397BBB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11" name="ตัวแทนวันที่ 10">
            <a:extLst>
              <a:ext uri="{FF2B5EF4-FFF2-40B4-BE49-F238E27FC236}">
                <a16:creationId xmlns:a16="http://schemas.microsoft.com/office/drawing/2014/main" id="{91D0C3F1-69CA-2A45-33F7-9AF4B8FFED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3" name="ตัวแทนหมายเลขสไลด์ 12">
            <a:extLst>
              <a:ext uri="{FF2B5EF4-FFF2-40B4-BE49-F238E27FC236}">
                <a16:creationId xmlns:a16="http://schemas.microsoft.com/office/drawing/2014/main" id="{8DB65802-3866-05DF-F96B-15A117F7C7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7470" y="1016759"/>
            <a:ext cx="10082693" cy="5841242"/>
          </a:xfrm>
        </p:spPr>
        <p:txBody>
          <a:bodyPr rtlCol="0" anchor="b" anchorCtr="0">
            <a:noAutofit/>
          </a:bodyPr>
          <a:lstStyle>
            <a:lvl1pPr marL="0" indent="0">
              <a:lnSpc>
                <a:spcPct val="80000"/>
              </a:lnSpc>
              <a:buNone/>
              <a:defRPr sz="5600" b="0" spc="-200" baseline="0"/>
            </a:lvl1pPr>
            <a:lvl2pPr marL="228600" indent="0">
              <a:lnSpc>
                <a:spcPct val="80000"/>
              </a:lnSpc>
              <a:buNone/>
              <a:defRPr sz="5600" b="0" spc="-200" baseline="0"/>
            </a:lvl2pPr>
            <a:lvl3pPr marL="457200" indent="0">
              <a:lnSpc>
                <a:spcPct val="80000"/>
              </a:lnSpc>
              <a:buNone/>
              <a:defRPr sz="5600" b="0" spc="-200" baseline="0"/>
            </a:lvl3pPr>
            <a:lvl4pPr marL="685800" indent="0">
              <a:lnSpc>
                <a:spcPct val="80000"/>
              </a:lnSpc>
              <a:buNone/>
              <a:defRPr sz="5600" b="0" spc="-200" baseline="0"/>
            </a:lvl4pPr>
            <a:lvl5pPr marL="914400" indent="0">
              <a:lnSpc>
                <a:spcPct val="80000"/>
              </a:lnSpc>
              <a:buNone/>
              <a:defRPr sz="5600" b="0" spc="-200" baseline="0"/>
            </a:lvl5pPr>
          </a:lstStyle>
          <a:p>
            <a:pPr lvl="0" rtl="0"/>
            <a:r>
              <a:rPr lang="th-th"/>
              <a:t>คลิกเพื่อเพิ่มข้อความ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2921303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ข้อความ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50" y="-1052833"/>
            <a:ext cx="10652760" cy="970083"/>
          </a:xfrm>
        </p:spPr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5" name="ตัวแทนเนื้อหา 6">
            <a:extLst>
              <a:ext uri="{FF2B5EF4-FFF2-40B4-BE49-F238E27FC236}">
                <a16:creationId xmlns:a16="http://schemas.microsoft.com/office/drawing/2014/main" id="{28B79B09-36D6-C7B6-557C-22D3F2F4BF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7470" y="81888"/>
            <a:ext cx="8206127" cy="4667533"/>
          </a:xfrm>
        </p:spPr>
        <p:txBody>
          <a:bodyPr rtlCol="0" anchor="t" anchorCtr="0">
            <a:noAutofit/>
          </a:bodyPr>
          <a:lstStyle>
            <a:lvl1pPr marL="0" indent="0">
              <a:lnSpc>
                <a:spcPct val="80000"/>
              </a:lnSpc>
              <a:buNone/>
              <a:defRPr sz="5600" b="0" spc="-200" baseline="0"/>
            </a:lvl1pPr>
            <a:lvl2pPr marL="228600" indent="0">
              <a:lnSpc>
                <a:spcPct val="80000"/>
              </a:lnSpc>
              <a:buNone/>
              <a:defRPr sz="5600" b="0" spc="-200" baseline="0"/>
            </a:lvl2pPr>
            <a:lvl3pPr marL="457200" indent="0">
              <a:lnSpc>
                <a:spcPct val="80000"/>
              </a:lnSpc>
              <a:buNone/>
              <a:defRPr sz="5600" b="0" spc="-200" baseline="0"/>
            </a:lvl3pPr>
            <a:lvl4pPr marL="685800" indent="0">
              <a:lnSpc>
                <a:spcPct val="80000"/>
              </a:lnSpc>
              <a:buNone/>
              <a:defRPr sz="5600" b="0" spc="-200" baseline="0"/>
            </a:lvl4pPr>
            <a:lvl5pPr marL="914400" indent="0">
              <a:lnSpc>
                <a:spcPct val="80000"/>
              </a:lnSpc>
              <a:buNone/>
              <a:defRPr sz="5600" b="0" spc="-200" baseline="0"/>
            </a:lvl5pPr>
          </a:lstStyle>
          <a:p>
            <a:pPr lvl="0" rtl="0"/>
            <a:r>
              <a:rPr lang="th-th"/>
              <a:t>คลิกเพื่อเพิ่มข้อความ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8" name="ตัวแทนหมายเลขสไลด์ 9">
            <a:extLst>
              <a:ext uri="{FF2B5EF4-FFF2-40B4-BE49-F238E27FC236}">
                <a16:creationId xmlns:a16="http://schemas.microsoft.com/office/drawing/2014/main" id="{14D8BBE8-9A85-674B-8806-BC1E7F97D9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62793" y="109728"/>
            <a:ext cx="429207" cy="365125"/>
          </a:xfrm>
        </p:spPr>
        <p:txBody>
          <a:bodyPr rtlCol="0" anchor="t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E2124AE3-E085-484F-727A-B52B7EC3107F}"/>
              </a:ext>
            </a:extLst>
          </p:cNvPr>
          <p:cNvSpPr/>
          <p:nvPr userDrawn="1"/>
        </p:nvSpPr>
        <p:spPr>
          <a:xfrm>
            <a:off x="8552512" y="3218512"/>
            <a:ext cx="3557904" cy="3557904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" name="ตัวแทนท้ายกระดาษ 4">
            <a:extLst>
              <a:ext uri="{FF2B5EF4-FFF2-40B4-BE49-F238E27FC236}">
                <a16:creationId xmlns:a16="http://schemas.microsoft.com/office/drawing/2014/main" id="{3ADC5C58-149D-7F0E-C0DA-F056A621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1675"/>
            <a:ext cx="5898630" cy="365125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3" name="ตัวแทนวันที่ 3">
            <a:extLst>
              <a:ext uri="{FF2B5EF4-FFF2-40B4-BE49-F238E27FC236}">
                <a16:creationId xmlns:a16="http://schemas.microsoft.com/office/drawing/2014/main" id="{E1B7751E-865D-DA78-6F88-46D5A33A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7920" y="6411675"/>
            <a:ext cx="5332001" cy="365125"/>
          </a:xfrm>
        </p:spPr>
        <p:txBody>
          <a:bodyPr rtlCol="0" anchor="b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61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ข้อความ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50" y="-1215532"/>
            <a:ext cx="10652760" cy="1133856"/>
          </a:xfrm>
        </p:spPr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9F77EE86-26B5-588D-FBC7-2D55635EA6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96453" y="5852160"/>
            <a:ext cx="1005840" cy="1005840"/>
          </a:xfrm>
          <a:prstGeom prst="rect">
            <a:avLst/>
          </a:prstGeom>
        </p:spPr>
      </p:pic>
      <p:sp>
        <p:nvSpPr>
          <p:cNvPr id="7" name="ตัวแทนท้ายกระดาษ 4">
            <a:extLst>
              <a:ext uri="{FF2B5EF4-FFF2-40B4-BE49-F238E27FC236}">
                <a16:creationId xmlns:a16="http://schemas.microsoft.com/office/drawing/2014/main" id="{BF7D7DCD-152C-2BBF-7A32-DD62FF0F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0701"/>
            <a:ext cx="5898630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3" name="ตัวแทนวันที่ 3">
            <a:extLst>
              <a:ext uri="{FF2B5EF4-FFF2-40B4-BE49-F238E27FC236}">
                <a16:creationId xmlns:a16="http://schemas.microsoft.com/office/drawing/2014/main" id="{4500461C-98A4-27A2-7628-C754571F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0488" y="100701"/>
            <a:ext cx="5332001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ตัวแทนหมายเลขสไลด์ 5">
            <a:extLst>
              <a:ext uri="{FF2B5EF4-FFF2-40B4-BE49-F238E27FC236}">
                <a16:creationId xmlns:a16="http://schemas.microsoft.com/office/drawing/2014/main" id="{3961EF53-B681-0E2D-E395-859E6E23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เนื้อหา 6">
            <a:extLst>
              <a:ext uri="{FF2B5EF4-FFF2-40B4-BE49-F238E27FC236}">
                <a16:creationId xmlns:a16="http://schemas.microsoft.com/office/drawing/2014/main" id="{CC29B86A-C2A7-9757-32B2-0221942D9F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7470" y="1016759"/>
            <a:ext cx="10082693" cy="5841242"/>
          </a:xfrm>
        </p:spPr>
        <p:txBody>
          <a:bodyPr rtlCol="0" anchor="b" anchorCtr="0">
            <a:noAutofit/>
          </a:bodyPr>
          <a:lstStyle>
            <a:lvl1pPr marL="0" indent="0">
              <a:lnSpc>
                <a:spcPct val="80000"/>
              </a:lnSpc>
              <a:buNone/>
              <a:defRPr sz="5600" b="0" spc="-200" baseline="0"/>
            </a:lvl1pPr>
            <a:lvl2pPr marL="228600" indent="0">
              <a:lnSpc>
                <a:spcPct val="80000"/>
              </a:lnSpc>
              <a:buNone/>
              <a:defRPr sz="5600" b="0" spc="-200" baseline="0"/>
            </a:lvl2pPr>
            <a:lvl3pPr marL="457200" indent="0">
              <a:lnSpc>
                <a:spcPct val="80000"/>
              </a:lnSpc>
              <a:buNone/>
              <a:defRPr sz="5600" b="0" spc="-200" baseline="0"/>
            </a:lvl3pPr>
            <a:lvl4pPr marL="685800" indent="0">
              <a:lnSpc>
                <a:spcPct val="80000"/>
              </a:lnSpc>
              <a:buNone/>
              <a:defRPr sz="5600" b="0" spc="-200" baseline="0"/>
            </a:lvl4pPr>
            <a:lvl5pPr marL="914400" indent="0">
              <a:lnSpc>
                <a:spcPct val="80000"/>
              </a:lnSpc>
              <a:buNone/>
              <a:defRPr sz="5600" b="0" spc="-200" baseline="0"/>
            </a:lvl5pPr>
          </a:lstStyle>
          <a:p>
            <a:pPr lvl="0" rtl="0"/>
            <a:r>
              <a:rPr lang="th-th"/>
              <a:t>คลิกเพื่อเพิ่มข้อความ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3013705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ข้อความ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5DC095FD-8C32-C2DB-3F1D-105AFD1518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3347" y="5852160"/>
            <a:ext cx="1005840" cy="1005840"/>
          </a:xfrm>
          <a:prstGeom prst="rect">
            <a:avLst/>
          </a:prstGeom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A0FBB42-F049-CCA6-45E1-D60DC58A7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5899926"/>
            <a:ext cx="5902657" cy="958073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th-th"/>
              <a:t>ผู้เขียนข้อความอ้างอิง</a:t>
            </a:r>
          </a:p>
        </p:txBody>
      </p:sp>
      <p:sp>
        <p:nvSpPr>
          <p:cNvPr id="5" name="ตัวแทนเนื้อหา 6">
            <a:extLst>
              <a:ext uri="{FF2B5EF4-FFF2-40B4-BE49-F238E27FC236}">
                <a16:creationId xmlns:a16="http://schemas.microsoft.com/office/drawing/2014/main" id="{2B5E50A9-B175-CA38-A22A-468AE7533B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8288" y="95534"/>
            <a:ext cx="8961120" cy="4476466"/>
          </a:xfrm>
        </p:spPr>
        <p:txBody>
          <a:bodyPr rtlCol="0" anchor="t">
            <a:normAutofit/>
          </a:bodyPr>
          <a:lstStyle>
            <a:lvl1pPr marL="164592" indent="-164592">
              <a:lnSpc>
                <a:spcPct val="80000"/>
              </a:lnSpc>
              <a:spcBef>
                <a:spcPts val="0"/>
              </a:spcBef>
              <a:buNone/>
              <a:defRPr sz="5600" spc="-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th-th"/>
              <a:t>คลิกเพื่อเพิ่มข้อความอ้างอิง</a:t>
            </a:r>
          </a:p>
        </p:txBody>
      </p:sp>
      <p:sp>
        <p:nvSpPr>
          <p:cNvPr id="8" name="ตัวแทนหมายเลขสไลด์ 9">
            <a:extLst>
              <a:ext uri="{FF2B5EF4-FFF2-40B4-BE49-F238E27FC236}">
                <a16:creationId xmlns:a16="http://schemas.microsoft.com/office/drawing/2014/main" id="{84D7E47A-F89A-8F43-C300-185AD1461C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62793" y="110364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10" name="ตัวแทนท้ายกระดาษ 3">
            <a:extLst>
              <a:ext uri="{FF2B5EF4-FFF2-40B4-BE49-F238E27FC236}">
                <a16:creationId xmlns:a16="http://schemas.microsoft.com/office/drawing/2014/main" id="{1CA01B7F-0CDC-9F0A-6B3B-A87674D14D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93030" y="6392564"/>
            <a:ext cx="3104866" cy="365125"/>
          </a:xfrm>
        </p:spPr>
        <p:txBody>
          <a:bodyPr rtlCol="0" anchor="b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284489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ที่มีรูปภาพ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4880"/>
            <a:ext cx="5086118" cy="4803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 rtl="0"/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6" name="ตัวแทนรูปภาพ 10">
            <a:extLst>
              <a:ext uri="{FF2B5EF4-FFF2-40B4-BE49-F238E27FC236}">
                <a16:creationId xmlns:a16="http://schemas.microsoft.com/office/drawing/2014/main" id="{C58F7861-05FC-CC70-0C94-F3BAE39E54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0005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DEC7B0B-C375-9D64-1424-3B07B71AF1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91582" y="4172243"/>
            <a:ext cx="5303520" cy="479458"/>
          </a:xfrm>
        </p:spPr>
        <p:txBody>
          <a:bodyPr rtlCol="0" anchor="t"/>
          <a:lstStyle>
            <a:lvl1pPr>
              <a:defRPr sz="1400"/>
            </a:lvl1pPr>
          </a:lstStyle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8" name="ตัวแทนหมายเลขสไลด์ 7">
            <a:extLst>
              <a:ext uri="{FF2B5EF4-FFF2-40B4-BE49-F238E27FC236}">
                <a16:creationId xmlns:a16="http://schemas.microsoft.com/office/drawing/2014/main" id="{A9117021-C08A-0E4F-5F64-FC1A870E48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55345" y="4184423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FD33A316-42C9-8448-EB08-1368837FA9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3035" y="5873424"/>
            <a:ext cx="1005840" cy="1005840"/>
          </a:xfrm>
          <a:prstGeom prst="rect">
            <a:avLst/>
          </a:prstGeom>
        </p:spPr>
      </p:pic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C8013291-94C9-601A-D9FA-D16366A3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91" y="5068752"/>
            <a:ext cx="10643616" cy="1810512"/>
          </a:xfrm>
        </p:spPr>
        <p:txBody>
          <a:bodyPr rtlCol="0" anchor="b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83244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ข้อความอ้างอิง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>
            <a:extLst>
              <a:ext uri="{FF2B5EF4-FFF2-40B4-BE49-F238E27FC236}">
                <a16:creationId xmlns:a16="http://schemas.microsoft.com/office/drawing/2014/main" id="{829F5384-F69B-7999-8993-CF493BCC0AF5}"/>
              </a:ext>
            </a:extLst>
          </p:cNvPr>
          <p:cNvSpPr/>
          <p:nvPr userDrawn="1"/>
        </p:nvSpPr>
        <p:spPr>
          <a:xfrm>
            <a:off x="8519421" y="3176277"/>
            <a:ext cx="3557904" cy="3557904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738C46DA-CDE0-B9A4-3D5C-845982E72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940870"/>
            <a:ext cx="5902657" cy="910306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th-th"/>
              <a:t>ผู้เขียนข้อความอ้างอิง</a:t>
            </a:r>
          </a:p>
        </p:txBody>
      </p:sp>
      <p:sp>
        <p:nvSpPr>
          <p:cNvPr id="8" name="ตัวแทนเนื้อหา 6">
            <a:extLst>
              <a:ext uri="{FF2B5EF4-FFF2-40B4-BE49-F238E27FC236}">
                <a16:creationId xmlns:a16="http://schemas.microsoft.com/office/drawing/2014/main" id="{1CE14D3D-2707-27F9-B7FC-796ADA557C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95533"/>
            <a:ext cx="5902657" cy="5001905"/>
          </a:xfrm>
        </p:spPr>
        <p:txBody>
          <a:bodyPr rtlCol="0" anchor="t">
            <a:normAutofit/>
          </a:bodyPr>
          <a:lstStyle>
            <a:lvl1pPr marL="164592" indent="-164592">
              <a:lnSpc>
                <a:spcPct val="80000"/>
              </a:lnSpc>
              <a:spcBef>
                <a:spcPts val="0"/>
              </a:spcBef>
              <a:buNone/>
              <a:defRPr sz="5600" spc="-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th-th"/>
              <a:t>คลิกเพื่อเพิ่มข้อความอ้างอิง</a:t>
            </a:r>
          </a:p>
        </p:txBody>
      </p:sp>
      <p:sp>
        <p:nvSpPr>
          <p:cNvPr id="12" name="ตัวแทนท้ายกระดาษ 4">
            <a:extLst>
              <a:ext uri="{FF2B5EF4-FFF2-40B4-BE49-F238E27FC236}">
                <a16:creationId xmlns:a16="http://schemas.microsoft.com/office/drawing/2014/main" id="{1C894B53-7D10-FCBC-A9AE-9307AA0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0488" y="100701"/>
            <a:ext cx="5340668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7" name="ตัวแทนวันที่ 3">
            <a:extLst>
              <a:ext uri="{FF2B5EF4-FFF2-40B4-BE49-F238E27FC236}">
                <a16:creationId xmlns:a16="http://schemas.microsoft.com/office/drawing/2014/main" id="{5901AD6A-AFD3-46A2-2880-946FA9EB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0488" y="6362968"/>
            <a:ext cx="2511743" cy="365125"/>
          </a:xfrm>
        </p:spPr>
        <p:txBody>
          <a:bodyPr rtlCol="0" anchor="b"/>
          <a:lstStyle/>
          <a:p>
            <a:pPr rtl="0"/>
            <a:endParaRPr lang="en-US"/>
          </a:p>
        </p:txBody>
      </p:sp>
      <p:sp>
        <p:nvSpPr>
          <p:cNvPr id="13" name="ตัวแทนหมายเลขสไลด์ 5">
            <a:extLst>
              <a:ext uri="{FF2B5EF4-FFF2-40B4-BE49-F238E27FC236}">
                <a16:creationId xmlns:a16="http://schemas.microsoft.com/office/drawing/2014/main" id="{0E4BB4CA-93D0-1F7C-0E9E-B355F009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ข้อความอ้างอิง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C1BC50BE-AB5B-8BDE-7DBB-C903EDD6FB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42940" y="95534"/>
            <a:ext cx="731520" cy="731520"/>
          </a:xfrm>
          <a:prstGeom prst="rect">
            <a:avLst/>
          </a:prstGeom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0ACCAE6-C0CE-BC40-76B0-4E5CF8030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5899926"/>
            <a:ext cx="5902657" cy="958073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th-th"/>
              <a:t>ผู้เขียนข้อความอ้างอิง</a:t>
            </a:r>
          </a:p>
        </p:txBody>
      </p:sp>
      <p:sp>
        <p:nvSpPr>
          <p:cNvPr id="5" name="ตัวแทนเนื้อหา 6">
            <a:extLst>
              <a:ext uri="{FF2B5EF4-FFF2-40B4-BE49-F238E27FC236}">
                <a16:creationId xmlns:a16="http://schemas.microsoft.com/office/drawing/2014/main" id="{A95C3E0C-58EF-D2CD-F0DE-C6EC49B86C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95534"/>
            <a:ext cx="8961120" cy="4476466"/>
          </a:xfrm>
        </p:spPr>
        <p:txBody>
          <a:bodyPr rtlCol="0" anchor="t">
            <a:normAutofit/>
          </a:bodyPr>
          <a:lstStyle>
            <a:lvl1pPr marL="164592" indent="-164592">
              <a:lnSpc>
                <a:spcPct val="80000"/>
              </a:lnSpc>
              <a:spcBef>
                <a:spcPts val="0"/>
              </a:spcBef>
              <a:buNone/>
              <a:defRPr sz="5600" spc="-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th-th"/>
              <a:t>คลิกเพื่อเพิ่มข้อความอ้างอิง</a:t>
            </a:r>
          </a:p>
        </p:txBody>
      </p:sp>
      <p:sp>
        <p:nvSpPr>
          <p:cNvPr id="2" name="ตัวแทนวันที่ 3">
            <a:extLst>
              <a:ext uri="{FF2B5EF4-FFF2-40B4-BE49-F238E27FC236}">
                <a16:creationId xmlns:a16="http://schemas.microsoft.com/office/drawing/2014/main" id="{D655B7A7-70D5-BACE-2BCD-3388773C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7920" y="6397341"/>
            <a:ext cx="5332001" cy="365125"/>
          </a:xfrm>
        </p:spPr>
        <p:txBody>
          <a:bodyPr rtlCol="0" anchor="b"/>
          <a:lstStyle/>
          <a:p>
            <a:pPr rtl="0"/>
            <a:endParaRPr lang="en-US"/>
          </a:p>
        </p:txBody>
      </p:sp>
      <p:sp>
        <p:nvSpPr>
          <p:cNvPr id="9" name="ตัวแทนหมายเลขสไลด์ 5">
            <a:extLst>
              <a:ext uri="{FF2B5EF4-FFF2-40B4-BE49-F238E27FC236}">
                <a16:creationId xmlns:a16="http://schemas.microsoft.com/office/drawing/2014/main" id="{6D55F0BA-717A-1EE4-7566-EDBF2512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6397341"/>
            <a:ext cx="429207" cy="365125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68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ข้อความอ้างอิง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00504"/>
            <a:ext cx="7462853" cy="1443156"/>
          </a:xfrm>
        </p:spPr>
        <p:txBody>
          <a:bodyPr rtlCol="0" anchor="b" anchorCtr="0">
            <a:normAutofit/>
          </a:bodyPr>
          <a:lstStyle>
            <a:lvl1pPr>
              <a:lnSpc>
                <a:spcPct val="120000"/>
              </a:lnSpc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th-th"/>
              <a:t>ผู้เขียนข้อความอ้างอิง</a:t>
            </a:r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8288" y="91440"/>
            <a:ext cx="7490285" cy="5029200"/>
          </a:xfrm>
        </p:spPr>
        <p:txBody>
          <a:bodyPr rtlCol="0" anchor="t" anchorCtr="0">
            <a:normAutofit/>
          </a:bodyPr>
          <a:lstStyle>
            <a:lvl1pPr marL="164592" indent="-164592">
              <a:lnSpc>
                <a:spcPct val="80000"/>
              </a:lnSpc>
              <a:spcBef>
                <a:spcPts val="0"/>
              </a:spcBef>
              <a:buNone/>
              <a:defRPr sz="5600" spc="-200" baseline="0">
                <a:latin typeface="+mj-lt"/>
              </a:defRPr>
            </a:lvl1pPr>
          </a:lstStyle>
          <a:p>
            <a:pPr lvl="0" rtl="0"/>
            <a:r>
              <a:rPr lang="th-th"/>
              <a:t>คลิกเพื่อเพิ่มข้อความอ้างอิง</a:t>
            </a:r>
          </a:p>
        </p:txBody>
      </p:sp>
      <p:sp>
        <p:nvSpPr>
          <p:cNvPr id="8" name="ตัวแทนหมายเลขสไลด์ 5">
            <a:extLst>
              <a:ext uri="{FF2B5EF4-FFF2-40B4-BE49-F238E27FC236}">
                <a16:creationId xmlns:a16="http://schemas.microsoft.com/office/drawing/2014/main" id="{3C6CA867-0594-FF63-2A8A-31E617CF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5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ข้อความอ้างอิง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2866" y="5117083"/>
            <a:ext cx="6053559" cy="1618489"/>
          </a:xfrm>
        </p:spPr>
        <p:txBody>
          <a:bodyPr rtlCol="0" anchor="b" anchorCtr="0">
            <a:normAutofit/>
          </a:bodyPr>
          <a:lstStyle>
            <a:lvl1pPr>
              <a:lnSpc>
                <a:spcPct val="80000"/>
              </a:lnSpc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th-th"/>
              <a:t>ผู้เขียนข้อความอ้างอิง</a:t>
            </a: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7B90859F-C81D-2CBA-0268-040BF6276E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0461" y="5902452"/>
            <a:ext cx="731520" cy="731520"/>
          </a:xfrm>
          <a:prstGeom prst="rect">
            <a:avLst/>
          </a:prstGeom>
        </p:spPr>
      </p:pic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E1BFC28-1FE6-202E-4C75-F59AA576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0701"/>
            <a:ext cx="5898630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5652F0F-1439-960F-9C3A-9343AACF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7920" y="100701"/>
            <a:ext cx="5332001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5272698-4711-8849-0363-3DFE7813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67194" y="1040130"/>
            <a:ext cx="6089232" cy="3694174"/>
          </a:xfrm>
        </p:spPr>
        <p:txBody>
          <a:bodyPr rtlCol="0" anchor="b" anchorCtr="0">
            <a:normAutofit/>
          </a:bodyPr>
          <a:lstStyle>
            <a:lvl1pPr marL="164592" indent="-164592">
              <a:lnSpc>
                <a:spcPct val="80000"/>
              </a:lnSpc>
              <a:spcBef>
                <a:spcPts val="0"/>
              </a:spcBef>
              <a:buNone/>
              <a:defRPr sz="5600" spc="-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th-th"/>
              <a:t>คลิกเพื่อเพิ่มข้อความอ้างอิง</a:t>
            </a:r>
          </a:p>
        </p:txBody>
      </p:sp>
    </p:spTree>
    <p:extLst>
      <p:ext uri="{BB962C8B-B14F-4D97-AF65-F5344CB8AC3E}">
        <p14:creationId xmlns:p14="http://schemas.microsoft.com/office/powerpoint/2010/main" val="2822889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>
            <a:extLst>
              <a:ext uri="{FF2B5EF4-FFF2-40B4-BE49-F238E27FC236}">
                <a16:creationId xmlns:a16="http://schemas.microsoft.com/office/drawing/2014/main" id="{6D1F904E-1F4C-373E-2E2B-D7478F70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44663"/>
            <a:ext cx="11045952" cy="1088358"/>
          </a:xfrm>
        </p:spPr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109728"/>
            <a:ext cx="5276852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1928" y="110364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324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id="{1AD1B27E-1142-7BB8-1DE8-D31FA8AA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0701"/>
            <a:ext cx="5898630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id="{D900E2BC-FCC7-E994-4648-A42CDE51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7920" y="100701"/>
            <a:ext cx="5332001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9E211A59-CFA8-A0B1-4A4C-E446F907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0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5840"/>
            <a:ext cx="4387515" cy="2266749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9" name="ตัวแทนท้ายกระดาษ 4">
            <a:extLst>
              <a:ext uri="{FF2B5EF4-FFF2-40B4-BE49-F238E27FC236}">
                <a16:creationId xmlns:a16="http://schemas.microsoft.com/office/drawing/2014/main" id="{3BF49C86-6C0C-1FF8-95FA-97DFDF9D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0701"/>
            <a:ext cx="5898630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8" name="ตัวแทนวันที่ 3">
            <a:extLst>
              <a:ext uri="{FF2B5EF4-FFF2-40B4-BE49-F238E27FC236}">
                <a16:creationId xmlns:a16="http://schemas.microsoft.com/office/drawing/2014/main" id="{967C0644-E9CA-553A-9682-88BC00D2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7920" y="100701"/>
            <a:ext cx="5332001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ตัวแทนหมายเลขสไลด์ 5">
            <a:extLst>
              <a:ext uri="{FF2B5EF4-FFF2-40B4-BE49-F238E27FC236}">
                <a16:creationId xmlns:a16="http://schemas.microsoft.com/office/drawing/2014/main" id="{671DEEC6-473A-E958-E22B-4390511A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100701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3951334"/>
            <a:ext cx="4387515" cy="280961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821" y="1005840"/>
            <a:ext cx="7217472" cy="5755109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1623784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ที่มี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8588"/>
            <a:ext cx="5895375" cy="5109411"/>
          </a:xfrm>
        </p:spPr>
        <p:txBody>
          <a:bodyPr rtlCol="0" anchor="b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94648"/>
            <a:ext cx="4572000" cy="1276952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3" name="ตัวแทนรูปภาพ 10">
            <a:extLst>
              <a:ext uri="{FF2B5EF4-FFF2-40B4-BE49-F238E27FC236}">
                <a16:creationId xmlns:a16="http://schemas.microsoft.com/office/drawing/2014/main" id="{08FD5A0C-3984-4E77-6D88-7812D8F2B1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A4D56FA5-6B2C-25FC-5C75-51C0FD7A085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3855" y="9464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69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ข้อสรุป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26" y="655093"/>
            <a:ext cx="10982409" cy="1528549"/>
          </a:xfrm>
        </p:spPr>
        <p:txBody>
          <a:bodyPr rtlCol="0" anchor="t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5926" y="2497540"/>
            <a:ext cx="10982409" cy="3384645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5" name="ตัวแทนท้ายกระดาษ 5">
            <a:extLst>
              <a:ext uri="{FF2B5EF4-FFF2-40B4-BE49-F238E27FC236}">
                <a16:creationId xmlns:a16="http://schemas.microsoft.com/office/drawing/2014/main" id="{BD7A9B30-35AB-D437-5276-473CFE5169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45926" y="6438284"/>
            <a:ext cx="5276852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4" name="ตัวแทนวันที่ 4">
            <a:extLst>
              <a:ext uri="{FF2B5EF4-FFF2-40B4-BE49-F238E27FC236}">
                <a16:creationId xmlns:a16="http://schemas.microsoft.com/office/drawing/2014/main" id="{0D033E8C-C8B6-A9F1-6B99-0610AEC435C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190488" y="6432496"/>
            <a:ext cx="2544079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ตัวแทนหมายเลขสไลด์ 6">
            <a:extLst>
              <a:ext uri="{FF2B5EF4-FFF2-40B4-BE49-F238E27FC236}">
                <a16:creationId xmlns:a16="http://schemas.microsoft.com/office/drawing/2014/main" id="{09C00759-43C5-D4A5-6597-C9F31C4DA2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99128" y="6438284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93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ข้อสรุป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83090"/>
            <a:ext cx="7741851" cy="1842020"/>
          </a:xfrm>
        </p:spPr>
        <p:txBody>
          <a:bodyPr rtlCol="0" anchor="b">
            <a:noAutofit/>
          </a:bodyPr>
          <a:lstStyle>
            <a:lvl1pPr>
              <a:defRPr sz="5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9" name="ตัวแทนท้ายกระดาษ 4">
            <a:extLst>
              <a:ext uri="{FF2B5EF4-FFF2-40B4-BE49-F238E27FC236}">
                <a16:creationId xmlns:a16="http://schemas.microsoft.com/office/drawing/2014/main" id="{C9D34928-44CA-ACCE-36AD-37689020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906" y="100701"/>
            <a:ext cx="5361724" cy="365125"/>
          </a:xfrm>
        </p:spPr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8" name="ตัวแทนวันที่ 3">
            <a:extLst>
              <a:ext uri="{FF2B5EF4-FFF2-40B4-BE49-F238E27FC236}">
                <a16:creationId xmlns:a16="http://schemas.microsoft.com/office/drawing/2014/main" id="{B6F43E62-A9B0-571B-E3BD-354206A8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7921" y="100701"/>
            <a:ext cx="2526030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6905" y="4922111"/>
            <a:ext cx="7741850" cy="1279615"/>
          </a:xfrm>
        </p:spPr>
        <p:txBody>
          <a:bodyPr rtlCol="0" anchor="t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2793" y="6392174"/>
            <a:ext cx="429207" cy="365125"/>
          </a:xfrm>
        </p:spPr>
        <p:txBody>
          <a:bodyPr rtlCol="0" anchor="b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id="{D3CF16D9-01F3-6CE6-7291-C344E099BBD0}"/>
              </a:ext>
            </a:extLst>
          </p:cNvPr>
          <p:cNvSpPr/>
          <p:nvPr userDrawn="1"/>
        </p:nvSpPr>
        <p:spPr>
          <a:xfrm>
            <a:off x="8454179" y="100701"/>
            <a:ext cx="3557904" cy="355790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8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ที่มีรูปภาพ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0" y="5099828"/>
            <a:ext cx="11460480" cy="4803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 rtl="0"/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11" name="ตัวแทนรูปภาพ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/>
              <a:t> </a:t>
            </a:r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E8B41266-EC7F-757C-0428-09A71DE4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535" y="6124295"/>
            <a:ext cx="11457432" cy="786384"/>
          </a:xfrm>
        </p:spPr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46845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52658"/>
            <a:ext cx="5906125" cy="207901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 rtl="0"/>
            <a:r>
              <a:rPr lang="th-th"/>
              <a:t>คลิกเพื่อแก้ไขสไตล์ชื่อเรื่องรองต้นแบบ</a:t>
            </a:r>
          </a:p>
        </p:txBody>
      </p:sp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77511287-3255-FB23-428C-911FAD46A6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03035" y="5873424"/>
            <a:ext cx="1005840" cy="1005840"/>
          </a:xfrm>
          <a:prstGeom prst="rect">
            <a:avLst/>
          </a:prstGeom>
        </p:spPr>
      </p:pic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A449A66-B9FA-B1A3-04A3-A26F172F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1B475A5-95F7-BE62-7ACD-C8EB9F44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462FDC2-EAB0-357A-89E6-3B3455DD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8" name="ชื่อเรื่อง 7">
            <a:extLst>
              <a:ext uri="{FF2B5EF4-FFF2-40B4-BE49-F238E27FC236}">
                <a16:creationId xmlns:a16="http://schemas.microsoft.com/office/drawing/2014/main" id="{492663F3-CF3C-4398-3DCD-2DA0F141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653544"/>
            <a:ext cx="8165592" cy="3694176"/>
          </a:xfrm>
        </p:spPr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70303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174463"/>
            <a:ext cx="5891134" cy="65483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 rtl="0"/>
            <a:r>
              <a:rPr lang="th-th"/>
              <a:t>คลิกเพื่อแก้ไขสไตล์ชื่อเรื่องรองต้นแบบ</a:t>
            </a:r>
          </a:p>
        </p:txBody>
      </p:sp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D29E0058-93A2-5291-6ACA-A043086266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03035" y="5873424"/>
            <a:ext cx="1005840" cy="1005840"/>
          </a:xfrm>
          <a:prstGeom prst="rect">
            <a:avLst/>
          </a:prstGeom>
        </p:spPr>
      </p:pic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A3F14EE-EFB3-D2DC-CEAA-621D6662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/>
              <a:t>ข้อความท้ายกระดาษตัวอย่าง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D33E0DC-DE5C-286F-36BD-6985F4A6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1207AF81-9CDB-689F-CE00-62257104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6" name="ชื่อเรื่อง 5">
            <a:extLst>
              <a:ext uri="{FF2B5EF4-FFF2-40B4-BE49-F238E27FC236}">
                <a16:creationId xmlns:a16="http://schemas.microsoft.com/office/drawing/2014/main" id="{570B1373-40A5-190F-BE9F-8FC310F7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2159632"/>
            <a:ext cx="9683496" cy="3776472"/>
          </a:xfrm>
        </p:spPr>
        <p:txBody>
          <a:bodyPr rtlCol="0" anchor="b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851259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3929"/>
            <a:ext cx="7588155" cy="141409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dirty="0"/>
            </a:lvl1pPr>
          </a:lstStyle>
          <a:p>
            <a:pPr lvl="0" rtl="0"/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F309A28F-4055-D8A2-A5F1-0A8A00EEF037}"/>
              </a:ext>
            </a:extLst>
          </p:cNvPr>
          <p:cNvSpPr/>
          <p:nvPr userDrawn="1"/>
        </p:nvSpPr>
        <p:spPr>
          <a:xfrm>
            <a:off x="8519421" y="3176277"/>
            <a:ext cx="3557904" cy="3557904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DCF113E0-E5A8-C67B-4A72-3FFE6FC4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86344"/>
            <a:ext cx="12088368" cy="2414016"/>
          </a:xfrm>
        </p:spPr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019402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644663"/>
            <a:ext cx="12001592" cy="1088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90488" y="104576"/>
            <a:ext cx="48368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rtl="0">
              <a:lnSpc>
                <a:spcPct val="8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01" y="110364"/>
            <a:ext cx="52768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rtl="0">
              <a:lnSpc>
                <a:spcPct val="8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th-th"/>
              <a:t>ข้อความท้ายกระดาษตัวอย่าง</a:t>
            </a: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2792" y="110364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rtl="0">
              <a:lnSpc>
                <a:spcPct val="8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CC057153-B650-4DEB-B370-79DDCFDCE9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07521"/>
            <a:ext cx="12001592" cy="484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408510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600" b="0" i="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F5485E1-9324-9881-BC89-5ED70BE65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26" y="6092492"/>
            <a:ext cx="5898630" cy="480373"/>
          </a:xfrm>
        </p:spPr>
        <p:txBody>
          <a:bodyPr anchor="t">
            <a:normAutofit/>
          </a:bodyPr>
          <a:lstStyle/>
          <a:p>
            <a:r>
              <a:rPr lang="en-US" dirty="0" err="1"/>
              <a:t>Dr.Chaiwat</a:t>
            </a:r>
            <a:r>
              <a:rPr lang="en-US" dirty="0"/>
              <a:t> Jewpanich</a:t>
            </a:r>
          </a:p>
        </p:txBody>
      </p:sp>
      <p:pic>
        <p:nvPicPr>
          <p:cNvPr id="5" name="Picture Placeholder 4" descr="ขาของไมโครโปรเซสเซอร์ - มาโคร">
            <a:extLst>
              <a:ext uri="{FF2B5EF4-FFF2-40B4-BE49-F238E27FC236}">
                <a16:creationId xmlns:a16="http://schemas.microsoft.com/office/drawing/2014/main" id="{DB844355-74F3-48E6-A301-8BDCC774BF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1215"/>
          <a:stretch>
            <a:fillRect/>
          </a:stretch>
        </p:blipFill>
        <p:spPr>
          <a:xfrm>
            <a:off x="20" y="-1"/>
            <a:ext cx="12191980" cy="4784036"/>
          </a:xfrm>
          <a:blipFill>
            <a:blip r:embed="rId4">
              <a:alphaModFix amt="70000"/>
            </a:blip>
            <a:stretch>
              <a:fillRect/>
            </a:stretch>
          </a:blip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78E38DE-2289-7AD9-4294-D2C08FEF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84035"/>
            <a:ext cx="6715615" cy="1143000"/>
          </a:xfrm>
        </p:spPr>
        <p:txBody>
          <a:bodyPr anchor="b">
            <a:normAutofit/>
          </a:bodyPr>
          <a:lstStyle/>
          <a:p>
            <a:r>
              <a:rPr lang="en-US" dirty="0" err="1"/>
              <a:t>หลักการทำงานของระบบคอมพิวเตอร์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0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2A1B-B21A-C3D0-C1A1-7524D6D9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5" y="621792"/>
            <a:ext cx="4446871" cy="18676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b="0" i="0" kern="1200" spc="-200" baseline="0">
                <a:latin typeface="+mj-lt"/>
                <a:ea typeface="+mj-ea"/>
                <a:cs typeface="+mj-cs"/>
              </a:rPr>
              <a:t>ระบบบัส (Bus System)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A3041-150B-4BFC-BB58-9FB076090F91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940" y="2890729"/>
            <a:ext cx="4449227" cy="3138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400" b="1"/>
              <a:t>หน้าที่ของระบบบัส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400"/>
              <a:t>ระบบบัสเชื่อมโยงส่วนประกอบต่าง ๆ ภายในคอมพิวเตอร์เพื่อแลกเปลี่ยนข้อมูลและสัญญาณควบคุมอย่างมีประสิทธิภาพ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400" b="1"/>
              <a:t>ส่วนประกอบของระบบบัส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400"/>
              <a:t>ระบบบัสประกอบด้วยบัสข้อมูล บัสแอดเดรส และบัสควบคุม ซึ่งทำงานร่วมกันเพื่อสนับสนุนการสื่อสารภายใน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400" b="1"/>
              <a:t>ผลกระทบต่อประสิทธิภาพ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400"/>
              <a:t>การออกแบบระบบบัสส่งผลต่อความเร็วและประสิทธิภาพรวมของคอมพิวเตอร์โดยตรง</a:t>
            </a:r>
          </a:p>
        </p:txBody>
      </p:sp>
      <p:pic>
        <p:nvPicPr>
          <p:cNvPr id="4" name="Content Placeholder 3" descr="รายละเอียดของบอร์ดอิเล็กทรอนิกส์">
            <a:extLst>
              <a:ext uri="{FF2B5EF4-FFF2-40B4-BE49-F238E27FC236}">
                <a16:creationId xmlns:a16="http://schemas.microsoft.com/office/drawing/2014/main" id="{208EF53E-547C-40FB-B989-8552F6F5F0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/>
        </p:blipFill>
        <p:spPr>
          <a:xfrm>
            <a:off x="5363570" y="14785"/>
            <a:ext cx="6828430" cy="6828430"/>
          </a:xfrm>
        </p:spPr>
      </p:pic>
    </p:spTree>
    <p:extLst>
      <p:ext uri="{BB962C8B-B14F-4D97-AF65-F5344CB8AC3E}">
        <p14:creationId xmlns:p14="http://schemas.microsoft.com/office/powerpoint/2010/main" val="1141723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E50B7-C522-D965-D934-55A3AC39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1005840"/>
            <a:ext cx="3595634" cy="22123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b="0" i="0" kern="1200" spc="-200" baseline="0">
                <a:latin typeface="+mj-lt"/>
                <a:ea typeface="+mj-ea"/>
                <a:cs typeface="+mj-cs"/>
              </a:rPr>
              <a:t>สัญญาณสั่งการ (Control Signals)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D195A-A54E-45C5-930F-FEFDC101E44A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0" y="3402064"/>
            <a:ext cx="3585586" cy="3434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400" b="1"/>
              <a:t>บทบาทของสัญญาณสั่งการ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400"/>
              <a:t>สัญญาณสั่งการควบคุมการทำงานของฮาร์ดแวร์ เช่น การอ่านเขียนข้อมูลและการขัดจังหวะระบบ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400" b="1"/>
              <a:t>การประสานงานของระบบ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400"/>
              <a:t>สัญญาณเหล่านี้ช่วยให้ส่วนประกอบต่างๆ ของคอมพิวเตอร์ทำงานอย่างสอดคล้องและมีจังหวะ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400" b="1"/>
              <a:t>บทบาทของหน่วยควบคุม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400"/>
              <a:t>หน่วยควบคุมใช้สัญญาณสั่งการเพื่อจัดการและกำกับการทำงานทั้งหมดในระบบคอมพิวเตอร์</a:t>
            </a:r>
          </a:p>
        </p:txBody>
      </p:sp>
      <p:pic>
        <p:nvPicPr>
          <p:cNvPr id="4" name="Content Placeholder 3" descr="แผงวงจรอิเล็กทรอนิกส์">
            <a:extLst>
              <a:ext uri="{FF2B5EF4-FFF2-40B4-BE49-F238E27FC236}">
                <a16:creationId xmlns:a16="http://schemas.microsoft.com/office/drawing/2014/main" id="{767B11AF-D07A-47E7-887E-1F4137E68D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/>
        </p:blipFill>
        <p:spPr>
          <a:xfrm>
            <a:off x="5366157" y="1828781"/>
            <a:ext cx="6707160" cy="3923688"/>
          </a:xfrm>
        </p:spPr>
      </p:pic>
    </p:spTree>
    <p:extLst>
      <p:ext uri="{BB962C8B-B14F-4D97-AF65-F5344CB8AC3E}">
        <p14:creationId xmlns:p14="http://schemas.microsoft.com/office/powerpoint/2010/main" val="464342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4985-28D8-1CB2-B3C6-9EE5D878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1005840"/>
            <a:ext cx="3595634" cy="22123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b="0" i="0" kern="1200" spc="-200" baseline="0">
                <a:latin typeface="+mj-lt"/>
                <a:ea typeface="+mj-ea"/>
                <a:cs typeface="+mj-cs"/>
              </a:rPr>
              <a:t>วงจรควบคุม (Control Unit)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EB4C2-9653-4A5E-A4BA-423A7D4724D4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0" y="3402064"/>
            <a:ext cx="3585586" cy="3434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400" b="1"/>
              <a:t>หน้าที่ของวงจรควบคุม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400"/>
              <a:t>วงจรควบคุมสร้างสัญญาณควบคุมเพื่อกำหนดลำดับการทำงานของ </a:t>
            </a:r>
            <a:r>
              <a:rPr lang="en-US" sz="1400"/>
              <a:t>CPU </a:t>
            </a:r>
            <a:r>
              <a:rPr lang="th-TH" sz="1400"/>
              <a:t>และอุปกรณ์ต่างๆ ในระบบคอมพิวเตอร์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400" b="1"/>
              <a:t>รูปแบบการออกแบบ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400"/>
              <a:t>วงจรควบคุมอาจออกแบบแบบฮาร์ดไวร์หรือไมโครโปรแกรม โดยขึ้นกับความเร็วและความยืดหยุ่นที่ต้องการ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400" b="1"/>
              <a:t>ความสำคัญในการศึกษา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400"/>
              <a:t>ความเข้าใจวงจรควบคุมช่วยให้ผู้เรียนอธิบายและวิเคราะห์กระบวนการควบคุมการทำงานของระบบคอมพิวเตอร์ได้อย่างชัดเจน</a:t>
            </a:r>
          </a:p>
        </p:txBody>
      </p:sp>
      <p:pic>
        <p:nvPicPr>
          <p:cNvPr id="4" name="Content Placeholder 3" descr="การจดจําปัญญาประดิษฐ์บนหน้าจอคอมพิวเตอร์รักษาความปลอดภัยคลังสินค้า การตรวจจับบุคคลและวัตถุแมชชีนเลิร์นนิ่ง GUI และโค้ดเป็นผลงานของฉัน">
            <a:extLst>
              <a:ext uri="{FF2B5EF4-FFF2-40B4-BE49-F238E27FC236}">
                <a16:creationId xmlns:a16="http://schemas.microsoft.com/office/drawing/2014/main" id="{94B8D20C-A277-4188-B4E8-7354945216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/>
        </p:blipFill>
        <p:spPr>
          <a:xfrm>
            <a:off x="5366157" y="1283824"/>
            <a:ext cx="6707160" cy="5013602"/>
          </a:xfrm>
        </p:spPr>
      </p:pic>
    </p:spTree>
    <p:extLst>
      <p:ext uri="{BB962C8B-B14F-4D97-AF65-F5344CB8AC3E}">
        <p14:creationId xmlns:p14="http://schemas.microsoft.com/office/powerpoint/2010/main" val="1606897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CD17-2472-8289-4D0A-823322DA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5" y="621792"/>
            <a:ext cx="4446871" cy="18676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b="0" i="0" kern="1200" spc="-200" baseline="0">
                <a:latin typeface="+mj-lt"/>
                <a:ea typeface="+mj-ea"/>
                <a:cs typeface="+mj-cs"/>
              </a:rPr>
              <a:t>การอินเทอร์เฟส (Interface)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B1FF3-7960-4C61-9A47-609C8167F2AA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940" y="2890729"/>
            <a:ext cx="4449227" cy="3138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300" b="1"/>
              <a:t>ความหมายของอินเทอร์เฟส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300"/>
              <a:t>อินเทอร์เฟสเป็นกลไกที่เชื่อมต่ออุปกรณ์หรือระบบให้สามารถสื่อสารและทำงานร่วมกันได้อย่างมีประสิทธิภาพ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300" b="1"/>
              <a:t>ประเภทของอินเทอร์เฟส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300"/>
              <a:t>อินเทอร์เฟสแบ่งเป็นฮาร์ดแวร์ เช่น พอร์ต </a:t>
            </a:r>
            <a:r>
              <a:rPr lang="en-US" sz="1300"/>
              <a:t>USB </a:t>
            </a:r>
            <a:r>
              <a:rPr lang="th-TH" sz="1300"/>
              <a:t>และซอฟต์แวร์ เช่น </a:t>
            </a:r>
            <a:r>
              <a:rPr lang="en-US" sz="1300"/>
              <a:t>API </a:t>
            </a:r>
            <a:r>
              <a:rPr lang="th-TH" sz="1300"/>
              <a:t>เพื่อรองรับการทำงานที่หลากหลาย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300" b="1"/>
              <a:t>การออกแบบอินเทอร์เฟส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300"/>
              <a:t>การออกแบบที่ดีช่วยเพิ่มความเข้ากันได้ ความสะดวกในการใช้งาน และประสิทธิภาพของระบบโดยรวม</a:t>
            </a:r>
          </a:p>
        </p:txBody>
      </p:sp>
      <p:pic>
        <p:nvPicPr>
          <p:cNvPr id="4" name="Content Placeholder 3" descr="ช่างอิเล็กทรอนิกส์ถือชิปในแหนบและประกอบแผงวงจร โบเก้ที่สวยงามจากแผงวงจรในพื้นหลังเพิ่มเติมใน">
            <a:extLst>
              <a:ext uri="{FF2B5EF4-FFF2-40B4-BE49-F238E27FC236}">
                <a16:creationId xmlns:a16="http://schemas.microsoft.com/office/drawing/2014/main" id="{6939FEE6-FAE3-4A7D-A04F-AC5D6AD9A5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552" r="18984" b="-1"/>
          <a:stretch>
            <a:fillRect/>
          </a:stretch>
        </p:blipFill>
        <p:spPr>
          <a:xfrm>
            <a:off x="5363570" y="10"/>
            <a:ext cx="6828430" cy="6857990"/>
          </a:xfrm>
        </p:spPr>
      </p:pic>
    </p:spTree>
    <p:extLst>
      <p:ext uri="{BB962C8B-B14F-4D97-AF65-F5344CB8AC3E}">
        <p14:creationId xmlns:p14="http://schemas.microsoft.com/office/powerpoint/2010/main" val="3917237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556B-3AC9-4D43-6C55-0B96CC94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644663"/>
            <a:ext cx="12001592" cy="1088358"/>
          </a:xfrm>
        </p:spPr>
        <p:txBody>
          <a:bodyPr anchor="ctr">
            <a:normAutofit/>
          </a:bodyPr>
          <a:lstStyle/>
          <a:p>
            <a:r>
              <a:rPr lang="en-US"/>
              <a:t>สรุปภาพรวมการทำงานของระบบ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59272-1FF0-4469-87BF-44310A9BEC2B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0" y="1923521"/>
            <a:ext cx="5905546" cy="4824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ศูนย์กลาง </a:t>
            </a:r>
            <a:r>
              <a:rPr lang="en-US" sz="1400" b="1"/>
              <a:t>CPU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en-US" sz="1400"/>
              <a:t>CPU </a:t>
            </a:r>
            <a:r>
              <a:rPr lang="th-TH" sz="1400"/>
              <a:t>ทำหน้าที่เป็นศูนย์กลางในการประมวลผลและควบคุมการทำงานของระบบคอมพิวเตอร์ทั้งหมด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บทบาทหน่วยความจำ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หน่วยความจำสนับสนุนการประมวลผลโดยเก็บข้อมูลและคำสั่งที่ </a:t>
            </a:r>
            <a:r>
              <a:rPr lang="en-US" sz="1400"/>
              <a:t>CPU </a:t>
            </a:r>
            <a:r>
              <a:rPr lang="th-TH" sz="1400"/>
              <a:t>ต้องใช้ในการทำงาน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ระบบบัสและสัญญาณควบคุม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ระบบบัสและสัญญาณควบคุมช่วยประสานงานการสื่อสารระหว่างส่วนประกอบต่างๆ ในระบบคอมพิวเตอร์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ความเข้าใจเชิงองค์รวม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ความเข้าใจระบบคอมพิวเตอร์ทั้งหมดช่วยให้การออกแบบและพัฒนาระบบมีประสิทธิภาพและยั่งยืน</a:t>
            </a:r>
          </a:p>
        </p:txBody>
      </p:sp>
      <p:pic>
        <p:nvPicPr>
          <p:cNvPr id="4" name="Content Placeholder 3" descr="ภาพระยะใกล้ของชิปคอมพิวเตอร์">
            <a:extLst>
              <a:ext uri="{FF2B5EF4-FFF2-40B4-BE49-F238E27FC236}">
                <a16:creationId xmlns:a16="http://schemas.microsoft.com/office/drawing/2014/main" id="{57B0C20D-E236-47CC-B3A3-FA1FAD0404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7186" r="1" b="4023"/>
          <a:stretch>
            <a:fillRect/>
          </a:stretch>
        </p:blipFill>
        <p:spPr>
          <a:xfrm>
            <a:off x="6096046" y="1923521"/>
            <a:ext cx="5905546" cy="4824113"/>
          </a:xfrm>
        </p:spPr>
      </p:pic>
    </p:spTree>
    <p:extLst>
      <p:ext uri="{BB962C8B-B14F-4D97-AF65-F5344CB8AC3E}">
        <p14:creationId xmlns:p14="http://schemas.microsoft.com/office/powerpoint/2010/main" val="1673777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FB9F3A-00F9-7A2C-9564-7309FAC8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9696"/>
            <a:ext cx="8071011" cy="4718304"/>
          </a:xfrm>
        </p:spPr>
        <p:txBody>
          <a:bodyPr anchor="b">
            <a:normAutofit/>
          </a:bodyPr>
          <a:lstStyle/>
          <a:p>
            <a:r>
              <a:rPr lang="en-US"/>
              <a:t>ระบบคอมพิวเตอร์และองค์ประกอบหลัก</a:t>
            </a:r>
          </a:p>
        </p:txBody>
      </p:sp>
    </p:spTree>
    <p:extLst>
      <p:ext uri="{BB962C8B-B14F-4D97-AF65-F5344CB8AC3E}">
        <p14:creationId xmlns:p14="http://schemas.microsoft.com/office/powerpoint/2010/main" val="1400970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CCBB-4734-396E-E9BF-C2253162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644663"/>
            <a:ext cx="12001592" cy="1088358"/>
          </a:xfrm>
        </p:spPr>
        <p:txBody>
          <a:bodyPr anchor="ctr">
            <a:normAutofit/>
          </a:bodyPr>
          <a:lstStyle/>
          <a:p>
            <a:r>
              <a:rPr lang="en-US"/>
              <a:t>ภาพรวมระบบคอมพิวเตอร์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2ED90-7F72-4BAE-BEB6-E7CACD93A213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0" y="1923521"/>
            <a:ext cx="5905546" cy="4824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องค์ประกอบหลักของระบบ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ระบบคอมพิวเตอร์ประกอบด้วยฮาร์ดแวร์ ซอฟต์แวร์ ข้อมูล และกระบวนการควบคุมที่ทำงานร่วมกันอย่างมีประสิทธิภาพ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การแทนข้อมูลแบบเลขฐานสอง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ข้อมูลในคอมพิวเตอร์ถูกแทนด้วยเลขฐานสองซึ่งสะท้อนสถานะไฟฟ้า เปิดและปิด หรือแรงดันสูงและต่ำ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บทบาทของหน่วยประมวลผลและหน่วยความจำ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หน่วยประมวลผลกลางควบคุมการทำงาน ส่วนหน่วยความจำเก็บข้อมูลและคำสั่งสำคัญในระบบ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บทบาทของซอฟต์แวร์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ซอฟต์แวร์กำหนดลำดับขั้นตอนการทำงานของฮาร์ดแวร์ ช่วยให้ผู้ใช้สั่งงานคอมพิวเตอร์ได้อย่างมีประสิทธิภาพ</a:t>
            </a:r>
          </a:p>
        </p:txBody>
      </p:sp>
      <p:pic>
        <p:nvPicPr>
          <p:cNvPr id="4" name="Content Placeholder 3" descr="ในอนาคตอันใกล้นี้สมาร์ทโฟนและเทอร์มินัลแท็บเล็ตจะอยู่ในมือของหุ่นยนต์ปัญญาประดิษฐ์ ข้อมูลทั้งหมดมีให้โดยคลาวด์คอมพิวติ้ง&#10;การช้อปปิ้ง การแพทย์ทางไกล การศึกษา การสื่อสารทางไกล ทุกอย่างเป็นไปโดยอัตโนมัติ ในขณะเดียวกันระบบตรวจสอบจะได้รับการเสริมสร้างเพื่อความปลอดภัย">
            <a:extLst>
              <a:ext uri="{FF2B5EF4-FFF2-40B4-BE49-F238E27FC236}">
                <a16:creationId xmlns:a16="http://schemas.microsoft.com/office/drawing/2014/main" id="{4560A1E2-F260-4BF8-8C19-5DA025FE204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9645" r="8642" b="1"/>
          <a:stretch>
            <a:fillRect/>
          </a:stretch>
        </p:blipFill>
        <p:spPr>
          <a:xfrm>
            <a:off x="6096046" y="1923521"/>
            <a:ext cx="5905546" cy="4824113"/>
          </a:xfrm>
        </p:spPr>
      </p:pic>
    </p:spTree>
    <p:extLst>
      <p:ext uri="{BB962C8B-B14F-4D97-AF65-F5344CB8AC3E}">
        <p14:creationId xmlns:p14="http://schemas.microsoft.com/office/powerpoint/2010/main" val="581359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19A7-EA90-752D-6F1A-0C068591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644663"/>
            <a:ext cx="12001592" cy="1088358"/>
          </a:xfrm>
        </p:spPr>
        <p:txBody>
          <a:bodyPr anchor="ctr">
            <a:normAutofit/>
          </a:bodyPr>
          <a:lstStyle/>
          <a:p>
            <a:r>
              <a:rPr lang="en-US"/>
              <a:t>ฮาร์ดแวร์ (Hardware)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5F4B6-7E8C-4265-96C7-1F0454B207E6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0" y="1923521"/>
            <a:ext cx="5905546" cy="4824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ส่วนประกอบหลักของฮาร์ดแวร์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ฮาร์ดแวร์ประกอบด้วย </a:t>
            </a:r>
            <a:r>
              <a:rPr lang="en-US" sz="1400"/>
              <a:t>CPU, </a:t>
            </a:r>
            <a:r>
              <a:rPr lang="th-TH" sz="1400"/>
              <a:t>หน่วยความจำ, อุปกรณ์อินพุต และอุปกรณ์เอาต์พุตที่จับต้องได้ได้จริง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การทำงานของฮาร์ดแวร์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ฮาร์ดแวร์ทำงานโดยใช้สัญญาณไฟฟ้าและวงจรอิเล็กทรอนิกส์เพื่อประมวลผลข้อมูลและควบคุมระบบ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การพัฒนาฮาร์ดแวร์สมัยใหม่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ฮาร์ดแวร์สมัยใหม่เน้นความเร็วสูงและขนาดเล็กลง ช่วยเพิ่มสมรรถนะและลดการใช้พลังงาน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ความสำคัญของการเข้าใจฮาร์ดแวร์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ความรู้ฮาร์ดแวร์ช่วยเลือกใช้อุปกรณ์ได้เหมาะสมและวิเคราะห์ปัญหาระบบได้อย่างมีเหตุผล</a:t>
            </a:r>
          </a:p>
        </p:txBody>
      </p:sp>
      <p:pic>
        <p:nvPicPr>
          <p:cNvPr id="4" name="Content Placeholder 3" descr="แผงวงจรอิเล็กทรอนิกส์">
            <a:extLst>
              <a:ext uri="{FF2B5EF4-FFF2-40B4-BE49-F238E27FC236}">
                <a16:creationId xmlns:a16="http://schemas.microsoft.com/office/drawing/2014/main" id="{E78E8530-B6B2-482F-822B-A641F077A9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8286" r="1" b="1"/>
          <a:stretch>
            <a:fillRect/>
          </a:stretch>
        </p:blipFill>
        <p:spPr>
          <a:xfrm>
            <a:off x="6096046" y="1923521"/>
            <a:ext cx="5905546" cy="4824113"/>
          </a:xfrm>
        </p:spPr>
      </p:pic>
    </p:spTree>
    <p:extLst>
      <p:ext uri="{BB962C8B-B14F-4D97-AF65-F5344CB8AC3E}">
        <p14:creationId xmlns:p14="http://schemas.microsoft.com/office/powerpoint/2010/main" val="175253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3A86-5181-74B0-0381-51306042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644663"/>
            <a:ext cx="12001592" cy="1088358"/>
          </a:xfrm>
        </p:spPr>
        <p:txBody>
          <a:bodyPr anchor="ctr">
            <a:normAutofit/>
          </a:bodyPr>
          <a:lstStyle/>
          <a:p>
            <a:r>
              <a:rPr lang="en-US"/>
              <a:t>หน่วยประมวลผลกลาง (CPU)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0C5BF-5BA3-4709-ABCE-376E07880AA8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0" y="1923521"/>
            <a:ext cx="5905546" cy="4824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หน้าที่หลักของ </a:t>
            </a:r>
            <a:r>
              <a:rPr lang="en-US" sz="1400" b="1"/>
              <a:t>CPU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en-US" sz="1400"/>
              <a:t>CPU </a:t>
            </a:r>
            <a:r>
              <a:rPr lang="th-TH" sz="1400"/>
              <a:t>เป็นหัวใจของคอมพิวเตอร์ ทำหน้าที่ประมวลผลคำสั่งและควบคุมอุปกรณ์ทั้งหมดในระบบ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โครงสร้างภายใน </a:t>
            </a:r>
            <a:r>
              <a:rPr lang="en-US" sz="1400" b="1"/>
              <a:t>CPU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en-US" sz="1400"/>
              <a:t>CPU </a:t>
            </a:r>
            <a:r>
              <a:rPr lang="th-TH" sz="1400"/>
              <a:t>ประกอบด้วย </a:t>
            </a:r>
            <a:r>
              <a:rPr lang="en-US" sz="1400"/>
              <a:t>ALU, </a:t>
            </a:r>
            <a:r>
              <a:rPr lang="th-TH" sz="1400"/>
              <a:t>หน่วยควบคุม และรีจิสเตอร์ ที่ช่วยในการประมวลผลและจัดการข้อมูล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วัฏจักร </a:t>
            </a:r>
            <a:r>
              <a:rPr lang="en-US" sz="1400" b="1"/>
              <a:t>Fetch-Decode-Execute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en-US" sz="1400"/>
              <a:t>CPU </a:t>
            </a:r>
            <a:r>
              <a:rPr lang="th-TH" sz="1400"/>
              <a:t>ดึงคำสั่ง แปลความหมาย และดำเนินการคำสั่งอย่างรวดเร็วตามสัญญาณนาฬิกา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เทคนิคเพิ่มประสิทธิภาพ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en-US" sz="1400"/>
              <a:t>CPU </a:t>
            </a:r>
            <a:r>
              <a:rPr lang="th-TH" sz="1400"/>
              <a:t>สมัยใหม่ใช้เทคนิค </a:t>
            </a:r>
            <a:r>
              <a:rPr lang="en-US" sz="1400"/>
              <a:t>Pipeline </a:t>
            </a:r>
            <a:r>
              <a:rPr lang="th-TH" sz="1400"/>
              <a:t>และการประมวลผลแบบขนานเพื่อเพิ่มความเร็วและประสิทธิภาพ</a:t>
            </a:r>
          </a:p>
        </p:txBody>
      </p:sp>
      <p:pic>
        <p:nvPicPr>
          <p:cNvPr id="4" name="Content Placeholder 3" descr="การสื่อสารและการทํางานร่วมกันทั่วโลกที่เกี่ยวข้องกับเชือกอิเล็กทรอนิกส์และกุญแจอย่างซับซ้อนผ่านเครือข่ายสังคมออนไลน์ของสมาร์ทโฟนที่ติดตั้ง AI">
            <a:extLst>
              <a:ext uri="{FF2B5EF4-FFF2-40B4-BE49-F238E27FC236}">
                <a16:creationId xmlns:a16="http://schemas.microsoft.com/office/drawing/2014/main" id="{B04A8FB7-1FC1-4160-A3E1-BC26BB743CA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3129" r="5158" b="1"/>
          <a:stretch>
            <a:fillRect/>
          </a:stretch>
        </p:blipFill>
        <p:spPr>
          <a:xfrm>
            <a:off x="6096046" y="1923521"/>
            <a:ext cx="5905546" cy="4824113"/>
          </a:xfrm>
        </p:spPr>
      </p:pic>
    </p:spTree>
    <p:extLst>
      <p:ext uri="{BB962C8B-B14F-4D97-AF65-F5344CB8AC3E}">
        <p14:creationId xmlns:p14="http://schemas.microsoft.com/office/powerpoint/2010/main" val="1044745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0F60-D872-1379-EE4E-0E006447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644663"/>
            <a:ext cx="12001592" cy="1088358"/>
          </a:xfrm>
        </p:spPr>
        <p:txBody>
          <a:bodyPr anchor="ctr">
            <a:normAutofit/>
          </a:bodyPr>
          <a:lstStyle/>
          <a:p>
            <a:r>
              <a:rPr lang="en-US"/>
              <a:t>ซอฟต์แวร์ (Software)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82FBF-B580-4587-8B73-98F1220F6723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0" y="1923521"/>
            <a:ext cx="5905546" cy="4824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ซอฟต์แวร์ระบบ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ซอฟต์แวร์ระบบจัดการทรัพยากรคอมพิวเตอร์ เช่น หน่วยประมวลผลและอุปกรณ์อินพุต/เอาต์พุต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ซอฟต์แวร์ประยุกต์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ซอฟต์แวร์ประยุกต์ตอบสนองความต้องการผู้ใช้ เช่น โปรแกรมประมวลผลคำและเว็บเบราว์เซอร์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ความสัมพันธ์ซอฟต์แวร์-ฮาร์ดแวร์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ซอฟต์แวร์และฮาร์ดแวร์พึ่งพาอาศัยกันเพื่อให้ระบบคอมพิวเตอร์ทำงานอย่างมีประสิทธิภาพ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ความสำคัญของซอฟต์แวร์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การเข้าใจบทบาทซอฟต์แวร์ช่วยในการออกแบบและเลือกใช้งานระบบให้ตรงวัตถุประสงค์</a:t>
            </a:r>
          </a:p>
        </p:txBody>
      </p:sp>
      <p:pic>
        <p:nvPicPr>
          <p:cNvPr id="4" name="Content Placeholder 3" descr="พื้นหลังเทคโนโลยีสมัยใหม่">
            <a:extLst>
              <a:ext uri="{FF2B5EF4-FFF2-40B4-BE49-F238E27FC236}">
                <a16:creationId xmlns:a16="http://schemas.microsoft.com/office/drawing/2014/main" id="{43D1DF02-92E7-4818-9FC0-0F83A1BA80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r="18287" b="1"/>
          <a:stretch>
            <a:fillRect/>
          </a:stretch>
        </p:blipFill>
        <p:spPr>
          <a:xfrm>
            <a:off x="6096046" y="1923521"/>
            <a:ext cx="5905546" cy="4824113"/>
          </a:xfrm>
        </p:spPr>
      </p:pic>
    </p:spTree>
    <p:extLst>
      <p:ext uri="{BB962C8B-B14F-4D97-AF65-F5344CB8AC3E}">
        <p14:creationId xmlns:p14="http://schemas.microsoft.com/office/powerpoint/2010/main" val="2613625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FF55-8BE9-F22D-F007-44B75613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644663"/>
            <a:ext cx="12001592" cy="1088358"/>
          </a:xfrm>
        </p:spPr>
        <p:txBody>
          <a:bodyPr anchor="ctr">
            <a:normAutofit/>
          </a:bodyPr>
          <a:lstStyle/>
          <a:p>
            <a:r>
              <a:rPr lang="en-US"/>
              <a:t>ไมโครโปรเซสเซอร์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4DB82-5E9C-40B8-A96A-9DDF92104C2C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0" y="1923521"/>
            <a:ext cx="5905546" cy="4824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โครงสร้างภายในไมโครโปรเซสเซอร์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ไมโครโปรเซสเซอร์ประกอบด้วยทรานซิสเตอร์จำนวนมากทำงานร่วมกันบนชิปเดียวเพื่อประมวลผลคำสั่งและข้อมูล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การใช้งานหลัก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ไมโครโปรเซสเซอร์เป็นหัวใจหลักของคอมพิวเตอร์ สมาร์ตโฟน และระบบสมองกลฝังตัวทั่วโลก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การพัฒนาเทคโนโลยี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การพัฒนามุ่งเน้นเพิ่มจำนวนคอร์ ความเร็ว และเทคนิคประมวลผลขั้นสูง เช่น คาดเดาทิศทางคำสั่งและจัดลำดับใหม่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ความสำคัญทางการศึกษา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ความเข้าใจไมโครโปรเซสเซอร์ช่วยให้เห็นพัฒนาการเทคโนโลยีและอธิบายความแตกต่างสมรรถนะคอมพิวเตอร์ได้อย่างมีเหตุผล</a:t>
            </a:r>
          </a:p>
        </p:txBody>
      </p:sp>
      <p:pic>
        <p:nvPicPr>
          <p:cNvPr id="4" name="Content Placeholder 3" descr="ทรานซิสเตอร์บนวงจร วงจรหงายด้านที่ไม่ถูกต้อง แต่สามารถมองเห็นได้ที่ส่วนบนของภาพซึ่งโฟกัส นอกจากนี้ยังมีโครงสร้างที่ดีและเป็นที่รู้จัก">
            <a:extLst>
              <a:ext uri="{FF2B5EF4-FFF2-40B4-BE49-F238E27FC236}">
                <a16:creationId xmlns:a16="http://schemas.microsoft.com/office/drawing/2014/main" id="{24236E01-B52D-4EA2-AA51-81E8B9C9F44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5718" r="2260" b="-2"/>
          <a:stretch>
            <a:fillRect/>
          </a:stretch>
        </p:blipFill>
        <p:spPr>
          <a:xfrm>
            <a:off x="6096046" y="1923521"/>
            <a:ext cx="5905546" cy="4824113"/>
          </a:xfrm>
        </p:spPr>
      </p:pic>
    </p:spTree>
    <p:extLst>
      <p:ext uri="{BB962C8B-B14F-4D97-AF65-F5344CB8AC3E}">
        <p14:creationId xmlns:p14="http://schemas.microsoft.com/office/powerpoint/2010/main" val="15444689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1638-5310-4643-52DB-B9D53E9D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644663"/>
            <a:ext cx="12001592" cy="1088358"/>
          </a:xfrm>
        </p:spPr>
        <p:txBody>
          <a:bodyPr anchor="ctr">
            <a:normAutofit/>
          </a:bodyPr>
          <a:lstStyle/>
          <a:p>
            <a:r>
              <a:rPr lang="en-US"/>
              <a:t>หน่วยความจำ (Memory)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7BBCF-103C-4EC5-990E-457A8D2DB8E0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0" y="1923521"/>
            <a:ext cx="5905546" cy="4824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ระดับของหน่วยความจำ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หน่วยความจำแบ่งเป็นระดับต่างๆ ได้แก่ รีจิสเตอร์ แคช หน่วยความจำหลัก และหน่วยเก็บข้อมูลสำรองตามความเร็วและความจุ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บทบาทของ </a:t>
            </a:r>
            <a:r>
              <a:rPr lang="en-US" sz="1400" b="1"/>
              <a:t>RAM </a:t>
            </a:r>
            <a:r>
              <a:rPr lang="th-TH" sz="1400" b="1"/>
              <a:t>และ </a:t>
            </a:r>
            <a:r>
              <a:rPr lang="en-US" sz="1400" b="1"/>
              <a:t>ROM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en-US" sz="1400"/>
              <a:t>RAM </a:t>
            </a:r>
            <a:r>
              <a:rPr lang="th-TH" sz="1400"/>
              <a:t>ใช้เก็บข้อมูลชั่วคราวขณะทำงาน ส่วน </a:t>
            </a:r>
            <a:r>
              <a:rPr lang="en-US" sz="1400"/>
              <a:t>ROM </a:t>
            </a:r>
            <a:r>
              <a:rPr lang="th-TH" sz="1400"/>
              <a:t>เก็บโปรแกรมพื้นฐานของระบบที่ไม่เปลี่ยนแปลง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สมดุลระหว่างความเร็วและต้นทุน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การออกแบบระบบหน่วยความจำเน้นสมดุลความเร็วสูงและต้นทุนที่เหมาะสมตามลำดับชั้นหน่วยความจำ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+mj-lt"/>
              <a:buNone/>
            </a:pPr>
            <a:r>
              <a:rPr lang="th-TH" sz="1400" b="1"/>
              <a:t>การวิเคราะห์ประสิทธิภาพระบบ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+mj-lt"/>
              <a:buNone/>
            </a:pPr>
            <a:r>
              <a:rPr lang="th-TH" sz="1400"/>
              <a:t>ความเข้าใจหน่วยความจำช่วยวิเคราะห์และเลือกใช้อุปกรณ์ที่เหมาะสมกับลักษณะงานอย่างมีประสิทธิผล</a:t>
            </a:r>
          </a:p>
        </p:txBody>
      </p:sp>
      <p:pic>
        <p:nvPicPr>
          <p:cNvPr id="4" name="Content Placeholder 3" descr="เซิร์ฟเวอร์ประสิทธิภาพสูง">
            <a:extLst>
              <a:ext uri="{FF2B5EF4-FFF2-40B4-BE49-F238E27FC236}">
                <a16:creationId xmlns:a16="http://schemas.microsoft.com/office/drawing/2014/main" id="{18224DF9-AF6F-4877-8309-D6392A96F5D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r="2064" b="-2"/>
          <a:stretch>
            <a:fillRect/>
          </a:stretch>
        </p:blipFill>
        <p:spPr>
          <a:xfrm>
            <a:off x="6096046" y="1923521"/>
            <a:ext cx="5905546" cy="4824113"/>
          </a:xfrm>
        </p:spPr>
      </p:pic>
    </p:spTree>
    <p:extLst>
      <p:ext uri="{BB962C8B-B14F-4D97-AF65-F5344CB8AC3E}">
        <p14:creationId xmlns:p14="http://schemas.microsoft.com/office/powerpoint/2010/main" val="313787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18D6-D66A-1B87-9F49-A01E4E6D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" y="1005840"/>
            <a:ext cx="3595634" cy="22123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b="0" i="0" kern="1200" spc="-200" baseline="0">
                <a:latin typeface="+mj-lt"/>
                <a:ea typeface="+mj-ea"/>
                <a:cs typeface="+mj-cs"/>
              </a:rPr>
              <a:t>วงจรตรรกะ (Logic Circuits)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CDFDC-9A43-4A59-A996-E3EF8A66E866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0" y="3402064"/>
            <a:ext cx="3585586" cy="3434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400" b="1"/>
              <a:t>พื้นฐานวงจรตรรกะ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400"/>
              <a:t>วงจรตรรกะพื้นฐานประกอบด้วยเกต </a:t>
            </a:r>
            <a:r>
              <a:rPr lang="en-US" sz="1400"/>
              <a:t>AND, OR </a:t>
            </a:r>
            <a:r>
              <a:rPr lang="th-TH" sz="1400"/>
              <a:t>และ </a:t>
            </a:r>
            <a:r>
              <a:rPr lang="en-US" sz="1400"/>
              <a:t>NOT </a:t>
            </a:r>
            <a:r>
              <a:rPr lang="th-TH" sz="1400"/>
              <a:t>ที่ใช้หลักการพีชคณิตบูลีนในการตัดสินใจเชิงตรรกะ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400" b="1"/>
              <a:t>วงจรตรรกะซับซ้อน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400"/>
              <a:t>การรวมเกตพื้นฐานสร้างวงจรซับซ้อน เช่น </a:t>
            </a:r>
            <a:r>
              <a:rPr lang="en-US" sz="1400"/>
              <a:t>NAND, NOR </a:t>
            </a:r>
            <a:r>
              <a:rPr lang="th-TH" sz="1400"/>
              <a:t>และ </a:t>
            </a:r>
            <a:r>
              <a:rPr lang="en-US" sz="1400"/>
              <a:t>XOR </a:t>
            </a:r>
            <a:r>
              <a:rPr lang="th-TH" sz="1400"/>
              <a:t>ที่ใช้ในหน่วยคำนวณและรีจิสเตอร์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None/>
            </a:pPr>
            <a:r>
              <a:rPr lang="th-TH" sz="1400" b="1"/>
              <a:t>การประยุกต์ใช้งาน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th-TH" sz="1400"/>
              <a:t>วงจรตรรกะนำไปใช้ในหน่วยความจำและไมโครโปรเซสเซอร์ ช่วยอธิบายการทำงานระดับฮาร์ดแวร์</a:t>
            </a:r>
          </a:p>
        </p:txBody>
      </p:sp>
      <p:pic>
        <p:nvPicPr>
          <p:cNvPr id="4" name="Content Placeholder 3" descr="สิงโตเข้าใกล้แอ่งน้ําในแอฟริกาตอนใต้">
            <a:extLst>
              <a:ext uri="{FF2B5EF4-FFF2-40B4-BE49-F238E27FC236}">
                <a16:creationId xmlns:a16="http://schemas.microsoft.com/office/drawing/2014/main" id="{E916B3CE-3E26-45AA-B231-FCE3D24F1C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/>
        </p:blipFill>
        <p:spPr>
          <a:xfrm>
            <a:off x="5366157" y="1552110"/>
            <a:ext cx="6707160" cy="4477029"/>
          </a:xfrm>
        </p:spPr>
      </p:pic>
    </p:spTree>
    <p:extLst>
      <p:ext uri="{BB962C8B-B14F-4D97-AF65-F5344CB8AC3E}">
        <p14:creationId xmlns:p14="http://schemas.microsoft.com/office/powerpoint/2010/main" val="3184632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แกน">
  <a:themeElements>
    <a:clrScheme name="Southwester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8BABF"/>
      </a:accent1>
      <a:accent2>
        <a:srgbClr val="C16A38"/>
      </a:accent2>
      <a:accent3>
        <a:srgbClr val="7B441F"/>
      </a:accent3>
      <a:accent4>
        <a:srgbClr val="DAC68B"/>
      </a:accent4>
      <a:accent5>
        <a:srgbClr val="B6BAA5"/>
      </a:accent5>
      <a:accent6>
        <a:srgbClr val="716C34"/>
      </a:accent6>
      <a:hlink>
        <a:srgbClr val="467886"/>
      </a:hlink>
      <a:folHlink>
        <a:srgbClr val="96607D"/>
      </a:folHlink>
    </a:clrScheme>
    <a:fontScheme name="Custom 13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is_Copilot Layouts_win32_DN_v7" id="{2D27664C-6308-44CF-AD31-3123E3CD2A37}" vid="{94C83FE8-F59A-47F5-B97E-45C21FC7BF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2225</Words>
  <Application>Microsoft Office PowerPoint</Application>
  <PresentationFormat>Widescreen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Neue Haas Grotesk Text Pro</vt:lpstr>
      <vt:lpstr>แกน</vt:lpstr>
      <vt:lpstr>หลักการทำงานของระบบคอมพิวเตอร์</vt:lpstr>
      <vt:lpstr>ระบบคอมพิวเตอร์และองค์ประกอบหลัก</vt:lpstr>
      <vt:lpstr>ภาพรวมระบบคอมพิวเตอร์</vt:lpstr>
      <vt:lpstr>ฮาร์ดแวร์ (Hardware)</vt:lpstr>
      <vt:lpstr>หน่วยประมวลผลกลาง (CPU)</vt:lpstr>
      <vt:lpstr>ซอฟต์แวร์ (Software)</vt:lpstr>
      <vt:lpstr>ไมโครโปรเซสเซอร์</vt:lpstr>
      <vt:lpstr>หน่วยความจำ (Memory)</vt:lpstr>
      <vt:lpstr>วงจรตรรกะ (Logic Circuits)</vt:lpstr>
      <vt:lpstr>ระบบบัส (Bus System)</vt:lpstr>
      <vt:lpstr>สัญญาณสั่งการ (Control Signals)</vt:lpstr>
      <vt:lpstr>วงจรควบคุม (Control Unit)</vt:lpstr>
      <vt:lpstr>การอินเทอร์เฟส (Interface)</vt:lpstr>
      <vt:lpstr>สรุปภาพรวมการทำงานของระบบ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chaiwat.je@ssru.ac.th</dc:creator>
  <cp:lastModifiedBy>Chaiwat  Jewpanich</cp:lastModifiedBy>
  <cp:revision>1</cp:revision>
  <dcterms:modified xsi:type="dcterms:W3CDTF">2026-06-18T01:23:46Z</dcterms:modified>
</cp:coreProperties>
</file>