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4" r:id="rId2"/>
    <p:sldId id="325" r:id="rId3"/>
    <p:sldId id="326" r:id="rId4"/>
    <p:sldId id="308" r:id="rId5"/>
    <p:sldId id="327" r:id="rId6"/>
    <p:sldId id="330" r:id="rId7"/>
    <p:sldId id="257" r:id="rId8"/>
    <p:sldId id="262" r:id="rId9"/>
    <p:sldId id="258" r:id="rId10"/>
    <p:sldId id="259" r:id="rId11"/>
    <p:sldId id="265" r:id="rId12"/>
    <p:sldId id="261" r:id="rId13"/>
    <p:sldId id="260" r:id="rId1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966CC-127B-4D74-A724-AC71CA0E3B4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D63A69-C937-494D-929F-196C030782F6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1600" b="1" dirty="0"/>
            <a:t>Others</a:t>
          </a:r>
          <a:endParaRPr lang="th-TH" sz="1600" b="1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i="0" dirty="0"/>
            <a:t>Studying without considering labor </a:t>
          </a:r>
          <a:r>
            <a:rPr lang="en-US" sz="1600" b="0" i="0" dirty="0"/>
            <a:t>market demands</a:t>
          </a:r>
          <a:endParaRPr lang="th-TH" sz="1600" b="0" i="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i="0" dirty="0"/>
            <a:t>Education is falling </a:t>
          </a:r>
          <a:endParaRPr lang="th-TH" sz="1600" b="1" i="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i="0" dirty="0"/>
            <a:t>behind labor market needs.</a:t>
          </a:r>
          <a:endParaRPr lang="th-TH" sz="1600" b="1" i="0" dirty="0"/>
        </a:p>
        <a:p>
          <a:pPr>
            <a:lnSpc>
              <a:spcPct val="90000"/>
            </a:lnSpc>
            <a:spcAft>
              <a:spcPct val="35000"/>
            </a:spcAft>
          </a:pPr>
          <a:endParaRPr lang="th-TH" sz="1600" b="1" i="0" dirty="0"/>
        </a:p>
        <a:p>
          <a:pPr>
            <a:lnSpc>
              <a:spcPct val="90000"/>
            </a:lnSpc>
            <a:spcAft>
              <a:spcPct val="35000"/>
            </a:spcAft>
          </a:pPr>
          <a:endParaRPr lang="en-US" sz="1600" b="1" dirty="0"/>
        </a:p>
      </dgm:t>
    </dgm:pt>
    <dgm:pt modelId="{F488C990-907C-4D5C-85CB-8A2FD2F7AA9F}" type="parTrans" cxnId="{0369D7F0-0D2B-4C8E-A639-C31335B41830}">
      <dgm:prSet/>
      <dgm:spPr/>
      <dgm:t>
        <a:bodyPr/>
        <a:lstStyle/>
        <a:p>
          <a:endParaRPr lang="en-US"/>
        </a:p>
      </dgm:t>
    </dgm:pt>
    <dgm:pt modelId="{0237BD62-670E-482A-B15E-7598670EA34D}" type="sibTrans" cxnId="{0369D7F0-0D2B-4C8E-A639-C31335B41830}">
      <dgm:prSet/>
      <dgm:spPr/>
      <dgm:t>
        <a:bodyPr/>
        <a:lstStyle/>
        <a:p>
          <a:endParaRPr lang="en-US"/>
        </a:p>
      </dgm:t>
    </dgm:pt>
    <dgm:pt modelId="{FFC7D4A2-30E0-4B16-974F-7FD530F4E43E}">
      <dgm:prSet phldrT="[Text]" custT="1"/>
      <dgm:spPr/>
      <dgm:t>
        <a:bodyPr/>
        <a:lstStyle/>
        <a:p>
          <a:r>
            <a:rPr lang="en-US" sz="2000" b="1" i="0" dirty="0"/>
            <a:t>Graduates lack </a:t>
          </a:r>
        </a:p>
        <a:p>
          <a:r>
            <a:rPr lang="en-US" sz="2000" b="1" i="0" dirty="0"/>
            <a:t>job-relevant skills.</a:t>
          </a:r>
          <a:endParaRPr lang="en-US" sz="2000" b="1" dirty="0"/>
        </a:p>
      </dgm:t>
    </dgm:pt>
    <dgm:pt modelId="{C4A5DB7A-E4C2-478E-B658-56733A749230}" type="parTrans" cxnId="{93E27A8A-FA4E-40FC-A244-96037838D355}">
      <dgm:prSet/>
      <dgm:spPr/>
      <dgm:t>
        <a:bodyPr/>
        <a:lstStyle/>
        <a:p>
          <a:endParaRPr lang="en-US"/>
        </a:p>
      </dgm:t>
    </dgm:pt>
    <dgm:pt modelId="{0D96C7C2-4DCE-426B-9187-B60E39F9ECD9}" type="sibTrans" cxnId="{93E27A8A-FA4E-40FC-A244-96037838D355}">
      <dgm:prSet/>
      <dgm:spPr/>
      <dgm:t>
        <a:bodyPr/>
        <a:lstStyle/>
        <a:p>
          <a:endParaRPr lang="en-US"/>
        </a:p>
      </dgm:t>
    </dgm:pt>
    <dgm:pt modelId="{20C2B44E-CFAD-421D-BAF9-EAC7924CA77A}">
      <dgm:prSet phldrT="[Text]"/>
      <dgm:spPr/>
      <dgm:t>
        <a:bodyPr/>
        <a:lstStyle/>
        <a:p>
          <a:r>
            <a:rPr lang="en-US" b="1" i="0" dirty="0"/>
            <a:t>Graduates are underemployed and unemployed</a:t>
          </a:r>
          <a:endParaRPr lang="en-US" b="1" dirty="0"/>
        </a:p>
      </dgm:t>
    </dgm:pt>
    <dgm:pt modelId="{2E0436B5-EF66-4DCE-9CC1-40F43A274AA1}" type="parTrans" cxnId="{C374A34D-BD2A-4A78-A98A-FC21B09AD4F4}">
      <dgm:prSet/>
      <dgm:spPr/>
      <dgm:t>
        <a:bodyPr/>
        <a:lstStyle/>
        <a:p>
          <a:endParaRPr lang="en-US"/>
        </a:p>
      </dgm:t>
    </dgm:pt>
    <dgm:pt modelId="{3CC9F763-03D9-4EE3-956A-20E6E3A9FBC4}" type="sibTrans" cxnId="{C374A34D-BD2A-4A78-A98A-FC21B09AD4F4}">
      <dgm:prSet/>
      <dgm:spPr/>
      <dgm:t>
        <a:bodyPr/>
        <a:lstStyle/>
        <a:p>
          <a:endParaRPr lang="en-US"/>
        </a:p>
      </dgm:t>
    </dgm:pt>
    <dgm:pt modelId="{A9EB41A4-EFF2-4D46-9928-BE2D31CBFC1C}">
      <dgm:prSet phldrT="[Text]" custT="1"/>
      <dgm:spPr/>
      <dgm:t>
        <a:bodyPr/>
        <a:lstStyle/>
        <a:p>
          <a:r>
            <a:rPr lang="en-US" sz="2000" b="1" i="0" dirty="0"/>
            <a:t>Quality of higher education varies</a:t>
          </a:r>
          <a:r>
            <a:rPr lang="en-US" sz="1000" b="0" i="0" dirty="0"/>
            <a:t>.</a:t>
          </a:r>
          <a:endParaRPr lang="en-US" sz="1000" dirty="0"/>
        </a:p>
      </dgm:t>
    </dgm:pt>
    <dgm:pt modelId="{14E284D2-51E7-48D5-A16A-49DE36C2EFFC}" type="parTrans" cxnId="{1125D53C-6AAC-40A4-A72C-7EDA1B40BB44}">
      <dgm:prSet/>
      <dgm:spPr/>
      <dgm:t>
        <a:bodyPr/>
        <a:lstStyle/>
        <a:p>
          <a:endParaRPr lang="en-US"/>
        </a:p>
      </dgm:t>
    </dgm:pt>
    <dgm:pt modelId="{C37C0931-5ACE-4836-8323-1DBFABA5FF6E}" type="sibTrans" cxnId="{1125D53C-6AAC-40A4-A72C-7EDA1B40BB44}">
      <dgm:prSet/>
      <dgm:spPr/>
      <dgm:t>
        <a:bodyPr/>
        <a:lstStyle/>
        <a:p>
          <a:endParaRPr lang="en-US"/>
        </a:p>
      </dgm:t>
    </dgm:pt>
    <dgm:pt modelId="{E2E1B101-8C87-419D-8B6F-221D0CBD8221}">
      <dgm:prSet/>
      <dgm:spPr/>
      <dgm:t>
        <a:bodyPr/>
        <a:lstStyle/>
        <a:p>
          <a:r>
            <a:rPr lang="en-US" b="1" dirty="0"/>
            <a:t>Over Qualification of Graduates </a:t>
          </a:r>
        </a:p>
      </dgm:t>
    </dgm:pt>
    <dgm:pt modelId="{03803F8C-F055-4ECB-A7EB-9CFEC40F8A7D}" type="parTrans" cxnId="{B254B084-52FD-4C9F-A464-A054F4E42F9B}">
      <dgm:prSet/>
      <dgm:spPr/>
      <dgm:t>
        <a:bodyPr/>
        <a:lstStyle/>
        <a:p>
          <a:endParaRPr lang="en-US"/>
        </a:p>
      </dgm:t>
    </dgm:pt>
    <dgm:pt modelId="{68B8D3D7-30D2-41C0-BDAD-6082F88AE9E5}" type="sibTrans" cxnId="{B254B084-52FD-4C9F-A464-A054F4E42F9B}">
      <dgm:prSet/>
      <dgm:spPr/>
      <dgm:t>
        <a:bodyPr/>
        <a:lstStyle/>
        <a:p>
          <a:endParaRPr lang="en-US"/>
        </a:p>
      </dgm:t>
    </dgm:pt>
    <dgm:pt modelId="{F6DB3864-95C4-4F62-B9A1-BBC9C7493A84}" type="pres">
      <dgm:prSet presAssocID="{3FD966CC-127B-4D74-A724-AC71CA0E3B4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56239BF-762E-4700-8F01-2BE860B3CFF1}" type="pres">
      <dgm:prSet presAssocID="{6DD63A69-C937-494D-929F-196C030782F6}" presName="centerShape" presStyleLbl="node0" presStyleIdx="0" presStyleCnt="1" custScaleX="118056" custScaleY="117129" custLinFactNeighborX="0" custLinFactNeighborY="0"/>
      <dgm:spPr/>
    </dgm:pt>
    <dgm:pt modelId="{F73E5B5A-7A04-4166-9039-E8C09AA301E0}" type="pres">
      <dgm:prSet presAssocID="{C4A5DB7A-E4C2-478E-B658-56733A749230}" presName="parTrans" presStyleLbl="bgSibTrans2D1" presStyleIdx="0" presStyleCnt="4"/>
      <dgm:spPr/>
    </dgm:pt>
    <dgm:pt modelId="{461C338F-F35C-4FDB-8DCB-637B128D2971}" type="pres">
      <dgm:prSet presAssocID="{FFC7D4A2-30E0-4B16-974F-7FD530F4E43E}" presName="node" presStyleLbl="node1" presStyleIdx="0" presStyleCnt="4">
        <dgm:presLayoutVars>
          <dgm:bulletEnabled val="1"/>
        </dgm:presLayoutVars>
      </dgm:prSet>
      <dgm:spPr/>
    </dgm:pt>
    <dgm:pt modelId="{183B84F7-DD39-4CC6-B89B-33CC46E5398D}" type="pres">
      <dgm:prSet presAssocID="{2E0436B5-EF66-4DCE-9CC1-40F43A274AA1}" presName="parTrans" presStyleLbl="bgSibTrans2D1" presStyleIdx="1" presStyleCnt="4"/>
      <dgm:spPr/>
    </dgm:pt>
    <dgm:pt modelId="{3787A127-78A9-4E37-B5D3-01B6FD8D292C}" type="pres">
      <dgm:prSet presAssocID="{20C2B44E-CFAD-421D-BAF9-EAC7924CA77A}" presName="node" presStyleLbl="node1" presStyleIdx="1" presStyleCnt="4">
        <dgm:presLayoutVars>
          <dgm:bulletEnabled val="1"/>
        </dgm:presLayoutVars>
      </dgm:prSet>
      <dgm:spPr/>
    </dgm:pt>
    <dgm:pt modelId="{6F3CB8BF-0CCC-43FA-BBED-59C000CCF7F6}" type="pres">
      <dgm:prSet presAssocID="{03803F8C-F055-4ECB-A7EB-9CFEC40F8A7D}" presName="parTrans" presStyleLbl="bgSibTrans2D1" presStyleIdx="2" presStyleCnt="4"/>
      <dgm:spPr/>
    </dgm:pt>
    <dgm:pt modelId="{2D6E0058-BE2A-4E85-8E50-19B8F9454AF4}" type="pres">
      <dgm:prSet presAssocID="{E2E1B101-8C87-419D-8B6F-221D0CBD8221}" presName="node" presStyleLbl="node1" presStyleIdx="2" presStyleCnt="4">
        <dgm:presLayoutVars>
          <dgm:bulletEnabled val="1"/>
        </dgm:presLayoutVars>
      </dgm:prSet>
      <dgm:spPr/>
    </dgm:pt>
    <dgm:pt modelId="{A16D8E57-E7D2-4CB7-BAD9-516D5D8D4469}" type="pres">
      <dgm:prSet presAssocID="{14E284D2-51E7-48D5-A16A-49DE36C2EFFC}" presName="parTrans" presStyleLbl="bgSibTrans2D1" presStyleIdx="3" presStyleCnt="4"/>
      <dgm:spPr/>
    </dgm:pt>
    <dgm:pt modelId="{8E62A4B5-2136-4D10-9E0B-7E86B0538B35}" type="pres">
      <dgm:prSet presAssocID="{A9EB41A4-EFF2-4D46-9928-BE2D31CBFC1C}" presName="node" presStyleLbl="node1" presStyleIdx="3" presStyleCnt="4">
        <dgm:presLayoutVars>
          <dgm:bulletEnabled val="1"/>
        </dgm:presLayoutVars>
      </dgm:prSet>
      <dgm:spPr/>
    </dgm:pt>
  </dgm:ptLst>
  <dgm:cxnLst>
    <dgm:cxn modelId="{144F590C-5C58-4BD9-B9B7-F4B2A73B90D8}" type="presOf" srcId="{FFC7D4A2-30E0-4B16-974F-7FD530F4E43E}" destId="{461C338F-F35C-4FDB-8DCB-637B128D2971}" srcOrd="0" destOrd="0" presId="urn:microsoft.com/office/officeart/2005/8/layout/radial4"/>
    <dgm:cxn modelId="{1D73C613-75F3-4017-9C1E-3415509D559A}" type="presOf" srcId="{03803F8C-F055-4ECB-A7EB-9CFEC40F8A7D}" destId="{6F3CB8BF-0CCC-43FA-BBED-59C000CCF7F6}" srcOrd="0" destOrd="0" presId="urn:microsoft.com/office/officeart/2005/8/layout/radial4"/>
    <dgm:cxn modelId="{95EF8C2D-8F09-48F2-8752-69C23534CFF8}" type="presOf" srcId="{2E0436B5-EF66-4DCE-9CC1-40F43A274AA1}" destId="{183B84F7-DD39-4CC6-B89B-33CC46E5398D}" srcOrd="0" destOrd="0" presId="urn:microsoft.com/office/officeart/2005/8/layout/radial4"/>
    <dgm:cxn modelId="{6DCC6634-8B75-4783-8B50-CF216B318A65}" type="presOf" srcId="{14E284D2-51E7-48D5-A16A-49DE36C2EFFC}" destId="{A16D8E57-E7D2-4CB7-BAD9-516D5D8D4469}" srcOrd="0" destOrd="0" presId="urn:microsoft.com/office/officeart/2005/8/layout/radial4"/>
    <dgm:cxn modelId="{10C78D3B-BF04-4634-9150-6DF34CE44E21}" type="presOf" srcId="{C4A5DB7A-E4C2-478E-B658-56733A749230}" destId="{F73E5B5A-7A04-4166-9039-E8C09AA301E0}" srcOrd="0" destOrd="0" presId="urn:microsoft.com/office/officeart/2005/8/layout/radial4"/>
    <dgm:cxn modelId="{1125D53C-6AAC-40A4-A72C-7EDA1B40BB44}" srcId="{6DD63A69-C937-494D-929F-196C030782F6}" destId="{A9EB41A4-EFF2-4D46-9928-BE2D31CBFC1C}" srcOrd="3" destOrd="0" parTransId="{14E284D2-51E7-48D5-A16A-49DE36C2EFFC}" sibTransId="{C37C0931-5ACE-4836-8323-1DBFABA5FF6E}"/>
    <dgm:cxn modelId="{6FA7F945-F53F-4CDD-9A59-28FE06473E86}" type="presOf" srcId="{6DD63A69-C937-494D-929F-196C030782F6}" destId="{156239BF-762E-4700-8F01-2BE860B3CFF1}" srcOrd="0" destOrd="0" presId="urn:microsoft.com/office/officeart/2005/8/layout/radial4"/>
    <dgm:cxn modelId="{C374A34D-BD2A-4A78-A98A-FC21B09AD4F4}" srcId="{6DD63A69-C937-494D-929F-196C030782F6}" destId="{20C2B44E-CFAD-421D-BAF9-EAC7924CA77A}" srcOrd="1" destOrd="0" parTransId="{2E0436B5-EF66-4DCE-9CC1-40F43A274AA1}" sibTransId="{3CC9F763-03D9-4EE3-956A-20E6E3A9FBC4}"/>
    <dgm:cxn modelId="{B254B084-52FD-4C9F-A464-A054F4E42F9B}" srcId="{6DD63A69-C937-494D-929F-196C030782F6}" destId="{E2E1B101-8C87-419D-8B6F-221D0CBD8221}" srcOrd="2" destOrd="0" parTransId="{03803F8C-F055-4ECB-A7EB-9CFEC40F8A7D}" sibTransId="{68B8D3D7-30D2-41C0-BDAD-6082F88AE9E5}"/>
    <dgm:cxn modelId="{93E27A8A-FA4E-40FC-A244-96037838D355}" srcId="{6DD63A69-C937-494D-929F-196C030782F6}" destId="{FFC7D4A2-30E0-4B16-974F-7FD530F4E43E}" srcOrd="0" destOrd="0" parTransId="{C4A5DB7A-E4C2-478E-B658-56733A749230}" sibTransId="{0D96C7C2-4DCE-426B-9187-B60E39F9ECD9}"/>
    <dgm:cxn modelId="{FB2F038F-48EC-46DE-9563-A6C783A3D148}" type="presOf" srcId="{3FD966CC-127B-4D74-A724-AC71CA0E3B4E}" destId="{F6DB3864-95C4-4F62-B9A1-BBC9C7493A84}" srcOrd="0" destOrd="0" presId="urn:microsoft.com/office/officeart/2005/8/layout/radial4"/>
    <dgm:cxn modelId="{F7F8689E-3C0F-465A-B81E-C66245D22DF0}" type="presOf" srcId="{20C2B44E-CFAD-421D-BAF9-EAC7924CA77A}" destId="{3787A127-78A9-4E37-B5D3-01B6FD8D292C}" srcOrd="0" destOrd="0" presId="urn:microsoft.com/office/officeart/2005/8/layout/radial4"/>
    <dgm:cxn modelId="{6F654FC5-9CE0-42FD-B940-401968511B9C}" type="presOf" srcId="{E2E1B101-8C87-419D-8B6F-221D0CBD8221}" destId="{2D6E0058-BE2A-4E85-8E50-19B8F9454AF4}" srcOrd="0" destOrd="0" presId="urn:microsoft.com/office/officeart/2005/8/layout/radial4"/>
    <dgm:cxn modelId="{740064D4-6927-4FBF-9448-EF26BC6EE8D3}" type="presOf" srcId="{A9EB41A4-EFF2-4D46-9928-BE2D31CBFC1C}" destId="{8E62A4B5-2136-4D10-9E0B-7E86B0538B35}" srcOrd="0" destOrd="0" presId="urn:microsoft.com/office/officeart/2005/8/layout/radial4"/>
    <dgm:cxn modelId="{0369D7F0-0D2B-4C8E-A639-C31335B41830}" srcId="{3FD966CC-127B-4D74-A724-AC71CA0E3B4E}" destId="{6DD63A69-C937-494D-929F-196C030782F6}" srcOrd="0" destOrd="0" parTransId="{F488C990-907C-4D5C-85CB-8A2FD2F7AA9F}" sibTransId="{0237BD62-670E-482A-B15E-7598670EA34D}"/>
    <dgm:cxn modelId="{A971F1F0-F66E-4250-B0CF-C3A3FC287D20}" type="presParOf" srcId="{F6DB3864-95C4-4F62-B9A1-BBC9C7493A84}" destId="{156239BF-762E-4700-8F01-2BE860B3CFF1}" srcOrd="0" destOrd="0" presId="urn:microsoft.com/office/officeart/2005/8/layout/radial4"/>
    <dgm:cxn modelId="{33C60AF5-1CC0-46A6-BC04-81805E591C95}" type="presParOf" srcId="{F6DB3864-95C4-4F62-B9A1-BBC9C7493A84}" destId="{F73E5B5A-7A04-4166-9039-E8C09AA301E0}" srcOrd="1" destOrd="0" presId="urn:microsoft.com/office/officeart/2005/8/layout/radial4"/>
    <dgm:cxn modelId="{D1EC5D68-40DE-4528-A694-28E646B53509}" type="presParOf" srcId="{F6DB3864-95C4-4F62-B9A1-BBC9C7493A84}" destId="{461C338F-F35C-4FDB-8DCB-637B128D2971}" srcOrd="2" destOrd="0" presId="urn:microsoft.com/office/officeart/2005/8/layout/radial4"/>
    <dgm:cxn modelId="{6B78BA41-0FDF-4A19-97D0-534AE900CC5A}" type="presParOf" srcId="{F6DB3864-95C4-4F62-B9A1-BBC9C7493A84}" destId="{183B84F7-DD39-4CC6-B89B-33CC46E5398D}" srcOrd="3" destOrd="0" presId="urn:microsoft.com/office/officeart/2005/8/layout/radial4"/>
    <dgm:cxn modelId="{7B4E57FD-12C9-47B3-A3B4-A617292B8157}" type="presParOf" srcId="{F6DB3864-95C4-4F62-B9A1-BBC9C7493A84}" destId="{3787A127-78A9-4E37-B5D3-01B6FD8D292C}" srcOrd="4" destOrd="0" presId="urn:microsoft.com/office/officeart/2005/8/layout/radial4"/>
    <dgm:cxn modelId="{0C24CCF8-BD24-4D3A-B07F-AD70FFA015E4}" type="presParOf" srcId="{F6DB3864-95C4-4F62-B9A1-BBC9C7493A84}" destId="{6F3CB8BF-0CCC-43FA-BBED-59C000CCF7F6}" srcOrd="5" destOrd="0" presId="urn:microsoft.com/office/officeart/2005/8/layout/radial4"/>
    <dgm:cxn modelId="{2B1F4AE8-30C1-43B0-A09E-0FFB51EB6D63}" type="presParOf" srcId="{F6DB3864-95C4-4F62-B9A1-BBC9C7493A84}" destId="{2D6E0058-BE2A-4E85-8E50-19B8F9454AF4}" srcOrd="6" destOrd="0" presId="urn:microsoft.com/office/officeart/2005/8/layout/radial4"/>
    <dgm:cxn modelId="{BB2A44E3-04A0-4F40-BD2E-B9950C452701}" type="presParOf" srcId="{F6DB3864-95C4-4F62-B9A1-BBC9C7493A84}" destId="{A16D8E57-E7D2-4CB7-BAD9-516D5D8D4469}" srcOrd="7" destOrd="0" presId="urn:microsoft.com/office/officeart/2005/8/layout/radial4"/>
    <dgm:cxn modelId="{3AC42E20-D934-4CC6-96B1-2DFD869C0F48}" type="presParOf" srcId="{F6DB3864-95C4-4F62-B9A1-BBC9C7493A84}" destId="{8E62A4B5-2136-4D10-9E0B-7E86B0538B3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D68508-F5BF-40E8-A7AB-C6DB96A459A5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E307B605-7BC8-4003-9AD0-9B0CF2B87366}">
      <dgm:prSet phldrT="[Text]"/>
      <dgm:spPr/>
      <dgm:t>
        <a:bodyPr/>
        <a:lstStyle/>
        <a:p>
          <a:r>
            <a:rPr lang="en-US" dirty="0"/>
            <a:t>Common skills</a:t>
          </a:r>
        </a:p>
      </dgm:t>
    </dgm:pt>
    <dgm:pt modelId="{3AB272C9-C7AB-4F0A-97AE-361155E39EB0}" type="parTrans" cxnId="{8196283D-5472-4092-834D-C85118BC4798}">
      <dgm:prSet/>
      <dgm:spPr/>
      <dgm:t>
        <a:bodyPr/>
        <a:lstStyle/>
        <a:p>
          <a:endParaRPr lang="en-US"/>
        </a:p>
      </dgm:t>
    </dgm:pt>
    <dgm:pt modelId="{7E8D0448-B8A0-4C83-B253-0DE9AE0471E4}" type="sibTrans" cxnId="{8196283D-5472-4092-834D-C85118BC4798}">
      <dgm:prSet/>
      <dgm:spPr/>
      <dgm:t>
        <a:bodyPr/>
        <a:lstStyle/>
        <a:p>
          <a:endParaRPr lang="en-US"/>
        </a:p>
      </dgm:t>
    </dgm:pt>
    <dgm:pt modelId="{3B81ABA5-812A-49C3-A880-7EDADD4207A7}">
      <dgm:prSet phldrT="[Text]"/>
      <dgm:spPr/>
      <dgm:t>
        <a:bodyPr/>
        <a:lstStyle/>
        <a:p>
          <a:r>
            <a:rPr lang="en-US" dirty="0"/>
            <a:t>Specific skills</a:t>
          </a:r>
        </a:p>
      </dgm:t>
    </dgm:pt>
    <dgm:pt modelId="{948B2B37-D273-4455-8353-3ED6AF47802A}" type="parTrans" cxnId="{318F60BF-3871-46F0-8557-02B290E025E3}">
      <dgm:prSet/>
      <dgm:spPr/>
      <dgm:t>
        <a:bodyPr/>
        <a:lstStyle/>
        <a:p>
          <a:endParaRPr lang="en-US"/>
        </a:p>
      </dgm:t>
    </dgm:pt>
    <dgm:pt modelId="{62D55F35-E406-49CB-8DCE-30FB27625DC7}" type="sibTrans" cxnId="{318F60BF-3871-46F0-8557-02B290E025E3}">
      <dgm:prSet/>
      <dgm:spPr/>
      <dgm:t>
        <a:bodyPr/>
        <a:lstStyle/>
        <a:p>
          <a:endParaRPr lang="en-US"/>
        </a:p>
      </dgm:t>
    </dgm:pt>
    <dgm:pt modelId="{48F07067-A212-4BFD-8F23-826D005E49FD}">
      <dgm:prSet phldrT="[Text]"/>
      <dgm:spPr/>
      <dgm:t>
        <a:bodyPr/>
        <a:lstStyle/>
        <a:p>
          <a:r>
            <a:rPr lang="en-US" dirty="0"/>
            <a:t>Soft skills</a:t>
          </a:r>
        </a:p>
      </dgm:t>
    </dgm:pt>
    <dgm:pt modelId="{05D78132-8132-40C5-B1AF-7852E729D86D}" type="sibTrans" cxnId="{602E8304-9128-4498-8F55-1E6E65C9BCA4}">
      <dgm:prSet/>
      <dgm:spPr/>
      <dgm:t>
        <a:bodyPr/>
        <a:lstStyle/>
        <a:p>
          <a:endParaRPr lang="en-US"/>
        </a:p>
      </dgm:t>
    </dgm:pt>
    <dgm:pt modelId="{8A8353DC-0F42-4F10-B077-993DC0AC9365}" type="parTrans" cxnId="{602E8304-9128-4498-8F55-1E6E65C9BCA4}">
      <dgm:prSet/>
      <dgm:spPr/>
      <dgm:t>
        <a:bodyPr/>
        <a:lstStyle/>
        <a:p>
          <a:endParaRPr lang="en-US"/>
        </a:p>
      </dgm:t>
    </dgm:pt>
    <dgm:pt modelId="{EC891746-C550-4AEA-868C-7EF721364EC4}" type="pres">
      <dgm:prSet presAssocID="{C0D68508-F5BF-40E8-A7AB-C6DB96A459A5}" presName="Name0" presStyleCnt="0">
        <dgm:presLayoutVars>
          <dgm:chMax val="7"/>
          <dgm:dir/>
          <dgm:resizeHandles val="exact"/>
        </dgm:presLayoutVars>
      </dgm:prSet>
      <dgm:spPr/>
    </dgm:pt>
    <dgm:pt modelId="{D60DB277-E4EA-4E0D-B632-16A682D5249E}" type="pres">
      <dgm:prSet presAssocID="{C0D68508-F5BF-40E8-A7AB-C6DB96A459A5}" presName="ellipse1" presStyleLbl="vennNode1" presStyleIdx="0" presStyleCnt="3">
        <dgm:presLayoutVars>
          <dgm:bulletEnabled val="1"/>
        </dgm:presLayoutVars>
      </dgm:prSet>
      <dgm:spPr/>
    </dgm:pt>
    <dgm:pt modelId="{5E8BD0E3-BC89-4D28-B6E8-C538579D8FEA}" type="pres">
      <dgm:prSet presAssocID="{C0D68508-F5BF-40E8-A7AB-C6DB96A459A5}" presName="ellipse2" presStyleLbl="vennNode1" presStyleIdx="1" presStyleCnt="3">
        <dgm:presLayoutVars>
          <dgm:bulletEnabled val="1"/>
        </dgm:presLayoutVars>
      </dgm:prSet>
      <dgm:spPr/>
    </dgm:pt>
    <dgm:pt modelId="{97457469-7C0C-4A98-B78E-C936DBD69047}" type="pres">
      <dgm:prSet presAssocID="{C0D68508-F5BF-40E8-A7AB-C6DB96A459A5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602E8304-9128-4498-8F55-1E6E65C9BCA4}" srcId="{C0D68508-F5BF-40E8-A7AB-C6DB96A459A5}" destId="{48F07067-A212-4BFD-8F23-826D005E49FD}" srcOrd="1" destOrd="0" parTransId="{8A8353DC-0F42-4F10-B077-993DC0AC9365}" sibTransId="{05D78132-8132-40C5-B1AF-7852E729D86D}"/>
    <dgm:cxn modelId="{8196283D-5472-4092-834D-C85118BC4798}" srcId="{C0D68508-F5BF-40E8-A7AB-C6DB96A459A5}" destId="{E307B605-7BC8-4003-9AD0-9B0CF2B87366}" srcOrd="0" destOrd="0" parTransId="{3AB272C9-C7AB-4F0A-97AE-361155E39EB0}" sibTransId="{7E8D0448-B8A0-4C83-B253-0DE9AE0471E4}"/>
    <dgm:cxn modelId="{86E5BE9B-77D4-4EB3-B69D-5522DE8435F7}" type="presOf" srcId="{3B81ABA5-812A-49C3-A880-7EDADD4207A7}" destId="{97457469-7C0C-4A98-B78E-C936DBD69047}" srcOrd="0" destOrd="0" presId="urn:microsoft.com/office/officeart/2005/8/layout/rings+Icon"/>
    <dgm:cxn modelId="{AB2758A7-0017-4A38-8D74-943B4083D07B}" type="presOf" srcId="{E307B605-7BC8-4003-9AD0-9B0CF2B87366}" destId="{D60DB277-E4EA-4E0D-B632-16A682D5249E}" srcOrd="0" destOrd="0" presId="urn:microsoft.com/office/officeart/2005/8/layout/rings+Icon"/>
    <dgm:cxn modelId="{D65F74B9-C305-4F50-BF5E-F43690C0856B}" type="presOf" srcId="{48F07067-A212-4BFD-8F23-826D005E49FD}" destId="{5E8BD0E3-BC89-4D28-B6E8-C538579D8FEA}" srcOrd="0" destOrd="0" presId="urn:microsoft.com/office/officeart/2005/8/layout/rings+Icon"/>
    <dgm:cxn modelId="{318F60BF-3871-46F0-8557-02B290E025E3}" srcId="{C0D68508-F5BF-40E8-A7AB-C6DB96A459A5}" destId="{3B81ABA5-812A-49C3-A880-7EDADD4207A7}" srcOrd="2" destOrd="0" parTransId="{948B2B37-D273-4455-8353-3ED6AF47802A}" sibTransId="{62D55F35-E406-49CB-8DCE-30FB27625DC7}"/>
    <dgm:cxn modelId="{9A1247FA-BD26-4E5D-91A6-3BE2E104DDBD}" type="presOf" srcId="{C0D68508-F5BF-40E8-A7AB-C6DB96A459A5}" destId="{EC891746-C550-4AEA-868C-7EF721364EC4}" srcOrd="0" destOrd="0" presId="urn:microsoft.com/office/officeart/2005/8/layout/rings+Icon"/>
    <dgm:cxn modelId="{85D9BCB2-AE24-487C-98F1-85FC6800CE7E}" type="presParOf" srcId="{EC891746-C550-4AEA-868C-7EF721364EC4}" destId="{D60DB277-E4EA-4E0D-B632-16A682D5249E}" srcOrd="0" destOrd="0" presId="urn:microsoft.com/office/officeart/2005/8/layout/rings+Icon"/>
    <dgm:cxn modelId="{28DD2A15-D1B2-469D-BDB4-DCD2886EB23F}" type="presParOf" srcId="{EC891746-C550-4AEA-868C-7EF721364EC4}" destId="{5E8BD0E3-BC89-4D28-B6E8-C538579D8FEA}" srcOrd="1" destOrd="0" presId="urn:microsoft.com/office/officeart/2005/8/layout/rings+Icon"/>
    <dgm:cxn modelId="{CF394FC0-B70F-44E1-B4B6-FEF74D6CDE05}" type="presParOf" srcId="{EC891746-C550-4AEA-868C-7EF721364EC4}" destId="{97457469-7C0C-4A98-B78E-C936DBD69047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F808DC-F062-4280-A0D4-BFD8EC39D59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B3654D-32A1-4A8C-8534-31422A6E0713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dirty="0"/>
            <a:t>Electronic industry</a:t>
          </a:r>
        </a:p>
      </dgm:t>
    </dgm:pt>
    <dgm:pt modelId="{CD36D3F1-9B60-47A1-B502-4E4A5AE4A3F8}" type="parTrans" cxnId="{7E9F2973-5853-44B3-8A95-9A468E7D63B0}">
      <dgm:prSet/>
      <dgm:spPr/>
      <dgm:t>
        <a:bodyPr/>
        <a:lstStyle/>
        <a:p>
          <a:endParaRPr lang="en-US"/>
        </a:p>
      </dgm:t>
    </dgm:pt>
    <dgm:pt modelId="{0A57A664-4A1B-48F8-90FC-64555EF75624}" type="sibTrans" cxnId="{7E9F2973-5853-44B3-8A95-9A468E7D63B0}">
      <dgm:prSet/>
      <dgm:spPr/>
      <dgm:t>
        <a:bodyPr/>
        <a:lstStyle/>
        <a:p>
          <a:endParaRPr lang="en-US"/>
        </a:p>
      </dgm:t>
    </dgm:pt>
    <dgm:pt modelId="{919325DE-37F4-4236-B369-99694495A5DA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b="1" dirty="0"/>
            <a:t>Micro electronic</a:t>
          </a:r>
        </a:p>
      </dgm:t>
    </dgm:pt>
    <dgm:pt modelId="{F263DDFF-174E-4D09-B5E2-F42C4ED33089}" type="parTrans" cxnId="{DF936572-9978-4749-8D46-603EB42AC1F6}">
      <dgm:prSet/>
      <dgm:spPr/>
      <dgm:t>
        <a:bodyPr/>
        <a:lstStyle/>
        <a:p>
          <a:endParaRPr lang="en-US"/>
        </a:p>
      </dgm:t>
    </dgm:pt>
    <dgm:pt modelId="{3A0469AD-5092-4ED9-AA71-0CFCE1ABBB4D}" type="sibTrans" cxnId="{DF936572-9978-4749-8D46-603EB42AC1F6}">
      <dgm:prSet/>
      <dgm:spPr/>
      <dgm:t>
        <a:bodyPr/>
        <a:lstStyle/>
        <a:p>
          <a:endParaRPr lang="en-US"/>
        </a:p>
      </dgm:t>
    </dgm:pt>
    <dgm:pt modelId="{A9F9AD7F-6829-4A69-94E5-7334523C6B00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b="0" i="0" dirty="0"/>
            <a:t>Print Circuit Board : PCB</a:t>
          </a:r>
          <a:endParaRPr lang="en-US" dirty="0"/>
        </a:p>
      </dgm:t>
    </dgm:pt>
    <dgm:pt modelId="{5400CE9C-939E-42FF-9456-976FB33B3924}" type="parTrans" cxnId="{899A3A57-09FE-4B64-B6E1-EA31C1C107D7}">
      <dgm:prSet/>
      <dgm:spPr/>
      <dgm:t>
        <a:bodyPr/>
        <a:lstStyle/>
        <a:p>
          <a:endParaRPr lang="en-US"/>
        </a:p>
      </dgm:t>
    </dgm:pt>
    <dgm:pt modelId="{F8B65848-0B2F-4FA2-BA3C-12ACF15B68D4}" type="sibTrans" cxnId="{899A3A57-09FE-4B64-B6E1-EA31C1C107D7}">
      <dgm:prSet/>
      <dgm:spPr/>
      <dgm:t>
        <a:bodyPr/>
        <a:lstStyle/>
        <a:p>
          <a:endParaRPr lang="en-US"/>
        </a:p>
      </dgm:t>
    </dgm:pt>
    <dgm:pt modelId="{7F3F2469-2ECB-49DD-A5D9-F1FAA386080A}" type="pres">
      <dgm:prSet presAssocID="{FAF808DC-F062-4280-A0D4-BFD8EC39D59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A14793-CC6D-4487-A180-0943FE762F4E}" type="pres">
      <dgm:prSet presAssocID="{41B3654D-32A1-4A8C-8534-31422A6E0713}" presName="centerShape" presStyleLbl="node0" presStyleIdx="0" presStyleCnt="1" custLinFactNeighborX="177" custLinFactNeighborY="256"/>
      <dgm:spPr/>
    </dgm:pt>
    <dgm:pt modelId="{C2B7482B-53AC-43CF-B2B2-AF91DE56EC15}" type="pres">
      <dgm:prSet presAssocID="{F263DDFF-174E-4D09-B5E2-F42C4ED33089}" presName="parTrans" presStyleLbl="bgSibTrans2D1" presStyleIdx="0" presStyleCnt="2"/>
      <dgm:spPr/>
    </dgm:pt>
    <dgm:pt modelId="{EB761045-EE9B-41F7-A533-BE0274FCF9F1}" type="pres">
      <dgm:prSet presAssocID="{919325DE-37F4-4236-B369-99694495A5DA}" presName="node" presStyleLbl="node1" presStyleIdx="0" presStyleCnt="2">
        <dgm:presLayoutVars>
          <dgm:bulletEnabled val="1"/>
        </dgm:presLayoutVars>
      </dgm:prSet>
      <dgm:spPr/>
    </dgm:pt>
    <dgm:pt modelId="{C13A10E8-1337-46B0-B587-F5DE67BF9278}" type="pres">
      <dgm:prSet presAssocID="{5400CE9C-939E-42FF-9456-976FB33B3924}" presName="parTrans" presStyleLbl="bgSibTrans2D1" presStyleIdx="1" presStyleCnt="2"/>
      <dgm:spPr/>
    </dgm:pt>
    <dgm:pt modelId="{EABB25E6-DEEF-4287-B87F-68A0CC52F548}" type="pres">
      <dgm:prSet presAssocID="{A9F9AD7F-6829-4A69-94E5-7334523C6B00}" presName="node" presStyleLbl="node1" presStyleIdx="1" presStyleCnt="2">
        <dgm:presLayoutVars>
          <dgm:bulletEnabled val="1"/>
        </dgm:presLayoutVars>
      </dgm:prSet>
      <dgm:spPr/>
    </dgm:pt>
  </dgm:ptLst>
  <dgm:cxnLst>
    <dgm:cxn modelId="{06557719-E45D-46B9-889A-22F508A9D1E2}" type="presOf" srcId="{FAF808DC-F062-4280-A0D4-BFD8EC39D591}" destId="{7F3F2469-2ECB-49DD-A5D9-F1FAA386080A}" srcOrd="0" destOrd="0" presId="urn:microsoft.com/office/officeart/2005/8/layout/radial4"/>
    <dgm:cxn modelId="{E2F84122-D253-48B2-9EBC-46FA91309A5F}" type="presOf" srcId="{F263DDFF-174E-4D09-B5E2-F42C4ED33089}" destId="{C2B7482B-53AC-43CF-B2B2-AF91DE56EC15}" srcOrd="0" destOrd="0" presId="urn:microsoft.com/office/officeart/2005/8/layout/radial4"/>
    <dgm:cxn modelId="{DF936572-9978-4749-8D46-603EB42AC1F6}" srcId="{41B3654D-32A1-4A8C-8534-31422A6E0713}" destId="{919325DE-37F4-4236-B369-99694495A5DA}" srcOrd="0" destOrd="0" parTransId="{F263DDFF-174E-4D09-B5E2-F42C4ED33089}" sibTransId="{3A0469AD-5092-4ED9-AA71-0CFCE1ABBB4D}"/>
    <dgm:cxn modelId="{7E9F2973-5853-44B3-8A95-9A468E7D63B0}" srcId="{FAF808DC-F062-4280-A0D4-BFD8EC39D591}" destId="{41B3654D-32A1-4A8C-8534-31422A6E0713}" srcOrd="0" destOrd="0" parTransId="{CD36D3F1-9B60-47A1-B502-4E4A5AE4A3F8}" sibTransId="{0A57A664-4A1B-48F8-90FC-64555EF75624}"/>
    <dgm:cxn modelId="{899A3A57-09FE-4B64-B6E1-EA31C1C107D7}" srcId="{41B3654D-32A1-4A8C-8534-31422A6E0713}" destId="{A9F9AD7F-6829-4A69-94E5-7334523C6B00}" srcOrd="1" destOrd="0" parTransId="{5400CE9C-939E-42FF-9456-976FB33B3924}" sibTransId="{F8B65848-0B2F-4FA2-BA3C-12ACF15B68D4}"/>
    <dgm:cxn modelId="{85648BA6-D87C-44EC-AC10-BCCE233A541C}" type="presOf" srcId="{5400CE9C-939E-42FF-9456-976FB33B3924}" destId="{C13A10E8-1337-46B0-B587-F5DE67BF9278}" srcOrd="0" destOrd="0" presId="urn:microsoft.com/office/officeart/2005/8/layout/radial4"/>
    <dgm:cxn modelId="{FF2BDCB9-F19B-4B87-9920-CCA3E4BFAE20}" type="presOf" srcId="{919325DE-37F4-4236-B369-99694495A5DA}" destId="{EB761045-EE9B-41F7-A533-BE0274FCF9F1}" srcOrd="0" destOrd="0" presId="urn:microsoft.com/office/officeart/2005/8/layout/radial4"/>
    <dgm:cxn modelId="{270786DA-A496-4BA9-980E-4D22F15D3020}" type="presOf" srcId="{A9F9AD7F-6829-4A69-94E5-7334523C6B00}" destId="{EABB25E6-DEEF-4287-B87F-68A0CC52F548}" srcOrd="0" destOrd="0" presId="urn:microsoft.com/office/officeart/2005/8/layout/radial4"/>
    <dgm:cxn modelId="{8030DFFB-8CED-4706-8296-24DC1DEB76E6}" type="presOf" srcId="{41B3654D-32A1-4A8C-8534-31422A6E0713}" destId="{B7A14793-CC6D-4487-A180-0943FE762F4E}" srcOrd="0" destOrd="0" presId="urn:microsoft.com/office/officeart/2005/8/layout/radial4"/>
    <dgm:cxn modelId="{4F2C696F-8AEF-4147-A66F-DA2E521B9549}" type="presParOf" srcId="{7F3F2469-2ECB-49DD-A5D9-F1FAA386080A}" destId="{B7A14793-CC6D-4487-A180-0943FE762F4E}" srcOrd="0" destOrd="0" presId="urn:microsoft.com/office/officeart/2005/8/layout/radial4"/>
    <dgm:cxn modelId="{400091A3-97B7-4089-A43D-9E765D9C9C71}" type="presParOf" srcId="{7F3F2469-2ECB-49DD-A5D9-F1FAA386080A}" destId="{C2B7482B-53AC-43CF-B2B2-AF91DE56EC15}" srcOrd="1" destOrd="0" presId="urn:microsoft.com/office/officeart/2005/8/layout/radial4"/>
    <dgm:cxn modelId="{023EB711-1A6C-4F29-B89D-D061BDC95133}" type="presParOf" srcId="{7F3F2469-2ECB-49DD-A5D9-F1FAA386080A}" destId="{EB761045-EE9B-41F7-A533-BE0274FCF9F1}" srcOrd="2" destOrd="0" presId="urn:microsoft.com/office/officeart/2005/8/layout/radial4"/>
    <dgm:cxn modelId="{4694B14C-51EC-4961-BD23-AA7918D3C6E1}" type="presParOf" srcId="{7F3F2469-2ECB-49DD-A5D9-F1FAA386080A}" destId="{C13A10E8-1337-46B0-B587-F5DE67BF9278}" srcOrd="3" destOrd="0" presId="urn:microsoft.com/office/officeart/2005/8/layout/radial4"/>
    <dgm:cxn modelId="{0D04D99D-AD45-4F89-9B7A-EB32921F682C}" type="presParOf" srcId="{7F3F2469-2ECB-49DD-A5D9-F1FAA386080A}" destId="{EABB25E6-DEEF-4287-B87F-68A0CC52F548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533D8C-9701-4185-85A6-50514A7903F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91961C-6666-4A46-9441-68D8195D1A95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dirty="0"/>
            <a:t>Training</a:t>
          </a:r>
        </a:p>
      </dgm:t>
    </dgm:pt>
    <dgm:pt modelId="{AC28EE49-D297-444B-A745-F56F85C91CF4}" type="parTrans" cxnId="{41349EE2-4D23-46A1-866F-44052EF605B1}">
      <dgm:prSet/>
      <dgm:spPr/>
      <dgm:t>
        <a:bodyPr/>
        <a:lstStyle/>
        <a:p>
          <a:endParaRPr lang="en-US"/>
        </a:p>
      </dgm:t>
    </dgm:pt>
    <dgm:pt modelId="{FC2E7F36-BBFB-4076-A10C-6CB98D0B93B1}" type="sibTrans" cxnId="{41349EE2-4D23-46A1-866F-44052EF605B1}">
      <dgm:prSet/>
      <dgm:spPr/>
      <dgm:t>
        <a:bodyPr/>
        <a:lstStyle/>
        <a:p>
          <a:endParaRPr lang="en-US"/>
        </a:p>
      </dgm:t>
    </dgm:pt>
    <dgm:pt modelId="{B9ACCB5F-1E2D-46D6-9790-10DE385E272F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dirty="0"/>
            <a:t>Reskill</a:t>
          </a:r>
        </a:p>
      </dgm:t>
    </dgm:pt>
    <dgm:pt modelId="{F7A6E6E0-C81D-4636-86D5-4E9009EF0F1E}" type="parTrans" cxnId="{A3668265-9942-4893-BF0A-D6EE7E323E07}">
      <dgm:prSet/>
      <dgm:spPr/>
      <dgm:t>
        <a:bodyPr/>
        <a:lstStyle/>
        <a:p>
          <a:endParaRPr lang="en-US"/>
        </a:p>
      </dgm:t>
    </dgm:pt>
    <dgm:pt modelId="{64421912-71D1-4A10-9392-4E93BBE29279}" type="sibTrans" cxnId="{A3668265-9942-4893-BF0A-D6EE7E323E07}">
      <dgm:prSet/>
      <dgm:spPr/>
      <dgm:t>
        <a:bodyPr/>
        <a:lstStyle/>
        <a:p>
          <a:endParaRPr lang="en-US"/>
        </a:p>
      </dgm:t>
    </dgm:pt>
    <dgm:pt modelId="{6F4CCE1D-C042-4932-BA73-D4C4AF9F65B5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dirty="0"/>
            <a:t>Upskill</a:t>
          </a:r>
        </a:p>
      </dgm:t>
    </dgm:pt>
    <dgm:pt modelId="{17A11029-8C4A-47DA-ABE8-E33E885B8B2E}" type="parTrans" cxnId="{455EACF9-7C0F-42AC-9453-D49021F96156}">
      <dgm:prSet/>
      <dgm:spPr/>
      <dgm:t>
        <a:bodyPr/>
        <a:lstStyle/>
        <a:p>
          <a:endParaRPr lang="en-US"/>
        </a:p>
      </dgm:t>
    </dgm:pt>
    <dgm:pt modelId="{4585C270-42A4-41C1-88E0-C2952459D70A}" type="sibTrans" cxnId="{455EACF9-7C0F-42AC-9453-D49021F96156}">
      <dgm:prSet/>
      <dgm:spPr/>
      <dgm:t>
        <a:bodyPr/>
        <a:lstStyle/>
        <a:p>
          <a:endParaRPr lang="en-US"/>
        </a:p>
      </dgm:t>
    </dgm:pt>
    <dgm:pt modelId="{228202B3-3107-43A3-A20A-16F4C432727F}" type="pres">
      <dgm:prSet presAssocID="{3B533D8C-9701-4185-85A6-50514A7903F5}" presName="Name0" presStyleCnt="0">
        <dgm:presLayoutVars>
          <dgm:dir/>
          <dgm:resizeHandles val="exact"/>
        </dgm:presLayoutVars>
      </dgm:prSet>
      <dgm:spPr/>
    </dgm:pt>
    <dgm:pt modelId="{50E303D8-4706-46FD-B1A7-E628C0027DE2}" type="pres">
      <dgm:prSet presAssocID="{3591961C-6666-4A46-9441-68D8195D1A95}" presName="node" presStyleLbl="node1" presStyleIdx="0" presStyleCnt="3">
        <dgm:presLayoutVars>
          <dgm:bulletEnabled val="1"/>
        </dgm:presLayoutVars>
      </dgm:prSet>
      <dgm:spPr/>
    </dgm:pt>
    <dgm:pt modelId="{26F4741C-CFDA-40E1-A3AB-5E956B264309}" type="pres">
      <dgm:prSet presAssocID="{FC2E7F36-BBFB-4076-A10C-6CB98D0B93B1}" presName="sibTrans" presStyleLbl="sibTrans2D1" presStyleIdx="0" presStyleCnt="3"/>
      <dgm:spPr/>
    </dgm:pt>
    <dgm:pt modelId="{AE1B6A0D-4523-4AFE-BBE6-5B3303DB5829}" type="pres">
      <dgm:prSet presAssocID="{FC2E7F36-BBFB-4076-A10C-6CB98D0B93B1}" presName="connectorText" presStyleLbl="sibTrans2D1" presStyleIdx="0" presStyleCnt="3"/>
      <dgm:spPr/>
    </dgm:pt>
    <dgm:pt modelId="{D89914CA-C21B-40D3-9B93-6F711C0FFB5F}" type="pres">
      <dgm:prSet presAssocID="{B9ACCB5F-1E2D-46D6-9790-10DE385E272F}" presName="node" presStyleLbl="node1" presStyleIdx="1" presStyleCnt="3">
        <dgm:presLayoutVars>
          <dgm:bulletEnabled val="1"/>
        </dgm:presLayoutVars>
      </dgm:prSet>
      <dgm:spPr/>
    </dgm:pt>
    <dgm:pt modelId="{21B62299-9DDC-4956-856F-5196BBCE01FC}" type="pres">
      <dgm:prSet presAssocID="{64421912-71D1-4A10-9392-4E93BBE29279}" presName="sibTrans" presStyleLbl="sibTrans2D1" presStyleIdx="1" presStyleCnt="3"/>
      <dgm:spPr/>
    </dgm:pt>
    <dgm:pt modelId="{FF1B5CF2-1437-4F7C-A1C1-37B6CFEC41C5}" type="pres">
      <dgm:prSet presAssocID="{64421912-71D1-4A10-9392-4E93BBE29279}" presName="connectorText" presStyleLbl="sibTrans2D1" presStyleIdx="1" presStyleCnt="3"/>
      <dgm:spPr/>
    </dgm:pt>
    <dgm:pt modelId="{781D296C-CDB3-4E91-B19F-9C0A3CF20FC7}" type="pres">
      <dgm:prSet presAssocID="{6F4CCE1D-C042-4932-BA73-D4C4AF9F65B5}" presName="node" presStyleLbl="node1" presStyleIdx="2" presStyleCnt="3">
        <dgm:presLayoutVars>
          <dgm:bulletEnabled val="1"/>
        </dgm:presLayoutVars>
      </dgm:prSet>
      <dgm:spPr/>
    </dgm:pt>
    <dgm:pt modelId="{31DE77A2-4E7F-48B3-B3C1-53F153A8AE25}" type="pres">
      <dgm:prSet presAssocID="{4585C270-42A4-41C1-88E0-C2952459D70A}" presName="sibTrans" presStyleLbl="sibTrans2D1" presStyleIdx="2" presStyleCnt="3"/>
      <dgm:spPr/>
    </dgm:pt>
    <dgm:pt modelId="{684A5DA6-30AD-4F19-AA1B-45216FBD9618}" type="pres">
      <dgm:prSet presAssocID="{4585C270-42A4-41C1-88E0-C2952459D70A}" presName="connectorText" presStyleLbl="sibTrans2D1" presStyleIdx="2" presStyleCnt="3"/>
      <dgm:spPr/>
    </dgm:pt>
  </dgm:ptLst>
  <dgm:cxnLst>
    <dgm:cxn modelId="{67420C16-58E3-490C-B955-DDA32D984BF4}" type="presOf" srcId="{4585C270-42A4-41C1-88E0-C2952459D70A}" destId="{684A5DA6-30AD-4F19-AA1B-45216FBD9618}" srcOrd="1" destOrd="0" presId="urn:microsoft.com/office/officeart/2005/8/layout/cycle7"/>
    <dgm:cxn modelId="{88D50923-B74D-4C55-9256-AEC08B6531CB}" type="presOf" srcId="{3B533D8C-9701-4185-85A6-50514A7903F5}" destId="{228202B3-3107-43A3-A20A-16F4C432727F}" srcOrd="0" destOrd="0" presId="urn:microsoft.com/office/officeart/2005/8/layout/cycle7"/>
    <dgm:cxn modelId="{04C25934-F28B-428B-90C7-F6FB9366BB3F}" type="presOf" srcId="{64421912-71D1-4A10-9392-4E93BBE29279}" destId="{21B62299-9DDC-4956-856F-5196BBCE01FC}" srcOrd="0" destOrd="0" presId="urn:microsoft.com/office/officeart/2005/8/layout/cycle7"/>
    <dgm:cxn modelId="{A3668265-9942-4893-BF0A-D6EE7E323E07}" srcId="{3B533D8C-9701-4185-85A6-50514A7903F5}" destId="{B9ACCB5F-1E2D-46D6-9790-10DE385E272F}" srcOrd="1" destOrd="0" parTransId="{F7A6E6E0-C81D-4636-86D5-4E9009EF0F1E}" sibTransId="{64421912-71D1-4A10-9392-4E93BBE29279}"/>
    <dgm:cxn modelId="{14E8F756-6A13-4DDF-8638-45A130FCB856}" type="presOf" srcId="{B9ACCB5F-1E2D-46D6-9790-10DE385E272F}" destId="{D89914CA-C21B-40D3-9B93-6F711C0FFB5F}" srcOrd="0" destOrd="0" presId="urn:microsoft.com/office/officeart/2005/8/layout/cycle7"/>
    <dgm:cxn modelId="{09AEF6AD-EDA3-47BC-9877-CD26FDB5ACF9}" type="presOf" srcId="{FC2E7F36-BBFB-4076-A10C-6CB98D0B93B1}" destId="{26F4741C-CFDA-40E1-A3AB-5E956B264309}" srcOrd="0" destOrd="0" presId="urn:microsoft.com/office/officeart/2005/8/layout/cycle7"/>
    <dgm:cxn modelId="{10C2E3B0-63C9-4658-AB93-5397898D30E5}" type="presOf" srcId="{FC2E7F36-BBFB-4076-A10C-6CB98D0B93B1}" destId="{AE1B6A0D-4523-4AFE-BBE6-5B3303DB5829}" srcOrd="1" destOrd="0" presId="urn:microsoft.com/office/officeart/2005/8/layout/cycle7"/>
    <dgm:cxn modelId="{706244BB-F13E-45B9-A68E-A005E9E8A5CA}" type="presOf" srcId="{6F4CCE1D-C042-4932-BA73-D4C4AF9F65B5}" destId="{781D296C-CDB3-4E91-B19F-9C0A3CF20FC7}" srcOrd="0" destOrd="0" presId="urn:microsoft.com/office/officeart/2005/8/layout/cycle7"/>
    <dgm:cxn modelId="{2CE2B5DB-13BE-42A6-9EC8-AC5C7666F9B3}" type="presOf" srcId="{64421912-71D1-4A10-9392-4E93BBE29279}" destId="{FF1B5CF2-1437-4F7C-A1C1-37B6CFEC41C5}" srcOrd="1" destOrd="0" presId="urn:microsoft.com/office/officeart/2005/8/layout/cycle7"/>
    <dgm:cxn modelId="{FFBC59E0-D1E9-41C5-8296-CDD1977A1763}" type="presOf" srcId="{4585C270-42A4-41C1-88E0-C2952459D70A}" destId="{31DE77A2-4E7F-48B3-B3C1-53F153A8AE25}" srcOrd="0" destOrd="0" presId="urn:microsoft.com/office/officeart/2005/8/layout/cycle7"/>
    <dgm:cxn modelId="{41349EE2-4D23-46A1-866F-44052EF605B1}" srcId="{3B533D8C-9701-4185-85A6-50514A7903F5}" destId="{3591961C-6666-4A46-9441-68D8195D1A95}" srcOrd="0" destOrd="0" parTransId="{AC28EE49-D297-444B-A745-F56F85C91CF4}" sibTransId="{FC2E7F36-BBFB-4076-A10C-6CB98D0B93B1}"/>
    <dgm:cxn modelId="{5108D3F1-4485-4A12-A83F-3EB808F34EAB}" type="presOf" srcId="{3591961C-6666-4A46-9441-68D8195D1A95}" destId="{50E303D8-4706-46FD-B1A7-E628C0027DE2}" srcOrd="0" destOrd="0" presId="urn:microsoft.com/office/officeart/2005/8/layout/cycle7"/>
    <dgm:cxn modelId="{455EACF9-7C0F-42AC-9453-D49021F96156}" srcId="{3B533D8C-9701-4185-85A6-50514A7903F5}" destId="{6F4CCE1D-C042-4932-BA73-D4C4AF9F65B5}" srcOrd="2" destOrd="0" parTransId="{17A11029-8C4A-47DA-ABE8-E33E885B8B2E}" sibTransId="{4585C270-42A4-41C1-88E0-C2952459D70A}"/>
    <dgm:cxn modelId="{8F255176-2C45-4F51-8804-F6E3930ED539}" type="presParOf" srcId="{228202B3-3107-43A3-A20A-16F4C432727F}" destId="{50E303D8-4706-46FD-B1A7-E628C0027DE2}" srcOrd="0" destOrd="0" presId="urn:microsoft.com/office/officeart/2005/8/layout/cycle7"/>
    <dgm:cxn modelId="{F60038DE-808F-4E24-A8C2-C0E7F57C0650}" type="presParOf" srcId="{228202B3-3107-43A3-A20A-16F4C432727F}" destId="{26F4741C-CFDA-40E1-A3AB-5E956B264309}" srcOrd="1" destOrd="0" presId="urn:microsoft.com/office/officeart/2005/8/layout/cycle7"/>
    <dgm:cxn modelId="{9A4CFDF3-07BF-41AC-A4E4-A0B867CBE76A}" type="presParOf" srcId="{26F4741C-CFDA-40E1-A3AB-5E956B264309}" destId="{AE1B6A0D-4523-4AFE-BBE6-5B3303DB5829}" srcOrd="0" destOrd="0" presId="urn:microsoft.com/office/officeart/2005/8/layout/cycle7"/>
    <dgm:cxn modelId="{6B96D914-1509-40FE-A412-3F51925B29A3}" type="presParOf" srcId="{228202B3-3107-43A3-A20A-16F4C432727F}" destId="{D89914CA-C21B-40D3-9B93-6F711C0FFB5F}" srcOrd="2" destOrd="0" presId="urn:microsoft.com/office/officeart/2005/8/layout/cycle7"/>
    <dgm:cxn modelId="{942B4A84-C1A0-40DE-B9AA-A948D327487B}" type="presParOf" srcId="{228202B3-3107-43A3-A20A-16F4C432727F}" destId="{21B62299-9DDC-4956-856F-5196BBCE01FC}" srcOrd="3" destOrd="0" presId="urn:microsoft.com/office/officeart/2005/8/layout/cycle7"/>
    <dgm:cxn modelId="{5BC208E4-B0E5-4D6A-A8C6-13F0D58BBAA7}" type="presParOf" srcId="{21B62299-9DDC-4956-856F-5196BBCE01FC}" destId="{FF1B5CF2-1437-4F7C-A1C1-37B6CFEC41C5}" srcOrd="0" destOrd="0" presId="urn:microsoft.com/office/officeart/2005/8/layout/cycle7"/>
    <dgm:cxn modelId="{62CDB05F-39F9-43DA-A6F5-956F39F64249}" type="presParOf" srcId="{228202B3-3107-43A3-A20A-16F4C432727F}" destId="{781D296C-CDB3-4E91-B19F-9C0A3CF20FC7}" srcOrd="4" destOrd="0" presId="urn:microsoft.com/office/officeart/2005/8/layout/cycle7"/>
    <dgm:cxn modelId="{F7EA649E-1150-4236-8053-ED67966EC092}" type="presParOf" srcId="{228202B3-3107-43A3-A20A-16F4C432727F}" destId="{31DE77A2-4E7F-48B3-B3C1-53F153A8AE25}" srcOrd="5" destOrd="0" presId="urn:microsoft.com/office/officeart/2005/8/layout/cycle7"/>
    <dgm:cxn modelId="{E473A9D7-BF1B-43F3-80A3-BE0EFB2D19CF}" type="presParOf" srcId="{31DE77A2-4E7F-48B3-B3C1-53F153A8AE25}" destId="{684A5DA6-30AD-4F19-AA1B-45216FBD961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FD8073-A633-472D-99C2-718C243E55E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C25BC3-25E6-48B6-AE49-188A7D5DE229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b="1" dirty="0"/>
            <a:t>Cultivate of future talent with creative education</a:t>
          </a:r>
        </a:p>
      </dgm:t>
    </dgm:pt>
    <dgm:pt modelId="{24B84BF8-069E-4447-959B-205FE4D4F2E3}" type="parTrans" cxnId="{AEB06F90-70EF-478E-B24B-996C179E7569}">
      <dgm:prSet/>
      <dgm:spPr/>
      <dgm:t>
        <a:bodyPr/>
        <a:lstStyle/>
        <a:p>
          <a:endParaRPr lang="en-US"/>
        </a:p>
      </dgm:t>
    </dgm:pt>
    <dgm:pt modelId="{659DA22B-E8E0-4590-A171-932CEAEA9BB6}" type="sibTrans" cxnId="{AEB06F90-70EF-478E-B24B-996C179E7569}">
      <dgm:prSet/>
      <dgm:spPr/>
      <dgm:t>
        <a:bodyPr/>
        <a:lstStyle/>
        <a:p>
          <a:endParaRPr lang="en-US"/>
        </a:p>
      </dgm:t>
    </dgm:pt>
    <dgm:pt modelId="{F79C0F79-19FF-457A-9930-AEFD621CC267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b="1" dirty="0"/>
            <a:t>Learning innovation to foster all as future talent</a:t>
          </a:r>
        </a:p>
      </dgm:t>
    </dgm:pt>
    <dgm:pt modelId="{92900961-64CC-4E8A-9069-06FE2A2A02D1}" type="parTrans" cxnId="{BE3319B3-0670-4137-996A-19A8BFA32783}">
      <dgm:prSet/>
      <dgm:spPr/>
      <dgm:t>
        <a:bodyPr/>
        <a:lstStyle/>
        <a:p>
          <a:endParaRPr lang="en-US"/>
        </a:p>
      </dgm:t>
    </dgm:pt>
    <dgm:pt modelId="{836A783E-4D7A-4088-BA68-69A27BEA522D}" type="sibTrans" cxnId="{BE3319B3-0670-4137-996A-19A8BFA32783}">
      <dgm:prSet/>
      <dgm:spPr/>
      <dgm:t>
        <a:bodyPr/>
        <a:lstStyle/>
        <a:p>
          <a:endParaRPr lang="en-US"/>
        </a:p>
      </dgm:t>
    </dgm:pt>
    <dgm:pt modelId="{10A15692-80B0-4F19-8AD7-92B777635A81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b="1" dirty="0"/>
            <a:t>Enhance the independence of higher education to become a center of innovation</a:t>
          </a:r>
        </a:p>
      </dgm:t>
    </dgm:pt>
    <dgm:pt modelId="{C2A1A52E-4E8F-4E21-91CA-FC33DEE42C5E}" type="parTrans" cxnId="{4A3342A1-D320-4411-8DD7-DD3D7CD32E0A}">
      <dgm:prSet/>
      <dgm:spPr/>
      <dgm:t>
        <a:bodyPr/>
        <a:lstStyle/>
        <a:p>
          <a:endParaRPr lang="en-US"/>
        </a:p>
      </dgm:t>
    </dgm:pt>
    <dgm:pt modelId="{02EE50AA-CFE0-41E7-91EA-EE8ACDC40C25}" type="sibTrans" cxnId="{4A3342A1-D320-4411-8DD7-DD3D7CD32E0A}">
      <dgm:prSet/>
      <dgm:spPr/>
      <dgm:t>
        <a:bodyPr/>
        <a:lstStyle/>
        <a:p>
          <a:endParaRPr lang="en-US"/>
        </a:p>
      </dgm:t>
    </dgm:pt>
    <dgm:pt modelId="{48595864-D13E-497C-8416-B6C7D3F641A7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b="1" dirty="0"/>
            <a:t>Narrowing educational gaps by providing lifelong learning opportunities</a:t>
          </a:r>
        </a:p>
      </dgm:t>
    </dgm:pt>
    <dgm:pt modelId="{4A6082E2-4ED8-4A49-9561-A204D26E13CB}" type="parTrans" cxnId="{F9E3E182-AB09-4D27-B098-EFBAB633F6F8}">
      <dgm:prSet/>
      <dgm:spPr/>
      <dgm:t>
        <a:bodyPr/>
        <a:lstStyle/>
        <a:p>
          <a:endParaRPr lang="en-US"/>
        </a:p>
      </dgm:t>
    </dgm:pt>
    <dgm:pt modelId="{363C4EE9-1A25-44A8-A71F-CB37C771091C}" type="sibTrans" cxnId="{F9E3E182-AB09-4D27-B098-EFBAB633F6F8}">
      <dgm:prSet/>
      <dgm:spPr/>
      <dgm:t>
        <a:bodyPr/>
        <a:lstStyle/>
        <a:p>
          <a:endParaRPr lang="en-US"/>
        </a:p>
      </dgm:t>
    </dgm:pt>
    <dgm:pt modelId="{5BDB7CC4-CC46-40C4-A74E-A713FC860878}" type="pres">
      <dgm:prSet presAssocID="{C4FD8073-A633-472D-99C2-718C243E55E5}" presName="Name0" presStyleCnt="0">
        <dgm:presLayoutVars>
          <dgm:dir/>
          <dgm:resizeHandles val="exact"/>
        </dgm:presLayoutVars>
      </dgm:prSet>
      <dgm:spPr/>
    </dgm:pt>
    <dgm:pt modelId="{B946219C-DD3F-4903-8077-8916A6163E4F}" type="pres">
      <dgm:prSet presAssocID="{C4FD8073-A633-472D-99C2-718C243E55E5}" presName="cycle" presStyleCnt="0"/>
      <dgm:spPr/>
    </dgm:pt>
    <dgm:pt modelId="{8728B70E-6756-4852-B9A9-AD3A62615E0A}" type="pres">
      <dgm:prSet presAssocID="{15C25BC3-25E6-48B6-AE49-188A7D5DE229}" presName="nodeFirstNode" presStyleLbl="node1" presStyleIdx="0" presStyleCnt="4">
        <dgm:presLayoutVars>
          <dgm:bulletEnabled val="1"/>
        </dgm:presLayoutVars>
      </dgm:prSet>
      <dgm:spPr/>
    </dgm:pt>
    <dgm:pt modelId="{0DF90902-3794-4CA5-9AB2-651D7BF5B379}" type="pres">
      <dgm:prSet presAssocID="{659DA22B-E8E0-4590-A171-932CEAEA9BB6}" presName="sibTransFirstNode" presStyleLbl="bgShp" presStyleIdx="0" presStyleCnt="1"/>
      <dgm:spPr/>
    </dgm:pt>
    <dgm:pt modelId="{6F96F4C5-7634-4F74-89EA-5ABAD2BAA231}" type="pres">
      <dgm:prSet presAssocID="{F79C0F79-19FF-457A-9930-AEFD621CC267}" presName="nodeFollowingNodes" presStyleLbl="node1" presStyleIdx="1" presStyleCnt="4">
        <dgm:presLayoutVars>
          <dgm:bulletEnabled val="1"/>
        </dgm:presLayoutVars>
      </dgm:prSet>
      <dgm:spPr/>
    </dgm:pt>
    <dgm:pt modelId="{753BD6E9-D81F-4B4A-AAEA-EE9C49F4F261}" type="pres">
      <dgm:prSet presAssocID="{10A15692-80B0-4F19-8AD7-92B777635A81}" presName="nodeFollowingNodes" presStyleLbl="node1" presStyleIdx="2" presStyleCnt="4">
        <dgm:presLayoutVars>
          <dgm:bulletEnabled val="1"/>
        </dgm:presLayoutVars>
      </dgm:prSet>
      <dgm:spPr/>
    </dgm:pt>
    <dgm:pt modelId="{AF0B52BB-6886-4050-8450-5B37F83AB997}" type="pres">
      <dgm:prSet presAssocID="{48595864-D13E-497C-8416-B6C7D3F641A7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A668DA5D-DD61-4302-98D4-FD9BCA2B0752}" type="presOf" srcId="{10A15692-80B0-4F19-8AD7-92B777635A81}" destId="{753BD6E9-D81F-4B4A-AAEA-EE9C49F4F261}" srcOrd="0" destOrd="0" presId="urn:microsoft.com/office/officeart/2005/8/layout/cycle3"/>
    <dgm:cxn modelId="{49E18643-4FEC-4B52-AD07-D603584733BA}" type="presOf" srcId="{15C25BC3-25E6-48B6-AE49-188A7D5DE229}" destId="{8728B70E-6756-4852-B9A9-AD3A62615E0A}" srcOrd="0" destOrd="0" presId="urn:microsoft.com/office/officeart/2005/8/layout/cycle3"/>
    <dgm:cxn modelId="{28BF6E48-B83B-453F-98D3-704E421092FD}" type="presOf" srcId="{659DA22B-E8E0-4590-A171-932CEAEA9BB6}" destId="{0DF90902-3794-4CA5-9AB2-651D7BF5B379}" srcOrd="0" destOrd="0" presId="urn:microsoft.com/office/officeart/2005/8/layout/cycle3"/>
    <dgm:cxn modelId="{23322A69-A95D-4B77-A69C-88347CCC14C2}" type="presOf" srcId="{C4FD8073-A633-472D-99C2-718C243E55E5}" destId="{5BDB7CC4-CC46-40C4-A74E-A713FC860878}" srcOrd="0" destOrd="0" presId="urn:microsoft.com/office/officeart/2005/8/layout/cycle3"/>
    <dgm:cxn modelId="{F9E3E182-AB09-4D27-B098-EFBAB633F6F8}" srcId="{C4FD8073-A633-472D-99C2-718C243E55E5}" destId="{48595864-D13E-497C-8416-B6C7D3F641A7}" srcOrd="3" destOrd="0" parTransId="{4A6082E2-4ED8-4A49-9561-A204D26E13CB}" sibTransId="{363C4EE9-1A25-44A8-A71F-CB37C771091C}"/>
    <dgm:cxn modelId="{AEB06F90-70EF-478E-B24B-996C179E7569}" srcId="{C4FD8073-A633-472D-99C2-718C243E55E5}" destId="{15C25BC3-25E6-48B6-AE49-188A7D5DE229}" srcOrd="0" destOrd="0" parTransId="{24B84BF8-069E-4447-959B-205FE4D4F2E3}" sibTransId="{659DA22B-E8E0-4590-A171-932CEAEA9BB6}"/>
    <dgm:cxn modelId="{4A3342A1-D320-4411-8DD7-DD3D7CD32E0A}" srcId="{C4FD8073-A633-472D-99C2-718C243E55E5}" destId="{10A15692-80B0-4F19-8AD7-92B777635A81}" srcOrd="2" destOrd="0" parTransId="{C2A1A52E-4E8F-4E21-91CA-FC33DEE42C5E}" sibTransId="{02EE50AA-CFE0-41E7-91EA-EE8ACDC40C25}"/>
    <dgm:cxn modelId="{BE3319B3-0670-4137-996A-19A8BFA32783}" srcId="{C4FD8073-A633-472D-99C2-718C243E55E5}" destId="{F79C0F79-19FF-457A-9930-AEFD621CC267}" srcOrd="1" destOrd="0" parTransId="{92900961-64CC-4E8A-9069-06FE2A2A02D1}" sibTransId="{836A783E-4D7A-4088-BA68-69A27BEA522D}"/>
    <dgm:cxn modelId="{2615EBDB-79ED-434E-B0FC-9759781F1FA3}" type="presOf" srcId="{F79C0F79-19FF-457A-9930-AEFD621CC267}" destId="{6F96F4C5-7634-4F74-89EA-5ABAD2BAA231}" srcOrd="0" destOrd="0" presId="urn:microsoft.com/office/officeart/2005/8/layout/cycle3"/>
    <dgm:cxn modelId="{AED95FEE-6022-4721-978C-86BD61570024}" type="presOf" srcId="{48595864-D13E-497C-8416-B6C7D3F641A7}" destId="{AF0B52BB-6886-4050-8450-5B37F83AB997}" srcOrd="0" destOrd="0" presId="urn:microsoft.com/office/officeart/2005/8/layout/cycle3"/>
    <dgm:cxn modelId="{26BCF2D8-1E53-49E0-9B97-C2C0CF2071F6}" type="presParOf" srcId="{5BDB7CC4-CC46-40C4-A74E-A713FC860878}" destId="{B946219C-DD3F-4903-8077-8916A6163E4F}" srcOrd="0" destOrd="0" presId="urn:microsoft.com/office/officeart/2005/8/layout/cycle3"/>
    <dgm:cxn modelId="{ECB722B5-86CF-4978-B766-853BE3028F85}" type="presParOf" srcId="{B946219C-DD3F-4903-8077-8916A6163E4F}" destId="{8728B70E-6756-4852-B9A9-AD3A62615E0A}" srcOrd="0" destOrd="0" presId="urn:microsoft.com/office/officeart/2005/8/layout/cycle3"/>
    <dgm:cxn modelId="{B2E19BF2-4220-4FC6-88DC-AF14A4187B4E}" type="presParOf" srcId="{B946219C-DD3F-4903-8077-8916A6163E4F}" destId="{0DF90902-3794-4CA5-9AB2-651D7BF5B379}" srcOrd="1" destOrd="0" presId="urn:microsoft.com/office/officeart/2005/8/layout/cycle3"/>
    <dgm:cxn modelId="{FCF553A3-CDA5-4396-BEA7-0A57A2F80BDE}" type="presParOf" srcId="{B946219C-DD3F-4903-8077-8916A6163E4F}" destId="{6F96F4C5-7634-4F74-89EA-5ABAD2BAA231}" srcOrd="2" destOrd="0" presId="urn:microsoft.com/office/officeart/2005/8/layout/cycle3"/>
    <dgm:cxn modelId="{C4C2EF9B-B932-435B-8DAA-83563D202E81}" type="presParOf" srcId="{B946219C-DD3F-4903-8077-8916A6163E4F}" destId="{753BD6E9-D81F-4B4A-AAEA-EE9C49F4F261}" srcOrd="3" destOrd="0" presId="urn:microsoft.com/office/officeart/2005/8/layout/cycle3"/>
    <dgm:cxn modelId="{B7EEC80D-B28C-4A1F-8D8F-5402A4374726}" type="presParOf" srcId="{B946219C-DD3F-4903-8077-8916A6163E4F}" destId="{AF0B52BB-6886-4050-8450-5B37F83AB997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1DC196-F48C-4B56-83D8-5FE3CFDB978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973CA6-63ED-4F08-B21D-F911EB421A9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i="0" dirty="0"/>
            <a:t>Collaborate with  business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i="0" dirty="0"/>
            <a:t>and industry on learning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i="0" dirty="0"/>
            <a:t>management</a:t>
          </a:r>
          <a:endParaRPr lang="en-US" sz="2000" b="1" dirty="0"/>
        </a:p>
      </dgm:t>
    </dgm:pt>
    <dgm:pt modelId="{CC66ADFC-5397-4845-BA6C-2F05E41947FD}" type="parTrans" cxnId="{3BAD5E6D-072A-43FB-B7A1-6F5D8D2F486E}">
      <dgm:prSet/>
      <dgm:spPr/>
      <dgm:t>
        <a:bodyPr/>
        <a:lstStyle/>
        <a:p>
          <a:endParaRPr lang="en-US"/>
        </a:p>
      </dgm:t>
    </dgm:pt>
    <dgm:pt modelId="{DF7FB925-55EA-4C7F-85D3-E99BE0945F4F}" type="sibTrans" cxnId="{3BAD5E6D-072A-43FB-B7A1-6F5D8D2F486E}">
      <dgm:prSet/>
      <dgm:spPr/>
      <dgm:t>
        <a:bodyPr/>
        <a:lstStyle/>
        <a:p>
          <a:endParaRPr lang="en-US"/>
        </a:p>
      </dgm:t>
    </dgm:pt>
    <dgm:pt modelId="{BC46F9D9-3279-4A4F-89A0-9649024D39B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i="0" dirty="0"/>
            <a:t>Incorporate key </a:t>
          </a:r>
          <a:endParaRPr lang="th-TH" sz="2000" b="1" i="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i="0" dirty="0"/>
            <a:t>capabilities into </a:t>
          </a:r>
          <a:endParaRPr lang="th-TH" sz="2000" b="1" i="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i="0" dirty="0"/>
            <a:t>learning</a:t>
          </a:r>
          <a:endParaRPr lang="en-US" sz="2000" b="1" dirty="0"/>
        </a:p>
      </dgm:t>
    </dgm:pt>
    <dgm:pt modelId="{761C1C7B-CD74-4506-8705-834A1E35FDCF}" type="parTrans" cxnId="{A201C70C-5A82-4403-A827-8C6F51747413}">
      <dgm:prSet/>
      <dgm:spPr/>
      <dgm:t>
        <a:bodyPr/>
        <a:lstStyle/>
        <a:p>
          <a:endParaRPr lang="en-US"/>
        </a:p>
      </dgm:t>
    </dgm:pt>
    <dgm:pt modelId="{44698392-F091-491D-810C-BACB9436C515}" type="sibTrans" cxnId="{A201C70C-5A82-4403-A827-8C6F51747413}">
      <dgm:prSet/>
      <dgm:spPr/>
      <dgm:t>
        <a:bodyPr/>
        <a:lstStyle/>
        <a:p>
          <a:endParaRPr lang="en-US"/>
        </a:p>
      </dgm:t>
    </dgm:pt>
    <dgm:pt modelId="{21887618-0D34-439B-8663-012198757241}">
      <dgm:prSet phldrT="[Text]"/>
      <dgm:spPr/>
      <dgm:t>
        <a:bodyPr/>
        <a:lstStyle/>
        <a:p>
          <a:r>
            <a:rPr lang="en-US" b="1" i="0" dirty="0"/>
            <a:t>Establish a regional cooperation coordination unit</a:t>
          </a:r>
          <a:endParaRPr lang="en-US" b="1" dirty="0"/>
        </a:p>
      </dgm:t>
    </dgm:pt>
    <dgm:pt modelId="{7BFB9DA6-FA7B-4406-9246-628F9FC0DEA6}" type="parTrans" cxnId="{54704F49-20F2-454F-B0FB-7697C17EDB16}">
      <dgm:prSet/>
      <dgm:spPr/>
      <dgm:t>
        <a:bodyPr/>
        <a:lstStyle/>
        <a:p>
          <a:endParaRPr lang="en-US"/>
        </a:p>
      </dgm:t>
    </dgm:pt>
    <dgm:pt modelId="{4678C2F0-21A7-4D3D-B8D6-14F09321BCF2}" type="sibTrans" cxnId="{54704F49-20F2-454F-B0FB-7697C17EDB16}">
      <dgm:prSet/>
      <dgm:spPr/>
      <dgm:t>
        <a:bodyPr/>
        <a:lstStyle/>
        <a:p>
          <a:endParaRPr lang="en-US"/>
        </a:p>
      </dgm:t>
    </dgm:pt>
    <dgm:pt modelId="{B2DEA7B8-DC14-4A7A-AACE-08D6B07E5640}">
      <dgm:prSet phldrT="[Text]"/>
      <dgm:spPr/>
      <dgm:t>
        <a:bodyPr/>
        <a:lstStyle/>
        <a:p>
          <a:r>
            <a:rPr lang="en-US" b="1" dirty="0"/>
            <a:t>Establish clear educational goals and policies</a:t>
          </a:r>
        </a:p>
      </dgm:t>
    </dgm:pt>
    <dgm:pt modelId="{31893536-DB6E-4DE8-9311-B77DC4BD95AE}" type="parTrans" cxnId="{75E481FE-9799-412D-B515-D495B26F4139}">
      <dgm:prSet/>
      <dgm:spPr/>
      <dgm:t>
        <a:bodyPr/>
        <a:lstStyle/>
        <a:p>
          <a:endParaRPr lang="en-US"/>
        </a:p>
      </dgm:t>
    </dgm:pt>
    <dgm:pt modelId="{552553AC-5538-48C3-80F4-EFF829717F15}" type="sibTrans" cxnId="{75E481FE-9799-412D-B515-D495B26F4139}">
      <dgm:prSet/>
      <dgm:spPr/>
      <dgm:t>
        <a:bodyPr/>
        <a:lstStyle/>
        <a:p>
          <a:endParaRPr lang="en-US"/>
        </a:p>
      </dgm:t>
    </dgm:pt>
    <dgm:pt modelId="{2AF59041-AFD7-4D01-803C-E91290E2314C}">
      <dgm:prSet phldrT="[Text]"/>
      <dgm:spPr/>
      <dgm:t>
        <a:bodyPr/>
        <a:lstStyle/>
        <a:p>
          <a:r>
            <a:rPr lang="en-US" b="1" dirty="0"/>
            <a:t>Fostering understanding of professional competence among stakeholders</a:t>
          </a:r>
        </a:p>
      </dgm:t>
    </dgm:pt>
    <dgm:pt modelId="{550F3FA5-A4F2-4183-AE31-EB6C0E03F686}" type="parTrans" cxnId="{1E5BE9D9-39B6-4446-9779-3F100EBA9C30}">
      <dgm:prSet/>
      <dgm:spPr/>
      <dgm:t>
        <a:bodyPr/>
        <a:lstStyle/>
        <a:p>
          <a:endParaRPr lang="en-US"/>
        </a:p>
      </dgm:t>
    </dgm:pt>
    <dgm:pt modelId="{C9B96E20-4E56-4E1E-BE38-B9519CA4BAF8}" type="sibTrans" cxnId="{1E5BE9D9-39B6-4446-9779-3F100EBA9C30}">
      <dgm:prSet/>
      <dgm:spPr/>
      <dgm:t>
        <a:bodyPr/>
        <a:lstStyle/>
        <a:p>
          <a:endParaRPr lang="en-US"/>
        </a:p>
      </dgm:t>
    </dgm:pt>
    <dgm:pt modelId="{58B08E17-2EE0-4A4C-A473-67D1EC73E671}" type="pres">
      <dgm:prSet presAssocID="{001DC196-F48C-4B56-83D8-5FE3CFDB9780}" presName="Name0" presStyleCnt="0">
        <dgm:presLayoutVars>
          <dgm:dir/>
          <dgm:resizeHandles val="exact"/>
        </dgm:presLayoutVars>
      </dgm:prSet>
      <dgm:spPr/>
    </dgm:pt>
    <dgm:pt modelId="{33254FB7-FC84-4145-B732-121762F8855C}" type="pres">
      <dgm:prSet presAssocID="{001DC196-F48C-4B56-83D8-5FE3CFDB9780}" presName="cycle" presStyleCnt="0"/>
      <dgm:spPr/>
    </dgm:pt>
    <dgm:pt modelId="{D9C17BA0-D4CC-4F8B-86C2-29C36F6D700B}" type="pres">
      <dgm:prSet presAssocID="{CB973CA6-63ED-4F08-B21D-F911EB421A96}" presName="nodeFirstNode" presStyleLbl="node1" presStyleIdx="0" presStyleCnt="5" custScaleX="131317" custRadScaleRad="99511" custRadScaleInc="2513">
        <dgm:presLayoutVars>
          <dgm:bulletEnabled val="1"/>
        </dgm:presLayoutVars>
      </dgm:prSet>
      <dgm:spPr/>
    </dgm:pt>
    <dgm:pt modelId="{E2CB83BA-2A61-4736-BF79-4219020B7ABF}" type="pres">
      <dgm:prSet presAssocID="{DF7FB925-55EA-4C7F-85D3-E99BE0945F4F}" presName="sibTransFirstNode" presStyleLbl="bgShp" presStyleIdx="0" presStyleCnt="1"/>
      <dgm:spPr/>
    </dgm:pt>
    <dgm:pt modelId="{63A32CE5-34A1-4FC6-8E82-7EC95BA2420C}" type="pres">
      <dgm:prSet presAssocID="{BC46F9D9-3279-4A4F-89A0-9649024D39B3}" presName="nodeFollowingNodes" presStyleLbl="node1" presStyleIdx="1" presStyleCnt="5">
        <dgm:presLayoutVars>
          <dgm:bulletEnabled val="1"/>
        </dgm:presLayoutVars>
      </dgm:prSet>
      <dgm:spPr/>
    </dgm:pt>
    <dgm:pt modelId="{08426903-CA19-438C-8E34-AA7ABFBD0BF3}" type="pres">
      <dgm:prSet presAssocID="{21887618-0D34-439B-8663-012198757241}" presName="nodeFollowingNodes" presStyleLbl="node1" presStyleIdx="2" presStyleCnt="5">
        <dgm:presLayoutVars>
          <dgm:bulletEnabled val="1"/>
        </dgm:presLayoutVars>
      </dgm:prSet>
      <dgm:spPr/>
    </dgm:pt>
    <dgm:pt modelId="{DD1AD93B-61A8-421D-B706-1BC26943057A}" type="pres">
      <dgm:prSet presAssocID="{B2DEA7B8-DC14-4A7A-AACE-08D6B07E5640}" presName="nodeFollowingNodes" presStyleLbl="node1" presStyleIdx="3" presStyleCnt="5">
        <dgm:presLayoutVars>
          <dgm:bulletEnabled val="1"/>
        </dgm:presLayoutVars>
      </dgm:prSet>
      <dgm:spPr/>
    </dgm:pt>
    <dgm:pt modelId="{BB6F2F1D-83F8-4BA8-BD21-F50D907542EF}" type="pres">
      <dgm:prSet presAssocID="{2AF59041-AFD7-4D01-803C-E91290E2314C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4631E607-BA11-4C62-A96B-4A3F1B91311B}" type="presOf" srcId="{001DC196-F48C-4B56-83D8-5FE3CFDB9780}" destId="{58B08E17-2EE0-4A4C-A473-67D1EC73E671}" srcOrd="0" destOrd="0" presId="urn:microsoft.com/office/officeart/2005/8/layout/cycle3"/>
    <dgm:cxn modelId="{A201C70C-5A82-4403-A827-8C6F51747413}" srcId="{001DC196-F48C-4B56-83D8-5FE3CFDB9780}" destId="{BC46F9D9-3279-4A4F-89A0-9649024D39B3}" srcOrd="1" destOrd="0" parTransId="{761C1C7B-CD74-4506-8705-834A1E35FDCF}" sibTransId="{44698392-F091-491D-810C-BACB9436C515}"/>
    <dgm:cxn modelId="{54704F49-20F2-454F-B0FB-7697C17EDB16}" srcId="{001DC196-F48C-4B56-83D8-5FE3CFDB9780}" destId="{21887618-0D34-439B-8663-012198757241}" srcOrd="2" destOrd="0" parTransId="{7BFB9DA6-FA7B-4406-9246-628F9FC0DEA6}" sibTransId="{4678C2F0-21A7-4D3D-B8D6-14F09321BCF2}"/>
    <dgm:cxn modelId="{3BAD5E6D-072A-43FB-B7A1-6F5D8D2F486E}" srcId="{001DC196-F48C-4B56-83D8-5FE3CFDB9780}" destId="{CB973CA6-63ED-4F08-B21D-F911EB421A96}" srcOrd="0" destOrd="0" parTransId="{CC66ADFC-5397-4845-BA6C-2F05E41947FD}" sibTransId="{DF7FB925-55EA-4C7F-85D3-E99BE0945F4F}"/>
    <dgm:cxn modelId="{C3158356-1439-4B44-86E1-EEBAA8FBC42B}" type="presOf" srcId="{CB973CA6-63ED-4F08-B21D-F911EB421A96}" destId="{D9C17BA0-D4CC-4F8B-86C2-29C36F6D700B}" srcOrd="0" destOrd="0" presId="urn:microsoft.com/office/officeart/2005/8/layout/cycle3"/>
    <dgm:cxn modelId="{0677FC99-B9AC-4C76-A8E8-B16975E16241}" type="presOf" srcId="{DF7FB925-55EA-4C7F-85D3-E99BE0945F4F}" destId="{E2CB83BA-2A61-4736-BF79-4219020B7ABF}" srcOrd="0" destOrd="0" presId="urn:microsoft.com/office/officeart/2005/8/layout/cycle3"/>
    <dgm:cxn modelId="{BB3914AC-EA23-46DA-8723-943836E8126F}" type="presOf" srcId="{21887618-0D34-439B-8663-012198757241}" destId="{08426903-CA19-438C-8E34-AA7ABFBD0BF3}" srcOrd="0" destOrd="0" presId="urn:microsoft.com/office/officeart/2005/8/layout/cycle3"/>
    <dgm:cxn modelId="{A56759C1-C6C7-43B8-898B-F5D3276D76BF}" type="presOf" srcId="{BC46F9D9-3279-4A4F-89A0-9649024D39B3}" destId="{63A32CE5-34A1-4FC6-8E82-7EC95BA2420C}" srcOrd="0" destOrd="0" presId="urn:microsoft.com/office/officeart/2005/8/layout/cycle3"/>
    <dgm:cxn modelId="{917CC4C2-F31D-4333-9A19-6217B72F372A}" type="presOf" srcId="{2AF59041-AFD7-4D01-803C-E91290E2314C}" destId="{BB6F2F1D-83F8-4BA8-BD21-F50D907542EF}" srcOrd="0" destOrd="0" presId="urn:microsoft.com/office/officeart/2005/8/layout/cycle3"/>
    <dgm:cxn modelId="{1E5BE9D9-39B6-4446-9779-3F100EBA9C30}" srcId="{001DC196-F48C-4B56-83D8-5FE3CFDB9780}" destId="{2AF59041-AFD7-4D01-803C-E91290E2314C}" srcOrd="4" destOrd="0" parTransId="{550F3FA5-A4F2-4183-AE31-EB6C0E03F686}" sibTransId="{C9B96E20-4E56-4E1E-BE38-B9519CA4BAF8}"/>
    <dgm:cxn modelId="{931CD9E9-A00C-4FD0-A50F-A42A7DEA6EB8}" type="presOf" srcId="{B2DEA7B8-DC14-4A7A-AACE-08D6B07E5640}" destId="{DD1AD93B-61A8-421D-B706-1BC26943057A}" srcOrd="0" destOrd="0" presId="urn:microsoft.com/office/officeart/2005/8/layout/cycle3"/>
    <dgm:cxn modelId="{75E481FE-9799-412D-B515-D495B26F4139}" srcId="{001DC196-F48C-4B56-83D8-5FE3CFDB9780}" destId="{B2DEA7B8-DC14-4A7A-AACE-08D6B07E5640}" srcOrd="3" destOrd="0" parTransId="{31893536-DB6E-4DE8-9311-B77DC4BD95AE}" sibTransId="{552553AC-5538-48C3-80F4-EFF829717F15}"/>
    <dgm:cxn modelId="{4320B48A-61BD-44AA-9B06-05A781480294}" type="presParOf" srcId="{58B08E17-2EE0-4A4C-A473-67D1EC73E671}" destId="{33254FB7-FC84-4145-B732-121762F8855C}" srcOrd="0" destOrd="0" presId="urn:microsoft.com/office/officeart/2005/8/layout/cycle3"/>
    <dgm:cxn modelId="{7330DB10-F6FE-4435-AEE5-7EF9D6E06DF4}" type="presParOf" srcId="{33254FB7-FC84-4145-B732-121762F8855C}" destId="{D9C17BA0-D4CC-4F8B-86C2-29C36F6D700B}" srcOrd="0" destOrd="0" presId="urn:microsoft.com/office/officeart/2005/8/layout/cycle3"/>
    <dgm:cxn modelId="{EC1F736B-6E01-4109-B01A-97186CEF9F60}" type="presParOf" srcId="{33254FB7-FC84-4145-B732-121762F8855C}" destId="{E2CB83BA-2A61-4736-BF79-4219020B7ABF}" srcOrd="1" destOrd="0" presId="urn:microsoft.com/office/officeart/2005/8/layout/cycle3"/>
    <dgm:cxn modelId="{BE5195B9-5B20-4A7E-ABD6-02CCE38F44F1}" type="presParOf" srcId="{33254FB7-FC84-4145-B732-121762F8855C}" destId="{63A32CE5-34A1-4FC6-8E82-7EC95BA2420C}" srcOrd="2" destOrd="0" presId="urn:microsoft.com/office/officeart/2005/8/layout/cycle3"/>
    <dgm:cxn modelId="{16C30018-E836-4914-BAEF-55369B59612E}" type="presParOf" srcId="{33254FB7-FC84-4145-B732-121762F8855C}" destId="{08426903-CA19-438C-8E34-AA7ABFBD0BF3}" srcOrd="3" destOrd="0" presId="urn:microsoft.com/office/officeart/2005/8/layout/cycle3"/>
    <dgm:cxn modelId="{1FF7E6CB-78B9-4C07-B14B-DE63E1E6A85B}" type="presParOf" srcId="{33254FB7-FC84-4145-B732-121762F8855C}" destId="{DD1AD93B-61A8-421D-B706-1BC26943057A}" srcOrd="4" destOrd="0" presId="urn:microsoft.com/office/officeart/2005/8/layout/cycle3"/>
    <dgm:cxn modelId="{A08E5D2A-7D5D-4370-B8AB-BADB3DF6F886}" type="presParOf" srcId="{33254FB7-FC84-4145-B732-121762F8855C}" destId="{BB6F2F1D-83F8-4BA8-BD21-F50D907542E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239BF-762E-4700-8F01-2BE860B3CFF1}">
      <dsp:nvSpPr>
        <dsp:cNvPr id="0" name=""/>
        <dsp:cNvSpPr/>
      </dsp:nvSpPr>
      <dsp:spPr>
        <a:xfrm>
          <a:off x="2768595" y="2615353"/>
          <a:ext cx="2590809" cy="25704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Others</a:t>
          </a:r>
          <a:endParaRPr lang="th-TH" sz="1600" b="1" kern="1200" dirty="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/>
            <a:t>Studying without considering labor </a:t>
          </a:r>
          <a:r>
            <a:rPr lang="en-US" sz="1600" b="0" i="0" kern="1200" dirty="0"/>
            <a:t>market demands</a:t>
          </a:r>
          <a:endParaRPr lang="th-TH" sz="1600" b="0" i="0" kern="1200" dirty="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/>
            <a:t>Education is falling </a:t>
          </a:r>
          <a:endParaRPr lang="th-TH" sz="1600" b="1" i="0" kern="1200" dirty="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/>
            <a:t>behind labor market needs.</a:t>
          </a:r>
          <a:endParaRPr lang="th-TH" sz="1600" b="1" i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i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</dsp:txBody>
      <dsp:txXfrm>
        <a:off x="3148010" y="2991789"/>
        <a:ext cx="1831979" cy="1817594"/>
      </dsp:txXfrm>
    </dsp:sp>
    <dsp:sp modelId="{F73E5B5A-7A04-4166-9039-E8C09AA301E0}">
      <dsp:nvSpPr>
        <dsp:cNvPr id="0" name=""/>
        <dsp:cNvSpPr/>
      </dsp:nvSpPr>
      <dsp:spPr>
        <a:xfrm rot="11700000">
          <a:off x="1014285" y="3002641"/>
          <a:ext cx="1731282" cy="62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C338F-F35C-4FDB-8DCB-637B128D2971}">
      <dsp:nvSpPr>
        <dsp:cNvPr id="0" name=""/>
        <dsp:cNvSpPr/>
      </dsp:nvSpPr>
      <dsp:spPr>
        <a:xfrm>
          <a:off x="1365" y="2257389"/>
          <a:ext cx="2084832" cy="1667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Graduates lack 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job-relevant skills.</a:t>
          </a:r>
          <a:endParaRPr lang="en-US" sz="2000" b="1" kern="1200" dirty="0"/>
        </a:p>
      </dsp:txBody>
      <dsp:txXfrm>
        <a:off x="50215" y="2306239"/>
        <a:ext cx="1987132" cy="1570165"/>
      </dsp:txXfrm>
    </dsp:sp>
    <dsp:sp modelId="{183B84F7-DD39-4CC6-B89B-33CC46E5398D}">
      <dsp:nvSpPr>
        <dsp:cNvPr id="0" name=""/>
        <dsp:cNvSpPr/>
      </dsp:nvSpPr>
      <dsp:spPr>
        <a:xfrm rot="14700000">
          <a:off x="2240672" y="1541882"/>
          <a:ext cx="1738543" cy="62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7A127-78A9-4E37-B5D3-01B6FD8D292C}">
      <dsp:nvSpPr>
        <dsp:cNvPr id="0" name=""/>
        <dsp:cNvSpPr/>
      </dsp:nvSpPr>
      <dsp:spPr>
        <a:xfrm>
          <a:off x="1700157" y="232846"/>
          <a:ext cx="2084832" cy="1667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Graduates are underemployed and unemployed</a:t>
          </a:r>
          <a:endParaRPr lang="en-US" sz="2000" b="1" kern="1200" dirty="0"/>
        </a:p>
      </dsp:txBody>
      <dsp:txXfrm>
        <a:off x="1749007" y="281696"/>
        <a:ext cx="1987132" cy="1570165"/>
      </dsp:txXfrm>
    </dsp:sp>
    <dsp:sp modelId="{6F3CB8BF-0CCC-43FA-BBED-59C000CCF7F6}">
      <dsp:nvSpPr>
        <dsp:cNvPr id="0" name=""/>
        <dsp:cNvSpPr/>
      </dsp:nvSpPr>
      <dsp:spPr>
        <a:xfrm rot="17700000">
          <a:off x="4148784" y="1541882"/>
          <a:ext cx="1738543" cy="62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E0058-BE2A-4E85-8E50-19B8F9454AF4}">
      <dsp:nvSpPr>
        <dsp:cNvPr id="0" name=""/>
        <dsp:cNvSpPr/>
      </dsp:nvSpPr>
      <dsp:spPr>
        <a:xfrm>
          <a:off x="4343010" y="232846"/>
          <a:ext cx="2084832" cy="1667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Over Qualification of Graduates </a:t>
          </a:r>
        </a:p>
      </dsp:txBody>
      <dsp:txXfrm>
        <a:off x="4391860" y="281696"/>
        <a:ext cx="1987132" cy="1570165"/>
      </dsp:txXfrm>
    </dsp:sp>
    <dsp:sp modelId="{A16D8E57-E7D2-4CB7-BAD9-516D5D8D4469}">
      <dsp:nvSpPr>
        <dsp:cNvPr id="0" name=""/>
        <dsp:cNvSpPr/>
      </dsp:nvSpPr>
      <dsp:spPr>
        <a:xfrm rot="20700000">
          <a:off x="5382432" y="3002641"/>
          <a:ext cx="1731282" cy="62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2A4B5-2136-4D10-9E0B-7E86B0538B35}">
      <dsp:nvSpPr>
        <dsp:cNvPr id="0" name=""/>
        <dsp:cNvSpPr/>
      </dsp:nvSpPr>
      <dsp:spPr>
        <a:xfrm>
          <a:off x="6041802" y="2257389"/>
          <a:ext cx="2084832" cy="1667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Quality of higher education varies</a:t>
          </a:r>
          <a:r>
            <a:rPr lang="en-US" sz="1000" b="0" i="0" kern="1200" dirty="0"/>
            <a:t>.</a:t>
          </a:r>
          <a:endParaRPr lang="en-US" sz="1000" kern="1200" dirty="0"/>
        </a:p>
      </dsp:txBody>
      <dsp:txXfrm>
        <a:off x="6090652" y="2306239"/>
        <a:ext cx="1987132" cy="1570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DB277-E4EA-4E0D-B632-16A682D5249E}">
      <dsp:nvSpPr>
        <dsp:cNvPr id="0" name=""/>
        <dsp:cNvSpPr/>
      </dsp:nvSpPr>
      <dsp:spPr>
        <a:xfrm>
          <a:off x="766470" y="0"/>
          <a:ext cx="3250704" cy="32506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Common skills</a:t>
          </a:r>
        </a:p>
      </dsp:txBody>
      <dsp:txXfrm>
        <a:off x="1242525" y="476048"/>
        <a:ext cx="2298594" cy="2298562"/>
      </dsp:txXfrm>
    </dsp:sp>
    <dsp:sp modelId="{5E8BD0E3-BC89-4D28-B6E8-C538579D8FEA}">
      <dsp:nvSpPr>
        <dsp:cNvPr id="0" name=""/>
        <dsp:cNvSpPr/>
      </dsp:nvSpPr>
      <dsp:spPr>
        <a:xfrm>
          <a:off x="2439636" y="2168008"/>
          <a:ext cx="3250704" cy="32506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Soft skills</a:t>
          </a:r>
        </a:p>
      </dsp:txBody>
      <dsp:txXfrm>
        <a:off x="2915691" y="2644056"/>
        <a:ext cx="2298594" cy="2298562"/>
      </dsp:txXfrm>
    </dsp:sp>
    <dsp:sp modelId="{97457469-7C0C-4A98-B78E-C936DBD69047}">
      <dsp:nvSpPr>
        <dsp:cNvPr id="0" name=""/>
        <dsp:cNvSpPr/>
      </dsp:nvSpPr>
      <dsp:spPr>
        <a:xfrm>
          <a:off x="4110824" y="0"/>
          <a:ext cx="3250704" cy="32506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Specific skills</a:t>
          </a:r>
        </a:p>
      </dsp:txBody>
      <dsp:txXfrm>
        <a:off x="4586879" y="476048"/>
        <a:ext cx="2298594" cy="2298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14793-CC6D-4487-A180-0943FE762F4E}">
      <dsp:nvSpPr>
        <dsp:cNvPr id="0" name=""/>
        <dsp:cNvSpPr/>
      </dsp:nvSpPr>
      <dsp:spPr>
        <a:xfrm>
          <a:off x="2082804" y="2272114"/>
          <a:ext cx="1912671" cy="1912671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Electronic industry</a:t>
          </a:r>
        </a:p>
      </dsp:txBody>
      <dsp:txXfrm>
        <a:off x="2362908" y="2552218"/>
        <a:ext cx="1352463" cy="1352463"/>
      </dsp:txXfrm>
    </dsp:sp>
    <dsp:sp modelId="{C2B7482B-53AC-43CF-B2B2-AF91DE56EC15}">
      <dsp:nvSpPr>
        <dsp:cNvPr id="0" name=""/>
        <dsp:cNvSpPr/>
      </dsp:nvSpPr>
      <dsp:spPr>
        <a:xfrm rot="12907395">
          <a:off x="767195" y="1905516"/>
          <a:ext cx="1557392" cy="5451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61045-EE9B-41F7-A533-BE0274FCF9F1}">
      <dsp:nvSpPr>
        <dsp:cNvPr id="0" name=""/>
        <dsp:cNvSpPr/>
      </dsp:nvSpPr>
      <dsp:spPr>
        <a:xfrm>
          <a:off x="464" y="1003243"/>
          <a:ext cx="1817037" cy="1453630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Micro electronic</a:t>
          </a:r>
        </a:p>
      </dsp:txBody>
      <dsp:txXfrm>
        <a:off x="43039" y="1045818"/>
        <a:ext cx="1731887" cy="1368480"/>
      </dsp:txXfrm>
    </dsp:sp>
    <dsp:sp modelId="{C13A10E8-1337-46B0-B587-F5DE67BF9278}">
      <dsp:nvSpPr>
        <dsp:cNvPr id="0" name=""/>
        <dsp:cNvSpPr/>
      </dsp:nvSpPr>
      <dsp:spPr>
        <a:xfrm rot="19478603">
          <a:off x="3750034" y="1904012"/>
          <a:ext cx="1543243" cy="5451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B25E6-DEEF-4287-B87F-68A0CC52F548}">
      <dsp:nvSpPr>
        <dsp:cNvPr id="0" name=""/>
        <dsp:cNvSpPr/>
      </dsp:nvSpPr>
      <dsp:spPr>
        <a:xfrm>
          <a:off x="4242446" y="1003243"/>
          <a:ext cx="1817037" cy="1453630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Print Circuit Board : PCB</a:t>
          </a:r>
          <a:endParaRPr lang="en-US" sz="2500" kern="1200" dirty="0"/>
        </a:p>
      </dsp:txBody>
      <dsp:txXfrm>
        <a:off x="4285021" y="1045818"/>
        <a:ext cx="1731887" cy="1368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303D8-4706-46FD-B1A7-E628C0027DE2}">
      <dsp:nvSpPr>
        <dsp:cNvPr id="0" name=""/>
        <dsp:cNvSpPr/>
      </dsp:nvSpPr>
      <dsp:spPr>
        <a:xfrm>
          <a:off x="1881542" y="1076"/>
          <a:ext cx="1648992" cy="824496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Training</a:t>
          </a:r>
        </a:p>
      </dsp:txBody>
      <dsp:txXfrm>
        <a:off x="1905691" y="25225"/>
        <a:ext cx="1600694" cy="776198"/>
      </dsp:txXfrm>
    </dsp:sp>
    <dsp:sp modelId="{26F4741C-CFDA-40E1-A3AB-5E956B264309}">
      <dsp:nvSpPr>
        <dsp:cNvPr id="0" name=""/>
        <dsp:cNvSpPr/>
      </dsp:nvSpPr>
      <dsp:spPr>
        <a:xfrm rot="3600000">
          <a:off x="2957057" y="1448500"/>
          <a:ext cx="859887" cy="2885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043629" y="1506215"/>
        <a:ext cx="686743" cy="173143"/>
      </dsp:txXfrm>
    </dsp:sp>
    <dsp:sp modelId="{D89914CA-C21B-40D3-9B93-6F711C0FFB5F}">
      <dsp:nvSpPr>
        <dsp:cNvPr id="0" name=""/>
        <dsp:cNvSpPr/>
      </dsp:nvSpPr>
      <dsp:spPr>
        <a:xfrm>
          <a:off x="3243467" y="2360001"/>
          <a:ext cx="1648992" cy="824496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Reskill</a:t>
          </a:r>
        </a:p>
      </dsp:txBody>
      <dsp:txXfrm>
        <a:off x="3267616" y="2384150"/>
        <a:ext cx="1600694" cy="776198"/>
      </dsp:txXfrm>
    </dsp:sp>
    <dsp:sp modelId="{21B62299-9DDC-4956-856F-5196BBCE01FC}">
      <dsp:nvSpPr>
        <dsp:cNvPr id="0" name=""/>
        <dsp:cNvSpPr/>
      </dsp:nvSpPr>
      <dsp:spPr>
        <a:xfrm rot="10800000">
          <a:off x="2276094" y="2627962"/>
          <a:ext cx="859887" cy="2885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362666" y="2685677"/>
        <a:ext cx="686743" cy="173143"/>
      </dsp:txXfrm>
    </dsp:sp>
    <dsp:sp modelId="{781D296C-CDB3-4E91-B19F-9C0A3CF20FC7}">
      <dsp:nvSpPr>
        <dsp:cNvPr id="0" name=""/>
        <dsp:cNvSpPr/>
      </dsp:nvSpPr>
      <dsp:spPr>
        <a:xfrm>
          <a:off x="519616" y="2360001"/>
          <a:ext cx="1648992" cy="824496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Upskill</a:t>
          </a:r>
        </a:p>
      </dsp:txBody>
      <dsp:txXfrm>
        <a:off x="543765" y="2384150"/>
        <a:ext cx="1600694" cy="776198"/>
      </dsp:txXfrm>
    </dsp:sp>
    <dsp:sp modelId="{31DE77A2-4E7F-48B3-B3C1-53F153A8AE25}">
      <dsp:nvSpPr>
        <dsp:cNvPr id="0" name=""/>
        <dsp:cNvSpPr/>
      </dsp:nvSpPr>
      <dsp:spPr>
        <a:xfrm rot="18000000">
          <a:off x="1595132" y="1448500"/>
          <a:ext cx="859887" cy="2885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681704" y="1506215"/>
        <a:ext cx="686743" cy="1731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90902-3794-4CA5-9AB2-651D7BF5B379}">
      <dsp:nvSpPr>
        <dsp:cNvPr id="0" name=""/>
        <dsp:cNvSpPr/>
      </dsp:nvSpPr>
      <dsp:spPr>
        <a:xfrm>
          <a:off x="1475371" y="-125479"/>
          <a:ext cx="5177256" cy="5177256"/>
        </a:xfrm>
        <a:prstGeom prst="circularArrow">
          <a:avLst>
            <a:gd name="adj1" fmla="val 4668"/>
            <a:gd name="adj2" fmla="val 272909"/>
            <a:gd name="adj3" fmla="val 12888704"/>
            <a:gd name="adj4" fmla="val 17991876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8B70E-6756-4852-B9A9-AD3A62615E0A}">
      <dsp:nvSpPr>
        <dsp:cNvPr id="0" name=""/>
        <dsp:cNvSpPr/>
      </dsp:nvSpPr>
      <dsp:spPr>
        <a:xfrm>
          <a:off x="2365374" y="1042"/>
          <a:ext cx="3397249" cy="1698624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Cultivate of future talent with creative education</a:t>
          </a:r>
        </a:p>
      </dsp:txBody>
      <dsp:txXfrm>
        <a:off x="2448294" y="83962"/>
        <a:ext cx="3231409" cy="1532784"/>
      </dsp:txXfrm>
    </dsp:sp>
    <dsp:sp modelId="{6F96F4C5-7634-4F74-89EA-5ABAD2BAA231}">
      <dsp:nvSpPr>
        <dsp:cNvPr id="0" name=""/>
        <dsp:cNvSpPr/>
      </dsp:nvSpPr>
      <dsp:spPr>
        <a:xfrm>
          <a:off x="4224353" y="1860021"/>
          <a:ext cx="3397249" cy="1698624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Learning innovation to foster all as future talent</a:t>
          </a:r>
        </a:p>
      </dsp:txBody>
      <dsp:txXfrm>
        <a:off x="4307273" y="1942941"/>
        <a:ext cx="3231409" cy="1532784"/>
      </dsp:txXfrm>
    </dsp:sp>
    <dsp:sp modelId="{753BD6E9-D81F-4B4A-AAEA-EE9C49F4F261}">
      <dsp:nvSpPr>
        <dsp:cNvPr id="0" name=""/>
        <dsp:cNvSpPr/>
      </dsp:nvSpPr>
      <dsp:spPr>
        <a:xfrm>
          <a:off x="2365375" y="3718999"/>
          <a:ext cx="3397249" cy="1698624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Enhance the independence of higher education to become a center of innovation</a:t>
          </a:r>
        </a:p>
      </dsp:txBody>
      <dsp:txXfrm>
        <a:off x="2448295" y="3801919"/>
        <a:ext cx="3231409" cy="1532784"/>
      </dsp:txXfrm>
    </dsp:sp>
    <dsp:sp modelId="{AF0B52BB-6886-4050-8450-5B37F83AB997}">
      <dsp:nvSpPr>
        <dsp:cNvPr id="0" name=""/>
        <dsp:cNvSpPr/>
      </dsp:nvSpPr>
      <dsp:spPr>
        <a:xfrm>
          <a:off x="506396" y="1860021"/>
          <a:ext cx="3397249" cy="1698624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Narrowing educational gaps by providing lifelong learning opportunities</a:t>
          </a:r>
        </a:p>
      </dsp:txBody>
      <dsp:txXfrm>
        <a:off x="589316" y="1942941"/>
        <a:ext cx="3231409" cy="15327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B83BA-2A61-4736-BF79-4219020B7ABF}">
      <dsp:nvSpPr>
        <dsp:cNvPr id="0" name=""/>
        <dsp:cNvSpPr/>
      </dsp:nvSpPr>
      <dsp:spPr>
        <a:xfrm>
          <a:off x="2168741" y="-335698"/>
          <a:ext cx="5339413" cy="5339413"/>
        </a:xfrm>
        <a:prstGeom prst="circularArrow">
          <a:avLst>
            <a:gd name="adj1" fmla="val 5544"/>
            <a:gd name="adj2" fmla="val 330680"/>
            <a:gd name="adj3" fmla="val 12956148"/>
            <a:gd name="adj4" fmla="val 1790766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17BA0-D4CC-4F8B-86C2-29C36F6D700B}">
      <dsp:nvSpPr>
        <dsp:cNvPr id="0" name=""/>
        <dsp:cNvSpPr/>
      </dsp:nvSpPr>
      <dsp:spPr>
        <a:xfrm>
          <a:off x="3177669" y="13666"/>
          <a:ext cx="3321556" cy="1264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0" kern="1200" dirty="0"/>
            <a:t>Collaborate with  business 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0" kern="1200" dirty="0"/>
            <a:t>and industry on learning 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0" kern="1200" dirty="0"/>
            <a:t>management</a:t>
          </a:r>
          <a:endParaRPr lang="en-US" sz="2000" b="1" kern="1200" dirty="0"/>
        </a:p>
      </dsp:txBody>
      <dsp:txXfrm>
        <a:off x="3239407" y="75404"/>
        <a:ext cx="3198080" cy="1141233"/>
      </dsp:txXfrm>
    </dsp:sp>
    <dsp:sp modelId="{63A32CE5-34A1-4FC6-8E82-7EC95BA2420C}">
      <dsp:nvSpPr>
        <dsp:cNvPr id="0" name=""/>
        <dsp:cNvSpPr/>
      </dsp:nvSpPr>
      <dsp:spPr>
        <a:xfrm>
          <a:off x="5679612" y="1575071"/>
          <a:ext cx="2529418" cy="1264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0" kern="1200" dirty="0"/>
            <a:t>Incorporate key </a:t>
          </a:r>
          <a:endParaRPr lang="th-TH" sz="2000" b="1" i="0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0" kern="1200" dirty="0"/>
            <a:t>capabilities into </a:t>
          </a:r>
          <a:endParaRPr lang="th-TH" sz="2000" b="1" i="0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0" kern="1200" dirty="0"/>
            <a:t>learning</a:t>
          </a:r>
          <a:endParaRPr lang="en-US" sz="2000" b="1" kern="1200" dirty="0"/>
        </a:p>
      </dsp:txBody>
      <dsp:txXfrm>
        <a:off x="5741350" y="1636809"/>
        <a:ext cx="2405942" cy="1141233"/>
      </dsp:txXfrm>
    </dsp:sp>
    <dsp:sp modelId="{08426903-CA19-438C-8E34-AA7ABFBD0BF3}">
      <dsp:nvSpPr>
        <dsp:cNvPr id="0" name=""/>
        <dsp:cNvSpPr/>
      </dsp:nvSpPr>
      <dsp:spPr>
        <a:xfrm>
          <a:off x="4852467" y="4120762"/>
          <a:ext cx="2529418" cy="1264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Establish a regional cooperation coordination unit</a:t>
          </a:r>
          <a:endParaRPr lang="en-US" sz="1600" b="1" kern="1200" dirty="0"/>
        </a:p>
      </dsp:txBody>
      <dsp:txXfrm>
        <a:off x="4914205" y="4182500"/>
        <a:ext cx="2405942" cy="1141233"/>
      </dsp:txXfrm>
    </dsp:sp>
    <dsp:sp modelId="{DD1AD93B-61A8-421D-B706-1BC26943057A}">
      <dsp:nvSpPr>
        <dsp:cNvPr id="0" name=""/>
        <dsp:cNvSpPr/>
      </dsp:nvSpPr>
      <dsp:spPr>
        <a:xfrm>
          <a:off x="2175769" y="4120762"/>
          <a:ext cx="2529418" cy="1264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Establish clear educational goals and policies</a:t>
          </a:r>
        </a:p>
      </dsp:txBody>
      <dsp:txXfrm>
        <a:off x="2237507" y="4182500"/>
        <a:ext cx="2405942" cy="1141233"/>
      </dsp:txXfrm>
    </dsp:sp>
    <dsp:sp modelId="{BB6F2F1D-83F8-4BA8-BD21-F50D907542EF}">
      <dsp:nvSpPr>
        <dsp:cNvPr id="0" name=""/>
        <dsp:cNvSpPr/>
      </dsp:nvSpPr>
      <dsp:spPr>
        <a:xfrm>
          <a:off x="1348624" y="1575071"/>
          <a:ext cx="2529418" cy="1264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Fostering understanding of professional competence among stakeholders</a:t>
          </a:r>
        </a:p>
      </dsp:txBody>
      <dsp:txXfrm>
        <a:off x="1410362" y="1636809"/>
        <a:ext cx="2405942" cy="1141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17AD7-89F1-4BAA-BCC9-F345016B77D4}" type="datetimeFigureOut">
              <a:rPr lang="th-TH" smtClean="0"/>
              <a:t>20/01/68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D4942-CE51-4904-AEEC-CC16C336C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6143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D4942-CE51-4904-AEEC-CC16C336CB46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417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62961-CD0E-57C5-DF7B-25D757FB3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3839F-8570-84E5-4178-DA68F8882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01898-E972-3B6A-B118-DC89DE6C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B853-5D16-4DDE-A3CB-40F3A058BCE6}" type="datetimeFigureOut">
              <a:rPr lang="th-TH" smtClean="0"/>
              <a:t>20/01/68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ECEE9-1526-E6BE-59D7-80416B48D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1297B-6948-A9CB-3948-7B7CD912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F9F5-06C5-41EA-891F-74CC3AC69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843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2D20C-1E5F-9A65-E230-92AFE8A2B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A42EC-60A0-9B65-E289-DF8461BBB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5FD31-C232-578D-450A-05B1732FE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B853-5D16-4DDE-A3CB-40F3A058BCE6}" type="datetimeFigureOut">
              <a:rPr lang="th-TH" smtClean="0"/>
              <a:t>20/01/68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A6DB5-BC03-D33C-97AA-BEC2A2130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8EBC5-51C2-BAD9-081F-284F25648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F9F5-06C5-41EA-891F-74CC3AC69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702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FCF7C2-3FCA-3E2D-58F2-1DAAC035B3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F6DFF-C5EF-6153-2A2D-D334717FE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213BE-022C-5FD1-6734-C7767519A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B853-5D16-4DDE-A3CB-40F3A058BCE6}" type="datetimeFigureOut">
              <a:rPr lang="th-TH" smtClean="0"/>
              <a:t>20/01/68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87B4A-1662-14B1-9A21-A9F6C89A8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4B98B-3DCE-C570-BA7B-7D1B44852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F9F5-06C5-41EA-891F-74CC3AC69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819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CD17F-F8AF-CCDD-FF0E-40678E602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7E797-3D38-011D-8B05-B25586AA4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B3058-1816-C1FB-E72B-976D5E6EE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B853-5D16-4DDE-A3CB-40F3A058BCE6}" type="datetimeFigureOut">
              <a:rPr lang="th-TH" smtClean="0"/>
              <a:t>20/01/68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D4FCD-8807-BAB2-3187-D049CB2D0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C877B-5315-83DF-7E12-4CC45C0F9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F9F5-06C5-41EA-891F-74CC3AC69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753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0A3A2-79E8-0829-91BE-143070A96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CE26F-8E57-9044-D182-693501A70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73E9B-A559-0FB1-233A-BF8A15932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B853-5D16-4DDE-A3CB-40F3A058BCE6}" type="datetimeFigureOut">
              <a:rPr lang="th-TH" smtClean="0"/>
              <a:t>20/01/68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37FA3-A1AF-50A7-8305-7973B10E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9DAEB-626D-E296-562E-38210F2C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F9F5-06C5-41EA-891F-74CC3AC69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557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46A79-A624-3357-5E67-B67CB6ACE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D99B7-AFA0-0347-CD54-6BD116170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BD066-C18B-FE4C-2B8B-644EC21DF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DBC66-E737-03DE-75B4-111AC7882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B853-5D16-4DDE-A3CB-40F3A058BCE6}" type="datetimeFigureOut">
              <a:rPr lang="th-TH" smtClean="0"/>
              <a:t>20/01/68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6876E-A48D-CFBF-A447-BD9BD6C2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5BD99-E610-3EC0-1A38-388F8631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F9F5-06C5-41EA-891F-74CC3AC69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669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A75B-3098-A882-0E71-7776BB83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E8FB4-3CA4-088B-1141-A46444EED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3BEA7-43CC-AE25-323A-5CC932008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827758-AA67-0F0A-6279-A160AAE20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5D27DA-626D-DB79-B13E-A2AA25153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F9CC74-05F8-4FE5-58E2-2847FB7EE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B853-5D16-4DDE-A3CB-40F3A058BCE6}" type="datetimeFigureOut">
              <a:rPr lang="th-TH" smtClean="0"/>
              <a:t>20/01/68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25FBA6-29D5-30F8-2290-4E42F6B9F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67901D-DCE3-1046-F9C7-B41E0CDBE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F9F5-06C5-41EA-891F-74CC3AC69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564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3EBEC-BC61-964B-1AA3-46DE778EC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BB903D-24C2-39B8-C1A7-EE0C9C2C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B853-5D16-4DDE-A3CB-40F3A058BCE6}" type="datetimeFigureOut">
              <a:rPr lang="th-TH" smtClean="0"/>
              <a:t>20/01/68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E2B38E-9B2E-FF2C-8124-1AD7E42C3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3E2E7-23D1-A647-A258-9972F290F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F9F5-06C5-41EA-891F-74CC3AC69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238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9369E3-161E-4F89-B178-0BF5A16C1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B853-5D16-4DDE-A3CB-40F3A058BCE6}" type="datetimeFigureOut">
              <a:rPr lang="th-TH" smtClean="0"/>
              <a:t>20/01/68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17177C-90CB-C3F4-1F0F-9B7C89854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1DA29-1963-80E5-74F6-142FC687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F9F5-06C5-41EA-891F-74CC3AC69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583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FB6D-4D01-0670-0289-D1B0A14BB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A6520-C1BD-15B1-11CE-1513D9D18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AD47C-3717-A5B9-D51A-A7BDCEC7B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48643-0E5A-D567-AEC2-6C4382396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B853-5D16-4DDE-A3CB-40F3A058BCE6}" type="datetimeFigureOut">
              <a:rPr lang="th-TH" smtClean="0"/>
              <a:t>20/01/68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F08AD-8C75-5A2E-8FF2-0C1A3600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AFF77-82DB-1F82-01DE-0FB3E8DB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F9F5-06C5-41EA-891F-74CC3AC69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162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4404-F5BB-EB9F-6FB7-3D6935312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3297A1-B687-9D14-D3F0-EAECC209E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415AA-70C7-9794-4E0D-892FEC271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BA008-6A36-AC44-F182-6A66BB6D8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B853-5D16-4DDE-A3CB-40F3A058BCE6}" type="datetimeFigureOut">
              <a:rPr lang="th-TH" smtClean="0"/>
              <a:t>20/01/68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F8E82-3B82-93C3-3FF2-35A4BFC2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0B536-6A1A-2AF8-3443-47DE39B1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F9F5-06C5-41EA-891F-74CC3AC69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088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38BB2E-E0FB-253F-EC5C-AF162826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1DC61-C93C-C67B-9F3A-01806047E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86FF2-D0DB-3950-232C-1B5BCA5C31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C9B853-5D16-4DDE-A3CB-40F3A058BCE6}" type="datetimeFigureOut">
              <a:rPr lang="th-TH" smtClean="0"/>
              <a:t>20/01/68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C6FAF-21A7-62C4-7263-009349EF5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D669B-6D02-E808-FAB8-568881BEB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74F9F5-06C5-41EA-891F-74CC3AC69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437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2059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Employee Age Stock Illustrations – 1,422 Employee Age Stock Illustrations,  Vectors &amp; Clipart - Dreamstime">
            <a:extLst>
              <a:ext uri="{FF2B5EF4-FFF2-40B4-BE49-F238E27FC236}">
                <a16:creationId xmlns:a16="http://schemas.microsoft.com/office/drawing/2014/main" id="{69A901B1-BD6A-0538-C766-07F9199BF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9" r="-1" b="15930"/>
          <a:stretch/>
        </p:blipFill>
        <p:spPr bwMode="auto">
          <a:xfrm>
            <a:off x="4547937" y="-5"/>
            <a:ext cx="7644062" cy="36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ttling Nepotism, The Who You Know Factor, A Brief Account Of Unemployed  Graduates — Solomon Business Magazine">
            <a:extLst>
              <a:ext uri="{FF2B5EF4-FFF2-40B4-BE49-F238E27FC236}">
                <a16:creationId xmlns:a16="http://schemas.microsoft.com/office/drawing/2014/main" id="{06B72D49-1FD6-ED5E-2440-D6240E6DD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" r="-2" b="-2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2061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FAC168-D93C-1E29-CDE7-C4F470299A7C}"/>
              </a:ext>
            </a:extLst>
          </p:cNvPr>
          <p:cNvSpPr txBox="1"/>
          <p:nvPr/>
        </p:nvSpPr>
        <p:spPr>
          <a:xfrm>
            <a:off x="838200" y="1115219"/>
            <a:ext cx="53959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Unemployment</a:t>
            </a:r>
          </a:p>
        </p:txBody>
      </p:sp>
      <p:cxnSp>
        <p:nvCxnSpPr>
          <p:cNvPr id="2064" name="Straight Connector 2063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060A7-BD70-B0FA-EC9E-AE8DF05344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1/15/2025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2239E-F534-A81E-9535-4EE587D0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KBES  education1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44BB9-8CB7-EAD0-EC62-564391EB9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8B1F55-0EEE-4F36-9294-1EBFFFEE0F3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2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26BB5EE-262D-E6A0-FBAF-24AD8C079026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C720F45-9B5F-ACC4-0BE8-9A61134032DD}"/>
              </a:ext>
            </a:extLst>
          </p:cNvPr>
          <p:cNvSpPr txBox="1"/>
          <p:nvPr/>
        </p:nvSpPr>
        <p:spPr>
          <a:xfrm>
            <a:off x="1099457" y="239486"/>
            <a:ext cx="6472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Graduates High Performance workforce, Thailand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32946-A2C4-7214-B727-55984458B2ED}"/>
              </a:ext>
            </a:extLst>
          </p:cNvPr>
          <p:cNvSpPr txBox="1"/>
          <p:nvPr/>
        </p:nvSpPr>
        <p:spPr>
          <a:xfrm>
            <a:off x="816429" y="5812971"/>
            <a:ext cx="253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https://www.onec.go.th/</a:t>
            </a:r>
          </a:p>
        </p:txBody>
      </p:sp>
    </p:spTree>
    <p:extLst>
      <p:ext uri="{BB962C8B-B14F-4D97-AF65-F5344CB8AC3E}">
        <p14:creationId xmlns:p14="http://schemas.microsoft.com/office/powerpoint/2010/main" val="320542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03C2D0-3EDB-29DD-C4D7-C28E037B4203}"/>
              </a:ext>
            </a:extLst>
          </p:cNvPr>
          <p:cNvSpPr txBox="1"/>
          <p:nvPr/>
        </p:nvSpPr>
        <p:spPr>
          <a:xfrm>
            <a:off x="1150374" y="550606"/>
            <a:ext cx="9956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King Mongkut's University of Technology North Bangkok</a:t>
            </a:r>
            <a:r>
              <a:rPr lang="en-US" sz="24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 -Thailand</a:t>
            </a:r>
            <a:endParaRPr lang="en-US" sz="2400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AC4A270-6FE9-A88F-8902-636CE37D4E21}"/>
              </a:ext>
            </a:extLst>
          </p:cNvPr>
          <p:cNvGraphicFramePr/>
          <p:nvPr/>
        </p:nvGraphicFramePr>
        <p:xfrm>
          <a:off x="232697" y="1290560"/>
          <a:ext cx="6059948" cy="5174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C2FD654-8A03-6999-27E4-42A13FA9C185}"/>
              </a:ext>
            </a:extLst>
          </p:cNvPr>
          <p:cNvSpPr txBox="1"/>
          <p:nvPr/>
        </p:nvSpPr>
        <p:spPr>
          <a:xfrm>
            <a:off x="973394" y="6096000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มติชน 7 กันยายน 2567</a:t>
            </a:r>
            <a:endParaRPr lang="en-US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9CB95E9E-6193-5562-26FF-52E6C38C71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15431" y="2123846"/>
          <a:ext cx="5412077" cy="3185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8A94C9A-2712-39F1-3761-583BC4DE2C41}"/>
              </a:ext>
            </a:extLst>
          </p:cNvPr>
          <p:cNvSpPr txBox="1"/>
          <p:nvPr/>
        </p:nvSpPr>
        <p:spPr>
          <a:xfrm>
            <a:off x="2241755" y="1382633"/>
            <a:ext cx="8063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Present                                                                                        Future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B43C8B-9B58-6876-5AE1-B7C0EE774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91" y="5539433"/>
            <a:ext cx="5684120" cy="111313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Starting in 2018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Three</a:t>
            </a:r>
            <a:r>
              <a:rPr kumimoji="0" lang="th-TH" altLang="th-TH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generations completed Entering the industry,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32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50 </a:t>
            </a:r>
            <a:r>
              <a:rPr kumimoji="0" lang="th-TH" altLang="th-TH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people per </a:t>
            </a:r>
            <a:r>
              <a:rPr lang="en-US" altLang="th-TH" sz="2100" dirty="0">
                <a:solidFill>
                  <a:srgbClr val="1F1F1F"/>
                </a:solidFill>
                <a:latin typeface="inherit"/>
              </a:rPr>
              <a:t>program</a:t>
            </a: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284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311B4E-02DC-3A81-4133-1E9605D8360C}"/>
              </a:ext>
            </a:extLst>
          </p:cNvPr>
          <p:cNvSpPr txBox="1"/>
          <p:nvPr/>
        </p:nvSpPr>
        <p:spPr>
          <a:xfrm>
            <a:off x="664029" y="306010"/>
            <a:ext cx="9356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South Korea high performance development workforce policy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23CBAA9-0902-BF3C-7555-32F13C3AE017}"/>
              </a:ext>
            </a:extLst>
          </p:cNvPr>
          <p:cNvGraphicFramePr/>
          <p:nvPr/>
        </p:nvGraphicFramePr>
        <p:xfrm>
          <a:off x="1694543" y="9156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8715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13FD17-0387-24CA-9A77-75346D76BB4C}"/>
              </a:ext>
            </a:extLst>
          </p:cNvPr>
          <p:cNvSpPr txBox="1"/>
          <p:nvPr/>
        </p:nvSpPr>
        <p:spPr>
          <a:xfrm>
            <a:off x="599367" y="130629"/>
            <a:ext cx="654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CSFs 0f development high performance workforce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BA0A628-3595-9E98-CCE8-2271726AC71B}"/>
              </a:ext>
            </a:extLst>
          </p:cNvPr>
          <p:cNvGraphicFramePr/>
          <p:nvPr/>
        </p:nvGraphicFramePr>
        <p:xfrm>
          <a:off x="1360715" y="751114"/>
          <a:ext cx="9557656" cy="5387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0C3F607-ED80-F94A-E19D-816352FF1410}"/>
              </a:ext>
            </a:extLst>
          </p:cNvPr>
          <p:cNvSpPr txBox="1"/>
          <p:nvPr/>
        </p:nvSpPr>
        <p:spPr>
          <a:xfrm>
            <a:off x="359229" y="6138333"/>
            <a:ext cx="253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https://www.onec.go.th/</a:t>
            </a:r>
          </a:p>
        </p:txBody>
      </p:sp>
    </p:spTree>
    <p:extLst>
      <p:ext uri="{BB962C8B-B14F-4D97-AF65-F5344CB8AC3E}">
        <p14:creationId xmlns:p14="http://schemas.microsoft.com/office/powerpoint/2010/main" val="268465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3" name="Rectangle 310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5" name="Rectangle 310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7" name="Rectangle 310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9" name="Rectangle 310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Types of Unemployment | Types">
            <a:extLst>
              <a:ext uri="{FF2B5EF4-FFF2-40B4-BE49-F238E27FC236}">
                <a16:creationId xmlns:a16="http://schemas.microsoft.com/office/drawing/2014/main" id="{932C69B1-D986-6878-6079-94D9BEEA9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6"/>
          <a:stretch/>
        </p:blipFill>
        <p:spPr bwMode="auto">
          <a:xfrm>
            <a:off x="742950" y="487319"/>
            <a:ext cx="10515600" cy="554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7147BE-C8A8-4288-70F4-DC42FB69A5C8}"/>
              </a:ext>
            </a:extLst>
          </p:cNvPr>
          <p:cNvSpPr txBox="1"/>
          <p:nvPr/>
        </p:nvSpPr>
        <p:spPr>
          <a:xfrm>
            <a:off x="742950" y="6248400"/>
            <a:ext cx="4034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https://www.typesof.net/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8677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diagram of a staircase with different colored blocks&#10;&#10;Description automatically generated with medium confidence">
            <a:extLst>
              <a:ext uri="{FF2B5EF4-FFF2-40B4-BE49-F238E27FC236}">
                <a16:creationId xmlns:a16="http://schemas.microsoft.com/office/drawing/2014/main" id="{80D907E9-65B7-C0B1-4C5A-EDA9769DB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" b="2462"/>
          <a:stretch/>
        </p:blipFill>
        <p:spPr>
          <a:xfrm>
            <a:off x="609600" y="456986"/>
            <a:ext cx="11277600" cy="594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1737FB-6B10-A37B-8F70-A0DDD69D9521}"/>
              </a:ext>
            </a:extLst>
          </p:cNvPr>
          <p:cNvSpPr txBox="1"/>
          <p:nvPr/>
        </p:nvSpPr>
        <p:spPr>
          <a:xfrm>
            <a:off x="607288" y="5877366"/>
            <a:ext cx="4183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https://fastercapital.com/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6773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0EA9D-1B3D-303A-EC82-BF2480E7F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73667-E36F-6DDB-CB17-C56B88190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KBES  education1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868A0-37AA-EDEF-B4EC-DF8BC06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1F55-0EEE-4F36-9294-1EBFFFEE0F35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 descr="Global challenges">
            <a:extLst>
              <a:ext uri="{FF2B5EF4-FFF2-40B4-BE49-F238E27FC236}">
                <a16:creationId xmlns:a16="http://schemas.microsoft.com/office/drawing/2014/main" id="{46BF3CB5-E4B8-07EC-4B44-AB07A9B44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04695"/>
            <a:ext cx="84963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501112-E87D-74E2-ECDE-3A276291F409}"/>
              </a:ext>
            </a:extLst>
          </p:cNvPr>
          <p:cNvSpPr txBox="1"/>
          <p:nvPr/>
        </p:nvSpPr>
        <p:spPr>
          <a:xfrm>
            <a:off x="981075" y="5514975"/>
            <a:ext cx="2753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https://www.weforum.org/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592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sitting at a desk with his hands on his head&#10;&#10;Description automatically generated">
            <a:extLst>
              <a:ext uri="{FF2B5EF4-FFF2-40B4-BE49-F238E27FC236}">
                <a16:creationId xmlns:a16="http://schemas.microsoft.com/office/drawing/2014/main" id="{2752C786-032C-9517-8536-8206E28DE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9" b="5932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EDE21-48A8-E80E-D4DF-0E308D714CBA}"/>
              </a:ext>
            </a:extLst>
          </p:cNvPr>
          <p:cNvSpPr txBox="1"/>
          <p:nvPr/>
        </p:nvSpPr>
        <p:spPr>
          <a:xfrm>
            <a:off x="838200" y="6257925"/>
            <a:ext cx="5861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https://www.thebalancemoney.com/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5713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ปัญหาการว่างงาน ภาพประกอบสต็อก - ดาวน์โหลดรูปภาพตอนนี้ - Employment and  Labour, กลุ่มคำ, การรับสมัครงาน - iStock">
            <a:extLst>
              <a:ext uri="{FF2B5EF4-FFF2-40B4-BE49-F238E27FC236}">
                <a16:creationId xmlns:a16="http://schemas.microsoft.com/office/drawing/2014/main" id="{22FFAB0B-2883-D121-0896-E40B4222E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792" y="902992"/>
            <a:ext cx="4278248" cy="250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96C345-E1CC-56F9-9B67-80BC039016FB}"/>
              </a:ext>
            </a:extLst>
          </p:cNvPr>
          <p:cNvSpPr txBox="1"/>
          <p:nvPr/>
        </p:nvSpPr>
        <p:spPr>
          <a:xfrm>
            <a:off x="676656" y="1356063"/>
            <a:ext cx="832471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Think-Pair-Share</a:t>
            </a:r>
          </a:p>
          <a:p>
            <a:r>
              <a:rPr lang="en-US" dirty="0"/>
              <a:t>1.</a:t>
            </a:r>
            <a:r>
              <a:rPr lang="en-US" b="0" i="0" dirty="0">
                <a:solidFill>
                  <a:srgbClr val="0A0A0A"/>
                </a:solidFill>
                <a:effectLst/>
                <a:latin typeface="Roboto Slab" pitchFamily="2" charset="0"/>
              </a:rPr>
              <a:t> THINK to </a:t>
            </a:r>
            <a:r>
              <a:rPr lang="en-US" dirty="0">
                <a:solidFill>
                  <a:srgbClr val="0A0A0A"/>
                </a:solidFill>
                <a:latin typeface="Roboto Slab" pitchFamily="2" charset="0"/>
              </a:rPr>
              <a:t>yourselves</a:t>
            </a:r>
            <a:r>
              <a:rPr lang="en-US" b="0" i="0" dirty="0">
                <a:solidFill>
                  <a:srgbClr val="0A0A0A"/>
                </a:solidFill>
                <a:effectLst/>
                <a:latin typeface="Roboto Slab" pitchFamily="2" charset="0"/>
              </a:rPr>
              <a:t> (2 minutes)</a:t>
            </a:r>
          </a:p>
          <a:p>
            <a:r>
              <a:rPr lang="en-US" dirty="0">
                <a:solidFill>
                  <a:srgbClr val="0A0A0A"/>
                </a:solidFill>
                <a:latin typeface="Roboto Slab" pitchFamily="2" charset="0"/>
              </a:rPr>
              <a:t>2.</a:t>
            </a:r>
            <a:r>
              <a:rPr lang="en-US" b="0" i="0" dirty="0">
                <a:solidFill>
                  <a:srgbClr val="0A0A0A"/>
                </a:solidFill>
                <a:effectLst/>
                <a:latin typeface="Roboto Slab" pitchFamily="2" charset="0"/>
              </a:rPr>
              <a:t> </a:t>
            </a:r>
            <a:r>
              <a:rPr lang="en-US" dirty="0">
                <a:solidFill>
                  <a:srgbClr val="0A0A0A"/>
                </a:solidFill>
                <a:latin typeface="Roboto Slab" pitchFamily="2" charset="0"/>
              </a:rPr>
              <a:t>D</a:t>
            </a:r>
            <a:r>
              <a:rPr lang="en-US" b="0" i="0" dirty="0">
                <a:solidFill>
                  <a:srgbClr val="0A0A0A"/>
                </a:solidFill>
                <a:effectLst/>
                <a:latin typeface="Roboto Slab" pitchFamily="2" charset="0"/>
              </a:rPr>
              <a:t>iscuss </a:t>
            </a:r>
            <a:r>
              <a:rPr lang="en-US" dirty="0">
                <a:solidFill>
                  <a:srgbClr val="0A0A0A"/>
                </a:solidFill>
                <a:latin typeface="Roboto Slab" pitchFamily="2" charset="0"/>
              </a:rPr>
              <a:t>your </a:t>
            </a:r>
            <a:r>
              <a:rPr lang="en-US" b="0" i="0" dirty="0">
                <a:solidFill>
                  <a:srgbClr val="0A0A0A"/>
                </a:solidFill>
                <a:effectLst/>
                <a:latin typeface="Roboto Slab" pitchFamily="2" charset="0"/>
              </a:rPr>
              <a:t>response with a person </a:t>
            </a:r>
          </a:p>
          <a:p>
            <a:r>
              <a:rPr lang="en-US" b="0" i="0" dirty="0">
                <a:solidFill>
                  <a:srgbClr val="0A0A0A"/>
                </a:solidFill>
                <a:effectLst/>
                <a:latin typeface="Roboto Slab" pitchFamily="2" charset="0"/>
              </a:rPr>
              <a:t>sitting near you (Pair)   (5 minutes)</a:t>
            </a:r>
          </a:p>
          <a:p>
            <a:r>
              <a:rPr lang="en-US" dirty="0">
                <a:solidFill>
                  <a:srgbClr val="0A0A0A"/>
                </a:solidFill>
                <a:latin typeface="Roboto Slab" pitchFamily="2" charset="0"/>
              </a:rPr>
              <a:t> 3. </a:t>
            </a:r>
            <a:r>
              <a:rPr lang="en-US" b="0" i="0" dirty="0">
                <a:solidFill>
                  <a:srgbClr val="0A0A0A"/>
                </a:solidFill>
                <a:effectLst/>
                <a:latin typeface="Roboto Slab" pitchFamily="2" charset="0"/>
              </a:rPr>
              <a:t>SHARE out what you discussed </a:t>
            </a:r>
          </a:p>
          <a:p>
            <a:r>
              <a:rPr lang="en-US" b="0" i="0" dirty="0">
                <a:solidFill>
                  <a:srgbClr val="0A0A0A"/>
                </a:solidFill>
                <a:effectLst/>
                <a:latin typeface="Roboto Slab" pitchFamily="2" charset="0"/>
              </a:rPr>
              <a:t>with your group to the entire class. (15 minutes) </a:t>
            </a:r>
          </a:p>
          <a:p>
            <a:r>
              <a:rPr lang="en-US" dirty="0">
                <a:solidFill>
                  <a:srgbClr val="0A0A0A"/>
                </a:solidFill>
                <a:latin typeface="Roboto Slab" pitchFamily="2" charset="0"/>
              </a:rPr>
              <a:t> 4.</a:t>
            </a:r>
            <a:r>
              <a:rPr lang="en-US" b="0" i="0" dirty="0">
                <a:solidFill>
                  <a:srgbClr val="0A0A0A"/>
                </a:solidFill>
                <a:effectLst/>
                <a:latin typeface="Roboto Slab" pitchFamily="2" charset="0"/>
              </a:rPr>
              <a:t> </a:t>
            </a:r>
            <a:r>
              <a:rPr lang="en-US" dirty="0">
                <a:solidFill>
                  <a:srgbClr val="0A0A0A"/>
                </a:solidFill>
                <a:latin typeface="Roboto Slab" pitchFamily="2" charset="0"/>
              </a:rPr>
              <a:t>C</a:t>
            </a:r>
            <a:r>
              <a:rPr lang="en-US" b="0" i="0" dirty="0">
                <a:solidFill>
                  <a:srgbClr val="0A0A0A"/>
                </a:solidFill>
                <a:effectLst/>
                <a:latin typeface="Roboto Slab" pitchFamily="2" charset="0"/>
              </a:rPr>
              <a:t>ontinue discussion  (10 minutes)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6A97B7-3200-70FB-3BE5-0C630FD11593}"/>
              </a:ext>
            </a:extLst>
          </p:cNvPr>
          <p:cNvSpPr txBox="1"/>
          <p:nvPr/>
        </p:nvSpPr>
        <p:spPr>
          <a:xfrm>
            <a:off x="502920" y="585216"/>
            <a:ext cx="105609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th-TH" altLang="th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 solutions are you going to find if you are now without a job?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2938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EFD049-27FC-C1C0-E78D-11C24C1B2A97}"/>
              </a:ext>
            </a:extLst>
          </p:cNvPr>
          <p:cNvSpPr txBox="1"/>
          <p:nvPr/>
        </p:nvSpPr>
        <p:spPr>
          <a:xfrm>
            <a:off x="2031710" y="1561882"/>
            <a:ext cx="707571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 high performing workforce is </a:t>
            </a:r>
            <a:r>
              <a:rPr lang="en-US" sz="2800" b="1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the one that is collectively better than the average workforce</a:t>
            </a:r>
            <a:r>
              <a:rPr lang="en-US" sz="28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It consists of employees that are smarter, well- equipped, more creative, engaged and insightful. These employees fit into the organization's culture effortlessly.</a:t>
            </a:r>
            <a:endParaRPr 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D95FF8-313D-FA90-8AB8-6D196D70F8AF}"/>
              </a:ext>
            </a:extLst>
          </p:cNvPr>
          <p:cNvSpPr txBox="1"/>
          <p:nvPr/>
        </p:nvSpPr>
        <p:spPr>
          <a:xfrm>
            <a:off x="1929384" y="822960"/>
            <a:ext cx="4856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 performance workforce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445427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294549-898D-7901-F3EA-DED42FFBAA59}"/>
              </a:ext>
            </a:extLst>
          </p:cNvPr>
          <p:cNvSpPr txBox="1"/>
          <p:nvPr/>
        </p:nvSpPr>
        <p:spPr>
          <a:xfrm>
            <a:off x="1110343" y="261257"/>
            <a:ext cx="8023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Challenge of High-performance Workforce Education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668CF6F-AD7C-2E03-6287-C673B14C653F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96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8 traits of a high-performing employee - Arbinger">
            <a:extLst>
              <a:ext uri="{FF2B5EF4-FFF2-40B4-BE49-F238E27FC236}">
                <a16:creationId xmlns:a16="http://schemas.microsoft.com/office/drawing/2014/main" id="{72B3E806-F11D-44F2-5624-D921A0C28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410936"/>
            <a:ext cx="8109857" cy="529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F32B2E-35DD-2496-8E8C-449D564DB7C8}"/>
              </a:ext>
            </a:extLst>
          </p:cNvPr>
          <p:cNvSpPr txBox="1"/>
          <p:nvPr/>
        </p:nvSpPr>
        <p:spPr>
          <a:xfrm>
            <a:off x="729343" y="5812971"/>
            <a:ext cx="221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https://arbinger.com/</a:t>
            </a:r>
          </a:p>
        </p:txBody>
      </p:sp>
    </p:spTree>
    <p:extLst>
      <p:ext uri="{BB962C8B-B14F-4D97-AF65-F5344CB8AC3E}">
        <p14:creationId xmlns:p14="http://schemas.microsoft.com/office/powerpoint/2010/main" val="48609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358</Words>
  <Application>Microsoft Office PowerPoint</Application>
  <PresentationFormat>Widescreen</PresentationFormat>
  <Paragraphs>66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inherit</vt:lpstr>
      <vt:lpstr>Roboto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 EX</dc:creator>
  <cp:lastModifiedBy>Asus EX</cp:lastModifiedBy>
  <cp:revision>5</cp:revision>
  <dcterms:created xsi:type="dcterms:W3CDTF">2025-01-15T12:16:39Z</dcterms:created>
  <dcterms:modified xsi:type="dcterms:W3CDTF">2025-01-20T03:21:35Z</dcterms:modified>
</cp:coreProperties>
</file>