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การจัดการหอศิลป์และพิพิธภัณฑ์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Gallery and Museum Management</a:t>
            </a:r>
          </a:p>
          <a:p>
            <a:r>
              <a:t>เอกสารประกอบการสอน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การประเมินผล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การสอบวัดความรู้เชิงทฤษฎี</a:t>
            </a:r>
          </a:p>
          <a:p>
            <a:r>
              <a:t>รายงานวิเคราะห์กรณีศึกษา</a:t>
            </a:r>
          </a:p>
          <a:p>
            <a:r>
              <a:t>โครงงานออกแบบนิทรรศการ/แผนกลยุทธ์</a:t>
            </a:r>
          </a:p>
          <a:p>
            <a:r>
              <a:t>การนำเสนอผลงาน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บทนำ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ความหมายและบทบาทของหอศิลป์และพิพิธภัณฑ์</a:t>
            </a:r>
          </a:p>
          <a:p>
            <a:r>
              <a:t>ความแตกต่างระหว่างหอศิลป์ (Gallery) และพิพิธภัณฑ์ (Museum)</a:t>
            </a:r>
          </a:p>
          <a:p>
            <a:r>
              <a:t>ความสำคัญต่อศิลปะ วัฒนธรรม และเศรษฐกิจสร้างสรรค์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ประเภทของหอศิลป์และพิพิธภัณฑ์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หอศิลป์เชิงพาณิชย์ (Commercial Gallery)</a:t>
            </a:r>
          </a:p>
          <a:p>
            <a:r>
              <a:t>หอศิลป์เพื่อการศึกษา (Educational Gallery)</a:t>
            </a:r>
          </a:p>
          <a:p>
            <a:r>
              <a:t>พิพิธภัณฑ์ศิลปะ (Art Museum)</a:t>
            </a:r>
          </a:p>
          <a:p>
            <a:r>
              <a:t>พิพิธภัณฑ์ท้องถิ่น (Local Museum)</a:t>
            </a:r>
          </a:p>
          <a:p>
            <a:r>
              <a:t>พิพิธภัณฑ์เฉพาะทาง (Specialized Museum)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ภารกิจหลัก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การเก็บรวบรวม (Collection)</a:t>
            </a:r>
          </a:p>
          <a:p>
            <a:r>
              <a:t>การอนุรักษ์ (Conservation &amp; Preservation)</a:t>
            </a:r>
          </a:p>
          <a:p>
            <a:r>
              <a:t>การจัดแสดง (Exhibition)</a:t>
            </a:r>
          </a:p>
          <a:p>
            <a:r>
              <a:t>การวิจัย (Research)</a:t>
            </a:r>
          </a:p>
          <a:p>
            <a:r>
              <a:t>การบริการสาธารณะ (Public Service)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การบริหารจัดการ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โครงสร้างการบริหาร</a:t>
            </a:r>
          </a:p>
          <a:p>
            <a:r>
              <a:t>การวางแผนเชิงกลยุทธ์</a:t>
            </a:r>
          </a:p>
          <a:p>
            <a:r>
              <a:t>การบริหารทรัพยากรบุคคล</a:t>
            </a:r>
          </a:p>
          <a:p>
            <a:r>
              <a:t>การจัดการการเงินและงบประมาณ</a:t>
            </a:r>
          </a:p>
          <a:p>
            <a:r>
              <a:t>การตลาดและการประชาสัมพันธ์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การออกแบบประสบการณ์ผู้ชม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การจัดเส้นทางการชม (Visitor Flow)</a:t>
            </a:r>
          </a:p>
          <a:p>
            <a:r>
              <a:t>การใช้เทคโนโลยีเสริม เช่น AR/VR</a:t>
            </a:r>
          </a:p>
          <a:p>
            <a:r>
              <a:t>การเข้าถึง (Accessibility)</a:t>
            </a:r>
          </a:p>
          <a:p>
            <a:r>
              <a:t>การสื่อความหมาย (Interpretation)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กรณีศึกษา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หอศิลป์ร่วมสมัยกรุงเทพฯ (BACC)</a:t>
            </a:r>
          </a:p>
          <a:p>
            <a:r>
              <a:t>พิพิธภัณฑสถานแห่งชาติ</a:t>
            </a:r>
          </a:p>
          <a:p>
            <a:r>
              <a:t>Tate Modern (อังกฤษ)</a:t>
            </a:r>
          </a:p>
          <a:p>
            <a:r>
              <a:t>The Louvre (ฝรั่งเศส)</a:t>
            </a:r>
          </a:p>
          <a:p>
            <a:r>
              <a:t>MoMA (USA)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ความท้าทายและแนวโน้ม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การจัดการคอลเลกชันดิจิทัล</a:t>
            </a:r>
          </a:p>
          <a:p>
            <a:r>
              <a:t>พิพิธภัณฑ์ออนไลน์และ Virtual Exhibition</a:t>
            </a:r>
          </a:p>
          <a:p>
            <a:r>
              <a:t>ความยั่งยืนและการมีส่วนร่วมของชุมชน</a:t>
            </a:r>
          </a:p>
          <a:p>
            <a:r>
              <a:t>พิพิธภัณฑ์กับเศรษฐกิจสร้างสรรค์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กิจกรรมการเรียนรู้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การวิเคราะห์กรณีศึกษา</a:t>
            </a:r>
          </a:p>
          <a:p>
            <a:r>
              <a:t>การออกแบบนิทรรศการจำลอง</a:t>
            </a:r>
          </a:p>
          <a:p>
            <a:r>
              <a:t>การฝึกทำแผนการจัดการหอศิลป์/พิพิธภัณฑ์</a:t>
            </a:r>
          </a:p>
          <a:p>
            <a:r>
              <a:t>การอภิปรายเชิงวิชาการ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286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การจัดการหอศิลป์และพิพิธภัณฑ์</vt:lpstr>
      <vt:lpstr>1. บทนำ</vt:lpstr>
      <vt:lpstr>2. ประเภทของหอศิลป์และพิพิธภัณฑ์</vt:lpstr>
      <vt:lpstr>3. ภารกิจหลัก</vt:lpstr>
      <vt:lpstr>4. การบริหารจัดการ</vt:lpstr>
      <vt:lpstr>5. การออกแบบประสบการณ์ผู้ชม</vt:lpstr>
      <vt:lpstr>6. กรณีศึกษา</vt:lpstr>
      <vt:lpstr>7. ความท้าทายและแนวโน้ม</vt:lpstr>
      <vt:lpstr>8. กิจกรรมการเรียนรู้</vt:lpstr>
      <vt:lpstr>9. การประเมินผล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การจัดการหอศิลป์และพิพิธภัณฑ์</dc:title>
  <dc:subject/>
  <dc:creator>SSRU</dc:creator>
  <cp:keywords/>
  <dc:description>generated using python-pptx</dc:description>
  <cp:lastModifiedBy>SSRU</cp:lastModifiedBy>
  <cp:revision>1</cp:revision>
  <dcterms:created xsi:type="dcterms:W3CDTF">2013-01-27T09:14:16Z</dcterms:created>
  <dcterms:modified xsi:type="dcterms:W3CDTF">2025-09-10T11:38:44Z</dcterms:modified>
  <cp:category/>
</cp:coreProperties>
</file>