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notesMasterIdLst>
    <p:notesMasterId r:id="rId11"/>
  </p:notesMasterIdLst>
  <p:sldIdLst>
    <p:sldId id="347" r:id="rId4"/>
    <p:sldId id="389" r:id="rId5"/>
    <p:sldId id="393" r:id="rId6"/>
    <p:sldId id="351" r:id="rId7"/>
    <p:sldId id="394" r:id="rId8"/>
    <p:sldId id="353" r:id="rId9"/>
    <p:sldId id="346" r:id="rId10"/>
  </p:sldIdLst>
  <p:sldSz cx="12192000" cy="6858000"/>
  <p:notesSz cx="7053263"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88889" autoAdjust="0"/>
  </p:normalViewPr>
  <p:slideViewPr>
    <p:cSldViewPr snapToGrid="0" showGuides="1">
      <p:cViewPr varScale="1">
        <p:scale>
          <a:sx n="77" d="100"/>
          <a:sy n="77" d="100"/>
        </p:scale>
        <p:origin x="859"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DC6E2E8-2648-455E-833F-22C0FEB609D2}" type="doc">
      <dgm:prSet loTypeId="urn:microsoft.com/office/officeart/2005/8/layout/default#2" loCatId="list" qsTypeId="urn:microsoft.com/office/officeart/2005/8/quickstyle/3d1" qsCatId="3D" csTypeId="urn:microsoft.com/office/officeart/2005/8/colors/colorful3" csCatId="colorful" phldr="1"/>
      <dgm:spPr/>
      <dgm:t>
        <a:bodyPr/>
        <a:lstStyle/>
        <a:p>
          <a:endParaRPr lang="en-US"/>
        </a:p>
      </dgm:t>
    </dgm:pt>
    <dgm:pt modelId="{E9D6BC44-D0BE-44F1-838E-C908622E79DB}">
      <dgm:prSet/>
      <dgm:spPr/>
      <dgm:t>
        <a:bodyPr/>
        <a:lstStyle/>
        <a:p>
          <a:pPr rtl="0"/>
          <a:r>
            <a:rPr lang="en-US" dirty="0">
              <a:latin typeface="TH SarabunPSK" pitchFamily="34" charset="-34"/>
              <a:cs typeface="TH SarabunPSK" pitchFamily="34" charset="-34"/>
            </a:rPr>
            <a:t>Happier in their relationships</a:t>
          </a:r>
        </a:p>
      </dgm:t>
    </dgm:pt>
    <dgm:pt modelId="{7C5885CD-9F0D-4866-9472-6B64F36A5C2A}" type="parTrans" cxnId="{36B4EF8F-A5DA-4761-8D59-6A88C650866C}">
      <dgm:prSet/>
      <dgm:spPr/>
      <dgm:t>
        <a:bodyPr/>
        <a:lstStyle/>
        <a:p>
          <a:endParaRPr lang="en-US"/>
        </a:p>
      </dgm:t>
    </dgm:pt>
    <dgm:pt modelId="{B8264580-CA8A-4E47-8104-AF6566182879}" type="sibTrans" cxnId="{36B4EF8F-A5DA-4761-8D59-6A88C650866C}">
      <dgm:prSet/>
      <dgm:spPr/>
      <dgm:t>
        <a:bodyPr/>
        <a:lstStyle/>
        <a:p>
          <a:endParaRPr lang="en-US"/>
        </a:p>
      </dgm:t>
    </dgm:pt>
    <dgm:pt modelId="{CAAF4DF3-59E5-4BC6-942D-BE35D1CE3CBD}">
      <dgm:prSet/>
      <dgm:spPr/>
      <dgm:t>
        <a:bodyPr/>
        <a:lstStyle/>
        <a:p>
          <a:pPr rtl="0"/>
          <a:r>
            <a:rPr lang="en-US" dirty="0">
              <a:latin typeface="TH SarabunPSK" pitchFamily="34" charset="-34"/>
              <a:cs typeface="TH SarabunPSK" pitchFamily="34" charset="-34"/>
            </a:rPr>
            <a:t>More successful in school and work</a:t>
          </a:r>
        </a:p>
      </dgm:t>
    </dgm:pt>
    <dgm:pt modelId="{8AF65DA8-048C-47D3-8001-CCE48F05BFCB}" type="parTrans" cxnId="{E9212B82-97A1-44A6-BA66-18DCD51932AD}">
      <dgm:prSet/>
      <dgm:spPr/>
      <dgm:t>
        <a:bodyPr/>
        <a:lstStyle/>
        <a:p>
          <a:endParaRPr lang="en-US"/>
        </a:p>
      </dgm:t>
    </dgm:pt>
    <dgm:pt modelId="{3A6D80DA-C704-4641-B501-1CE385B09366}" type="sibTrans" cxnId="{E9212B82-97A1-44A6-BA66-18DCD51932AD}">
      <dgm:prSet/>
      <dgm:spPr/>
      <dgm:t>
        <a:bodyPr/>
        <a:lstStyle/>
        <a:p>
          <a:endParaRPr lang="en-US"/>
        </a:p>
      </dgm:t>
    </dgm:pt>
    <dgm:pt modelId="{C8C40FBF-090B-4242-A19B-9173F7817941}">
      <dgm:prSet/>
      <dgm:spPr/>
      <dgm:t>
        <a:bodyPr/>
        <a:lstStyle/>
        <a:p>
          <a:pPr rtl="0"/>
          <a:r>
            <a:rPr lang="en-US" dirty="0">
              <a:latin typeface="TH SarabunPSK" pitchFamily="34" charset="-34"/>
              <a:cs typeface="TH SarabunPSK" pitchFamily="34" charset="-34"/>
            </a:rPr>
            <a:t>Less likely to get depressed</a:t>
          </a:r>
        </a:p>
      </dgm:t>
    </dgm:pt>
    <dgm:pt modelId="{D503F416-F8B7-4455-A919-0A475589A7B5}" type="parTrans" cxnId="{F3B8B412-B054-4E3F-A5EA-11EC6F3207A4}">
      <dgm:prSet/>
      <dgm:spPr/>
      <dgm:t>
        <a:bodyPr/>
        <a:lstStyle/>
        <a:p>
          <a:endParaRPr lang="th-TH"/>
        </a:p>
      </dgm:t>
    </dgm:pt>
    <dgm:pt modelId="{EBED6FC5-2BA0-450D-83F9-B47661C0DA43}" type="sibTrans" cxnId="{F3B8B412-B054-4E3F-A5EA-11EC6F3207A4}">
      <dgm:prSet/>
      <dgm:spPr/>
      <dgm:t>
        <a:bodyPr/>
        <a:lstStyle/>
        <a:p>
          <a:endParaRPr lang="th-TH"/>
        </a:p>
      </dgm:t>
    </dgm:pt>
    <dgm:pt modelId="{1BB50AB0-EF11-4614-866F-D57917B71110}">
      <dgm:prSet/>
      <dgm:spPr/>
      <dgm:t>
        <a:bodyPr/>
        <a:lstStyle/>
        <a:p>
          <a:pPr rtl="0"/>
          <a:r>
            <a:rPr lang="en-US" dirty="0">
              <a:latin typeface="TH SarabunPSK" pitchFamily="34" charset="-34"/>
              <a:cs typeface="TH SarabunPSK" pitchFamily="34" charset="-34"/>
            </a:rPr>
            <a:t>Healthier and live longer</a:t>
          </a:r>
        </a:p>
      </dgm:t>
    </dgm:pt>
    <dgm:pt modelId="{E09D37C5-FE8E-44EB-A641-3EBCEAD741C8}" type="sibTrans" cxnId="{AF1796B5-F3E5-4174-BF7B-06179022D8B9}">
      <dgm:prSet/>
      <dgm:spPr/>
      <dgm:t>
        <a:bodyPr/>
        <a:lstStyle/>
        <a:p>
          <a:endParaRPr lang="en-US"/>
        </a:p>
      </dgm:t>
    </dgm:pt>
    <dgm:pt modelId="{663FA3A2-3CD3-4789-A6AB-D51408BC5CF0}" type="parTrans" cxnId="{AF1796B5-F3E5-4174-BF7B-06179022D8B9}">
      <dgm:prSet/>
      <dgm:spPr/>
      <dgm:t>
        <a:bodyPr/>
        <a:lstStyle/>
        <a:p>
          <a:endParaRPr lang="en-US"/>
        </a:p>
      </dgm:t>
    </dgm:pt>
    <dgm:pt modelId="{F416D0A7-AEFC-450C-ABEA-736288DC66E2}" type="pres">
      <dgm:prSet presAssocID="{CDC6E2E8-2648-455E-833F-22C0FEB609D2}" presName="diagram" presStyleCnt="0">
        <dgm:presLayoutVars>
          <dgm:dir/>
          <dgm:resizeHandles val="exact"/>
        </dgm:presLayoutVars>
      </dgm:prSet>
      <dgm:spPr/>
    </dgm:pt>
    <dgm:pt modelId="{D0991786-17F5-4B0E-B8DB-373E7E1C3EC7}" type="pres">
      <dgm:prSet presAssocID="{1BB50AB0-EF11-4614-866F-D57917B71110}" presName="node" presStyleLbl="node1" presStyleIdx="0" presStyleCnt="4">
        <dgm:presLayoutVars>
          <dgm:bulletEnabled val="1"/>
        </dgm:presLayoutVars>
      </dgm:prSet>
      <dgm:spPr/>
    </dgm:pt>
    <dgm:pt modelId="{68829AD7-2851-42FB-A21B-50B3EBEB3291}" type="pres">
      <dgm:prSet presAssocID="{E09D37C5-FE8E-44EB-A641-3EBCEAD741C8}" presName="sibTrans" presStyleCnt="0"/>
      <dgm:spPr/>
    </dgm:pt>
    <dgm:pt modelId="{B823B683-AFE9-4ECB-B24B-A97057B0127B}" type="pres">
      <dgm:prSet presAssocID="{E9D6BC44-D0BE-44F1-838E-C908622E79DB}" presName="node" presStyleLbl="node1" presStyleIdx="1" presStyleCnt="4" custLinFactNeighborX="1206" custLinFactNeighborY="-55">
        <dgm:presLayoutVars>
          <dgm:bulletEnabled val="1"/>
        </dgm:presLayoutVars>
      </dgm:prSet>
      <dgm:spPr/>
    </dgm:pt>
    <dgm:pt modelId="{4DDFC2A2-4871-4A19-A825-CD7B3B2BBC27}" type="pres">
      <dgm:prSet presAssocID="{B8264580-CA8A-4E47-8104-AF6566182879}" presName="sibTrans" presStyleCnt="0"/>
      <dgm:spPr/>
    </dgm:pt>
    <dgm:pt modelId="{0E69DE83-B58D-4CDC-B951-13A452457553}" type="pres">
      <dgm:prSet presAssocID="{CAAF4DF3-59E5-4BC6-942D-BE35D1CE3CBD}" presName="node" presStyleLbl="node1" presStyleIdx="2" presStyleCnt="4" custLinFactNeighborX="-475" custLinFactNeighborY="55">
        <dgm:presLayoutVars>
          <dgm:bulletEnabled val="1"/>
        </dgm:presLayoutVars>
      </dgm:prSet>
      <dgm:spPr/>
    </dgm:pt>
    <dgm:pt modelId="{BC2F3206-7F22-4CAF-AD76-D66966374618}" type="pres">
      <dgm:prSet presAssocID="{3A6D80DA-C704-4641-B501-1CE385B09366}" presName="sibTrans" presStyleCnt="0"/>
      <dgm:spPr/>
    </dgm:pt>
    <dgm:pt modelId="{23BD1EF0-1B03-46BF-B726-B82F0E5BF512}" type="pres">
      <dgm:prSet presAssocID="{C8C40FBF-090B-4242-A19B-9173F7817941}" presName="node" presStyleLbl="node1" presStyleIdx="3" presStyleCnt="4" custLinFactNeighborX="781" custLinFactNeighborY="-18">
        <dgm:presLayoutVars>
          <dgm:bulletEnabled val="1"/>
        </dgm:presLayoutVars>
      </dgm:prSet>
      <dgm:spPr/>
    </dgm:pt>
  </dgm:ptLst>
  <dgm:cxnLst>
    <dgm:cxn modelId="{C53C470C-62AC-4788-A4E1-B0CACEDBDBCE}" type="presOf" srcId="{1BB50AB0-EF11-4614-866F-D57917B71110}" destId="{D0991786-17F5-4B0E-B8DB-373E7E1C3EC7}" srcOrd="0" destOrd="0" presId="urn:microsoft.com/office/officeart/2005/8/layout/default#2"/>
    <dgm:cxn modelId="{F3B8B412-B054-4E3F-A5EA-11EC6F3207A4}" srcId="{CDC6E2E8-2648-455E-833F-22C0FEB609D2}" destId="{C8C40FBF-090B-4242-A19B-9173F7817941}" srcOrd="3" destOrd="0" parTransId="{D503F416-F8B7-4455-A919-0A475589A7B5}" sibTransId="{EBED6FC5-2BA0-450D-83F9-B47661C0DA43}"/>
    <dgm:cxn modelId="{64D1253A-4B63-4B80-B123-2C6381DC68C0}" type="presOf" srcId="{CDC6E2E8-2648-455E-833F-22C0FEB609D2}" destId="{F416D0A7-AEFC-450C-ABEA-736288DC66E2}" srcOrd="0" destOrd="0" presId="urn:microsoft.com/office/officeart/2005/8/layout/default#2"/>
    <dgm:cxn modelId="{E9212B82-97A1-44A6-BA66-18DCD51932AD}" srcId="{CDC6E2E8-2648-455E-833F-22C0FEB609D2}" destId="{CAAF4DF3-59E5-4BC6-942D-BE35D1CE3CBD}" srcOrd="2" destOrd="0" parTransId="{8AF65DA8-048C-47D3-8001-CCE48F05BFCB}" sibTransId="{3A6D80DA-C704-4641-B501-1CE385B09366}"/>
    <dgm:cxn modelId="{36B4EF8F-A5DA-4761-8D59-6A88C650866C}" srcId="{CDC6E2E8-2648-455E-833F-22C0FEB609D2}" destId="{E9D6BC44-D0BE-44F1-838E-C908622E79DB}" srcOrd="1" destOrd="0" parTransId="{7C5885CD-9F0D-4866-9472-6B64F36A5C2A}" sibTransId="{B8264580-CA8A-4E47-8104-AF6566182879}"/>
    <dgm:cxn modelId="{7BD840A4-EADC-4343-BDEA-E9A0CD37B594}" type="presOf" srcId="{C8C40FBF-090B-4242-A19B-9173F7817941}" destId="{23BD1EF0-1B03-46BF-B726-B82F0E5BF512}" srcOrd="0" destOrd="0" presId="urn:microsoft.com/office/officeart/2005/8/layout/default#2"/>
    <dgm:cxn modelId="{AF1796B5-F3E5-4174-BF7B-06179022D8B9}" srcId="{CDC6E2E8-2648-455E-833F-22C0FEB609D2}" destId="{1BB50AB0-EF11-4614-866F-D57917B71110}" srcOrd="0" destOrd="0" parTransId="{663FA3A2-3CD3-4789-A6AB-D51408BC5CF0}" sibTransId="{E09D37C5-FE8E-44EB-A641-3EBCEAD741C8}"/>
    <dgm:cxn modelId="{ACF866BF-3DCA-4C0B-B5F9-5527B6A4DA7C}" type="presOf" srcId="{CAAF4DF3-59E5-4BC6-942D-BE35D1CE3CBD}" destId="{0E69DE83-B58D-4CDC-B951-13A452457553}" srcOrd="0" destOrd="0" presId="urn:microsoft.com/office/officeart/2005/8/layout/default#2"/>
    <dgm:cxn modelId="{683BE0E2-E5C5-4628-B049-FB046FE71DF2}" type="presOf" srcId="{E9D6BC44-D0BE-44F1-838E-C908622E79DB}" destId="{B823B683-AFE9-4ECB-B24B-A97057B0127B}" srcOrd="0" destOrd="0" presId="urn:microsoft.com/office/officeart/2005/8/layout/default#2"/>
    <dgm:cxn modelId="{515C4BB1-F310-4B9B-BA8B-8617A0FE60AE}" type="presParOf" srcId="{F416D0A7-AEFC-450C-ABEA-736288DC66E2}" destId="{D0991786-17F5-4B0E-B8DB-373E7E1C3EC7}" srcOrd="0" destOrd="0" presId="urn:microsoft.com/office/officeart/2005/8/layout/default#2"/>
    <dgm:cxn modelId="{0E410F9F-629E-4AB4-9001-C90075631176}" type="presParOf" srcId="{F416D0A7-AEFC-450C-ABEA-736288DC66E2}" destId="{68829AD7-2851-42FB-A21B-50B3EBEB3291}" srcOrd="1" destOrd="0" presId="urn:microsoft.com/office/officeart/2005/8/layout/default#2"/>
    <dgm:cxn modelId="{536E1A56-FF88-4812-A285-16012518FA0F}" type="presParOf" srcId="{F416D0A7-AEFC-450C-ABEA-736288DC66E2}" destId="{B823B683-AFE9-4ECB-B24B-A97057B0127B}" srcOrd="2" destOrd="0" presId="urn:microsoft.com/office/officeart/2005/8/layout/default#2"/>
    <dgm:cxn modelId="{D004EFFE-60FC-4B2B-AE19-948E5AA00186}" type="presParOf" srcId="{F416D0A7-AEFC-450C-ABEA-736288DC66E2}" destId="{4DDFC2A2-4871-4A19-A825-CD7B3B2BBC27}" srcOrd="3" destOrd="0" presId="urn:microsoft.com/office/officeart/2005/8/layout/default#2"/>
    <dgm:cxn modelId="{CC8B4470-BDCA-45A7-B481-51C29785E396}" type="presParOf" srcId="{F416D0A7-AEFC-450C-ABEA-736288DC66E2}" destId="{0E69DE83-B58D-4CDC-B951-13A452457553}" srcOrd="4" destOrd="0" presId="urn:microsoft.com/office/officeart/2005/8/layout/default#2"/>
    <dgm:cxn modelId="{B9B35445-B584-4CFD-8683-F9BB304B73B3}" type="presParOf" srcId="{F416D0A7-AEFC-450C-ABEA-736288DC66E2}" destId="{BC2F3206-7F22-4CAF-AD76-D66966374618}" srcOrd="5" destOrd="0" presId="urn:microsoft.com/office/officeart/2005/8/layout/default#2"/>
    <dgm:cxn modelId="{6EF0F306-9DBE-4A04-A061-71F1136E84BC}" type="presParOf" srcId="{F416D0A7-AEFC-450C-ABEA-736288DC66E2}" destId="{23BD1EF0-1B03-46BF-B726-B82F0E5BF512}" srcOrd="6" destOrd="0" presId="urn:microsoft.com/office/officeart/2005/8/layout/defaul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991786-17F5-4B0E-B8DB-373E7E1C3EC7}">
      <dsp:nvSpPr>
        <dsp:cNvPr id="0" name=""/>
        <dsp:cNvSpPr/>
      </dsp:nvSpPr>
      <dsp:spPr>
        <a:xfrm>
          <a:off x="270562" y="1143"/>
          <a:ext cx="3479750" cy="2087850"/>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US" sz="4500" kern="1200" dirty="0">
              <a:latin typeface="TH SarabunPSK" pitchFamily="34" charset="-34"/>
              <a:cs typeface="TH SarabunPSK" pitchFamily="34" charset="-34"/>
            </a:rPr>
            <a:t>Healthier and live longer</a:t>
          </a:r>
        </a:p>
      </dsp:txBody>
      <dsp:txXfrm>
        <a:off x="270562" y="1143"/>
        <a:ext cx="3479750" cy="2087850"/>
      </dsp:txXfrm>
    </dsp:sp>
    <dsp:sp modelId="{B823B683-AFE9-4ECB-B24B-A97057B0127B}">
      <dsp:nvSpPr>
        <dsp:cNvPr id="0" name=""/>
        <dsp:cNvSpPr/>
      </dsp:nvSpPr>
      <dsp:spPr>
        <a:xfrm>
          <a:off x="4140253" y="0"/>
          <a:ext cx="3479750" cy="2087850"/>
        </a:xfrm>
        <a:prstGeom prst="rect">
          <a:avLst/>
        </a:prstGeom>
        <a:gradFill rotWithShape="0">
          <a:gsLst>
            <a:gs pos="0">
              <a:schemeClr val="accent3">
                <a:hueOff val="-451906"/>
                <a:satOff val="-250"/>
                <a:lumOff val="-3007"/>
                <a:alphaOff val="0"/>
                <a:satMod val="103000"/>
                <a:lumMod val="102000"/>
                <a:tint val="94000"/>
              </a:schemeClr>
            </a:gs>
            <a:gs pos="50000">
              <a:schemeClr val="accent3">
                <a:hueOff val="-451906"/>
                <a:satOff val="-250"/>
                <a:lumOff val="-3007"/>
                <a:alphaOff val="0"/>
                <a:satMod val="110000"/>
                <a:lumMod val="100000"/>
                <a:shade val="100000"/>
              </a:schemeClr>
            </a:gs>
            <a:gs pos="100000">
              <a:schemeClr val="accent3">
                <a:hueOff val="-451906"/>
                <a:satOff val="-250"/>
                <a:lumOff val="-3007"/>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US" sz="4500" kern="1200" dirty="0">
              <a:latin typeface="TH SarabunPSK" pitchFamily="34" charset="-34"/>
              <a:cs typeface="TH SarabunPSK" pitchFamily="34" charset="-34"/>
            </a:rPr>
            <a:t>Happier in their relationships</a:t>
          </a:r>
        </a:p>
      </dsp:txBody>
      <dsp:txXfrm>
        <a:off x="4140253" y="0"/>
        <a:ext cx="3479750" cy="2087850"/>
      </dsp:txXfrm>
    </dsp:sp>
    <dsp:sp modelId="{0E69DE83-B58D-4CDC-B951-13A452457553}">
      <dsp:nvSpPr>
        <dsp:cNvPr id="0" name=""/>
        <dsp:cNvSpPr/>
      </dsp:nvSpPr>
      <dsp:spPr>
        <a:xfrm>
          <a:off x="254033" y="2438112"/>
          <a:ext cx="3479750" cy="2087850"/>
        </a:xfrm>
        <a:prstGeom prst="rect">
          <a:avLst/>
        </a:prstGeom>
        <a:gradFill rotWithShape="0">
          <a:gsLst>
            <a:gs pos="0">
              <a:schemeClr val="accent3">
                <a:hueOff val="-903811"/>
                <a:satOff val="-500"/>
                <a:lumOff val="-6013"/>
                <a:alphaOff val="0"/>
                <a:satMod val="103000"/>
                <a:lumMod val="102000"/>
                <a:tint val="94000"/>
              </a:schemeClr>
            </a:gs>
            <a:gs pos="50000">
              <a:schemeClr val="accent3">
                <a:hueOff val="-903811"/>
                <a:satOff val="-500"/>
                <a:lumOff val="-6013"/>
                <a:alphaOff val="0"/>
                <a:satMod val="110000"/>
                <a:lumMod val="100000"/>
                <a:shade val="100000"/>
              </a:schemeClr>
            </a:gs>
            <a:gs pos="100000">
              <a:schemeClr val="accent3">
                <a:hueOff val="-903811"/>
                <a:satOff val="-500"/>
                <a:lumOff val="-6013"/>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US" sz="4500" kern="1200" dirty="0">
              <a:latin typeface="TH SarabunPSK" pitchFamily="34" charset="-34"/>
              <a:cs typeface="TH SarabunPSK" pitchFamily="34" charset="-34"/>
            </a:rPr>
            <a:t>More successful in school and work</a:t>
          </a:r>
        </a:p>
      </dsp:txBody>
      <dsp:txXfrm>
        <a:off x="254033" y="2438112"/>
        <a:ext cx="3479750" cy="2087850"/>
      </dsp:txXfrm>
    </dsp:sp>
    <dsp:sp modelId="{23BD1EF0-1B03-46BF-B726-B82F0E5BF512}">
      <dsp:nvSpPr>
        <dsp:cNvPr id="0" name=""/>
        <dsp:cNvSpPr/>
      </dsp:nvSpPr>
      <dsp:spPr>
        <a:xfrm>
          <a:off x="4125464" y="2436593"/>
          <a:ext cx="3479750" cy="2087850"/>
        </a:xfrm>
        <a:prstGeom prst="rect">
          <a:avLst/>
        </a:prstGeom>
        <a:gradFill rotWithShape="0">
          <a:gsLst>
            <a:gs pos="0">
              <a:schemeClr val="accent3">
                <a:hueOff val="-1355717"/>
                <a:satOff val="-750"/>
                <a:lumOff val="-9020"/>
                <a:alphaOff val="0"/>
                <a:satMod val="103000"/>
                <a:lumMod val="102000"/>
                <a:tint val="94000"/>
              </a:schemeClr>
            </a:gs>
            <a:gs pos="50000">
              <a:schemeClr val="accent3">
                <a:hueOff val="-1355717"/>
                <a:satOff val="-750"/>
                <a:lumOff val="-9020"/>
                <a:alphaOff val="0"/>
                <a:satMod val="110000"/>
                <a:lumMod val="100000"/>
                <a:shade val="100000"/>
              </a:schemeClr>
            </a:gs>
            <a:gs pos="100000">
              <a:schemeClr val="accent3">
                <a:hueOff val="-1355717"/>
                <a:satOff val="-750"/>
                <a:lumOff val="-902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1450" tIns="171450" rIns="171450" bIns="171450" numCol="1" spcCol="1270" anchor="ctr" anchorCtr="0">
          <a:noAutofit/>
        </a:bodyPr>
        <a:lstStyle/>
        <a:p>
          <a:pPr marL="0" lvl="0" indent="0" algn="ctr" defTabSz="2000250" rtl="0">
            <a:lnSpc>
              <a:spcPct val="90000"/>
            </a:lnSpc>
            <a:spcBef>
              <a:spcPct val="0"/>
            </a:spcBef>
            <a:spcAft>
              <a:spcPct val="35000"/>
            </a:spcAft>
            <a:buNone/>
          </a:pPr>
          <a:r>
            <a:rPr lang="en-US" sz="4500" kern="1200" dirty="0">
              <a:latin typeface="TH SarabunPSK" pitchFamily="34" charset="-34"/>
              <a:cs typeface="TH SarabunPSK" pitchFamily="34" charset="-34"/>
            </a:rPr>
            <a:t>Less likely to get depressed</a:t>
          </a:r>
        </a:p>
      </dsp:txBody>
      <dsp:txXfrm>
        <a:off x="4125464" y="2436593"/>
        <a:ext cx="3479750" cy="2087850"/>
      </dsp:txXfrm>
    </dsp:sp>
  </dsp:spTree>
</dsp:drawing>
</file>

<file path=ppt/diagrams/layout1.xml><?xml version="1.0" encoding="utf-8"?>
<dgm:layoutDef xmlns:dgm="http://schemas.openxmlformats.org/drawingml/2006/diagram" xmlns:a="http://schemas.openxmlformats.org/drawingml/2006/main" uniqueId="urn:microsoft.com/office/officeart/2005/8/layout/default#2">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56414" cy="467072"/>
          </a:xfrm>
          <a:prstGeom prst="rect">
            <a:avLst/>
          </a:prstGeom>
        </p:spPr>
        <p:txBody>
          <a:bodyPr vert="horz" lIns="93497" tIns="46749" rIns="93497" bIns="46749" rtlCol="0"/>
          <a:lstStyle>
            <a:lvl1pPr algn="l">
              <a:defRPr sz="1200"/>
            </a:lvl1pPr>
          </a:lstStyle>
          <a:p>
            <a:endParaRPr lang="en-US"/>
          </a:p>
        </p:txBody>
      </p:sp>
      <p:sp>
        <p:nvSpPr>
          <p:cNvPr id="3" name="Date Placeholder 2"/>
          <p:cNvSpPr>
            <a:spLocks noGrp="1"/>
          </p:cNvSpPr>
          <p:nvPr>
            <p:ph type="dt" idx="1"/>
          </p:nvPr>
        </p:nvSpPr>
        <p:spPr>
          <a:xfrm>
            <a:off x="3995217" y="0"/>
            <a:ext cx="3056414" cy="467072"/>
          </a:xfrm>
          <a:prstGeom prst="rect">
            <a:avLst/>
          </a:prstGeom>
        </p:spPr>
        <p:txBody>
          <a:bodyPr vert="horz" lIns="93497" tIns="46749" rIns="93497" bIns="46749" rtlCol="0"/>
          <a:lstStyle>
            <a:lvl1pPr algn="r">
              <a:defRPr sz="1200"/>
            </a:lvl1pPr>
          </a:lstStyle>
          <a:p>
            <a:fld id="{4AAAF045-FEF6-43EA-9CDC-C84FC3F85E9C}" type="datetimeFigureOut">
              <a:rPr lang="en-US" smtClean="0"/>
              <a:t>11/28/2022</a:t>
            </a:fld>
            <a:endParaRPr lang="en-US"/>
          </a:p>
        </p:txBody>
      </p:sp>
      <p:sp>
        <p:nvSpPr>
          <p:cNvPr id="4" name="Slide Image Placeholder 3"/>
          <p:cNvSpPr>
            <a:spLocks noGrp="1" noRot="1" noChangeAspect="1"/>
          </p:cNvSpPr>
          <p:nvPr>
            <p:ph type="sldImg" idx="2"/>
          </p:nvPr>
        </p:nvSpPr>
        <p:spPr>
          <a:xfrm>
            <a:off x="733425" y="1163638"/>
            <a:ext cx="5586413" cy="3141662"/>
          </a:xfrm>
          <a:prstGeom prst="rect">
            <a:avLst/>
          </a:prstGeom>
          <a:noFill/>
          <a:ln w="12700">
            <a:solidFill>
              <a:prstClr val="black"/>
            </a:solidFill>
          </a:ln>
        </p:spPr>
        <p:txBody>
          <a:bodyPr vert="horz" lIns="93497" tIns="46749" rIns="93497" bIns="46749" rtlCol="0" anchor="ctr"/>
          <a:lstStyle/>
          <a:p>
            <a:endParaRPr lang="en-US"/>
          </a:p>
        </p:txBody>
      </p:sp>
      <p:sp>
        <p:nvSpPr>
          <p:cNvPr id="5" name="Notes Placeholder 4"/>
          <p:cNvSpPr>
            <a:spLocks noGrp="1"/>
          </p:cNvSpPr>
          <p:nvPr>
            <p:ph type="body" sz="quarter" idx="3"/>
          </p:nvPr>
        </p:nvSpPr>
        <p:spPr>
          <a:xfrm>
            <a:off x="705327" y="4480004"/>
            <a:ext cx="5642610" cy="3665458"/>
          </a:xfrm>
          <a:prstGeom prst="rect">
            <a:avLst/>
          </a:prstGeom>
        </p:spPr>
        <p:txBody>
          <a:bodyPr vert="horz" lIns="93497" tIns="46749" rIns="93497" bIns="4674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56414" cy="467071"/>
          </a:xfrm>
          <a:prstGeom prst="rect">
            <a:avLst/>
          </a:prstGeom>
        </p:spPr>
        <p:txBody>
          <a:bodyPr vert="horz" lIns="93497" tIns="46749" rIns="93497" bIns="46749" rtlCol="0" anchor="b"/>
          <a:lstStyle>
            <a:lvl1pPr algn="l">
              <a:defRPr sz="1200"/>
            </a:lvl1pPr>
          </a:lstStyle>
          <a:p>
            <a:endParaRPr lang="en-US"/>
          </a:p>
        </p:txBody>
      </p:sp>
      <p:sp>
        <p:nvSpPr>
          <p:cNvPr id="7" name="Slide Number Placeholder 6"/>
          <p:cNvSpPr>
            <a:spLocks noGrp="1"/>
          </p:cNvSpPr>
          <p:nvPr>
            <p:ph type="sldNum" sz="quarter" idx="5"/>
          </p:nvPr>
        </p:nvSpPr>
        <p:spPr>
          <a:xfrm>
            <a:off x="3995217" y="8842030"/>
            <a:ext cx="3056414" cy="467071"/>
          </a:xfrm>
          <a:prstGeom prst="rect">
            <a:avLst/>
          </a:prstGeom>
        </p:spPr>
        <p:txBody>
          <a:bodyPr vert="horz" lIns="93497" tIns="46749" rIns="93497" bIns="46749" rtlCol="0" anchor="b"/>
          <a:lstStyle>
            <a:lvl1pPr algn="r">
              <a:defRPr sz="1200"/>
            </a:lvl1pPr>
          </a:lstStyle>
          <a:p>
            <a:fld id="{652F1279-6CE4-4169-83D3-4483097B6907}" type="slidenum">
              <a:rPr lang="en-US" smtClean="0"/>
              <a:t>‹#›</a:t>
            </a:fld>
            <a:endParaRPr lang="en-US"/>
          </a:p>
        </p:txBody>
      </p:sp>
    </p:spTree>
    <p:extLst>
      <p:ext uri="{BB962C8B-B14F-4D97-AF65-F5344CB8AC3E}">
        <p14:creationId xmlns:p14="http://schemas.microsoft.com/office/powerpoint/2010/main" val="1405589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333333"/>
                </a:solidFill>
                <a:effectLst/>
                <a:latin typeface="Sukhumvit Set" panose="02000506000000020004" pitchFamily="2" charset="-34"/>
                <a:cs typeface="Sukhumvit Set" panose="02000506000000020004" pitchFamily="2" charset="-34"/>
              </a:rPr>
              <a:t>On behalf of </a:t>
            </a:r>
            <a:r>
              <a:rPr lang="en-US" dirty="0">
                <a:solidFill>
                  <a:schemeClr val="accent5"/>
                </a:solidFill>
                <a:latin typeface="Sukhumvit Set" panose="02000506000000020004" pitchFamily="2" charset="-34"/>
                <a:cs typeface="Sukhumvit Set" panose="02000506000000020004" pitchFamily="2" charset="-34"/>
              </a:rPr>
              <a:t>Early Childhood  Education program.</a:t>
            </a:r>
            <a:r>
              <a:rPr lang="th-TH" b="0" i="0" dirty="0">
                <a:solidFill>
                  <a:srgbClr val="333333"/>
                </a:solidFill>
                <a:effectLst/>
                <a:latin typeface="Sukhumvit Set" panose="02000506000000020004" pitchFamily="2" charset="-34"/>
                <a:cs typeface="Sukhumvit Set" panose="02000506000000020004" pitchFamily="2" charset="-34"/>
              </a:rPr>
              <a:t> </a:t>
            </a:r>
            <a:r>
              <a:rPr lang="en-US" b="0" i="0" dirty="0">
                <a:solidFill>
                  <a:srgbClr val="333333"/>
                </a:solidFill>
                <a:effectLst/>
                <a:latin typeface="Sukhumvit Set" panose="02000506000000020004" pitchFamily="2" charset="-34"/>
                <a:cs typeface="Sukhumvit Set" panose="02000506000000020004" pitchFamily="2" charset="-34"/>
              </a:rPr>
              <a:t>I would like to welcome you here today. My name is </a:t>
            </a:r>
            <a:r>
              <a:rPr lang="en-US" altLang="ko-KR" dirty="0">
                <a:solidFill>
                  <a:schemeClr val="accent5"/>
                </a:solidFill>
                <a:latin typeface="Sukhumvit Set" panose="02000506000000020004" pitchFamily="2" charset="-34"/>
                <a:cs typeface="Sukhumvit Set" panose="02000506000000020004" pitchFamily="2" charset="-34"/>
              </a:rPr>
              <a:t>THITIKAN THITISOPHONSAK </a:t>
            </a:r>
            <a:r>
              <a:rPr lang="en-US" b="0" i="0" dirty="0">
                <a:solidFill>
                  <a:srgbClr val="333333"/>
                </a:solidFill>
                <a:effectLst/>
                <a:latin typeface="Sukhumvit Set" panose="02000506000000020004" pitchFamily="2" charset="-34"/>
                <a:cs typeface="Sukhumvit Set" panose="02000506000000020004" pitchFamily="2" charset="-34"/>
              </a:rPr>
              <a:t>and I am</a:t>
            </a:r>
            <a:r>
              <a:rPr lang="th-TH" b="0" i="0" dirty="0">
                <a:solidFill>
                  <a:srgbClr val="333333"/>
                </a:solidFill>
                <a:effectLst/>
                <a:latin typeface="Sukhumvit Set" panose="02000506000000020004" pitchFamily="2" charset="-34"/>
                <a:cs typeface="Sukhumvit Set" panose="02000506000000020004" pitchFamily="2" charset="-34"/>
              </a:rPr>
              <a:t> </a:t>
            </a:r>
            <a:r>
              <a:rPr lang="en-US" b="0" i="0" dirty="0">
                <a:solidFill>
                  <a:srgbClr val="333333"/>
                </a:solidFill>
                <a:effectLst/>
                <a:latin typeface="Sukhumvit Set" panose="02000506000000020004" pitchFamily="2" charset="-34"/>
                <a:cs typeface="Sukhumvit Set" panose="02000506000000020004" pitchFamily="2" charset="-34"/>
              </a:rPr>
              <a:t>an </a:t>
            </a:r>
            <a:r>
              <a:rPr lang="en-US" dirty="0">
                <a:solidFill>
                  <a:schemeClr val="accent5"/>
                </a:solidFill>
                <a:latin typeface="Sukhumvit Set" panose="02000506000000020004" pitchFamily="2" charset="-34"/>
                <a:cs typeface="Sukhumvit Set" panose="02000506000000020004" pitchFamily="2" charset="-34"/>
              </a:rPr>
              <a:t>Instructor of Early Childhood  Education </a:t>
            </a:r>
            <a:r>
              <a:rPr lang="en-US" sz="1400" dirty="0">
                <a:solidFill>
                  <a:schemeClr val="accent5"/>
                </a:solidFill>
                <a:latin typeface="Sukhumvit Set" panose="02000506000000020004" pitchFamily="2" charset="-34"/>
                <a:cs typeface="Sukhumvit Set" panose="02000506000000020004" pitchFamily="2" charset="-34"/>
              </a:rPr>
              <a:t>program, </a:t>
            </a:r>
            <a:r>
              <a:rPr lang="en-US" sz="1600" dirty="0">
                <a:latin typeface="Sukhumvit Set" panose="02000506000000020004" pitchFamily="2" charset="-34"/>
                <a:cs typeface="Sukhumvit Set" panose="02000506000000020004" pitchFamily="2" charset="-34"/>
              </a:rPr>
              <a:t>Faculty of Education, </a:t>
            </a:r>
            <a:r>
              <a:rPr lang="en-US" sz="1400" dirty="0">
                <a:latin typeface="Sukhumvit Set" panose="02000506000000020004" pitchFamily="2" charset="-34"/>
                <a:cs typeface="Sukhumvit Set" panose="02000506000000020004" pitchFamily="2" charset="-34"/>
              </a:rPr>
              <a:t>SUAN SUNANDHA RAJABHAT UNIVERSITY</a:t>
            </a:r>
            <a:r>
              <a:rPr lang="en-US" sz="1400" dirty="0">
                <a:solidFill>
                  <a:schemeClr val="accent5"/>
                </a:solidFill>
                <a:latin typeface="Sukhumvit Set" panose="02000506000000020004" pitchFamily="2" charset="-34"/>
                <a:cs typeface="Sukhumvit Set" panose="02000506000000020004" pitchFamily="2" charset="-34"/>
              </a:rPr>
              <a:t>. </a:t>
            </a:r>
            <a:r>
              <a:rPr lang="en-IN" b="0" dirty="0">
                <a:latin typeface="Sukhumvit Set" panose="02000506000000020004" pitchFamily="2" charset="-34"/>
                <a:cs typeface="Sukhumvit Set" panose="02000506000000020004" pitchFamily="2" charset="-34"/>
              </a:rPr>
              <a:t>Are you looking for ways to help your child become more confident? Handle everyday frustrations better? Bounce back from life’s challenges? This presentation offers tips and resources to build your child’s resilience.</a:t>
            </a:r>
            <a:endParaRPr lang="en-US" b="0" dirty="0">
              <a:latin typeface="Sukhumvit Set" panose="02000506000000020004" pitchFamily="2" charset="-34"/>
              <a:cs typeface="Sukhumvit Set" panose="02000506000000020004" pitchFamily="2" charset="-34"/>
            </a:endParaRPr>
          </a:p>
        </p:txBody>
      </p:sp>
      <p:sp>
        <p:nvSpPr>
          <p:cNvPr id="4" name="Slide Number Placeholder 3"/>
          <p:cNvSpPr>
            <a:spLocks noGrp="1"/>
          </p:cNvSpPr>
          <p:nvPr>
            <p:ph type="sldNum" sz="quarter" idx="5"/>
          </p:nvPr>
        </p:nvSpPr>
        <p:spPr/>
        <p:txBody>
          <a:bodyPr/>
          <a:lstStyle/>
          <a:p>
            <a:fld id="{652F1279-6CE4-4169-83D3-4483097B6907}" type="slidenum">
              <a:rPr lang="en-US" smtClean="0"/>
              <a:t>1</a:t>
            </a:fld>
            <a:endParaRPr lang="en-US"/>
          </a:p>
        </p:txBody>
      </p:sp>
    </p:spTree>
    <p:extLst>
      <p:ext uri="{BB962C8B-B14F-4D97-AF65-F5344CB8AC3E}">
        <p14:creationId xmlns:p14="http://schemas.microsoft.com/office/powerpoint/2010/main" val="4179744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r>
              <a:rPr lang="en-US" sz="1800" b="1" dirty="0">
                <a:solidFill>
                  <a:srgbClr val="0070C0"/>
                </a:solidFill>
                <a:latin typeface="Arial Rounded MT Bold" panose="020F0704030504030204" pitchFamily="34" charset="0"/>
                <a:ea typeface="Calibri" panose="020F0502020204030204" pitchFamily="34" charset="0"/>
                <a:cs typeface="Cordia New" panose="020B0304020202020204" pitchFamily="34" charset="-34"/>
              </a:rPr>
              <a:t>Now let me focus on… </a:t>
            </a:r>
            <a:r>
              <a:rPr lang="en-US" sz="1800" b="1" dirty="0">
                <a:solidFill>
                  <a:schemeClr val="accent5">
                    <a:lumMod val="75000"/>
                  </a:schemeClr>
                </a:solidFill>
                <a:latin typeface="Sukhumvit Set" panose="02000506000000020004" pitchFamily="2" charset="-34"/>
                <a:cs typeface="Sukhumvit Set" panose="02000506000000020004" pitchFamily="2" charset="-34"/>
              </a:rPr>
              <a:t>What is resilience?</a:t>
            </a:r>
          </a:p>
          <a:p>
            <a:pPr defTabSz="934974"/>
            <a:r>
              <a:rPr lang="en-IN" dirty="0"/>
              <a:t>Life can be challenging and may include many stressful situations. Children can feel overwhelmed by different things at different times like: </a:t>
            </a:r>
            <a:r>
              <a:rPr lang="en-US" dirty="0"/>
              <a:t>Relationship difficulties, Sudden changes, Serious challenges, Unsafe neighborhoods, Hectic schedules, Feeling of isolation and Discrimination.</a:t>
            </a:r>
          </a:p>
          <a:p>
            <a:pPr defTabSz="934974"/>
            <a:endParaRPr lang="en-US" dirty="0"/>
          </a:p>
          <a:p>
            <a:pPr defTabSz="934974"/>
            <a:r>
              <a:rPr lang="en-US" dirty="0"/>
              <a:t>, </a:t>
            </a:r>
          </a:p>
          <a:p>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2</a:t>
            </a:fld>
            <a:endParaRPr lang="en-US"/>
          </a:p>
        </p:txBody>
      </p:sp>
    </p:spTree>
    <p:extLst>
      <p:ext uri="{BB962C8B-B14F-4D97-AF65-F5344CB8AC3E}">
        <p14:creationId xmlns:p14="http://schemas.microsoft.com/office/powerpoint/2010/main" val="14110693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r>
              <a:rPr lang="en-IN" dirty="0">
                <a:solidFill>
                  <a:schemeClr val="accent5">
                    <a:lumMod val="75000"/>
                  </a:schemeClr>
                </a:solidFill>
              </a:rPr>
              <a:t>Resilience is the ability to steer through serious life challenges and find ways to bounce back and thrive. </a:t>
            </a:r>
            <a:endParaRPr lang="en-US" dirty="0">
              <a:solidFill>
                <a:schemeClr val="accent5">
                  <a:lumMod val="75000"/>
                </a:schemeClr>
              </a:solidFill>
            </a:endParaRPr>
          </a:p>
          <a:p>
            <a:r>
              <a:rPr lang="en-IN" dirty="0"/>
              <a:t>We are born with the capacity for resilience. But resilience is not something we have or don’t have. We work on it throughout our lives. And we need to start as early as possible. Parents and teachers are the most important people to help build their children’s resilience. </a:t>
            </a:r>
          </a:p>
          <a:p>
            <a:endParaRPr lang="en-IN" dirty="0"/>
          </a:p>
          <a:p>
            <a:r>
              <a:rPr lang="en-IN" dirty="0"/>
              <a:t>Children learn a lot by watching their parents and teachers. When parents and teachers cope well with everyday stress, they are showing their children how to do the same.</a:t>
            </a:r>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3</a:t>
            </a:fld>
            <a:endParaRPr lang="en-US"/>
          </a:p>
        </p:txBody>
      </p:sp>
    </p:spTree>
    <p:extLst>
      <p:ext uri="{BB962C8B-B14F-4D97-AF65-F5344CB8AC3E}">
        <p14:creationId xmlns:p14="http://schemas.microsoft.com/office/powerpoint/2010/main" val="6625192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thaiDist">
              <a:lnSpc>
                <a:spcPct val="107000"/>
              </a:lnSpc>
              <a:spcAft>
                <a:spcPts val="818"/>
              </a:spcAft>
            </a:pPr>
            <a:r>
              <a:rPr lang="en-US" sz="1800" b="1" dirty="0">
                <a:latin typeface="Calibri" panose="020F0502020204030204" pitchFamily="34" charset="0"/>
                <a:ea typeface="Calibri" panose="020F0502020204030204" pitchFamily="34" charset="0"/>
                <a:cs typeface="Cordia New" panose="020B0304020202020204" pitchFamily="34" charset="-34"/>
              </a:rPr>
              <a:t>In this part, I will present…Why is it important to develop resilience?</a:t>
            </a:r>
            <a:endParaRPr lang="en-US" sz="1800" dirty="0">
              <a:latin typeface="Calibri" panose="020F0502020204030204" pitchFamily="34" charset="0"/>
              <a:ea typeface="Calibri" panose="020F0502020204030204" pitchFamily="34" charset="0"/>
              <a:cs typeface="Cordia New" panose="020B0304020202020204" pitchFamily="34" charset="-34"/>
            </a:endParaRPr>
          </a:p>
          <a:p>
            <a:pPr algn="thaiDist">
              <a:lnSpc>
                <a:spcPct val="107000"/>
              </a:lnSpc>
              <a:spcAft>
                <a:spcPts val="818"/>
              </a:spcAft>
            </a:pPr>
            <a:r>
              <a:rPr lang="en-US" sz="1800" dirty="0">
                <a:latin typeface="Calibri" panose="020F0502020204030204" pitchFamily="34" charset="0"/>
                <a:ea typeface="Calibri" panose="020F0502020204030204" pitchFamily="34" charset="0"/>
                <a:cs typeface="Cordia New" panose="020B0304020202020204" pitchFamily="34" charset="-34"/>
              </a:rPr>
              <a:t>Resilience makes a big difference in people’s lives. People who respond to hardships with resilience are: </a:t>
            </a:r>
          </a:p>
          <a:p>
            <a:pPr algn="thaiDist">
              <a:lnSpc>
                <a:spcPct val="107000"/>
              </a:lnSpc>
            </a:pPr>
            <a:r>
              <a:rPr lang="en-US" sz="1800" dirty="0">
                <a:latin typeface="Calibri" panose="020F0502020204030204" pitchFamily="34" charset="0"/>
                <a:ea typeface="Calibri" panose="020F0502020204030204" pitchFamily="34" charset="0"/>
                <a:cs typeface="Cordia New" panose="020B0304020202020204" pitchFamily="34" charset="-34"/>
              </a:rPr>
              <a:t>- Healthier and live longer</a:t>
            </a:r>
          </a:p>
          <a:p>
            <a:pPr algn="thaiDist">
              <a:lnSpc>
                <a:spcPct val="107000"/>
              </a:lnSpc>
            </a:pPr>
            <a:r>
              <a:rPr lang="en-US" sz="1800" dirty="0">
                <a:latin typeface="Calibri" panose="020F0502020204030204" pitchFamily="34" charset="0"/>
                <a:ea typeface="Calibri" panose="020F0502020204030204" pitchFamily="34" charset="0"/>
                <a:cs typeface="Cordia New" panose="020B0304020202020204" pitchFamily="34" charset="-34"/>
              </a:rPr>
              <a:t>- Happier in their relationships</a:t>
            </a:r>
          </a:p>
          <a:p>
            <a:pPr algn="thaiDist">
              <a:lnSpc>
                <a:spcPct val="107000"/>
              </a:lnSpc>
            </a:pPr>
            <a:r>
              <a:rPr lang="en-US" sz="1800" dirty="0">
                <a:latin typeface="Calibri" panose="020F0502020204030204" pitchFamily="34" charset="0"/>
                <a:ea typeface="Calibri" panose="020F0502020204030204" pitchFamily="34" charset="0"/>
                <a:cs typeface="Cordia New" panose="020B0304020202020204" pitchFamily="34" charset="-34"/>
              </a:rPr>
              <a:t>- More successful in school and work</a:t>
            </a:r>
          </a:p>
          <a:p>
            <a:pPr algn="thaiDist">
              <a:lnSpc>
                <a:spcPct val="107000"/>
              </a:lnSpc>
              <a:spcAft>
                <a:spcPts val="818"/>
              </a:spcAft>
            </a:pPr>
            <a:r>
              <a:rPr lang="en-US" sz="1800" dirty="0">
                <a:latin typeface="Calibri" panose="020F0502020204030204" pitchFamily="34" charset="0"/>
                <a:ea typeface="Calibri" panose="020F0502020204030204" pitchFamily="34" charset="0"/>
                <a:cs typeface="Cordia New" panose="020B0304020202020204" pitchFamily="34" charset="-34"/>
              </a:rPr>
              <a:t>- Less likely to get depressed</a:t>
            </a:r>
          </a:p>
        </p:txBody>
      </p:sp>
      <p:sp>
        <p:nvSpPr>
          <p:cNvPr id="4" name="Slide Number Placeholder 3"/>
          <p:cNvSpPr>
            <a:spLocks noGrp="1"/>
          </p:cNvSpPr>
          <p:nvPr>
            <p:ph type="sldNum" sz="quarter" idx="5"/>
          </p:nvPr>
        </p:nvSpPr>
        <p:spPr/>
        <p:txBody>
          <a:bodyPr/>
          <a:lstStyle/>
          <a:p>
            <a:fld id="{652F1279-6CE4-4169-83D3-4483097B6907}" type="slidenum">
              <a:rPr lang="en-US" smtClean="0"/>
              <a:t>4</a:t>
            </a:fld>
            <a:endParaRPr lang="en-US"/>
          </a:p>
        </p:txBody>
      </p:sp>
    </p:spTree>
    <p:extLst>
      <p:ext uri="{BB962C8B-B14F-4D97-AF65-F5344CB8AC3E}">
        <p14:creationId xmlns:p14="http://schemas.microsoft.com/office/powerpoint/2010/main" val="3498752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4974"/>
            <a:r>
              <a:rPr lang="en-US" b="1" dirty="0">
                <a:solidFill>
                  <a:schemeClr val="accent5">
                    <a:lumMod val="75000"/>
                  </a:schemeClr>
                </a:solidFill>
                <a:effectLst>
                  <a:outerShdw blurRad="38100" dist="38100" dir="2700000" algn="tl">
                    <a:srgbClr val="000000">
                      <a:alpha val="43137"/>
                    </a:srgbClr>
                  </a:outerShdw>
                </a:effectLst>
                <a:latin typeface="Sukhumvit Set" panose="02000506000000020004" pitchFamily="2" charset="-34"/>
                <a:cs typeface="Sukhumvit Set" panose="02000506000000020004" pitchFamily="2" charset="-34"/>
              </a:rPr>
              <a:t>Let’s consider about Resilient children often demonstrate:</a:t>
            </a:r>
          </a:p>
          <a:p>
            <a:r>
              <a:rPr lang="en-IN" dirty="0"/>
              <a:t>A Sense of Autonomy: Resilient children have a sense of personal power, independence, and increased self-esteem (when compared to other at-risk peers). Positive emotions, such as love and gratitude, increase resilience because they serve as a buffer against depression and other negative reactions.</a:t>
            </a:r>
          </a:p>
          <a:p>
            <a:r>
              <a:rPr lang="en-IN" dirty="0"/>
              <a:t>Problem-Solving Skills: Resilient children possess a greater ability to be flexible, reflective, and think creatively, allowing them to find alternative solutions to cognitive and life problems.</a:t>
            </a:r>
          </a:p>
          <a:p>
            <a:r>
              <a:rPr lang="en-IN" dirty="0"/>
              <a:t>Social Competency: Resilient children exhibit a high level of interpersonal skills including: qualities of caring and empathy for others; strong communication skills, especially a sense of humour; the ability to foster positive relationships, particularly with caring adults who mentor them, treat them fairly, listen to them, and do not judge them.</a:t>
            </a:r>
          </a:p>
          <a:p>
            <a:r>
              <a:rPr lang="en-IN" dirty="0"/>
              <a:t>A Sense of Purpose and Future: Resilient children are often realistic, goal-oriented, and set optimistic expectations regarding their future; through their past successes, they perceive themselves as competent in academics, athletics, the arts, or in other areas.</a:t>
            </a:r>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5</a:t>
            </a:fld>
            <a:endParaRPr lang="en-US"/>
          </a:p>
        </p:txBody>
      </p:sp>
    </p:spTree>
    <p:extLst>
      <p:ext uri="{BB962C8B-B14F-4D97-AF65-F5344CB8AC3E}">
        <p14:creationId xmlns:p14="http://schemas.microsoft.com/office/powerpoint/2010/main" val="2890434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a:t>In the next section, you will learn how to help your child develop strengths and gather support to build resilience. Thank you for your attention.</a:t>
            </a:r>
            <a:endParaRPr lang="en-US" dirty="0"/>
          </a:p>
        </p:txBody>
      </p:sp>
      <p:sp>
        <p:nvSpPr>
          <p:cNvPr id="4" name="Slide Number Placeholder 3"/>
          <p:cNvSpPr>
            <a:spLocks noGrp="1"/>
          </p:cNvSpPr>
          <p:nvPr>
            <p:ph type="sldNum" sz="quarter" idx="5"/>
          </p:nvPr>
        </p:nvSpPr>
        <p:spPr/>
        <p:txBody>
          <a:bodyPr/>
          <a:lstStyle/>
          <a:p>
            <a:fld id="{652F1279-6CE4-4169-83D3-4483097B6907}" type="slidenum">
              <a:rPr lang="en-US" smtClean="0"/>
              <a:t>6</a:t>
            </a:fld>
            <a:endParaRPr lang="en-US"/>
          </a:p>
        </p:txBody>
      </p:sp>
    </p:spTree>
    <p:extLst>
      <p:ext uri="{BB962C8B-B14F-4D97-AF65-F5344CB8AC3E}">
        <p14:creationId xmlns:p14="http://schemas.microsoft.com/office/powerpoint/2010/main" val="24725391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52F1279-6CE4-4169-83D3-4483097B6907}" type="slidenum">
              <a:rPr lang="en-US" smtClean="0"/>
              <a:t>7</a:t>
            </a:fld>
            <a:endParaRPr lang="en-US"/>
          </a:p>
        </p:txBody>
      </p:sp>
    </p:spTree>
    <p:extLst>
      <p:ext uri="{BB962C8B-B14F-4D97-AF65-F5344CB8AC3E}">
        <p14:creationId xmlns:p14="http://schemas.microsoft.com/office/powerpoint/2010/main" val="162739554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76917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DBCD3-13D8-4B61-A324-65F1C4F838CB}"/>
              </a:ext>
            </a:extLst>
          </p:cNvPr>
          <p:cNvSpPr/>
          <p:nvPr userDrawn="1"/>
        </p:nvSpPr>
        <p:spPr>
          <a:xfrm>
            <a:off x="3397776" y="2717708"/>
            <a:ext cx="8794226" cy="2404870"/>
          </a:xfrm>
          <a:prstGeom prst="rect">
            <a:avLst/>
          </a:prstGeom>
          <a:solidFill>
            <a:schemeClr val="accent4">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3" name="Group 3">
            <a:extLst>
              <a:ext uri="{FF2B5EF4-FFF2-40B4-BE49-F238E27FC236}">
                <a16:creationId xmlns:a16="http://schemas.microsoft.com/office/drawing/2014/main" id="{27C1F53F-D199-4227-A23E-2B5F143EB982}"/>
              </a:ext>
            </a:extLst>
          </p:cNvPr>
          <p:cNvGrpSpPr/>
          <p:nvPr userDrawn="1"/>
        </p:nvGrpSpPr>
        <p:grpSpPr>
          <a:xfrm>
            <a:off x="733478" y="1571013"/>
            <a:ext cx="2664296" cy="4683693"/>
            <a:chOff x="445712" y="1449040"/>
            <a:chExt cx="2113018" cy="3924176"/>
          </a:xfrm>
        </p:grpSpPr>
        <p:sp>
          <p:nvSpPr>
            <p:cNvPr id="4" name="Rounded Rectangle 4">
              <a:extLst>
                <a:ext uri="{FF2B5EF4-FFF2-40B4-BE49-F238E27FC236}">
                  <a16:creationId xmlns:a16="http://schemas.microsoft.com/office/drawing/2014/main" id="{4B09402C-7E86-41C9-8E37-9EF71EDF1056}"/>
                </a:ext>
              </a:extLst>
            </p:cNvPr>
            <p:cNvSpPr/>
            <p:nvPr userDrawn="1"/>
          </p:nvSpPr>
          <p:spPr>
            <a:xfrm>
              <a:off x="445712" y="1449040"/>
              <a:ext cx="2113018" cy="3924176"/>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5" name="Rectangle 5">
              <a:extLst>
                <a:ext uri="{FF2B5EF4-FFF2-40B4-BE49-F238E27FC236}">
                  <a16:creationId xmlns:a16="http://schemas.microsoft.com/office/drawing/2014/main" id="{41DF11FE-4210-4E1A-AAC1-AD2FF969D36A}"/>
                </a:ext>
              </a:extLst>
            </p:cNvPr>
            <p:cNvSpPr/>
            <p:nvPr userDrawn="1"/>
          </p:nvSpPr>
          <p:spPr>
            <a:xfrm>
              <a:off x="1379920" y="1650572"/>
              <a:ext cx="216024" cy="34350"/>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6" name="Group 6">
              <a:extLst>
                <a:ext uri="{FF2B5EF4-FFF2-40B4-BE49-F238E27FC236}">
                  <a16:creationId xmlns:a16="http://schemas.microsoft.com/office/drawing/2014/main" id="{0E578CC1-F58F-4C71-AB27-A73396D54EA3}"/>
                </a:ext>
              </a:extLst>
            </p:cNvPr>
            <p:cNvGrpSpPr/>
            <p:nvPr userDrawn="1"/>
          </p:nvGrpSpPr>
          <p:grpSpPr>
            <a:xfrm>
              <a:off x="1407705" y="5045834"/>
              <a:ext cx="211967" cy="211967"/>
              <a:chOff x="1549420" y="5712364"/>
              <a:chExt cx="312583" cy="312583"/>
            </a:xfrm>
          </p:grpSpPr>
          <p:sp>
            <p:nvSpPr>
              <p:cNvPr id="7" name="Oval 7">
                <a:extLst>
                  <a:ext uri="{FF2B5EF4-FFF2-40B4-BE49-F238E27FC236}">
                    <a16:creationId xmlns:a16="http://schemas.microsoft.com/office/drawing/2014/main" id="{FF38739C-F2ED-4F4B-9A89-B33A3B4C6A37}"/>
                  </a:ext>
                </a:extLst>
              </p:cNvPr>
              <p:cNvSpPr/>
              <p:nvPr userDrawn="1"/>
            </p:nvSpPr>
            <p:spPr>
              <a:xfrm>
                <a:off x="1549420" y="5712364"/>
                <a:ext cx="312583" cy="312583"/>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8" name="Rounded Rectangle 8">
                <a:extLst>
                  <a:ext uri="{FF2B5EF4-FFF2-40B4-BE49-F238E27FC236}">
                    <a16:creationId xmlns:a16="http://schemas.microsoft.com/office/drawing/2014/main" id="{42258DA3-8567-4D16-9190-D371531398A8}"/>
                  </a:ext>
                </a:extLst>
              </p:cNvPr>
              <p:cNvSpPr/>
              <p:nvPr userDrawn="1"/>
            </p:nvSpPr>
            <p:spPr>
              <a:xfrm>
                <a:off x="1634225" y="5796647"/>
                <a:ext cx="142969" cy="144016"/>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grpSp>
      <p:sp>
        <p:nvSpPr>
          <p:cNvPr id="9" name="Picture Placeholder 2">
            <a:extLst>
              <a:ext uri="{FF2B5EF4-FFF2-40B4-BE49-F238E27FC236}">
                <a16:creationId xmlns:a16="http://schemas.microsoft.com/office/drawing/2014/main" id="{4BFDD25E-3936-4728-A24A-3CD8211A0ED0}"/>
              </a:ext>
            </a:extLst>
          </p:cNvPr>
          <p:cNvSpPr>
            <a:spLocks noGrp="1"/>
          </p:cNvSpPr>
          <p:nvPr>
            <p:ph type="pic" idx="12" hasCustomPrompt="1"/>
          </p:nvPr>
        </p:nvSpPr>
        <p:spPr>
          <a:xfrm>
            <a:off x="921396" y="1982583"/>
            <a:ext cx="2288460" cy="3753075"/>
          </a:xfrm>
          <a:prstGeom prst="rect">
            <a:avLst/>
          </a:prstGeom>
          <a:solidFill>
            <a:schemeClr val="bg1">
              <a:lumMod val="95000"/>
            </a:schemeClr>
          </a:solidFill>
          <a:ln w="12700">
            <a:noFill/>
          </a:ln>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0" name="Text Placeholder 9">
            <a:extLst>
              <a:ext uri="{FF2B5EF4-FFF2-40B4-BE49-F238E27FC236}">
                <a16:creationId xmlns:a16="http://schemas.microsoft.com/office/drawing/2014/main" id="{23ED7D35-2C36-4F32-8052-655C68EBBCFC}"/>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4452834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55743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63662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ontents slide layou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4EA604A-1015-4952-8EE1-CCE52EC0E000}"/>
              </a:ext>
            </a:extLst>
          </p:cNvPr>
          <p:cNvGrpSpPr/>
          <p:nvPr userDrawn="1"/>
        </p:nvGrpSpPr>
        <p:grpSpPr>
          <a:xfrm>
            <a:off x="3095065" y="1780189"/>
            <a:ext cx="6001870" cy="3297621"/>
            <a:chOff x="-548507" y="477868"/>
            <a:chExt cx="11570449" cy="6357177"/>
          </a:xfrm>
        </p:grpSpPr>
        <p:sp>
          <p:nvSpPr>
            <p:cNvPr id="3" name="Freeform: Shape 2">
              <a:extLst>
                <a:ext uri="{FF2B5EF4-FFF2-40B4-BE49-F238E27FC236}">
                  <a16:creationId xmlns:a16="http://schemas.microsoft.com/office/drawing/2014/main" id="{39EEB588-97F3-4BF3-B3B2-294329E14315}"/>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 name="Freeform: Shape 3">
              <a:extLst>
                <a:ext uri="{FF2B5EF4-FFF2-40B4-BE49-F238E27FC236}">
                  <a16:creationId xmlns:a16="http://schemas.microsoft.com/office/drawing/2014/main" id="{79AC13C8-EB64-4309-9F83-DE884AB194A4}"/>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dirty="0"/>
            </a:p>
          </p:txBody>
        </p:sp>
        <p:sp>
          <p:nvSpPr>
            <p:cNvPr id="5" name="Freeform: Shape 4">
              <a:extLst>
                <a:ext uri="{FF2B5EF4-FFF2-40B4-BE49-F238E27FC236}">
                  <a16:creationId xmlns:a16="http://schemas.microsoft.com/office/drawing/2014/main" id="{90A07D5B-242A-465B-B3D3-285BCC724958}"/>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F5AF579-3200-4645-9B4A-C34A0B00A828}"/>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4BBA6078-E1D1-4C14-AE2A-562D30932050}"/>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8" name="Group 7">
              <a:extLst>
                <a:ext uri="{FF2B5EF4-FFF2-40B4-BE49-F238E27FC236}">
                  <a16:creationId xmlns:a16="http://schemas.microsoft.com/office/drawing/2014/main" id="{40F2DB06-6191-4D99-A246-B0F044EEB6D4}"/>
                </a:ext>
              </a:extLst>
            </p:cNvPr>
            <p:cNvGrpSpPr/>
            <p:nvPr/>
          </p:nvGrpSpPr>
          <p:grpSpPr>
            <a:xfrm>
              <a:off x="1606" y="6382978"/>
              <a:ext cx="413937" cy="115242"/>
              <a:chOff x="5955" y="6353672"/>
              <a:chExt cx="413937" cy="115242"/>
            </a:xfrm>
          </p:grpSpPr>
          <p:sp>
            <p:nvSpPr>
              <p:cNvPr id="13" name="Rectangle: Rounded Corners 12">
                <a:extLst>
                  <a:ext uri="{FF2B5EF4-FFF2-40B4-BE49-F238E27FC236}">
                    <a16:creationId xmlns:a16="http://schemas.microsoft.com/office/drawing/2014/main" id="{E0B2AB32-6E87-4708-AD26-26A3474DFD68}"/>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Rounded Corners 13">
                <a:extLst>
                  <a:ext uri="{FF2B5EF4-FFF2-40B4-BE49-F238E27FC236}">
                    <a16:creationId xmlns:a16="http://schemas.microsoft.com/office/drawing/2014/main" id="{44A0B59C-D502-416F-87A9-4FFE2F84014E}"/>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CEDAEF2E-9E44-473D-B13F-ABD8FD196480}"/>
                </a:ext>
              </a:extLst>
            </p:cNvPr>
            <p:cNvGrpSpPr/>
            <p:nvPr/>
          </p:nvGrpSpPr>
          <p:grpSpPr>
            <a:xfrm>
              <a:off x="9855291" y="6381600"/>
              <a:ext cx="885989" cy="115242"/>
              <a:chOff x="5955" y="6353672"/>
              <a:chExt cx="413937" cy="115242"/>
            </a:xfrm>
          </p:grpSpPr>
          <p:sp>
            <p:nvSpPr>
              <p:cNvPr id="11" name="Rectangle: Rounded Corners 10">
                <a:extLst>
                  <a:ext uri="{FF2B5EF4-FFF2-40B4-BE49-F238E27FC236}">
                    <a16:creationId xmlns:a16="http://schemas.microsoft.com/office/drawing/2014/main" id="{77A63B6A-A2C7-42FA-A975-B2C3DBEA0A1D}"/>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425CD56A-8303-4E00-957E-0BF842A3B05F}"/>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 name="Freeform: Shape 9">
              <a:extLst>
                <a:ext uri="{FF2B5EF4-FFF2-40B4-BE49-F238E27FC236}">
                  <a16:creationId xmlns:a16="http://schemas.microsoft.com/office/drawing/2014/main" id="{442D482D-A042-4240-A15D-1E65B56B30D2}"/>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dirty="0"/>
            </a:p>
          </p:txBody>
        </p:sp>
      </p:grpSp>
      <p:sp>
        <p:nvSpPr>
          <p:cNvPr id="15" name="Picture Placeholder 2">
            <a:extLst>
              <a:ext uri="{FF2B5EF4-FFF2-40B4-BE49-F238E27FC236}">
                <a16:creationId xmlns:a16="http://schemas.microsoft.com/office/drawing/2014/main" id="{736F31BD-D2C3-4C53-B8E6-33C74563614F}"/>
              </a:ext>
            </a:extLst>
          </p:cNvPr>
          <p:cNvSpPr>
            <a:spLocks noGrp="1"/>
          </p:cNvSpPr>
          <p:nvPr>
            <p:ph type="pic" idx="12" hasCustomPrompt="1"/>
          </p:nvPr>
        </p:nvSpPr>
        <p:spPr>
          <a:xfrm>
            <a:off x="3909754" y="1947860"/>
            <a:ext cx="4372493" cy="2669432"/>
          </a:xfrm>
          <a:prstGeom prst="rect">
            <a:avLst/>
          </a:prstGeom>
          <a:solidFill>
            <a:schemeClr val="bg1">
              <a:lumMod val="95000"/>
            </a:schemeClr>
          </a:solidFill>
          <a:ln w="12700">
            <a:noFill/>
          </a:ln>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t>
            </a:r>
            <a:endParaRPr lang="ko-KR" altLang="en-US" dirty="0"/>
          </a:p>
        </p:txBody>
      </p:sp>
      <p:sp>
        <p:nvSpPr>
          <p:cNvPr id="16" name="Text Placeholder 9">
            <a:extLst>
              <a:ext uri="{FF2B5EF4-FFF2-40B4-BE49-F238E27FC236}">
                <a16:creationId xmlns:a16="http://schemas.microsoft.com/office/drawing/2014/main" id="{9D8BBD3D-237B-4299-A310-B537C2DF7CAA}"/>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964928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dirty="0">
                <a:solidFill>
                  <a:schemeClr val="bg1"/>
                </a:solidFill>
                <a:latin typeface="Arial" pitchFamily="34" charset="0"/>
                <a:cs typeface="Arial" pitchFamily="34" charset="0"/>
              </a:rPr>
              <a:t>You can Change Fill Color &amp;</a:t>
            </a:r>
          </a:p>
          <a:p>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dirty="0">
                <a:solidFill>
                  <a:schemeClr val="bg1"/>
                </a:solidFill>
                <a:latin typeface="+mn-lt"/>
                <a:ea typeface="+mn-ea"/>
                <a:cs typeface="Arial" pitchFamily="34" charset="0"/>
              </a:rPr>
              <a:t>FREE </a:t>
            </a:r>
          </a:p>
          <a:p>
            <a:r>
              <a:rPr lang="en-US" altLang="ko-KR" sz="2800" b="1" dirty="0">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6671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4720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49694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320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Our Team LAYOUT</a:t>
            </a:r>
          </a:p>
        </p:txBody>
      </p:sp>
      <p:sp>
        <p:nvSpPr>
          <p:cNvPr id="4" name="그림 개체 틀 2">
            <a:extLst>
              <a:ext uri="{FF2B5EF4-FFF2-40B4-BE49-F238E27FC236}">
                <a16:creationId xmlns:a16="http://schemas.microsoft.com/office/drawing/2014/main" id="{75458041-BCC9-4D92-9490-8AF60C009837}"/>
              </a:ext>
            </a:extLst>
          </p:cNvPr>
          <p:cNvSpPr>
            <a:spLocks noGrp="1"/>
          </p:cNvSpPr>
          <p:nvPr>
            <p:ph type="pic" sz="quarter" idx="14" hasCustomPrompt="1"/>
          </p:nvPr>
        </p:nvSpPr>
        <p:spPr>
          <a:xfrm>
            <a:off x="905524" y="1837041"/>
            <a:ext cx="2268000" cy="1986288"/>
          </a:xfrm>
          <a:prstGeom prst="rect">
            <a:avLst/>
          </a:prstGeom>
          <a:solidFill>
            <a:schemeClr val="bg1">
              <a:lumMod val="95000"/>
            </a:schemeClr>
          </a:solidFill>
          <a:ln w="25400">
            <a:solidFill>
              <a:schemeClr val="accent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
        <p:nvSpPr>
          <p:cNvPr id="9" name="그림 개체 틀 2">
            <a:extLst>
              <a:ext uri="{FF2B5EF4-FFF2-40B4-BE49-F238E27FC236}">
                <a16:creationId xmlns:a16="http://schemas.microsoft.com/office/drawing/2014/main" id="{E26C6D06-6A68-4FCA-8E86-84C6A4BCE960}"/>
              </a:ext>
            </a:extLst>
          </p:cNvPr>
          <p:cNvSpPr>
            <a:spLocks noGrp="1"/>
          </p:cNvSpPr>
          <p:nvPr>
            <p:ph type="pic" sz="quarter" idx="33" hasCustomPrompt="1"/>
          </p:nvPr>
        </p:nvSpPr>
        <p:spPr>
          <a:xfrm>
            <a:off x="3603313" y="1837041"/>
            <a:ext cx="2268000" cy="1986288"/>
          </a:xfrm>
          <a:prstGeom prst="rect">
            <a:avLst/>
          </a:prstGeom>
          <a:solidFill>
            <a:schemeClr val="bg1">
              <a:lumMod val="95000"/>
            </a:schemeClr>
          </a:solidFill>
          <a:ln w="25400">
            <a:solidFill>
              <a:schemeClr val="accent2"/>
            </a:solidFill>
          </a:ln>
        </p:spPr>
        <p:txBody>
          <a:bodyPr anchor="ctr"/>
          <a:lstStyle>
            <a:lvl1pPr algn="ctr">
              <a:lnSpc>
                <a:spcPct val="100000"/>
              </a:lnSpc>
              <a:defRPr lang="ko-KR" altLang="en-US" sz="1200" dirty="0">
                <a:solidFill>
                  <a:schemeClr val="tx1">
                    <a:lumMod val="75000"/>
                    <a:lumOff val="25000"/>
                  </a:schemeClr>
                </a:solidFill>
              </a:defRPr>
            </a:lvl1pPr>
          </a:lstStyle>
          <a:p>
            <a:pPr marL="0" lvl="0" indent="0" algn="ctr">
              <a:buNone/>
            </a:pPr>
            <a:r>
              <a:rPr lang="en-US" altLang="ko-KR" dirty="0"/>
              <a:t>Place Your Picture Here</a:t>
            </a:r>
            <a:endParaRPr lang="ko-KR" altLang="en-US" dirty="0"/>
          </a:p>
        </p:txBody>
      </p:sp>
      <p:sp>
        <p:nvSpPr>
          <p:cNvPr id="14" name="그림 개체 틀 2">
            <a:extLst>
              <a:ext uri="{FF2B5EF4-FFF2-40B4-BE49-F238E27FC236}">
                <a16:creationId xmlns:a16="http://schemas.microsoft.com/office/drawing/2014/main" id="{7EA72833-AD93-4833-9A2D-CEDAD0BA74BD}"/>
              </a:ext>
            </a:extLst>
          </p:cNvPr>
          <p:cNvSpPr>
            <a:spLocks noGrp="1"/>
          </p:cNvSpPr>
          <p:nvPr>
            <p:ph type="pic" sz="quarter" idx="38" hasCustomPrompt="1"/>
          </p:nvPr>
        </p:nvSpPr>
        <p:spPr>
          <a:xfrm>
            <a:off x="6301102" y="1837041"/>
            <a:ext cx="2268000" cy="1986288"/>
          </a:xfrm>
          <a:prstGeom prst="rect">
            <a:avLst/>
          </a:prstGeom>
          <a:solidFill>
            <a:schemeClr val="bg1">
              <a:lumMod val="95000"/>
            </a:schemeClr>
          </a:solidFill>
          <a:ln w="25400">
            <a:solidFill>
              <a:schemeClr val="accent3"/>
            </a:solidFill>
          </a:ln>
        </p:spPr>
        <p:txBody>
          <a:bodyPr anchor="ctr"/>
          <a:lstStyle>
            <a:lvl1pPr algn="ctr">
              <a:lnSpc>
                <a:spcPct val="100000"/>
              </a:lnSpc>
              <a:defRPr lang="ko-KR" altLang="en-US" sz="1200" dirty="0">
                <a:solidFill>
                  <a:schemeClr val="tx1">
                    <a:lumMod val="75000"/>
                    <a:lumOff val="25000"/>
                  </a:schemeClr>
                </a:solidFill>
              </a:defRPr>
            </a:lvl1pPr>
          </a:lstStyle>
          <a:p>
            <a:pPr marL="0" lvl="0" indent="0" algn="ctr">
              <a:buNone/>
            </a:pPr>
            <a:r>
              <a:rPr lang="en-US" altLang="ko-KR" dirty="0"/>
              <a:t>Place Your Picture Here</a:t>
            </a:r>
            <a:endParaRPr lang="ko-KR" altLang="en-US" dirty="0"/>
          </a:p>
        </p:txBody>
      </p:sp>
      <p:sp>
        <p:nvSpPr>
          <p:cNvPr id="15" name="그림 개체 틀 2">
            <a:extLst>
              <a:ext uri="{FF2B5EF4-FFF2-40B4-BE49-F238E27FC236}">
                <a16:creationId xmlns:a16="http://schemas.microsoft.com/office/drawing/2014/main" id="{E974C75D-D81B-497C-9C4E-F1BB2C01057A}"/>
              </a:ext>
            </a:extLst>
          </p:cNvPr>
          <p:cNvSpPr>
            <a:spLocks noGrp="1"/>
          </p:cNvSpPr>
          <p:nvPr>
            <p:ph type="pic" sz="quarter" idx="43" hasCustomPrompt="1"/>
          </p:nvPr>
        </p:nvSpPr>
        <p:spPr>
          <a:xfrm>
            <a:off x="9016308" y="1837041"/>
            <a:ext cx="2268000" cy="1986288"/>
          </a:xfrm>
          <a:prstGeom prst="rect">
            <a:avLst/>
          </a:prstGeom>
          <a:solidFill>
            <a:schemeClr val="bg1">
              <a:lumMod val="95000"/>
            </a:schemeClr>
          </a:solidFill>
          <a:ln w="25400">
            <a:solidFill>
              <a:schemeClr val="accent4"/>
            </a:solidFill>
          </a:ln>
        </p:spPr>
        <p:txBody>
          <a:bodyPr anchor="ctr"/>
          <a:lstStyle>
            <a:lvl1pPr algn="ctr">
              <a:lnSpc>
                <a:spcPct val="100000"/>
              </a:lnSpc>
              <a:defRPr lang="ko-KR" altLang="en-US" sz="1200" dirty="0">
                <a:solidFill>
                  <a:schemeClr val="tx1">
                    <a:lumMod val="75000"/>
                    <a:lumOff val="25000"/>
                  </a:schemeClr>
                </a:solidFill>
              </a:defRPr>
            </a:lvl1pPr>
          </a:lstStyle>
          <a:p>
            <a:pPr marL="0" lvl="0" indent="0" algn="ctr">
              <a:buNone/>
            </a:pPr>
            <a:r>
              <a:rPr lang="en-US" altLang="ko-KR" dirty="0"/>
              <a:t>Place Your Picture Here</a:t>
            </a:r>
            <a:endParaRPr lang="ko-KR" altLang="en-US" dirty="0"/>
          </a:p>
        </p:txBody>
      </p:sp>
    </p:spTree>
    <p:extLst>
      <p:ext uri="{BB962C8B-B14F-4D97-AF65-F5344CB8AC3E}">
        <p14:creationId xmlns:p14="http://schemas.microsoft.com/office/powerpoint/2010/main" val="7686641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9_Image slide layout">
    <p:spTree>
      <p:nvGrpSpPr>
        <p:cNvPr id="1" name=""/>
        <p:cNvGrpSpPr/>
        <p:nvPr/>
      </p:nvGrpSpPr>
      <p:grpSpPr>
        <a:xfrm>
          <a:off x="0" y="0"/>
          <a:ext cx="0" cy="0"/>
          <a:chOff x="0" y="0"/>
          <a:chExt cx="0" cy="0"/>
        </a:xfrm>
      </p:grpSpPr>
      <p:sp>
        <p:nvSpPr>
          <p:cNvPr id="4" name="그림 개체 틀 14">
            <a:extLst>
              <a:ext uri="{FF2B5EF4-FFF2-40B4-BE49-F238E27FC236}">
                <a16:creationId xmlns:a16="http://schemas.microsoft.com/office/drawing/2014/main" id="{A769A459-AF04-45A7-80CE-4E8DC5AC49C9}"/>
              </a:ext>
            </a:extLst>
          </p:cNvPr>
          <p:cNvSpPr>
            <a:spLocks noGrp="1"/>
          </p:cNvSpPr>
          <p:nvPr>
            <p:ph type="pic" sz="quarter" idx="11" hasCustomPrompt="1"/>
          </p:nvPr>
        </p:nvSpPr>
        <p:spPr>
          <a:xfrm>
            <a:off x="4074943" y="448887"/>
            <a:ext cx="2825140"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5" name="그림 개체 틀 15">
            <a:extLst>
              <a:ext uri="{FF2B5EF4-FFF2-40B4-BE49-F238E27FC236}">
                <a16:creationId xmlns:a16="http://schemas.microsoft.com/office/drawing/2014/main" id="{DFE4068D-B3EC-469A-9F6F-A76002F6DBFC}"/>
              </a:ext>
            </a:extLst>
          </p:cNvPr>
          <p:cNvSpPr>
            <a:spLocks noGrp="1"/>
          </p:cNvSpPr>
          <p:nvPr>
            <p:ph type="pic" sz="quarter" idx="12" hasCustomPrompt="1"/>
          </p:nvPr>
        </p:nvSpPr>
        <p:spPr>
          <a:xfrm>
            <a:off x="5653743" y="2009396"/>
            <a:ext cx="2825140" cy="2825140"/>
          </a:xfrm>
          <a:custGeom>
            <a:avLst/>
            <a:gdLst>
              <a:gd name="connsiteX0" fmla="*/ 1412571 w 2825140"/>
              <a:gd name="connsiteY0" fmla="*/ 0 h 2825140"/>
              <a:gd name="connsiteX1" fmla="*/ 2825140 w 2825140"/>
              <a:gd name="connsiteY1" fmla="*/ 1412570 h 2825140"/>
              <a:gd name="connsiteX2" fmla="*/ 1412571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1" y="0"/>
                </a:moveTo>
                <a:lnTo>
                  <a:pt x="2825140" y="1412570"/>
                </a:lnTo>
                <a:lnTo>
                  <a:pt x="1412571"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6" name="그림 개체 틀 16">
            <a:extLst>
              <a:ext uri="{FF2B5EF4-FFF2-40B4-BE49-F238E27FC236}">
                <a16:creationId xmlns:a16="http://schemas.microsoft.com/office/drawing/2014/main" id="{5C5441D4-AB74-4B7F-B4AC-DD976BF77839}"/>
              </a:ext>
            </a:extLst>
          </p:cNvPr>
          <p:cNvSpPr>
            <a:spLocks noGrp="1"/>
          </p:cNvSpPr>
          <p:nvPr>
            <p:ph type="pic" sz="quarter" idx="13" hasCustomPrompt="1"/>
          </p:nvPr>
        </p:nvSpPr>
        <p:spPr>
          <a:xfrm>
            <a:off x="7232543" y="448886"/>
            <a:ext cx="2825140"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7" name="그림 개체 틀 17">
            <a:extLst>
              <a:ext uri="{FF2B5EF4-FFF2-40B4-BE49-F238E27FC236}">
                <a16:creationId xmlns:a16="http://schemas.microsoft.com/office/drawing/2014/main" id="{9EB123B0-D633-4FA6-9EA7-8A395458C603}"/>
              </a:ext>
            </a:extLst>
          </p:cNvPr>
          <p:cNvSpPr>
            <a:spLocks noGrp="1"/>
          </p:cNvSpPr>
          <p:nvPr>
            <p:ph type="pic" sz="quarter" idx="14" hasCustomPrompt="1"/>
          </p:nvPr>
        </p:nvSpPr>
        <p:spPr>
          <a:xfrm>
            <a:off x="7206298" y="3569906"/>
            <a:ext cx="2825140" cy="2825140"/>
          </a:xfrm>
          <a:custGeom>
            <a:avLst/>
            <a:gdLst>
              <a:gd name="connsiteX0" fmla="*/ 1412570 w 2825140"/>
              <a:gd name="connsiteY0" fmla="*/ 0 h 2825140"/>
              <a:gd name="connsiteX1" fmla="*/ 2825140 w 2825140"/>
              <a:gd name="connsiteY1" fmla="*/ 1412570 h 2825140"/>
              <a:gd name="connsiteX2" fmla="*/ 1412570 w 2825140"/>
              <a:gd name="connsiteY2" fmla="*/ 2825140 h 2825140"/>
              <a:gd name="connsiteX3" fmla="*/ 0 w 2825140"/>
              <a:gd name="connsiteY3" fmla="*/ 1412570 h 2825140"/>
            </a:gdLst>
            <a:ahLst/>
            <a:cxnLst>
              <a:cxn ang="0">
                <a:pos x="connsiteX0" y="connsiteY0"/>
              </a:cxn>
              <a:cxn ang="0">
                <a:pos x="connsiteX1" y="connsiteY1"/>
              </a:cxn>
              <a:cxn ang="0">
                <a:pos x="connsiteX2" y="connsiteY2"/>
              </a:cxn>
              <a:cxn ang="0">
                <a:pos x="connsiteX3" y="connsiteY3"/>
              </a:cxn>
            </a:cxnLst>
            <a:rect l="l" t="t" r="r" b="b"/>
            <a:pathLst>
              <a:path w="2825140" h="2825140">
                <a:moveTo>
                  <a:pt x="1412570" y="0"/>
                </a:moveTo>
                <a:lnTo>
                  <a:pt x="2825140" y="1412570"/>
                </a:lnTo>
                <a:lnTo>
                  <a:pt x="1412570" y="2825140"/>
                </a:lnTo>
                <a:lnTo>
                  <a:pt x="0" y="1412570"/>
                </a:lnTo>
                <a:close/>
              </a:path>
            </a:pathLst>
          </a:custGeom>
          <a:solidFill>
            <a:schemeClr val="bg1">
              <a:lumMod val="95000"/>
            </a:schemeClr>
          </a:solidFill>
          <a:effectLst/>
        </p:spPr>
        <p:txBody>
          <a:bodyPr wrap="square" anchor="ctr">
            <a:noAutofit/>
          </a:bodyPr>
          <a:lstStyle>
            <a:lvl1pPr marL="0" marR="0" indent="0" algn="ctr" defTabSz="914400" rtl="0" eaLnBrk="1" fontAlgn="auto" latinLnBrk="1" hangingPunct="1">
              <a:lnSpc>
                <a:spcPct val="90000"/>
              </a:lnSpc>
              <a:spcBef>
                <a:spcPts val="1000"/>
              </a:spcBef>
              <a:spcAft>
                <a:spcPts val="0"/>
              </a:spcAft>
              <a:buClrTx/>
              <a:buSzTx/>
              <a:buFontTx/>
              <a:buNone/>
              <a:tabLst/>
              <a:defRPr sz="1200"/>
            </a:lvl1pPr>
          </a:lstStyle>
          <a:p>
            <a:r>
              <a:rPr lang="en-US" altLang="ko-KR" dirty="0"/>
              <a:t>Your Picture Here</a:t>
            </a:r>
            <a:endParaRPr lang="ko-KR" altLang="en-US" dirty="0"/>
          </a:p>
        </p:txBody>
      </p:sp>
      <p:sp>
        <p:nvSpPr>
          <p:cNvPr id="9" name="Picture Placeholder 8">
            <a:extLst>
              <a:ext uri="{FF2B5EF4-FFF2-40B4-BE49-F238E27FC236}">
                <a16:creationId xmlns:a16="http://schemas.microsoft.com/office/drawing/2014/main" id="{7DE9F876-6862-4E0C-A11E-9C7D17FE104F}"/>
              </a:ext>
            </a:extLst>
          </p:cNvPr>
          <p:cNvSpPr>
            <a:spLocks noGrp="1"/>
          </p:cNvSpPr>
          <p:nvPr>
            <p:ph type="pic" sz="quarter" idx="15" hasCustomPrompt="1"/>
          </p:nvPr>
        </p:nvSpPr>
        <p:spPr>
          <a:xfrm>
            <a:off x="8770034" y="14068"/>
            <a:ext cx="3421966" cy="6843932"/>
          </a:xfrm>
          <a:custGeom>
            <a:avLst/>
            <a:gdLst>
              <a:gd name="connsiteX0" fmla="*/ 3421966 w 3421966"/>
              <a:gd name="connsiteY0" fmla="*/ 0 h 6843932"/>
              <a:gd name="connsiteX1" fmla="*/ 3421966 w 3421966"/>
              <a:gd name="connsiteY1" fmla="*/ 6843932 h 6843932"/>
              <a:gd name="connsiteX2" fmla="*/ 0 w 3421966"/>
              <a:gd name="connsiteY2" fmla="*/ 3421966 h 6843932"/>
            </a:gdLst>
            <a:ahLst/>
            <a:cxnLst>
              <a:cxn ang="0">
                <a:pos x="connsiteX0" y="connsiteY0"/>
              </a:cxn>
              <a:cxn ang="0">
                <a:pos x="connsiteX1" y="connsiteY1"/>
              </a:cxn>
              <a:cxn ang="0">
                <a:pos x="connsiteX2" y="connsiteY2"/>
              </a:cxn>
            </a:cxnLst>
            <a:rect l="l" t="t" r="r" b="b"/>
            <a:pathLst>
              <a:path w="3421966" h="6843932">
                <a:moveTo>
                  <a:pt x="3421966" y="0"/>
                </a:moveTo>
                <a:lnTo>
                  <a:pt x="3421966" y="6843932"/>
                </a:lnTo>
                <a:lnTo>
                  <a:pt x="0" y="3421966"/>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810554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5990320"/>
      </p:ext>
    </p:extLst>
  </p:cSld>
  <p:clrMap bg1="lt1" tx1="dk1" bg2="lt2" tx2="dk2" accent1="accent1" accent2="accent2" accent3="accent3" accent4="accent4" accent5="accent5" accent6="accent6" hlink="hlink" folHlink="folHlink"/>
  <p:sldLayoutIdLst>
    <p:sldLayoutId id="2147483649" r:id="rId1"/>
    <p:sldLayoutId id="2147483650"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75" r:id="rId4"/>
    <p:sldLayoutId id="2147483676" r:id="rId5"/>
    <p:sldLayoutId id="2147483690" r:id="rId6"/>
    <p:sldLayoutId id="2147483678" r:id="rId7"/>
    <p:sldLayoutId id="2147483680" r:id="rId8"/>
    <p:sldLayoutId id="2147483681" r:id="rId9"/>
    <p:sldLayoutId id="2147483682" r:id="rId10"/>
    <p:sldLayoutId id="2147483684" r:id="rId11"/>
    <p:sldLayoutId id="2147483686" r:id="rId12"/>
    <p:sldLayoutId id="2147483689" r:id="rId13"/>
    <p:sldLayoutId id="2147483687" r:id="rId14"/>
    <p:sldLayoutId id="2147483688" r:id="rId15"/>
    <p:sldLayoutId id="2147483671" r:id="rId16"/>
    <p:sldLayoutId id="2147483672"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74"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hyperlink" Target="https://drive.google.com/file/d/1RusatCKtAFhDmSknwJkdr110FgHFHJ53/view?usp=sharing" TargetMode="Externa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5.png"/><Relationship Id="rId5" Type="http://schemas.microsoft.com/office/2007/relationships/hdphoto" Target="../media/hdphoto1.wdp"/><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23.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A8D86177-A14A-4AE6-BB0E-ACD4D3AE122A}"/>
              </a:ext>
            </a:extLst>
          </p:cNvPr>
          <p:cNvGrpSpPr/>
          <p:nvPr/>
        </p:nvGrpSpPr>
        <p:grpSpPr>
          <a:xfrm>
            <a:off x="264041" y="74419"/>
            <a:ext cx="11926374" cy="1302841"/>
            <a:chOff x="264041" y="74419"/>
            <a:chExt cx="12832704" cy="1302841"/>
          </a:xfrm>
        </p:grpSpPr>
        <p:sp>
          <p:nvSpPr>
            <p:cNvPr id="17" name="TextBox 16">
              <a:extLst>
                <a:ext uri="{FF2B5EF4-FFF2-40B4-BE49-F238E27FC236}">
                  <a16:creationId xmlns:a16="http://schemas.microsoft.com/office/drawing/2014/main" id="{74941F62-95AE-41AB-8CAA-A58B461F2A4C}"/>
                </a:ext>
              </a:extLst>
            </p:cNvPr>
            <p:cNvSpPr txBox="1"/>
            <p:nvPr/>
          </p:nvSpPr>
          <p:spPr>
            <a:xfrm>
              <a:off x="1475359" y="218006"/>
              <a:ext cx="11621386" cy="1015663"/>
            </a:xfrm>
            <a:prstGeom prst="rect">
              <a:avLst/>
            </a:prstGeom>
            <a:noFill/>
          </p:spPr>
          <p:txBody>
            <a:bodyPr wrap="square" rtlCol="0" anchor="ctr">
              <a:spAutoFit/>
            </a:bodyPr>
            <a:lstStyle/>
            <a:p>
              <a:r>
                <a:rPr lang="en-US" sz="3200" dirty="0">
                  <a:latin typeface="+mj-lt"/>
                </a:rPr>
                <a:t>Faculty of Education</a:t>
              </a:r>
            </a:p>
            <a:p>
              <a:r>
                <a:rPr lang="en-US" sz="2800" dirty="0">
                  <a:latin typeface="+mj-lt"/>
                </a:rPr>
                <a:t>SUAN SUNANDHA RAJABHAT UNIVERSITY</a:t>
              </a:r>
            </a:p>
          </p:txBody>
        </p:sp>
        <p:pic>
          <p:nvPicPr>
            <p:cNvPr id="18" name="Picture 17">
              <a:extLst>
                <a:ext uri="{FF2B5EF4-FFF2-40B4-BE49-F238E27FC236}">
                  <a16:creationId xmlns:a16="http://schemas.microsoft.com/office/drawing/2014/main" id="{705FB6A0-408E-4602-86D1-0D5BB2676AB6}"/>
                </a:ext>
              </a:extLst>
            </p:cNvPr>
            <p:cNvPicPr>
              <a:picLocks noChangeAspect="1"/>
            </p:cNvPicPr>
            <p:nvPr/>
          </p:nvPicPr>
          <p:blipFill>
            <a:blip r:embed="rId3">
              <a:clrChange>
                <a:clrFrom>
                  <a:srgbClr val="FDFEF9"/>
                </a:clrFrom>
                <a:clrTo>
                  <a:srgbClr val="FDFEF9">
                    <a:alpha val="0"/>
                  </a:srgbClr>
                </a:clrTo>
              </a:clrChange>
              <a:extLst>
                <a:ext uri="{28A0092B-C50C-407E-A947-70E740481C1C}">
                  <a14:useLocalDpi xmlns:a14="http://schemas.microsoft.com/office/drawing/2010/main" val="0"/>
                </a:ext>
              </a:extLst>
            </a:blip>
            <a:stretch>
              <a:fillRect/>
            </a:stretch>
          </p:blipFill>
          <p:spPr>
            <a:xfrm>
              <a:off x="264041" y="74419"/>
              <a:ext cx="1061574" cy="1302841"/>
            </a:xfrm>
            <a:prstGeom prst="rect">
              <a:avLst/>
            </a:prstGeom>
          </p:spPr>
        </p:pic>
      </p:grpSp>
      <p:sp>
        <p:nvSpPr>
          <p:cNvPr id="5" name="Rectangle 4">
            <a:extLst>
              <a:ext uri="{FF2B5EF4-FFF2-40B4-BE49-F238E27FC236}">
                <a16:creationId xmlns:a16="http://schemas.microsoft.com/office/drawing/2014/main" id="{2C68E65C-0C7F-4ADE-BA52-AFD27E06105A}"/>
              </a:ext>
            </a:extLst>
          </p:cNvPr>
          <p:cNvSpPr/>
          <p:nvPr/>
        </p:nvSpPr>
        <p:spPr>
          <a:xfrm>
            <a:off x="0" y="5603358"/>
            <a:ext cx="12190415" cy="1254642"/>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th-TH"/>
          </a:p>
        </p:txBody>
      </p:sp>
      <p:sp>
        <p:nvSpPr>
          <p:cNvPr id="22" name="TextBox 21">
            <a:extLst>
              <a:ext uri="{FF2B5EF4-FFF2-40B4-BE49-F238E27FC236}">
                <a16:creationId xmlns:a16="http://schemas.microsoft.com/office/drawing/2014/main" id="{05804672-C7FE-4C80-A712-5AF14B1EFFDA}"/>
              </a:ext>
            </a:extLst>
          </p:cNvPr>
          <p:cNvSpPr txBox="1"/>
          <p:nvPr/>
        </p:nvSpPr>
        <p:spPr>
          <a:xfrm>
            <a:off x="-134532" y="5629419"/>
            <a:ext cx="12192000" cy="1123384"/>
          </a:xfrm>
          <a:prstGeom prst="rect">
            <a:avLst/>
          </a:prstGeom>
          <a:solidFill>
            <a:schemeClr val="bg1"/>
          </a:solidFill>
        </p:spPr>
        <p:txBody>
          <a:bodyPr wrap="square" rtlCol="0" anchor="ctr">
            <a:spAutoFit/>
          </a:bodyPr>
          <a:lstStyle/>
          <a:p>
            <a:r>
              <a:rPr lang="th-TH" altLang="ko-KR" sz="1100" dirty="0">
                <a:latin typeface="Sukhumvit Set" panose="02000506000000020004" pitchFamily="2" charset="-34"/>
                <a:cs typeface="Sukhumvit Set" panose="02000506000000020004" pitchFamily="2" charset="-34"/>
              </a:rPr>
              <a:t>                                          </a:t>
            </a:r>
          </a:p>
          <a:p>
            <a:pPr algn="r"/>
            <a:r>
              <a:rPr lang="th-TH" altLang="ko-KR" sz="1100" dirty="0">
                <a:solidFill>
                  <a:srgbClr val="0070C0"/>
                </a:solidFill>
                <a:latin typeface="Sukhumvit Set" panose="02000506000000020004" pitchFamily="2" charset="-34"/>
                <a:cs typeface="Sukhumvit Set" panose="02000506000000020004" pitchFamily="2" charset="-34"/>
              </a:rPr>
              <a:t>                                                                                                                                                           </a:t>
            </a:r>
            <a:r>
              <a:rPr lang="en-US" altLang="ko-KR" sz="3200" b="1" dirty="0">
                <a:solidFill>
                  <a:schemeClr val="accent5"/>
                </a:solidFill>
                <a:effectLst>
                  <a:outerShdw blurRad="38100" dist="38100" dir="2700000" algn="tl">
                    <a:srgbClr val="000000">
                      <a:alpha val="43137"/>
                    </a:srgbClr>
                  </a:outerShdw>
                </a:effectLst>
                <a:latin typeface="Sukhumvit Set" panose="02000506000000020004" pitchFamily="2" charset="-34"/>
                <a:cs typeface="Sukhumvit Set" panose="02000506000000020004" pitchFamily="2" charset="-34"/>
              </a:rPr>
              <a:t>THITIKAN THITISOPHONSAK</a:t>
            </a:r>
            <a:endParaRPr lang="th-TH" altLang="ko-KR" sz="3600" b="1" dirty="0">
              <a:solidFill>
                <a:schemeClr val="accent5"/>
              </a:solidFill>
              <a:effectLst>
                <a:outerShdw blurRad="38100" dist="38100" dir="2700000" algn="tl">
                  <a:srgbClr val="000000">
                    <a:alpha val="43137"/>
                  </a:srgbClr>
                </a:outerShdw>
              </a:effectLst>
              <a:latin typeface="Sukhumvit Set" panose="02000506000000020004" pitchFamily="2" charset="-34"/>
              <a:cs typeface="Sukhumvit Set" panose="02000506000000020004" pitchFamily="2" charset="-34"/>
            </a:endParaRPr>
          </a:p>
          <a:p>
            <a:pPr marL="0" indent="0" algn="r"/>
            <a:r>
              <a:rPr lang="en-US" sz="2400" b="1" dirty="0">
                <a:solidFill>
                  <a:schemeClr val="accent5"/>
                </a:solidFill>
                <a:latin typeface="Sukhumvit Set" panose="02000506000000020004" pitchFamily="2" charset="-34"/>
                <a:cs typeface="Sukhumvit Set" panose="02000506000000020004" pitchFamily="2" charset="-34"/>
              </a:rPr>
              <a:t>Instructor of Early Childhood  Education </a:t>
            </a:r>
            <a:endParaRPr lang="en-US" sz="2800" b="1" dirty="0">
              <a:solidFill>
                <a:schemeClr val="accent5"/>
              </a:solidFill>
              <a:latin typeface="Sukhumvit Set" panose="02000506000000020004" pitchFamily="2" charset="-34"/>
              <a:cs typeface="Sukhumvit Set" panose="02000506000000020004" pitchFamily="2" charset="-34"/>
            </a:endParaRPr>
          </a:p>
        </p:txBody>
      </p:sp>
      <p:sp>
        <p:nvSpPr>
          <p:cNvPr id="8" name="TextBox 7">
            <a:extLst>
              <a:ext uri="{FF2B5EF4-FFF2-40B4-BE49-F238E27FC236}">
                <a16:creationId xmlns:a16="http://schemas.microsoft.com/office/drawing/2014/main" id="{29864CE4-14BE-45A3-8684-D3919C8FCEAA}"/>
              </a:ext>
            </a:extLst>
          </p:cNvPr>
          <p:cNvSpPr txBox="1"/>
          <p:nvPr/>
        </p:nvSpPr>
        <p:spPr>
          <a:xfrm>
            <a:off x="2280677" y="1377260"/>
            <a:ext cx="8126471" cy="2867516"/>
          </a:xfrm>
          <a:prstGeom prst="rect">
            <a:avLst/>
          </a:prstGeom>
          <a:noFill/>
        </p:spPr>
        <p:txBody>
          <a:bodyPr wrap="square" rtlCol="0" anchor="ctr">
            <a:spAutoFit/>
          </a:bodyPr>
          <a:lstStyle/>
          <a:p>
            <a:pPr algn="ctr">
              <a:lnSpc>
                <a:spcPct val="150000"/>
              </a:lnSpc>
            </a:pPr>
            <a:r>
              <a:rPr lang="en-IN" altLang="ko-KR" sz="4400" b="1" dirty="0">
                <a:solidFill>
                  <a:schemeClr val="accent1">
                    <a:lumMod val="75000"/>
                  </a:schemeClr>
                </a:solidFill>
                <a:latin typeface="Sukhumvit Set" panose="02000506000000020004" pitchFamily="2" charset="-34"/>
                <a:cs typeface="Sukhumvit Set" panose="02000506000000020004" pitchFamily="2" charset="-34"/>
              </a:rPr>
              <a:t>Building</a:t>
            </a:r>
            <a:r>
              <a:rPr lang="en-IN" altLang="ko-KR" sz="4800" b="1" dirty="0">
                <a:solidFill>
                  <a:schemeClr val="accent5">
                    <a:lumMod val="75000"/>
                  </a:schemeClr>
                </a:solidFill>
                <a:latin typeface="Sukhumvit Set" panose="02000506000000020004" pitchFamily="2" charset="-34"/>
                <a:cs typeface="Sukhumvit Set" panose="02000506000000020004" pitchFamily="2" charset="-34"/>
              </a:rPr>
              <a:t> </a:t>
            </a:r>
            <a:r>
              <a:rPr lang="en-IN" altLang="ko-KR" sz="6600" b="1" dirty="0">
                <a:solidFill>
                  <a:schemeClr val="accent5">
                    <a:lumMod val="75000"/>
                  </a:schemeClr>
                </a:solidFill>
                <a:latin typeface="Sukhumvit Set" panose="02000506000000020004" pitchFamily="2" charset="-34"/>
                <a:cs typeface="Sukhumvit Set" panose="02000506000000020004" pitchFamily="2" charset="-34"/>
              </a:rPr>
              <a:t>Resilience </a:t>
            </a:r>
            <a:endParaRPr lang="en-IN" altLang="ko-KR" sz="4800" b="1" dirty="0">
              <a:solidFill>
                <a:schemeClr val="accent5">
                  <a:lumMod val="75000"/>
                </a:schemeClr>
              </a:solidFill>
              <a:latin typeface="Sukhumvit Set" panose="02000506000000020004" pitchFamily="2" charset="-34"/>
              <a:cs typeface="Sukhumvit Set" panose="02000506000000020004" pitchFamily="2" charset="-34"/>
            </a:endParaRPr>
          </a:p>
          <a:p>
            <a:pPr algn="ctr">
              <a:lnSpc>
                <a:spcPct val="150000"/>
              </a:lnSpc>
            </a:pPr>
            <a:r>
              <a:rPr lang="en-IN" altLang="ko-KR" sz="4800" b="1" dirty="0">
                <a:solidFill>
                  <a:schemeClr val="accent5">
                    <a:lumMod val="75000"/>
                  </a:schemeClr>
                </a:solidFill>
                <a:latin typeface="Sukhumvit Set" panose="02000506000000020004" pitchFamily="2" charset="-34"/>
                <a:cs typeface="Sukhumvit Set" panose="02000506000000020004" pitchFamily="2" charset="-34"/>
              </a:rPr>
              <a:t>in </a:t>
            </a:r>
            <a:r>
              <a:rPr lang="en-IN" altLang="ko-KR" sz="6000" b="1" dirty="0">
                <a:solidFill>
                  <a:schemeClr val="accent1">
                    <a:lumMod val="75000"/>
                  </a:schemeClr>
                </a:solidFill>
                <a:latin typeface="Sukhumvit Set" panose="02000506000000020004" pitchFamily="2" charset="-34"/>
                <a:cs typeface="Sukhumvit Set" panose="02000506000000020004" pitchFamily="2" charset="-34"/>
              </a:rPr>
              <a:t>Preschoolers</a:t>
            </a:r>
            <a:endParaRPr lang="ko-KR" altLang="en-US" sz="4800" b="1" dirty="0">
              <a:solidFill>
                <a:schemeClr val="accent1">
                  <a:lumMod val="75000"/>
                </a:schemeClr>
              </a:solidFill>
              <a:latin typeface="Sukhumvit Set" panose="02000506000000020004" pitchFamily="2" charset="-34"/>
              <a:cs typeface="Sukhumvit Set" panose="02000506000000020004" pitchFamily="2" charset="-34"/>
            </a:endParaRPr>
          </a:p>
        </p:txBody>
      </p:sp>
    </p:spTree>
    <p:extLst>
      <p:ext uri="{BB962C8B-B14F-4D97-AF65-F5344CB8AC3E}">
        <p14:creationId xmlns:p14="http://schemas.microsoft.com/office/powerpoint/2010/main" val="25282720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3"/>
            <a:extLst>
              <a:ext uri="{FF2B5EF4-FFF2-40B4-BE49-F238E27FC236}">
                <a16:creationId xmlns:a16="http://schemas.microsoft.com/office/drawing/2014/main" id="{AD73FFA6-6ACD-4455-B788-E4D9EEA6DBFA}"/>
              </a:ext>
            </a:extLst>
          </p:cNvPr>
          <p:cNvPicPr>
            <a:picLocks noChangeAspect="1"/>
          </p:cNvPicPr>
          <p:nvPr/>
        </p:nvPicPr>
        <p:blipFill>
          <a:blip r:embed="rId4">
            <a:extLst>
              <a:ext uri="{BEBA8EAE-BF5A-486C-A8C5-ECC9F3942E4B}">
                <a14:imgProps xmlns:a14="http://schemas.microsoft.com/office/drawing/2010/main">
                  <a14:imgLayer r:embed="rId5">
                    <a14:imgEffect>
                      <a14:saturation sat="300000"/>
                    </a14:imgEffect>
                  </a14:imgLayer>
                </a14:imgProps>
              </a:ext>
              <a:ext uri="{28A0092B-C50C-407E-A947-70E740481C1C}">
                <a14:useLocalDpi xmlns:a14="http://schemas.microsoft.com/office/drawing/2010/main" val="0"/>
              </a:ext>
            </a:extLst>
          </a:blip>
          <a:stretch>
            <a:fillRect/>
          </a:stretch>
        </p:blipFill>
        <p:spPr>
          <a:xfrm>
            <a:off x="1716832" y="1262967"/>
            <a:ext cx="6546000" cy="4680938"/>
          </a:xfrm>
          <a:prstGeom prst="rect">
            <a:avLst/>
          </a:prstGeom>
        </p:spPr>
      </p:pic>
      <p:grpSp>
        <p:nvGrpSpPr>
          <p:cNvPr id="5" name="Group 4">
            <a:extLst>
              <a:ext uri="{FF2B5EF4-FFF2-40B4-BE49-F238E27FC236}">
                <a16:creationId xmlns:a16="http://schemas.microsoft.com/office/drawing/2014/main" id="{42F0D026-0729-59D9-2AB7-8B6283A97DA8}"/>
              </a:ext>
            </a:extLst>
          </p:cNvPr>
          <p:cNvGrpSpPr/>
          <p:nvPr/>
        </p:nvGrpSpPr>
        <p:grpSpPr>
          <a:xfrm>
            <a:off x="8978286" y="186305"/>
            <a:ext cx="2973956" cy="702317"/>
            <a:chOff x="6115161" y="158313"/>
            <a:chExt cx="2973956" cy="702317"/>
          </a:xfrm>
        </p:grpSpPr>
        <p:sp>
          <p:nvSpPr>
            <p:cNvPr id="6" name="TextBox 5">
              <a:extLst>
                <a:ext uri="{FF2B5EF4-FFF2-40B4-BE49-F238E27FC236}">
                  <a16:creationId xmlns:a16="http://schemas.microsoft.com/office/drawing/2014/main" id="{0E579112-B6EA-19AB-E7C8-6DE3B763CFC4}"/>
                </a:ext>
              </a:extLst>
            </p:cNvPr>
            <p:cNvSpPr txBox="1"/>
            <p:nvPr/>
          </p:nvSpPr>
          <p:spPr>
            <a:xfrm>
              <a:off x="6115161" y="214299"/>
              <a:ext cx="2973956" cy="646331"/>
            </a:xfrm>
            <a:prstGeom prst="rect">
              <a:avLst/>
            </a:prstGeom>
            <a:noFill/>
          </p:spPr>
          <p:txBody>
            <a:bodyPr wrap="none" rtlCol="0">
              <a:spAutoFit/>
            </a:bodyPr>
            <a:lstStyle/>
            <a:p>
              <a:pPr algn="r"/>
              <a:r>
                <a:rPr lang="en-IN" sz="1200" dirty="0">
                  <a:solidFill>
                    <a:srgbClr val="0070C0"/>
                  </a:solidFill>
                  <a:latin typeface="Sukhumvit Set" panose="02000506000000020004" pitchFamily="2" charset="-34"/>
                  <a:cs typeface="Sukhumvit Set" panose="02000506000000020004" pitchFamily="2" charset="-34"/>
                </a:rPr>
                <a:t>Faculty of Education</a:t>
              </a:r>
            </a:p>
            <a:p>
              <a:pPr algn="r"/>
              <a:r>
                <a:rPr lang="en-IN" sz="1200" dirty="0">
                  <a:solidFill>
                    <a:srgbClr val="0070C0"/>
                  </a:solidFill>
                  <a:latin typeface="Sukhumvit Set" panose="02000506000000020004" pitchFamily="2" charset="-34"/>
                  <a:cs typeface="Sukhumvit Set" panose="02000506000000020004" pitchFamily="2" charset="-34"/>
                </a:rPr>
                <a:t>SUAN SUNANDHA RAJABHAT UNIVERSITY</a:t>
              </a:r>
            </a:p>
            <a:p>
              <a:pPr algn="r"/>
              <a:endParaRPr lang="en-US" sz="1200" dirty="0">
                <a:solidFill>
                  <a:srgbClr val="0070C0"/>
                </a:solidFill>
                <a:latin typeface="Sukhumvit Set" panose="02000506000000020004" pitchFamily="2" charset="-34"/>
                <a:cs typeface="Sukhumvit Set" panose="02000506000000020004" pitchFamily="2" charset="-34"/>
              </a:endParaRPr>
            </a:p>
          </p:txBody>
        </p:sp>
        <p:pic>
          <p:nvPicPr>
            <p:cNvPr id="7" name="Picture 6">
              <a:extLst>
                <a:ext uri="{FF2B5EF4-FFF2-40B4-BE49-F238E27FC236}">
                  <a16:creationId xmlns:a16="http://schemas.microsoft.com/office/drawing/2014/main" id="{386BD85B-BA6B-E35D-2872-8BB9BDF533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8826" y="158313"/>
              <a:ext cx="226711" cy="284899"/>
            </a:xfrm>
            <a:prstGeom prst="rect">
              <a:avLst/>
            </a:prstGeom>
          </p:spPr>
        </p:pic>
      </p:grpSp>
      <p:sp>
        <p:nvSpPr>
          <p:cNvPr id="8" name="TextBox 7">
            <a:extLst>
              <a:ext uri="{FF2B5EF4-FFF2-40B4-BE49-F238E27FC236}">
                <a16:creationId xmlns:a16="http://schemas.microsoft.com/office/drawing/2014/main" id="{60B68A02-4B17-FDF7-F4B3-DF88D20EEFED}"/>
              </a:ext>
            </a:extLst>
          </p:cNvPr>
          <p:cNvSpPr txBox="1"/>
          <p:nvPr/>
        </p:nvSpPr>
        <p:spPr>
          <a:xfrm>
            <a:off x="8930379" y="2279997"/>
            <a:ext cx="2789853" cy="1323439"/>
          </a:xfrm>
          <a:prstGeom prst="rect">
            <a:avLst/>
          </a:prstGeom>
          <a:noFill/>
        </p:spPr>
        <p:txBody>
          <a:bodyPr wrap="square" rtlCol="0">
            <a:spAutoFit/>
          </a:bodyPr>
          <a:lstStyle/>
          <a:p>
            <a:pPr algn="ctr"/>
            <a:r>
              <a:rPr lang="en-US" sz="4000" b="1" dirty="0">
                <a:solidFill>
                  <a:schemeClr val="accent5">
                    <a:lumMod val="75000"/>
                  </a:schemeClr>
                </a:solidFill>
                <a:latin typeface="Sukhumvit Set" panose="02000506000000020004" pitchFamily="2" charset="-34"/>
                <a:cs typeface="Sukhumvit Set" panose="02000506000000020004" pitchFamily="2" charset="-34"/>
              </a:rPr>
              <a:t>What is resilience?</a:t>
            </a:r>
          </a:p>
        </p:txBody>
      </p:sp>
      <p:sp>
        <p:nvSpPr>
          <p:cNvPr id="9" name="TextBox 8">
            <a:extLst>
              <a:ext uri="{FF2B5EF4-FFF2-40B4-BE49-F238E27FC236}">
                <a16:creationId xmlns:a16="http://schemas.microsoft.com/office/drawing/2014/main" id="{F6D8DF48-0730-F221-74D2-74111FA25201}"/>
              </a:ext>
            </a:extLst>
          </p:cNvPr>
          <p:cNvSpPr txBox="1"/>
          <p:nvPr/>
        </p:nvSpPr>
        <p:spPr>
          <a:xfrm>
            <a:off x="1001379" y="1262967"/>
            <a:ext cx="1781578" cy="646331"/>
          </a:xfrm>
          <a:prstGeom prst="rect">
            <a:avLst/>
          </a:prstGeom>
          <a:noFill/>
        </p:spPr>
        <p:txBody>
          <a:bodyPr wrap="square" rtlCol="0">
            <a:spAutoFit/>
          </a:bodyPr>
          <a:lstStyle/>
          <a:p>
            <a:pPr algn="ctr"/>
            <a:r>
              <a:rPr lang="en-US" dirty="0"/>
              <a:t>Relationship difficulties</a:t>
            </a:r>
          </a:p>
        </p:txBody>
      </p:sp>
      <p:sp>
        <p:nvSpPr>
          <p:cNvPr id="10" name="TextBox 9">
            <a:extLst>
              <a:ext uri="{FF2B5EF4-FFF2-40B4-BE49-F238E27FC236}">
                <a16:creationId xmlns:a16="http://schemas.microsoft.com/office/drawing/2014/main" id="{96CDFE4F-8AEA-7B10-C132-A4FD4D5DE4E7}"/>
              </a:ext>
            </a:extLst>
          </p:cNvPr>
          <p:cNvSpPr txBox="1"/>
          <p:nvPr/>
        </p:nvSpPr>
        <p:spPr>
          <a:xfrm>
            <a:off x="3022625" y="729494"/>
            <a:ext cx="2063251" cy="369332"/>
          </a:xfrm>
          <a:prstGeom prst="rect">
            <a:avLst/>
          </a:prstGeom>
          <a:noFill/>
        </p:spPr>
        <p:txBody>
          <a:bodyPr wrap="square" rtlCol="0">
            <a:spAutoFit/>
          </a:bodyPr>
          <a:lstStyle/>
          <a:p>
            <a:pPr algn="ctr"/>
            <a:r>
              <a:rPr lang="en-US" dirty="0"/>
              <a:t>Sudden changes</a:t>
            </a:r>
          </a:p>
        </p:txBody>
      </p:sp>
      <p:sp>
        <p:nvSpPr>
          <p:cNvPr id="11" name="TextBox 10">
            <a:extLst>
              <a:ext uri="{FF2B5EF4-FFF2-40B4-BE49-F238E27FC236}">
                <a16:creationId xmlns:a16="http://schemas.microsoft.com/office/drawing/2014/main" id="{B623D660-8792-56B4-40A0-98998559D763}"/>
              </a:ext>
            </a:extLst>
          </p:cNvPr>
          <p:cNvSpPr txBox="1"/>
          <p:nvPr/>
        </p:nvSpPr>
        <p:spPr>
          <a:xfrm>
            <a:off x="5808137" y="708203"/>
            <a:ext cx="2322072" cy="369332"/>
          </a:xfrm>
          <a:prstGeom prst="rect">
            <a:avLst/>
          </a:prstGeom>
          <a:noFill/>
        </p:spPr>
        <p:txBody>
          <a:bodyPr wrap="square" rtlCol="0">
            <a:spAutoFit/>
          </a:bodyPr>
          <a:lstStyle/>
          <a:p>
            <a:pPr algn="ctr"/>
            <a:r>
              <a:rPr lang="en-US" dirty="0"/>
              <a:t>Serious challenges</a:t>
            </a:r>
          </a:p>
        </p:txBody>
      </p:sp>
      <p:sp>
        <p:nvSpPr>
          <p:cNvPr id="12" name="TextBox 11">
            <a:extLst>
              <a:ext uri="{FF2B5EF4-FFF2-40B4-BE49-F238E27FC236}">
                <a16:creationId xmlns:a16="http://schemas.microsoft.com/office/drawing/2014/main" id="{47E33E73-32B8-BF36-FA5B-0A37F065435C}"/>
              </a:ext>
            </a:extLst>
          </p:cNvPr>
          <p:cNvSpPr txBox="1"/>
          <p:nvPr/>
        </p:nvSpPr>
        <p:spPr>
          <a:xfrm>
            <a:off x="423861" y="3701367"/>
            <a:ext cx="1941652" cy="646331"/>
          </a:xfrm>
          <a:prstGeom prst="rect">
            <a:avLst/>
          </a:prstGeom>
          <a:noFill/>
        </p:spPr>
        <p:txBody>
          <a:bodyPr wrap="square" rtlCol="0">
            <a:spAutoFit/>
          </a:bodyPr>
          <a:lstStyle/>
          <a:p>
            <a:pPr algn="ctr"/>
            <a:r>
              <a:rPr lang="en-US" dirty="0"/>
              <a:t>Unsafe neighborhoods</a:t>
            </a:r>
          </a:p>
        </p:txBody>
      </p:sp>
      <p:sp>
        <p:nvSpPr>
          <p:cNvPr id="13" name="TextBox 12">
            <a:extLst>
              <a:ext uri="{FF2B5EF4-FFF2-40B4-BE49-F238E27FC236}">
                <a16:creationId xmlns:a16="http://schemas.microsoft.com/office/drawing/2014/main" id="{62980234-9D83-1891-3195-E0E47BCC57AF}"/>
              </a:ext>
            </a:extLst>
          </p:cNvPr>
          <p:cNvSpPr txBox="1"/>
          <p:nvPr/>
        </p:nvSpPr>
        <p:spPr>
          <a:xfrm>
            <a:off x="1314650" y="5725003"/>
            <a:ext cx="2233620" cy="369332"/>
          </a:xfrm>
          <a:prstGeom prst="rect">
            <a:avLst/>
          </a:prstGeom>
          <a:noFill/>
        </p:spPr>
        <p:txBody>
          <a:bodyPr wrap="square" rtlCol="0">
            <a:spAutoFit/>
          </a:bodyPr>
          <a:lstStyle/>
          <a:p>
            <a:pPr algn="ctr"/>
            <a:r>
              <a:rPr lang="en-US" dirty="0"/>
              <a:t>Hectic schedules</a:t>
            </a:r>
          </a:p>
        </p:txBody>
      </p:sp>
      <p:sp>
        <p:nvSpPr>
          <p:cNvPr id="14" name="TextBox 13">
            <a:extLst>
              <a:ext uri="{FF2B5EF4-FFF2-40B4-BE49-F238E27FC236}">
                <a16:creationId xmlns:a16="http://schemas.microsoft.com/office/drawing/2014/main" id="{EDA7DEEC-76C0-5388-2D69-8A7622B7D34B}"/>
              </a:ext>
            </a:extLst>
          </p:cNvPr>
          <p:cNvSpPr txBox="1"/>
          <p:nvPr/>
        </p:nvSpPr>
        <p:spPr>
          <a:xfrm>
            <a:off x="4455993" y="6149797"/>
            <a:ext cx="2233620" cy="369332"/>
          </a:xfrm>
          <a:prstGeom prst="rect">
            <a:avLst/>
          </a:prstGeom>
          <a:noFill/>
        </p:spPr>
        <p:txBody>
          <a:bodyPr wrap="square" rtlCol="0">
            <a:spAutoFit/>
          </a:bodyPr>
          <a:lstStyle/>
          <a:p>
            <a:pPr algn="ctr"/>
            <a:r>
              <a:rPr lang="en-US" dirty="0"/>
              <a:t>Feeling of isolation</a:t>
            </a:r>
          </a:p>
        </p:txBody>
      </p:sp>
      <p:sp>
        <p:nvSpPr>
          <p:cNvPr id="15" name="TextBox 14">
            <a:extLst>
              <a:ext uri="{FF2B5EF4-FFF2-40B4-BE49-F238E27FC236}">
                <a16:creationId xmlns:a16="http://schemas.microsoft.com/office/drawing/2014/main" id="{30BF1904-FF2B-DCD7-7B1B-2CFC2976795C}"/>
              </a:ext>
            </a:extLst>
          </p:cNvPr>
          <p:cNvSpPr txBox="1"/>
          <p:nvPr/>
        </p:nvSpPr>
        <p:spPr>
          <a:xfrm>
            <a:off x="7930422" y="5244882"/>
            <a:ext cx="1781578" cy="369332"/>
          </a:xfrm>
          <a:prstGeom prst="rect">
            <a:avLst/>
          </a:prstGeom>
          <a:noFill/>
        </p:spPr>
        <p:txBody>
          <a:bodyPr wrap="square" rtlCol="0">
            <a:spAutoFit/>
          </a:bodyPr>
          <a:lstStyle/>
          <a:p>
            <a:pPr algn="ctr"/>
            <a:r>
              <a:rPr lang="en-US" dirty="0"/>
              <a:t>Discrimination</a:t>
            </a:r>
          </a:p>
        </p:txBody>
      </p:sp>
      <p:sp>
        <p:nvSpPr>
          <p:cNvPr id="16" name="TextBox 15">
            <a:extLst>
              <a:ext uri="{FF2B5EF4-FFF2-40B4-BE49-F238E27FC236}">
                <a16:creationId xmlns:a16="http://schemas.microsoft.com/office/drawing/2014/main" id="{6248B383-96F9-6A95-ABC6-459EB5BD038C}"/>
              </a:ext>
            </a:extLst>
          </p:cNvPr>
          <p:cNvSpPr txBox="1"/>
          <p:nvPr/>
        </p:nvSpPr>
        <p:spPr>
          <a:xfrm>
            <a:off x="3080966" y="3140042"/>
            <a:ext cx="4233851" cy="707886"/>
          </a:xfrm>
          <a:prstGeom prst="rect">
            <a:avLst/>
          </a:prstGeom>
          <a:noFill/>
        </p:spPr>
        <p:txBody>
          <a:bodyPr wrap="none" rtlCol="0">
            <a:spAutoFit/>
          </a:bodyPr>
          <a:lstStyle/>
          <a:p>
            <a:r>
              <a:rPr lang="en-US" sz="4000" dirty="0"/>
              <a:t>Stressful situation</a:t>
            </a:r>
          </a:p>
        </p:txBody>
      </p:sp>
      <p:sp>
        <p:nvSpPr>
          <p:cNvPr id="17" name="Arrow: Down 16">
            <a:extLst>
              <a:ext uri="{FF2B5EF4-FFF2-40B4-BE49-F238E27FC236}">
                <a16:creationId xmlns:a16="http://schemas.microsoft.com/office/drawing/2014/main" id="{2A868DEA-D0B7-8493-B4B9-0870BC298E54}"/>
              </a:ext>
            </a:extLst>
          </p:cNvPr>
          <p:cNvSpPr/>
          <p:nvPr/>
        </p:nvSpPr>
        <p:spPr>
          <a:xfrm rot="20921066">
            <a:off x="3876261" y="1098826"/>
            <a:ext cx="387626" cy="461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1A2A0A5F-26E1-EB6D-9B28-94F508818FD8}"/>
              </a:ext>
            </a:extLst>
          </p:cNvPr>
          <p:cNvSpPr/>
          <p:nvPr/>
        </p:nvSpPr>
        <p:spPr>
          <a:xfrm rot="19637844">
            <a:off x="1809813" y="1979630"/>
            <a:ext cx="387626" cy="461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CF66EBEE-5DF9-7D33-1D20-916AC3F80E07}"/>
              </a:ext>
            </a:extLst>
          </p:cNvPr>
          <p:cNvSpPr/>
          <p:nvPr/>
        </p:nvSpPr>
        <p:spPr>
          <a:xfrm rot="1750599">
            <a:off x="6922234" y="1119610"/>
            <a:ext cx="387626" cy="461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10162EB0-D033-5F76-415F-B692F63BCA41}"/>
              </a:ext>
            </a:extLst>
          </p:cNvPr>
          <p:cNvSpPr/>
          <p:nvPr/>
        </p:nvSpPr>
        <p:spPr>
          <a:xfrm rot="16200000">
            <a:off x="1522521" y="4281031"/>
            <a:ext cx="387626" cy="461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E0EDAB40-D3E9-C3B9-F5B6-BC1BC7805D6D}"/>
              </a:ext>
            </a:extLst>
          </p:cNvPr>
          <p:cNvSpPr/>
          <p:nvPr/>
        </p:nvSpPr>
        <p:spPr>
          <a:xfrm rot="12984401">
            <a:off x="2237647" y="5259610"/>
            <a:ext cx="387626" cy="461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B8955024-5510-C50A-DFE5-D64E85EF5A5E}"/>
              </a:ext>
            </a:extLst>
          </p:cNvPr>
          <p:cNvSpPr/>
          <p:nvPr/>
        </p:nvSpPr>
        <p:spPr>
          <a:xfrm rot="10800000">
            <a:off x="5378990" y="5678860"/>
            <a:ext cx="387626" cy="461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2E3C4C7E-0D62-09CE-EAF0-1E5F703448C8}"/>
              </a:ext>
            </a:extLst>
          </p:cNvPr>
          <p:cNvSpPr/>
          <p:nvPr/>
        </p:nvSpPr>
        <p:spPr>
          <a:xfrm rot="7207119">
            <a:off x="7518108" y="5026387"/>
            <a:ext cx="387626" cy="46161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03205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DA05152-5AD1-48A2-9744-14B7D5C883DC}"/>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t="16685" b="16685"/>
          <a:stretch>
            <a:fillRect/>
          </a:stretch>
        </p:blipFill>
        <p:spPr>
          <a:xfrm>
            <a:off x="4381158" y="138378"/>
            <a:ext cx="2825140" cy="2825140"/>
          </a:xfrm>
        </p:spPr>
      </p:pic>
      <p:pic>
        <p:nvPicPr>
          <p:cNvPr id="12" name="Picture Placeholder 11">
            <a:extLst>
              <a:ext uri="{FF2B5EF4-FFF2-40B4-BE49-F238E27FC236}">
                <a16:creationId xmlns:a16="http://schemas.microsoft.com/office/drawing/2014/main" id="{C5D9926D-D69A-49E7-90EA-E786E9C12757}"/>
              </a:ext>
            </a:extLst>
          </p:cNvPr>
          <p:cNvPicPr>
            <a:picLocks noGrp="1" noChangeAspect="1"/>
          </p:cNvPicPr>
          <p:nvPr>
            <p:ph type="pic" sz="quarter" idx="12"/>
          </p:nvPr>
        </p:nvPicPr>
        <p:blipFill>
          <a:blip r:embed="rId4">
            <a:extLst>
              <a:ext uri="{28A0092B-C50C-407E-A947-70E740481C1C}">
                <a14:useLocalDpi xmlns:a14="http://schemas.microsoft.com/office/drawing/2010/main" val="0"/>
              </a:ext>
            </a:extLst>
          </a:blip>
          <a:srcRect t="16685" b="16685"/>
          <a:stretch>
            <a:fillRect/>
          </a:stretch>
        </p:blipFill>
        <p:spPr/>
      </p:pic>
      <p:pic>
        <p:nvPicPr>
          <p:cNvPr id="10" name="Picture Placeholder 9">
            <a:extLst>
              <a:ext uri="{FF2B5EF4-FFF2-40B4-BE49-F238E27FC236}">
                <a16:creationId xmlns:a16="http://schemas.microsoft.com/office/drawing/2014/main" id="{AE96274C-105C-4CC0-90C4-E8D5C822C414}"/>
              </a:ext>
            </a:extLst>
          </p:cNvPr>
          <p:cNvPicPr>
            <a:picLocks noGrp="1" noChangeAspect="1"/>
          </p:cNvPicPr>
          <p:nvPr>
            <p:ph type="pic" sz="quarter" idx="13"/>
          </p:nvPr>
        </p:nvPicPr>
        <p:blipFill>
          <a:blip r:embed="rId5">
            <a:extLst>
              <a:ext uri="{28A0092B-C50C-407E-A947-70E740481C1C}">
                <a14:useLocalDpi xmlns:a14="http://schemas.microsoft.com/office/drawing/2010/main" val="0"/>
              </a:ext>
            </a:extLst>
          </a:blip>
          <a:srcRect t="12774" b="12774"/>
          <a:stretch>
            <a:fillRect/>
          </a:stretch>
        </p:blipFill>
        <p:spPr/>
      </p:pic>
      <p:pic>
        <p:nvPicPr>
          <p:cNvPr id="20" name="Picture Placeholder 19">
            <a:extLst>
              <a:ext uri="{FF2B5EF4-FFF2-40B4-BE49-F238E27FC236}">
                <a16:creationId xmlns:a16="http://schemas.microsoft.com/office/drawing/2014/main" id="{02C3D282-91AB-4497-BC2E-88D6D064748C}"/>
              </a:ext>
            </a:extLst>
          </p:cNvPr>
          <p:cNvPicPr>
            <a:picLocks noGrp="1" noChangeAspect="1"/>
          </p:cNvPicPr>
          <p:nvPr>
            <p:ph type="pic" sz="quarter" idx="15"/>
          </p:nvPr>
        </p:nvPicPr>
        <p:blipFill>
          <a:blip r:embed="rId6">
            <a:extLst>
              <a:ext uri="{28A0092B-C50C-407E-A947-70E740481C1C}">
                <a14:useLocalDpi xmlns:a14="http://schemas.microsoft.com/office/drawing/2010/main" val="0"/>
              </a:ext>
            </a:extLst>
          </a:blip>
          <a:srcRect l="12516" r="12516"/>
          <a:stretch>
            <a:fillRect/>
          </a:stretch>
        </p:blipFill>
        <p:spPr/>
      </p:pic>
      <p:pic>
        <p:nvPicPr>
          <p:cNvPr id="18" name="Picture Placeholder 17">
            <a:extLst>
              <a:ext uri="{FF2B5EF4-FFF2-40B4-BE49-F238E27FC236}">
                <a16:creationId xmlns:a16="http://schemas.microsoft.com/office/drawing/2014/main" id="{4FF50D1F-784C-4B83-9AF3-227B2A204B92}"/>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l="16648" r="16648"/>
          <a:stretch>
            <a:fillRect/>
          </a:stretch>
        </p:blipFill>
        <p:spPr/>
      </p:pic>
      <p:sp>
        <p:nvSpPr>
          <p:cNvPr id="2" name="TextBox 1">
            <a:extLst>
              <a:ext uri="{FF2B5EF4-FFF2-40B4-BE49-F238E27FC236}">
                <a16:creationId xmlns:a16="http://schemas.microsoft.com/office/drawing/2014/main" id="{F2F3B7C1-B4FE-D392-F07B-E24A55F8A1BC}"/>
              </a:ext>
            </a:extLst>
          </p:cNvPr>
          <p:cNvSpPr txBox="1"/>
          <p:nvPr/>
        </p:nvSpPr>
        <p:spPr>
          <a:xfrm>
            <a:off x="540357" y="2785076"/>
            <a:ext cx="4822235" cy="1569660"/>
          </a:xfrm>
          <a:prstGeom prst="rect">
            <a:avLst/>
          </a:prstGeom>
          <a:noFill/>
        </p:spPr>
        <p:txBody>
          <a:bodyPr wrap="square" rtlCol="0">
            <a:spAutoFit/>
          </a:bodyPr>
          <a:lstStyle/>
          <a:p>
            <a:pPr algn="thaiDist"/>
            <a:r>
              <a:rPr lang="en-IN" sz="2400" dirty="0">
                <a:solidFill>
                  <a:schemeClr val="accent5">
                    <a:lumMod val="75000"/>
                  </a:schemeClr>
                </a:solidFill>
              </a:rPr>
              <a:t>Resilience is the ability to steer through serious life challenges and find ways to bounce back and thrive. </a:t>
            </a:r>
            <a:endParaRPr lang="en-US" sz="2400" dirty="0">
              <a:solidFill>
                <a:schemeClr val="accent5">
                  <a:lumMod val="75000"/>
                </a:schemeClr>
              </a:solidFill>
            </a:endParaRPr>
          </a:p>
        </p:txBody>
      </p:sp>
      <p:sp>
        <p:nvSpPr>
          <p:cNvPr id="3" name="TextBox 2">
            <a:extLst>
              <a:ext uri="{FF2B5EF4-FFF2-40B4-BE49-F238E27FC236}">
                <a16:creationId xmlns:a16="http://schemas.microsoft.com/office/drawing/2014/main" id="{A799AB03-4271-BD52-295D-EDD9BFAF4699}"/>
              </a:ext>
            </a:extLst>
          </p:cNvPr>
          <p:cNvSpPr txBox="1"/>
          <p:nvPr/>
        </p:nvSpPr>
        <p:spPr>
          <a:xfrm>
            <a:off x="540358" y="4465204"/>
            <a:ext cx="4747260" cy="584775"/>
          </a:xfrm>
          <a:prstGeom prst="rect">
            <a:avLst/>
          </a:prstGeom>
          <a:noFill/>
        </p:spPr>
        <p:txBody>
          <a:bodyPr wrap="square" rtlCol="0">
            <a:spAutoFit/>
          </a:bodyPr>
          <a:lstStyle/>
          <a:p>
            <a:pPr algn="thaiDist"/>
            <a:r>
              <a:rPr lang="en-US" sz="1600" i="1" dirty="0"/>
              <a:t>Best start: Ontario’s Maternal, Newborn and Early child Development Resource Center</a:t>
            </a:r>
          </a:p>
        </p:txBody>
      </p:sp>
    </p:spTree>
    <p:extLst>
      <p:ext uri="{BB962C8B-B14F-4D97-AF65-F5344CB8AC3E}">
        <p14:creationId xmlns:p14="http://schemas.microsoft.com/office/powerpoint/2010/main" val="11240246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0EAE4228-BA9A-4688-8D6E-60C23EB6C734}"/>
              </a:ext>
            </a:extLst>
          </p:cNvPr>
          <p:cNvSpPr txBox="1">
            <a:spLocks/>
          </p:cNvSpPr>
          <p:nvPr/>
        </p:nvSpPr>
        <p:spPr>
          <a:xfrm>
            <a:off x="4351866" y="318053"/>
            <a:ext cx="7281333" cy="127220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b="1" dirty="0">
                <a:latin typeface="Sukhumvit Set" panose="02000506000000020004" pitchFamily="2" charset="-34"/>
                <a:cs typeface="Sukhumvit Set" panose="02000506000000020004" pitchFamily="2" charset="-34"/>
              </a:rPr>
              <a:t>Why is it important to </a:t>
            </a:r>
          </a:p>
          <a:p>
            <a:pPr algn="ctr"/>
            <a:r>
              <a:rPr lang="en-IN" b="1" dirty="0">
                <a:latin typeface="Sukhumvit Set" panose="02000506000000020004" pitchFamily="2" charset="-34"/>
                <a:cs typeface="Sukhumvit Set" panose="02000506000000020004" pitchFamily="2" charset="-34"/>
              </a:rPr>
              <a:t>develop resilience?</a:t>
            </a:r>
            <a:endParaRPr lang="en-US" b="1" dirty="0">
              <a:latin typeface="Sukhumvit Set" panose="02000506000000020004" pitchFamily="2" charset="-34"/>
              <a:cs typeface="Sukhumvit Set" panose="02000506000000020004" pitchFamily="2" charset="-34"/>
            </a:endParaRPr>
          </a:p>
        </p:txBody>
      </p:sp>
      <p:graphicFrame>
        <p:nvGraphicFramePr>
          <p:cNvPr id="4" name="Content Placeholder 3">
            <a:extLst>
              <a:ext uri="{FF2B5EF4-FFF2-40B4-BE49-F238E27FC236}">
                <a16:creationId xmlns:a16="http://schemas.microsoft.com/office/drawing/2014/main" id="{635A0272-BEF1-4BFF-9745-D6E28B96DA4F}"/>
              </a:ext>
            </a:extLst>
          </p:cNvPr>
          <p:cNvGraphicFramePr>
            <a:graphicFrameLocks/>
          </p:cNvGraphicFramePr>
          <p:nvPr>
            <p:extLst>
              <p:ext uri="{D42A27DB-BD31-4B8C-83A1-F6EECF244321}">
                <p14:modId xmlns:p14="http://schemas.microsoft.com/office/powerpoint/2010/main" val="3901433380"/>
              </p:ext>
            </p:extLst>
          </p:nvPr>
        </p:nvGraphicFramePr>
        <p:xfrm>
          <a:off x="4067304" y="1758421"/>
          <a:ext cx="78486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j0321055.jpg">
            <a:extLst>
              <a:ext uri="{FF2B5EF4-FFF2-40B4-BE49-F238E27FC236}">
                <a16:creationId xmlns:a16="http://schemas.microsoft.com/office/drawing/2014/main" id="{121F2BD7-DB1A-4A0C-9301-42C0EA6709B6}"/>
              </a:ext>
            </a:extLst>
          </p:cNvPr>
          <p:cNvPicPr>
            <a:picLocks noChangeAspect="1"/>
          </p:cNvPicPr>
          <p:nvPr/>
        </p:nvPicPr>
        <p:blipFill>
          <a:blip r:embed="rId8" cstate="print"/>
          <a:stretch>
            <a:fillRect/>
          </a:stretch>
        </p:blipFill>
        <p:spPr>
          <a:xfrm>
            <a:off x="276096" y="880532"/>
            <a:ext cx="3725253" cy="5609167"/>
          </a:xfrm>
          <a:prstGeom prst="rect">
            <a:avLst/>
          </a:prstGeom>
          <a:ln>
            <a:noFill/>
          </a:ln>
          <a:effectLst>
            <a:softEdge rad="112500"/>
          </a:effectLst>
        </p:spPr>
      </p:pic>
    </p:spTree>
    <p:extLst>
      <p:ext uri="{BB962C8B-B14F-4D97-AF65-F5344CB8AC3E}">
        <p14:creationId xmlns:p14="http://schemas.microsoft.com/office/powerpoint/2010/main" val="3747247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7">
            <a:extLst>
              <a:ext uri="{FF2B5EF4-FFF2-40B4-BE49-F238E27FC236}">
                <a16:creationId xmlns:a16="http://schemas.microsoft.com/office/drawing/2014/main" id="{3D6F2DCA-4590-65DD-CF4B-56661BBAB3EE}"/>
              </a:ext>
            </a:extLst>
          </p:cNvPr>
          <p:cNvSpPr/>
          <p:nvPr/>
        </p:nvSpPr>
        <p:spPr>
          <a:xfrm rot="20783557">
            <a:off x="1184317" y="5242048"/>
            <a:ext cx="9712847" cy="910129"/>
          </a:xfrm>
          <a:custGeom>
            <a:avLst/>
            <a:gdLst>
              <a:gd name="connsiteX0" fmla="*/ 0 w 7693003"/>
              <a:gd name="connsiteY0" fmla="*/ 0 h 792000"/>
              <a:gd name="connsiteX1" fmla="*/ 7693003 w 7693003"/>
              <a:gd name="connsiteY1" fmla="*/ 0 h 792000"/>
              <a:gd name="connsiteX2" fmla="*/ 7693003 w 7693003"/>
              <a:gd name="connsiteY2" fmla="*/ 792000 h 792000"/>
              <a:gd name="connsiteX3" fmla="*/ 0 w 7693003"/>
              <a:gd name="connsiteY3" fmla="*/ 792000 h 792000"/>
              <a:gd name="connsiteX4" fmla="*/ 0 w 7693003"/>
              <a:gd name="connsiteY4" fmla="*/ 0 h 792000"/>
              <a:gd name="connsiteX0" fmla="*/ 0 w 7704142"/>
              <a:gd name="connsiteY0" fmla="*/ 36436 h 792000"/>
              <a:gd name="connsiteX1" fmla="*/ 7704142 w 7704142"/>
              <a:gd name="connsiteY1" fmla="*/ 0 h 792000"/>
              <a:gd name="connsiteX2" fmla="*/ 7704142 w 7704142"/>
              <a:gd name="connsiteY2" fmla="*/ 792000 h 792000"/>
              <a:gd name="connsiteX3" fmla="*/ 11139 w 7704142"/>
              <a:gd name="connsiteY3" fmla="*/ 792000 h 792000"/>
              <a:gd name="connsiteX4" fmla="*/ 0 w 7704142"/>
              <a:gd name="connsiteY4" fmla="*/ 36436 h 792000"/>
              <a:gd name="connsiteX0" fmla="*/ 0 w 7704142"/>
              <a:gd name="connsiteY0" fmla="*/ 36436 h 858546"/>
              <a:gd name="connsiteX1" fmla="*/ 7704142 w 7704142"/>
              <a:gd name="connsiteY1" fmla="*/ 0 h 858546"/>
              <a:gd name="connsiteX2" fmla="*/ 7704142 w 7704142"/>
              <a:gd name="connsiteY2" fmla="*/ 792000 h 858546"/>
              <a:gd name="connsiteX3" fmla="*/ 754 w 7704142"/>
              <a:gd name="connsiteY3" fmla="*/ 858546 h 858546"/>
              <a:gd name="connsiteX4" fmla="*/ 0 w 7704142"/>
              <a:gd name="connsiteY4" fmla="*/ 36436 h 858546"/>
              <a:gd name="connsiteX0" fmla="*/ 0 w 7715281"/>
              <a:gd name="connsiteY0" fmla="*/ 72871 h 858546"/>
              <a:gd name="connsiteX1" fmla="*/ 7715281 w 7715281"/>
              <a:gd name="connsiteY1" fmla="*/ 0 h 858546"/>
              <a:gd name="connsiteX2" fmla="*/ 7715281 w 7715281"/>
              <a:gd name="connsiteY2" fmla="*/ 792000 h 858546"/>
              <a:gd name="connsiteX3" fmla="*/ 11893 w 7715281"/>
              <a:gd name="connsiteY3" fmla="*/ 858546 h 858546"/>
              <a:gd name="connsiteX4" fmla="*/ 0 w 7715281"/>
              <a:gd name="connsiteY4" fmla="*/ 72871 h 858546"/>
              <a:gd name="connsiteX0" fmla="*/ 0 w 7715281"/>
              <a:gd name="connsiteY0" fmla="*/ 105468 h 891143"/>
              <a:gd name="connsiteX1" fmla="*/ 7609272 w 7715281"/>
              <a:gd name="connsiteY1" fmla="*/ 0 h 891143"/>
              <a:gd name="connsiteX2" fmla="*/ 7715281 w 7715281"/>
              <a:gd name="connsiteY2" fmla="*/ 824597 h 891143"/>
              <a:gd name="connsiteX3" fmla="*/ 11893 w 7715281"/>
              <a:gd name="connsiteY3" fmla="*/ 891143 h 891143"/>
              <a:gd name="connsiteX4" fmla="*/ 0 w 7715281"/>
              <a:gd name="connsiteY4" fmla="*/ 105468 h 891143"/>
              <a:gd name="connsiteX0" fmla="*/ 0 w 7708213"/>
              <a:gd name="connsiteY0" fmla="*/ 105468 h 891143"/>
              <a:gd name="connsiteX1" fmla="*/ 7609272 w 7708213"/>
              <a:gd name="connsiteY1" fmla="*/ 0 h 891143"/>
              <a:gd name="connsiteX2" fmla="*/ 7708213 w 7708213"/>
              <a:gd name="connsiteY2" fmla="*/ 822425 h 891143"/>
              <a:gd name="connsiteX3" fmla="*/ 11893 w 7708213"/>
              <a:gd name="connsiteY3" fmla="*/ 891143 h 891143"/>
              <a:gd name="connsiteX4" fmla="*/ 0 w 7708213"/>
              <a:gd name="connsiteY4" fmla="*/ 105468 h 891143"/>
              <a:gd name="connsiteX0" fmla="*/ 0 w 7708213"/>
              <a:gd name="connsiteY0" fmla="*/ 105468 h 921850"/>
              <a:gd name="connsiteX1" fmla="*/ 7609272 w 7708213"/>
              <a:gd name="connsiteY1" fmla="*/ 0 h 921850"/>
              <a:gd name="connsiteX2" fmla="*/ 7708213 w 7708213"/>
              <a:gd name="connsiteY2" fmla="*/ 822425 h 921850"/>
              <a:gd name="connsiteX3" fmla="*/ 80857 w 7708213"/>
              <a:gd name="connsiteY3" fmla="*/ 921850 h 921850"/>
              <a:gd name="connsiteX4" fmla="*/ 0 w 7708213"/>
              <a:gd name="connsiteY4" fmla="*/ 105468 h 921850"/>
              <a:gd name="connsiteX0" fmla="*/ 0 w 7694078"/>
              <a:gd name="connsiteY0" fmla="*/ 109814 h 921850"/>
              <a:gd name="connsiteX1" fmla="*/ 7595137 w 7694078"/>
              <a:gd name="connsiteY1" fmla="*/ 0 h 921850"/>
              <a:gd name="connsiteX2" fmla="*/ 7694078 w 7694078"/>
              <a:gd name="connsiteY2" fmla="*/ 822425 h 921850"/>
              <a:gd name="connsiteX3" fmla="*/ 66722 w 7694078"/>
              <a:gd name="connsiteY3" fmla="*/ 921850 h 921850"/>
              <a:gd name="connsiteX4" fmla="*/ 0 w 7694078"/>
              <a:gd name="connsiteY4" fmla="*/ 109814 h 921850"/>
              <a:gd name="connsiteX0" fmla="*/ 0 w 7694078"/>
              <a:gd name="connsiteY0" fmla="*/ 109814 h 908241"/>
              <a:gd name="connsiteX1" fmla="*/ 7595137 w 7694078"/>
              <a:gd name="connsiteY1" fmla="*/ 0 h 908241"/>
              <a:gd name="connsiteX2" fmla="*/ 7694078 w 7694078"/>
              <a:gd name="connsiteY2" fmla="*/ 822425 h 908241"/>
              <a:gd name="connsiteX3" fmla="*/ 84278 w 7694078"/>
              <a:gd name="connsiteY3" fmla="*/ 908241 h 908241"/>
              <a:gd name="connsiteX4" fmla="*/ 0 w 7694078"/>
              <a:gd name="connsiteY4" fmla="*/ 109814 h 908241"/>
              <a:gd name="connsiteX0" fmla="*/ 0 w 7694078"/>
              <a:gd name="connsiteY0" fmla="*/ 109814 h 908241"/>
              <a:gd name="connsiteX1" fmla="*/ 7595137 w 7694078"/>
              <a:gd name="connsiteY1" fmla="*/ 0 h 908241"/>
              <a:gd name="connsiteX2" fmla="*/ 7694078 w 7694078"/>
              <a:gd name="connsiteY2" fmla="*/ 822425 h 908241"/>
              <a:gd name="connsiteX3" fmla="*/ 84278 w 7694078"/>
              <a:gd name="connsiteY3" fmla="*/ 908241 h 908241"/>
              <a:gd name="connsiteX4" fmla="*/ 0 w 7694078"/>
              <a:gd name="connsiteY4" fmla="*/ 109814 h 908241"/>
              <a:gd name="connsiteX0" fmla="*/ 0 w 7694078"/>
              <a:gd name="connsiteY0" fmla="*/ 109814 h 908241"/>
              <a:gd name="connsiteX1" fmla="*/ 7595137 w 7694078"/>
              <a:gd name="connsiteY1" fmla="*/ 0 h 908241"/>
              <a:gd name="connsiteX2" fmla="*/ 7694078 w 7694078"/>
              <a:gd name="connsiteY2" fmla="*/ 822425 h 908241"/>
              <a:gd name="connsiteX3" fmla="*/ 84278 w 7694078"/>
              <a:gd name="connsiteY3" fmla="*/ 908241 h 908241"/>
              <a:gd name="connsiteX4" fmla="*/ 0 w 7694078"/>
              <a:gd name="connsiteY4" fmla="*/ 109814 h 908241"/>
              <a:gd name="connsiteX0" fmla="*/ 0 w 7690432"/>
              <a:gd name="connsiteY0" fmla="*/ 129940 h 908241"/>
              <a:gd name="connsiteX1" fmla="*/ 7591491 w 7690432"/>
              <a:gd name="connsiteY1" fmla="*/ 0 h 908241"/>
              <a:gd name="connsiteX2" fmla="*/ 7690432 w 7690432"/>
              <a:gd name="connsiteY2" fmla="*/ 822425 h 908241"/>
              <a:gd name="connsiteX3" fmla="*/ 80632 w 7690432"/>
              <a:gd name="connsiteY3" fmla="*/ 908241 h 908241"/>
              <a:gd name="connsiteX4" fmla="*/ 0 w 7690432"/>
              <a:gd name="connsiteY4" fmla="*/ 129940 h 908241"/>
              <a:gd name="connsiteX0" fmla="*/ 0 w 7690657"/>
              <a:gd name="connsiteY0" fmla="*/ 91859 h 908241"/>
              <a:gd name="connsiteX1" fmla="*/ 7591716 w 7690657"/>
              <a:gd name="connsiteY1" fmla="*/ 0 h 908241"/>
              <a:gd name="connsiteX2" fmla="*/ 7690657 w 7690657"/>
              <a:gd name="connsiteY2" fmla="*/ 822425 h 908241"/>
              <a:gd name="connsiteX3" fmla="*/ 80857 w 7690657"/>
              <a:gd name="connsiteY3" fmla="*/ 908241 h 908241"/>
              <a:gd name="connsiteX4" fmla="*/ 0 w 7690657"/>
              <a:gd name="connsiteY4" fmla="*/ 91859 h 908241"/>
              <a:gd name="connsiteX0" fmla="*/ 0 w 7690657"/>
              <a:gd name="connsiteY0" fmla="*/ 96205 h 912587"/>
              <a:gd name="connsiteX1" fmla="*/ 7577581 w 7690657"/>
              <a:gd name="connsiteY1" fmla="*/ 0 h 912587"/>
              <a:gd name="connsiteX2" fmla="*/ 7690657 w 7690657"/>
              <a:gd name="connsiteY2" fmla="*/ 826771 h 912587"/>
              <a:gd name="connsiteX3" fmla="*/ 80857 w 7690657"/>
              <a:gd name="connsiteY3" fmla="*/ 912587 h 912587"/>
              <a:gd name="connsiteX4" fmla="*/ 0 w 7690657"/>
              <a:gd name="connsiteY4" fmla="*/ 96205 h 912587"/>
              <a:gd name="connsiteX0" fmla="*/ 0 w 7669454"/>
              <a:gd name="connsiteY0" fmla="*/ 102724 h 912587"/>
              <a:gd name="connsiteX1" fmla="*/ 7556378 w 7669454"/>
              <a:gd name="connsiteY1" fmla="*/ 0 h 912587"/>
              <a:gd name="connsiteX2" fmla="*/ 7669454 w 7669454"/>
              <a:gd name="connsiteY2" fmla="*/ 826771 h 912587"/>
              <a:gd name="connsiteX3" fmla="*/ 59654 w 7669454"/>
              <a:gd name="connsiteY3" fmla="*/ 912587 h 912587"/>
              <a:gd name="connsiteX4" fmla="*/ 0 w 7669454"/>
              <a:gd name="connsiteY4" fmla="*/ 102724 h 912587"/>
              <a:gd name="connsiteX0" fmla="*/ 0 w 7669454"/>
              <a:gd name="connsiteY0" fmla="*/ 102724 h 912587"/>
              <a:gd name="connsiteX1" fmla="*/ 7556378 w 7669454"/>
              <a:gd name="connsiteY1" fmla="*/ 0 h 912587"/>
              <a:gd name="connsiteX2" fmla="*/ 7669454 w 7669454"/>
              <a:gd name="connsiteY2" fmla="*/ 826771 h 912587"/>
              <a:gd name="connsiteX3" fmla="*/ 59654 w 7669454"/>
              <a:gd name="connsiteY3" fmla="*/ 912587 h 912587"/>
              <a:gd name="connsiteX4" fmla="*/ 0 w 7669454"/>
              <a:gd name="connsiteY4" fmla="*/ 102724 h 912587"/>
              <a:gd name="connsiteX0" fmla="*/ 0 w 7669454"/>
              <a:gd name="connsiteY0" fmla="*/ 102724 h 910129"/>
              <a:gd name="connsiteX1" fmla="*/ 7556378 w 7669454"/>
              <a:gd name="connsiteY1" fmla="*/ 0 h 910129"/>
              <a:gd name="connsiteX2" fmla="*/ 7669454 w 7669454"/>
              <a:gd name="connsiteY2" fmla="*/ 826771 h 910129"/>
              <a:gd name="connsiteX3" fmla="*/ 82567 w 7669454"/>
              <a:gd name="connsiteY3" fmla="*/ 910129 h 910129"/>
              <a:gd name="connsiteX4" fmla="*/ 0 w 7669454"/>
              <a:gd name="connsiteY4" fmla="*/ 102724 h 910129"/>
              <a:gd name="connsiteX0" fmla="*/ 0 w 7646542"/>
              <a:gd name="connsiteY0" fmla="*/ 102724 h 910129"/>
              <a:gd name="connsiteX1" fmla="*/ 7556378 w 7646542"/>
              <a:gd name="connsiteY1" fmla="*/ 0 h 910129"/>
              <a:gd name="connsiteX2" fmla="*/ 7646542 w 7646542"/>
              <a:gd name="connsiteY2" fmla="*/ 829229 h 910129"/>
              <a:gd name="connsiteX3" fmla="*/ 82567 w 7646542"/>
              <a:gd name="connsiteY3" fmla="*/ 910129 h 910129"/>
              <a:gd name="connsiteX4" fmla="*/ 0 w 7646542"/>
              <a:gd name="connsiteY4" fmla="*/ 102724 h 910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6542" h="910129">
                <a:moveTo>
                  <a:pt x="0" y="102724"/>
                </a:moveTo>
                <a:lnTo>
                  <a:pt x="7556378" y="0"/>
                </a:lnTo>
                <a:lnTo>
                  <a:pt x="7646542" y="829229"/>
                </a:lnTo>
                <a:lnTo>
                  <a:pt x="82567" y="910129"/>
                </a:lnTo>
                <a:cubicBezTo>
                  <a:pt x="61114" y="629573"/>
                  <a:pt x="19967" y="430339"/>
                  <a:pt x="0" y="102724"/>
                </a:cubicBezTo>
                <a:close/>
              </a:path>
            </a:pathLst>
          </a:custGeom>
          <a:solidFill>
            <a:schemeClr val="accent3">
              <a:lumMod val="50000"/>
            </a:schemeClr>
          </a:solidFill>
          <a:ln w="317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a:xfrm>
            <a:off x="309401" y="409191"/>
            <a:ext cx="11573197" cy="724247"/>
          </a:xfrm>
        </p:spPr>
        <p:txBody>
          <a:bodyPr/>
          <a:lstStyle/>
          <a:p>
            <a:r>
              <a:rPr lang="en-US" sz="4800" b="1" dirty="0">
                <a:solidFill>
                  <a:schemeClr val="accent5">
                    <a:lumMod val="75000"/>
                  </a:schemeClr>
                </a:solidFill>
                <a:effectLst>
                  <a:outerShdw blurRad="38100" dist="38100" dir="2700000" algn="tl">
                    <a:srgbClr val="000000">
                      <a:alpha val="43137"/>
                    </a:srgbClr>
                  </a:outerShdw>
                </a:effectLst>
                <a:latin typeface="Sukhumvit Set" panose="02000506000000020004" pitchFamily="2" charset="-34"/>
                <a:cs typeface="Sukhumvit Set" panose="02000506000000020004" pitchFamily="2" charset="-34"/>
              </a:rPr>
              <a:t>Resilient children often demonstrate:</a:t>
            </a:r>
          </a:p>
        </p:txBody>
      </p:sp>
      <p:sp>
        <p:nvSpPr>
          <p:cNvPr id="3" name="TextBox 2">
            <a:extLst>
              <a:ext uri="{FF2B5EF4-FFF2-40B4-BE49-F238E27FC236}">
                <a16:creationId xmlns:a16="http://schemas.microsoft.com/office/drawing/2014/main" id="{7DB26434-32D7-4C51-80A3-40E4B629E742}"/>
              </a:ext>
            </a:extLst>
          </p:cNvPr>
          <p:cNvSpPr txBox="1"/>
          <p:nvPr/>
        </p:nvSpPr>
        <p:spPr>
          <a:xfrm>
            <a:off x="2559500" y="1704024"/>
            <a:ext cx="574649" cy="923330"/>
          </a:xfrm>
          <a:prstGeom prst="rect">
            <a:avLst/>
          </a:prstGeom>
          <a:noFill/>
        </p:spPr>
        <p:txBody>
          <a:bodyPr wrap="square" rtlCol="0">
            <a:spAutoFit/>
          </a:bodyPr>
          <a:lstStyle/>
          <a:p>
            <a:pPr algn="ctr"/>
            <a:r>
              <a:rPr lang="en-US" altLang="ko-KR" sz="5400" b="1" dirty="0">
                <a:solidFill>
                  <a:schemeClr val="accent3"/>
                </a:solidFill>
                <a:cs typeface="Arial" pitchFamily="34" charset="0"/>
              </a:rPr>
              <a:t>A</a:t>
            </a:r>
            <a:endParaRPr lang="ko-KR" altLang="en-US" sz="5400" b="1" dirty="0">
              <a:solidFill>
                <a:schemeClr val="accent3"/>
              </a:solidFill>
              <a:cs typeface="Arial" pitchFamily="34" charset="0"/>
            </a:endParaRPr>
          </a:p>
        </p:txBody>
      </p:sp>
      <p:sp>
        <p:nvSpPr>
          <p:cNvPr id="5" name="Rectangle 17">
            <a:extLst>
              <a:ext uri="{FF2B5EF4-FFF2-40B4-BE49-F238E27FC236}">
                <a16:creationId xmlns:a16="http://schemas.microsoft.com/office/drawing/2014/main" id="{8809BE06-BB5D-48D8-9B48-8F632F9CE318}"/>
              </a:ext>
            </a:extLst>
          </p:cNvPr>
          <p:cNvSpPr/>
          <p:nvPr/>
        </p:nvSpPr>
        <p:spPr>
          <a:xfrm rot="9991109">
            <a:off x="1264394" y="4036720"/>
            <a:ext cx="9720769" cy="929663"/>
          </a:xfrm>
          <a:custGeom>
            <a:avLst/>
            <a:gdLst>
              <a:gd name="connsiteX0" fmla="*/ 0 w 7693003"/>
              <a:gd name="connsiteY0" fmla="*/ 0 h 792000"/>
              <a:gd name="connsiteX1" fmla="*/ 7693003 w 7693003"/>
              <a:gd name="connsiteY1" fmla="*/ 0 h 792000"/>
              <a:gd name="connsiteX2" fmla="*/ 7693003 w 7693003"/>
              <a:gd name="connsiteY2" fmla="*/ 792000 h 792000"/>
              <a:gd name="connsiteX3" fmla="*/ 0 w 7693003"/>
              <a:gd name="connsiteY3" fmla="*/ 792000 h 792000"/>
              <a:gd name="connsiteX4" fmla="*/ 0 w 7693003"/>
              <a:gd name="connsiteY4" fmla="*/ 0 h 792000"/>
              <a:gd name="connsiteX0" fmla="*/ 0 w 7704142"/>
              <a:gd name="connsiteY0" fmla="*/ 36436 h 792000"/>
              <a:gd name="connsiteX1" fmla="*/ 7704142 w 7704142"/>
              <a:gd name="connsiteY1" fmla="*/ 0 h 792000"/>
              <a:gd name="connsiteX2" fmla="*/ 7704142 w 7704142"/>
              <a:gd name="connsiteY2" fmla="*/ 792000 h 792000"/>
              <a:gd name="connsiteX3" fmla="*/ 11139 w 7704142"/>
              <a:gd name="connsiteY3" fmla="*/ 792000 h 792000"/>
              <a:gd name="connsiteX4" fmla="*/ 0 w 7704142"/>
              <a:gd name="connsiteY4" fmla="*/ 36436 h 792000"/>
              <a:gd name="connsiteX0" fmla="*/ 0 w 7704142"/>
              <a:gd name="connsiteY0" fmla="*/ 36436 h 858546"/>
              <a:gd name="connsiteX1" fmla="*/ 7704142 w 7704142"/>
              <a:gd name="connsiteY1" fmla="*/ 0 h 858546"/>
              <a:gd name="connsiteX2" fmla="*/ 7704142 w 7704142"/>
              <a:gd name="connsiteY2" fmla="*/ 792000 h 858546"/>
              <a:gd name="connsiteX3" fmla="*/ 754 w 7704142"/>
              <a:gd name="connsiteY3" fmla="*/ 858546 h 858546"/>
              <a:gd name="connsiteX4" fmla="*/ 0 w 7704142"/>
              <a:gd name="connsiteY4" fmla="*/ 36436 h 858546"/>
              <a:gd name="connsiteX0" fmla="*/ 0 w 7715281"/>
              <a:gd name="connsiteY0" fmla="*/ 72871 h 858546"/>
              <a:gd name="connsiteX1" fmla="*/ 7715281 w 7715281"/>
              <a:gd name="connsiteY1" fmla="*/ 0 h 858546"/>
              <a:gd name="connsiteX2" fmla="*/ 7715281 w 7715281"/>
              <a:gd name="connsiteY2" fmla="*/ 792000 h 858546"/>
              <a:gd name="connsiteX3" fmla="*/ 11893 w 7715281"/>
              <a:gd name="connsiteY3" fmla="*/ 858546 h 858546"/>
              <a:gd name="connsiteX4" fmla="*/ 0 w 7715281"/>
              <a:gd name="connsiteY4" fmla="*/ 72871 h 858546"/>
              <a:gd name="connsiteX0" fmla="*/ 0 w 7831077"/>
              <a:gd name="connsiteY0" fmla="*/ 72871 h 858546"/>
              <a:gd name="connsiteX1" fmla="*/ 7715281 w 7831077"/>
              <a:gd name="connsiteY1" fmla="*/ 0 h 858546"/>
              <a:gd name="connsiteX2" fmla="*/ 7831077 w 7831077"/>
              <a:gd name="connsiteY2" fmla="*/ 788371 h 858546"/>
              <a:gd name="connsiteX3" fmla="*/ 11893 w 7831077"/>
              <a:gd name="connsiteY3" fmla="*/ 858546 h 858546"/>
              <a:gd name="connsiteX4" fmla="*/ 0 w 7831077"/>
              <a:gd name="connsiteY4" fmla="*/ 72871 h 858546"/>
              <a:gd name="connsiteX0" fmla="*/ 0 w 7809309"/>
              <a:gd name="connsiteY0" fmla="*/ 72871 h 858546"/>
              <a:gd name="connsiteX1" fmla="*/ 7715281 w 7809309"/>
              <a:gd name="connsiteY1" fmla="*/ 0 h 858546"/>
              <a:gd name="connsiteX2" fmla="*/ 7809309 w 7809309"/>
              <a:gd name="connsiteY2" fmla="*/ 781911 h 858546"/>
              <a:gd name="connsiteX3" fmla="*/ 11893 w 7809309"/>
              <a:gd name="connsiteY3" fmla="*/ 858546 h 858546"/>
              <a:gd name="connsiteX4" fmla="*/ 0 w 7809309"/>
              <a:gd name="connsiteY4" fmla="*/ 72871 h 858546"/>
              <a:gd name="connsiteX0" fmla="*/ 0 w 7809309"/>
              <a:gd name="connsiteY0" fmla="*/ 130700 h 916375"/>
              <a:gd name="connsiteX1" fmla="*/ 7680444 w 7809309"/>
              <a:gd name="connsiteY1" fmla="*/ 0 h 916375"/>
              <a:gd name="connsiteX2" fmla="*/ 7809309 w 7809309"/>
              <a:gd name="connsiteY2" fmla="*/ 839740 h 916375"/>
              <a:gd name="connsiteX3" fmla="*/ 11893 w 7809309"/>
              <a:gd name="connsiteY3" fmla="*/ 916375 h 916375"/>
              <a:gd name="connsiteX4" fmla="*/ 0 w 7809309"/>
              <a:gd name="connsiteY4" fmla="*/ 130700 h 916375"/>
              <a:gd name="connsiteX0" fmla="*/ 0 w 7796536"/>
              <a:gd name="connsiteY0" fmla="*/ 130700 h 916375"/>
              <a:gd name="connsiteX1" fmla="*/ 7680444 w 7796536"/>
              <a:gd name="connsiteY1" fmla="*/ 0 h 916375"/>
              <a:gd name="connsiteX2" fmla="*/ 7796536 w 7796536"/>
              <a:gd name="connsiteY2" fmla="*/ 826451 h 916375"/>
              <a:gd name="connsiteX3" fmla="*/ 11893 w 7796536"/>
              <a:gd name="connsiteY3" fmla="*/ 916375 h 916375"/>
              <a:gd name="connsiteX4" fmla="*/ 0 w 7796536"/>
              <a:gd name="connsiteY4" fmla="*/ 130700 h 916375"/>
              <a:gd name="connsiteX0" fmla="*/ 0 w 7802350"/>
              <a:gd name="connsiteY0" fmla="*/ 130700 h 916375"/>
              <a:gd name="connsiteX1" fmla="*/ 7680444 w 7802350"/>
              <a:gd name="connsiteY1" fmla="*/ 0 h 916375"/>
              <a:gd name="connsiteX2" fmla="*/ 7802350 w 7802350"/>
              <a:gd name="connsiteY2" fmla="*/ 875666 h 916375"/>
              <a:gd name="connsiteX3" fmla="*/ 11893 w 7802350"/>
              <a:gd name="connsiteY3" fmla="*/ 916375 h 916375"/>
              <a:gd name="connsiteX4" fmla="*/ 0 w 7802350"/>
              <a:gd name="connsiteY4" fmla="*/ 130700 h 916375"/>
              <a:gd name="connsiteX0" fmla="*/ 0 w 7802350"/>
              <a:gd name="connsiteY0" fmla="*/ 130700 h 952302"/>
              <a:gd name="connsiteX1" fmla="*/ 7680444 w 7802350"/>
              <a:gd name="connsiteY1" fmla="*/ 0 h 952302"/>
              <a:gd name="connsiteX2" fmla="*/ 7802350 w 7802350"/>
              <a:gd name="connsiteY2" fmla="*/ 875666 h 952302"/>
              <a:gd name="connsiteX3" fmla="*/ 4935 w 7802350"/>
              <a:gd name="connsiteY3" fmla="*/ 952302 h 952302"/>
              <a:gd name="connsiteX4" fmla="*/ 0 w 7802350"/>
              <a:gd name="connsiteY4" fmla="*/ 130700 h 952302"/>
              <a:gd name="connsiteX0" fmla="*/ 0 w 7882165"/>
              <a:gd name="connsiteY0" fmla="*/ 107014 h 952302"/>
              <a:gd name="connsiteX1" fmla="*/ 7760259 w 7882165"/>
              <a:gd name="connsiteY1" fmla="*/ 0 h 952302"/>
              <a:gd name="connsiteX2" fmla="*/ 7882165 w 7882165"/>
              <a:gd name="connsiteY2" fmla="*/ 875666 h 952302"/>
              <a:gd name="connsiteX3" fmla="*/ 84750 w 7882165"/>
              <a:gd name="connsiteY3" fmla="*/ 952302 h 952302"/>
              <a:gd name="connsiteX4" fmla="*/ 0 w 7882165"/>
              <a:gd name="connsiteY4" fmla="*/ 107014 h 952302"/>
              <a:gd name="connsiteX0" fmla="*/ 0 w 7871132"/>
              <a:gd name="connsiteY0" fmla="*/ 129285 h 952302"/>
              <a:gd name="connsiteX1" fmla="*/ 7749226 w 7871132"/>
              <a:gd name="connsiteY1" fmla="*/ 0 h 952302"/>
              <a:gd name="connsiteX2" fmla="*/ 7871132 w 7871132"/>
              <a:gd name="connsiteY2" fmla="*/ 875666 h 952302"/>
              <a:gd name="connsiteX3" fmla="*/ 73717 w 7871132"/>
              <a:gd name="connsiteY3" fmla="*/ 952302 h 952302"/>
              <a:gd name="connsiteX4" fmla="*/ 0 w 7871132"/>
              <a:gd name="connsiteY4" fmla="*/ 129285 h 952302"/>
              <a:gd name="connsiteX0" fmla="*/ 0 w 7871132"/>
              <a:gd name="connsiteY0" fmla="*/ 129285 h 952302"/>
              <a:gd name="connsiteX1" fmla="*/ 7749226 w 7871132"/>
              <a:gd name="connsiteY1" fmla="*/ 0 h 952302"/>
              <a:gd name="connsiteX2" fmla="*/ 7871132 w 7871132"/>
              <a:gd name="connsiteY2" fmla="*/ 875666 h 952302"/>
              <a:gd name="connsiteX3" fmla="*/ 73717 w 7871132"/>
              <a:gd name="connsiteY3" fmla="*/ 952302 h 952302"/>
              <a:gd name="connsiteX4" fmla="*/ 0 w 7871132"/>
              <a:gd name="connsiteY4" fmla="*/ 129285 h 952302"/>
              <a:gd name="connsiteX0" fmla="*/ 0 w 7871132"/>
              <a:gd name="connsiteY0" fmla="*/ 129285 h 947627"/>
              <a:gd name="connsiteX1" fmla="*/ 7749226 w 7871132"/>
              <a:gd name="connsiteY1" fmla="*/ 0 h 947627"/>
              <a:gd name="connsiteX2" fmla="*/ 7871132 w 7871132"/>
              <a:gd name="connsiteY2" fmla="*/ 875666 h 947627"/>
              <a:gd name="connsiteX3" fmla="*/ 89968 w 7871132"/>
              <a:gd name="connsiteY3" fmla="*/ 947627 h 947627"/>
              <a:gd name="connsiteX4" fmla="*/ 0 w 7871132"/>
              <a:gd name="connsiteY4" fmla="*/ 129285 h 947627"/>
              <a:gd name="connsiteX0" fmla="*/ 0 w 7871132"/>
              <a:gd name="connsiteY0" fmla="*/ 129285 h 947627"/>
              <a:gd name="connsiteX1" fmla="*/ 7749226 w 7871132"/>
              <a:gd name="connsiteY1" fmla="*/ 0 h 947627"/>
              <a:gd name="connsiteX2" fmla="*/ 7871132 w 7871132"/>
              <a:gd name="connsiteY2" fmla="*/ 875666 h 947627"/>
              <a:gd name="connsiteX3" fmla="*/ 89968 w 7871132"/>
              <a:gd name="connsiteY3" fmla="*/ 947627 h 947627"/>
              <a:gd name="connsiteX4" fmla="*/ 0 w 7871132"/>
              <a:gd name="connsiteY4" fmla="*/ 129285 h 947627"/>
              <a:gd name="connsiteX0" fmla="*/ 0 w 7852843"/>
              <a:gd name="connsiteY0" fmla="*/ 129285 h 947627"/>
              <a:gd name="connsiteX1" fmla="*/ 7749226 w 7852843"/>
              <a:gd name="connsiteY1" fmla="*/ 0 h 947627"/>
              <a:gd name="connsiteX2" fmla="*/ 7852843 w 7852843"/>
              <a:gd name="connsiteY2" fmla="*/ 851242 h 947627"/>
              <a:gd name="connsiteX3" fmla="*/ 89968 w 7852843"/>
              <a:gd name="connsiteY3" fmla="*/ 947627 h 947627"/>
              <a:gd name="connsiteX4" fmla="*/ 0 w 7852843"/>
              <a:gd name="connsiteY4" fmla="*/ 129285 h 947627"/>
              <a:gd name="connsiteX0" fmla="*/ 0 w 7852843"/>
              <a:gd name="connsiteY0" fmla="*/ 129285 h 929663"/>
              <a:gd name="connsiteX1" fmla="*/ 7749226 w 7852843"/>
              <a:gd name="connsiteY1" fmla="*/ 0 h 929663"/>
              <a:gd name="connsiteX2" fmla="*/ 7852843 w 7852843"/>
              <a:gd name="connsiteY2" fmla="*/ 851242 h 929663"/>
              <a:gd name="connsiteX3" fmla="*/ 93447 w 7852843"/>
              <a:gd name="connsiteY3" fmla="*/ 929663 h 929663"/>
              <a:gd name="connsiteX4" fmla="*/ 0 w 7852843"/>
              <a:gd name="connsiteY4" fmla="*/ 129285 h 929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52843" h="929663">
                <a:moveTo>
                  <a:pt x="0" y="129285"/>
                </a:moveTo>
                <a:lnTo>
                  <a:pt x="7749226" y="0"/>
                </a:lnTo>
                <a:lnTo>
                  <a:pt x="7852843" y="851242"/>
                </a:lnTo>
                <a:lnTo>
                  <a:pt x="93447" y="929663"/>
                </a:lnTo>
                <a:cubicBezTo>
                  <a:pt x="51400" y="633724"/>
                  <a:pt x="25498" y="391817"/>
                  <a:pt x="0" y="129285"/>
                </a:cubicBezTo>
                <a:close/>
              </a:path>
            </a:pathLst>
          </a:custGeom>
          <a:solidFill>
            <a:schemeClr val="accent2">
              <a:lumMod val="5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6" name="Rectangle 17">
            <a:extLst>
              <a:ext uri="{FF2B5EF4-FFF2-40B4-BE49-F238E27FC236}">
                <a16:creationId xmlns:a16="http://schemas.microsoft.com/office/drawing/2014/main" id="{302532AF-8FA6-4EE9-A2EF-EE4302B0F786}"/>
              </a:ext>
            </a:extLst>
          </p:cNvPr>
          <p:cNvSpPr/>
          <p:nvPr/>
        </p:nvSpPr>
        <p:spPr>
          <a:xfrm rot="20783557">
            <a:off x="1230164" y="2871143"/>
            <a:ext cx="9712847" cy="910129"/>
          </a:xfrm>
          <a:custGeom>
            <a:avLst/>
            <a:gdLst>
              <a:gd name="connsiteX0" fmla="*/ 0 w 7693003"/>
              <a:gd name="connsiteY0" fmla="*/ 0 h 792000"/>
              <a:gd name="connsiteX1" fmla="*/ 7693003 w 7693003"/>
              <a:gd name="connsiteY1" fmla="*/ 0 h 792000"/>
              <a:gd name="connsiteX2" fmla="*/ 7693003 w 7693003"/>
              <a:gd name="connsiteY2" fmla="*/ 792000 h 792000"/>
              <a:gd name="connsiteX3" fmla="*/ 0 w 7693003"/>
              <a:gd name="connsiteY3" fmla="*/ 792000 h 792000"/>
              <a:gd name="connsiteX4" fmla="*/ 0 w 7693003"/>
              <a:gd name="connsiteY4" fmla="*/ 0 h 792000"/>
              <a:gd name="connsiteX0" fmla="*/ 0 w 7704142"/>
              <a:gd name="connsiteY0" fmla="*/ 36436 h 792000"/>
              <a:gd name="connsiteX1" fmla="*/ 7704142 w 7704142"/>
              <a:gd name="connsiteY1" fmla="*/ 0 h 792000"/>
              <a:gd name="connsiteX2" fmla="*/ 7704142 w 7704142"/>
              <a:gd name="connsiteY2" fmla="*/ 792000 h 792000"/>
              <a:gd name="connsiteX3" fmla="*/ 11139 w 7704142"/>
              <a:gd name="connsiteY3" fmla="*/ 792000 h 792000"/>
              <a:gd name="connsiteX4" fmla="*/ 0 w 7704142"/>
              <a:gd name="connsiteY4" fmla="*/ 36436 h 792000"/>
              <a:gd name="connsiteX0" fmla="*/ 0 w 7704142"/>
              <a:gd name="connsiteY0" fmla="*/ 36436 h 858546"/>
              <a:gd name="connsiteX1" fmla="*/ 7704142 w 7704142"/>
              <a:gd name="connsiteY1" fmla="*/ 0 h 858546"/>
              <a:gd name="connsiteX2" fmla="*/ 7704142 w 7704142"/>
              <a:gd name="connsiteY2" fmla="*/ 792000 h 858546"/>
              <a:gd name="connsiteX3" fmla="*/ 754 w 7704142"/>
              <a:gd name="connsiteY3" fmla="*/ 858546 h 858546"/>
              <a:gd name="connsiteX4" fmla="*/ 0 w 7704142"/>
              <a:gd name="connsiteY4" fmla="*/ 36436 h 858546"/>
              <a:gd name="connsiteX0" fmla="*/ 0 w 7715281"/>
              <a:gd name="connsiteY0" fmla="*/ 72871 h 858546"/>
              <a:gd name="connsiteX1" fmla="*/ 7715281 w 7715281"/>
              <a:gd name="connsiteY1" fmla="*/ 0 h 858546"/>
              <a:gd name="connsiteX2" fmla="*/ 7715281 w 7715281"/>
              <a:gd name="connsiteY2" fmla="*/ 792000 h 858546"/>
              <a:gd name="connsiteX3" fmla="*/ 11893 w 7715281"/>
              <a:gd name="connsiteY3" fmla="*/ 858546 h 858546"/>
              <a:gd name="connsiteX4" fmla="*/ 0 w 7715281"/>
              <a:gd name="connsiteY4" fmla="*/ 72871 h 858546"/>
              <a:gd name="connsiteX0" fmla="*/ 0 w 7715281"/>
              <a:gd name="connsiteY0" fmla="*/ 105468 h 891143"/>
              <a:gd name="connsiteX1" fmla="*/ 7609272 w 7715281"/>
              <a:gd name="connsiteY1" fmla="*/ 0 h 891143"/>
              <a:gd name="connsiteX2" fmla="*/ 7715281 w 7715281"/>
              <a:gd name="connsiteY2" fmla="*/ 824597 h 891143"/>
              <a:gd name="connsiteX3" fmla="*/ 11893 w 7715281"/>
              <a:gd name="connsiteY3" fmla="*/ 891143 h 891143"/>
              <a:gd name="connsiteX4" fmla="*/ 0 w 7715281"/>
              <a:gd name="connsiteY4" fmla="*/ 105468 h 891143"/>
              <a:gd name="connsiteX0" fmla="*/ 0 w 7708213"/>
              <a:gd name="connsiteY0" fmla="*/ 105468 h 891143"/>
              <a:gd name="connsiteX1" fmla="*/ 7609272 w 7708213"/>
              <a:gd name="connsiteY1" fmla="*/ 0 h 891143"/>
              <a:gd name="connsiteX2" fmla="*/ 7708213 w 7708213"/>
              <a:gd name="connsiteY2" fmla="*/ 822425 h 891143"/>
              <a:gd name="connsiteX3" fmla="*/ 11893 w 7708213"/>
              <a:gd name="connsiteY3" fmla="*/ 891143 h 891143"/>
              <a:gd name="connsiteX4" fmla="*/ 0 w 7708213"/>
              <a:gd name="connsiteY4" fmla="*/ 105468 h 891143"/>
              <a:gd name="connsiteX0" fmla="*/ 0 w 7708213"/>
              <a:gd name="connsiteY0" fmla="*/ 105468 h 921850"/>
              <a:gd name="connsiteX1" fmla="*/ 7609272 w 7708213"/>
              <a:gd name="connsiteY1" fmla="*/ 0 h 921850"/>
              <a:gd name="connsiteX2" fmla="*/ 7708213 w 7708213"/>
              <a:gd name="connsiteY2" fmla="*/ 822425 h 921850"/>
              <a:gd name="connsiteX3" fmla="*/ 80857 w 7708213"/>
              <a:gd name="connsiteY3" fmla="*/ 921850 h 921850"/>
              <a:gd name="connsiteX4" fmla="*/ 0 w 7708213"/>
              <a:gd name="connsiteY4" fmla="*/ 105468 h 921850"/>
              <a:gd name="connsiteX0" fmla="*/ 0 w 7694078"/>
              <a:gd name="connsiteY0" fmla="*/ 109814 h 921850"/>
              <a:gd name="connsiteX1" fmla="*/ 7595137 w 7694078"/>
              <a:gd name="connsiteY1" fmla="*/ 0 h 921850"/>
              <a:gd name="connsiteX2" fmla="*/ 7694078 w 7694078"/>
              <a:gd name="connsiteY2" fmla="*/ 822425 h 921850"/>
              <a:gd name="connsiteX3" fmla="*/ 66722 w 7694078"/>
              <a:gd name="connsiteY3" fmla="*/ 921850 h 921850"/>
              <a:gd name="connsiteX4" fmla="*/ 0 w 7694078"/>
              <a:gd name="connsiteY4" fmla="*/ 109814 h 921850"/>
              <a:gd name="connsiteX0" fmla="*/ 0 w 7694078"/>
              <a:gd name="connsiteY0" fmla="*/ 109814 h 908241"/>
              <a:gd name="connsiteX1" fmla="*/ 7595137 w 7694078"/>
              <a:gd name="connsiteY1" fmla="*/ 0 h 908241"/>
              <a:gd name="connsiteX2" fmla="*/ 7694078 w 7694078"/>
              <a:gd name="connsiteY2" fmla="*/ 822425 h 908241"/>
              <a:gd name="connsiteX3" fmla="*/ 84278 w 7694078"/>
              <a:gd name="connsiteY3" fmla="*/ 908241 h 908241"/>
              <a:gd name="connsiteX4" fmla="*/ 0 w 7694078"/>
              <a:gd name="connsiteY4" fmla="*/ 109814 h 908241"/>
              <a:gd name="connsiteX0" fmla="*/ 0 w 7694078"/>
              <a:gd name="connsiteY0" fmla="*/ 109814 h 908241"/>
              <a:gd name="connsiteX1" fmla="*/ 7595137 w 7694078"/>
              <a:gd name="connsiteY1" fmla="*/ 0 h 908241"/>
              <a:gd name="connsiteX2" fmla="*/ 7694078 w 7694078"/>
              <a:gd name="connsiteY2" fmla="*/ 822425 h 908241"/>
              <a:gd name="connsiteX3" fmla="*/ 84278 w 7694078"/>
              <a:gd name="connsiteY3" fmla="*/ 908241 h 908241"/>
              <a:gd name="connsiteX4" fmla="*/ 0 w 7694078"/>
              <a:gd name="connsiteY4" fmla="*/ 109814 h 908241"/>
              <a:gd name="connsiteX0" fmla="*/ 0 w 7694078"/>
              <a:gd name="connsiteY0" fmla="*/ 109814 h 908241"/>
              <a:gd name="connsiteX1" fmla="*/ 7595137 w 7694078"/>
              <a:gd name="connsiteY1" fmla="*/ 0 h 908241"/>
              <a:gd name="connsiteX2" fmla="*/ 7694078 w 7694078"/>
              <a:gd name="connsiteY2" fmla="*/ 822425 h 908241"/>
              <a:gd name="connsiteX3" fmla="*/ 84278 w 7694078"/>
              <a:gd name="connsiteY3" fmla="*/ 908241 h 908241"/>
              <a:gd name="connsiteX4" fmla="*/ 0 w 7694078"/>
              <a:gd name="connsiteY4" fmla="*/ 109814 h 908241"/>
              <a:gd name="connsiteX0" fmla="*/ 0 w 7690432"/>
              <a:gd name="connsiteY0" fmla="*/ 129940 h 908241"/>
              <a:gd name="connsiteX1" fmla="*/ 7591491 w 7690432"/>
              <a:gd name="connsiteY1" fmla="*/ 0 h 908241"/>
              <a:gd name="connsiteX2" fmla="*/ 7690432 w 7690432"/>
              <a:gd name="connsiteY2" fmla="*/ 822425 h 908241"/>
              <a:gd name="connsiteX3" fmla="*/ 80632 w 7690432"/>
              <a:gd name="connsiteY3" fmla="*/ 908241 h 908241"/>
              <a:gd name="connsiteX4" fmla="*/ 0 w 7690432"/>
              <a:gd name="connsiteY4" fmla="*/ 129940 h 908241"/>
              <a:gd name="connsiteX0" fmla="*/ 0 w 7690657"/>
              <a:gd name="connsiteY0" fmla="*/ 91859 h 908241"/>
              <a:gd name="connsiteX1" fmla="*/ 7591716 w 7690657"/>
              <a:gd name="connsiteY1" fmla="*/ 0 h 908241"/>
              <a:gd name="connsiteX2" fmla="*/ 7690657 w 7690657"/>
              <a:gd name="connsiteY2" fmla="*/ 822425 h 908241"/>
              <a:gd name="connsiteX3" fmla="*/ 80857 w 7690657"/>
              <a:gd name="connsiteY3" fmla="*/ 908241 h 908241"/>
              <a:gd name="connsiteX4" fmla="*/ 0 w 7690657"/>
              <a:gd name="connsiteY4" fmla="*/ 91859 h 908241"/>
              <a:gd name="connsiteX0" fmla="*/ 0 w 7690657"/>
              <a:gd name="connsiteY0" fmla="*/ 96205 h 912587"/>
              <a:gd name="connsiteX1" fmla="*/ 7577581 w 7690657"/>
              <a:gd name="connsiteY1" fmla="*/ 0 h 912587"/>
              <a:gd name="connsiteX2" fmla="*/ 7690657 w 7690657"/>
              <a:gd name="connsiteY2" fmla="*/ 826771 h 912587"/>
              <a:gd name="connsiteX3" fmla="*/ 80857 w 7690657"/>
              <a:gd name="connsiteY3" fmla="*/ 912587 h 912587"/>
              <a:gd name="connsiteX4" fmla="*/ 0 w 7690657"/>
              <a:gd name="connsiteY4" fmla="*/ 96205 h 912587"/>
              <a:gd name="connsiteX0" fmla="*/ 0 w 7669454"/>
              <a:gd name="connsiteY0" fmla="*/ 102724 h 912587"/>
              <a:gd name="connsiteX1" fmla="*/ 7556378 w 7669454"/>
              <a:gd name="connsiteY1" fmla="*/ 0 h 912587"/>
              <a:gd name="connsiteX2" fmla="*/ 7669454 w 7669454"/>
              <a:gd name="connsiteY2" fmla="*/ 826771 h 912587"/>
              <a:gd name="connsiteX3" fmla="*/ 59654 w 7669454"/>
              <a:gd name="connsiteY3" fmla="*/ 912587 h 912587"/>
              <a:gd name="connsiteX4" fmla="*/ 0 w 7669454"/>
              <a:gd name="connsiteY4" fmla="*/ 102724 h 912587"/>
              <a:gd name="connsiteX0" fmla="*/ 0 w 7669454"/>
              <a:gd name="connsiteY0" fmla="*/ 102724 h 912587"/>
              <a:gd name="connsiteX1" fmla="*/ 7556378 w 7669454"/>
              <a:gd name="connsiteY1" fmla="*/ 0 h 912587"/>
              <a:gd name="connsiteX2" fmla="*/ 7669454 w 7669454"/>
              <a:gd name="connsiteY2" fmla="*/ 826771 h 912587"/>
              <a:gd name="connsiteX3" fmla="*/ 59654 w 7669454"/>
              <a:gd name="connsiteY3" fmla="*/ 912587 h 912587"/>
              <a:gd name="connsiteX4" fmla="*/ 0 w 7669454"/>
              <a:gd name="connsiteY4" fmla="*/ 102724 h 912587"/>
              <a:gd name="connsiteX0" fmla="*/ 0 w 7669454"/>
              <a:gd name="connsiteY0" fmla="*/ 102724 h 910129"/>
              <a:gd name="connsiteX1" fmla="*/ 7556378 w 7669454"/>
              <a:gd name="connsiteY1" fmla="*/ 0 h 910129"/>
              <a:gd name="connsiteX2" fmla="*/ 7669454 w 7669454"/>
              <a:gd name="connsiteY2" fmla="*/ 826771 h 910129"/>
              <a:gd name="connsiteX3" fmla="*/ 82567 w 7669454"/>
              <a:gd name="connsiteY3" fmla="*/ 910129 h 910129"/>
              <a:gd name="connsiteX4" fmla="*/ 0 w 7669454"/>
              <a:gd name="connsiteY4" fmla="*/ 102724 h 910129"/>
              <a:gd name="connsiteX0" fmla="*/ 0 w 7646542"/>
              <a:gd name="connsiteY0" fmla="*/ 102724 h 910129"/>
              <a:gd name="connsiteX1" fmla="*/ 7556378 w 7646542"/>
              <a:gd name="connsiteY1" fmla="*/ 0 h 910129"/>
              <a:gd name="connsiteX2" fmla="*/ 7646542 w 7646542"/>
              <a:gd name="connsiteY2" fmla="*/ 829229 h 910129"/>
              <a:gd name="connsiteX3" fmla="*/ 82567 w 7646542"/>
              <a:gd name="connsiteY3" fmla="*/ 910129 h 910129"/>
              <a:gd name="connsiteX4" fmla="*/ 0 w 7646542"/>
              <a:gd name="connsiteY4" fmla="*/ 102724 h 9101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46542" h="910129">
                <a:moveTo>
                  <a:pt x="0" y="102724"/>
                </a:moveTo>
                <a:lnTo>
                  <a:pt x="7556378" y="0"/>
                </a:lnTo>
                <a:lnTo>
                  <a:pt x="7646542" y="829229"/>
                </a:lnTo>
                <a:lnTo>
                  <a:pt x="82567" y="910129"/>
                </a:lnTo>
                <a:cubicBezTo>
                  <a:pt x="61114" y="629573"/>
                  <a:pt x="19967" y="430339"/>
                  <a:pt x="0" y="102724"/>
                </a:cubicBezTo>
                <a:close/>
              </a:path>
            </a:pathLst>
          </a:custGeom>
          <a:solidFill>
            <a:schemeClr val="accent3">
              <a:lumMod val="50000"/>
            </a:schemeClr>
          </a:solidFill>
          <a:ln w="31750">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sp>
        <p:nvSpPr>
          <p:cNvPr id="7" name="Rectangle 2">
            <a:extLst>
              <a:ext uri="{FF2B5EF4-FFF2-40B4-BE49-F238E27FC236}">
                <a16:creationId xmlns:a16="http://schemas.microsoft.com/office/drawing/2014/main" id="{2B66E56D-67BD-4479-AB07-065C2C9744AA}"/>
              </a:ext>
            </a:extLst>
          </p:cNvPr>
          <p:cNvSpPr/>
          <p:nvPr/>
        </p:nvSpPr>
        <p:spPr>
          <a:xfrm>
            <a:off x="1263244" y="4128802"/>
            <a:ext cx="9611246" cy="792000"/>
          </a:xfrm>
          <a:custGeom>
            <a:avLst/>
            <a:gdLst>
              <a:gd name="connsiteX0" fmla="*/ 0 w 7717018"/>
              <a:gd name="connsiteY0" fmla="*/ 0 h 792000"/>
              <a:gd name="connsiteX1" fmla="*/ 7717018 w 7717018"/>
              <a:gd name="connsiteY1" fmla="*/ 0 h 792000"/>
              <a:gd name="connsiteX2" fmla="*/ 7717018 w 7717018"/>
              <a:gd name="connsiteY2" fmla="*/ 792000 h 792000"/>
              <a:gd name="connsiteX3" fmla="*/ 0 w 7717018"/>
              <a:gd name="connsiteY3" fmla="*/ 792000 h 792000"/>
              <a:gd name="connsiteX4" fmla="*/ 0 w 7717018"/>
              <a:gd name="connsiteY4" fmla="*/ 0 h 792000"/>
              <a:gd name="connsiteX0" fmla="*/ 0 w 7717018"/>
              <a:gd name="connsiteY0" fmla="*/ 0 h 792000"/>
              <a:gd name="connsiteX1" fmla="*/ 7717018 w 7717018"/>
              <a:gd name="connsiteY1" fmla="*/ 0 h 792000"/>
              <a:gd name="connsiteX2" fmla="*/ 7717018 w 7717018"/>
              <a:gd name="connsiteY2" fmla="*/ 792000 h 792000"/>
              <a:gd name="connsiteX3" fmla="*/ 342900 w 7717018"/>
              <a:gd name="connsiteY3" fmla="*/ 763425 h 792000"/>
              <a:gd name="connsiteX4" fmla="*/ 0 w 7717018"/>
              <a:gd name="connsiteY4" fmla="*/ 0 h 792000"/>
              <a:gd name="connsiteX0" fmla="*/ 0 w 7717018"/>
              <a:gd name="connsiteY0" fmla="*/ 0 h 792000"/>
              <a:gd name="connsiteX1" fmla="*/ 7717018 w 7717018"/>
              <a:gd name="connsiteY1" fmla="*/ 0 h 792000"/>
              <a:gd name="connsiteX2" fmla="*/ 7717018 w 7717018"/>
              <a:gd name="connsiteY2" fmla="*/ 792000 h 792000"/>
              <a:gd name="connsiteX3" fmla="*/ 238125 w 7717018"/>
              <a:gd name="connsiteY3" fmla="*/ 763425 h 792000"/>
              <a:gd name="connsiteX4" fmla="*/ 0 w 7717018"/>
              <a:gd name="connsiteY4" fmla="*/ 0 h 7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7018" h="792000">
                <a:moveTo>
                  <a:pt x="0" y="0"/>
                </a:moveTo>
                <a:lnTo>
                  <a:pt x="7717018" y="0"/>
                </a:lnTo>
                <a:lnTo>
                  <a:pt x="7717018" y="792000"/>
                </a:lnTo>
                <a:lnTo>
                  <a:pt x="238125" y="763425"/>
                </a:lnTo>
                <a:lnTo>
                  <a:pt x="0" y="0"/>
                </a:lnTo>
                <a:close/>
              </a:path>
            </a:pathLst>
          </a:custGeom>
          <a:solidFill>
            <a:schemeClr val="bg1"/>
          </a:solid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8" name="Pentagon 1">
            <a:extLst>
              <a:ext uri="{FF2B5EF4-FFF2-40B4-BE49-F238E27FC236}">
                <a16:creationId xmlns:a16="http://schemas.microsoft.com/office/drawing/2014/main" id="{C4FB1585-27EE-4BEC-B275-08A44C5F0F84}"/>
              </a:ext>
            </a:extLst>
          </p:cNvPr>
          <p:cNvSpPr/>
          <p:nvPr/>
        </p:nvSpPr>
        <p:spPr>
          <a:xfrm rot="10800000">
            <a:off x="1099128" y="1769688"/>
            <a:ext cx="9811609" cy="792000"/>
          </a:xfrm>
          <a:custGeom>
            <a:avLst/>
            <a:gdLst>
              <a:gd name="connsiteX0" fmla="*/ 0 w 7687474"/>
              <a:gd name="connsiteY0" fmla="*/ 0 h 792000"/>
              <a:gd name="connsiteX1" fmla="*/ 7291474 w 7687474"/>
              <a:gd name="connsiteY1" fmla="*/ 0 h 792000"/>
              <a:gd name="connsiteX2" fmla="*/ 7687474 w 7687474"/>
              <a:gd name="connsiteY2" fmla="*/ 396000 h 792000"/>
              <a:gd name="connsiteX3" fmla="*/ 7291474 w 7687474"/>
              <a:gd name="connsiteY3" fmla="*/ 792000 h 792000"/>
              <a:gd name="connsiteX4" fmla="*/ 0 w 7687474"/>
              <a:gd name="connsiteY4" fmla="*/ 792000 h 792000"/>
              <a:gd name="connsiteX5" fmla="*/ 0 w 7687474"/>
              <a:gd name="connsiteY5" fmla="*/ 0 h 792000"/>
              <a:gd name="connsiteX0" fmla="*/ 0 w 7687474"/>
              <a:gd name="connsiteY0" fmla="*/ 0 h 792000"/>
              <a:gd name="connsiteX1" fmla="*/ 7291474 w 7687474"/>
              <a:gd name="connsiteY1" fmla="*/ 0 h 792000"/>
              <a:gd name="connsiteX2" fmla="*/ 7687474 w 7687474"/>
              <a:gd name="connsiteY2" fmla="*/ 396000 h 792000"/>
              <a:gd name="connsiteX3" fmla="*/ 7291474 w 7687474"/>
              <a:gd name="connsiteY3" fmla="*/ 792000 h 792000"/>
              <a:gd name="connsiteX4" fmla="*/ 352425 w 7687474"/>
              <a:gd name="connsiteY4" fmla="*/ 782475 h 792000"/>
              <a:gd name="connsiteX5" fmla="*/ 0 w 7687474"/>
              <a:gd name="connsiteY5" fmla="*/ 0 h 792000"/>
              <a:gd name="connsiteX0" fmla="*/ 0 w 7687474"/>
              <a:gd name="connsiteY0" fmla="*/ 0 h 792000"/>
              <a:gd name="connsiteX1" fmla="*/ 7291474 w 7687474"/>
              <a:gd name="connsiteY1" fmla="*/ 0 h 792000"/>
              <a:gd name="connsiteX2" fmla="*/ 7687474 w 7687474"/>
              <a:gd name="connsiteY2" fmla="*/ 396000 h 792000"/>
              <a:gd name="connsiteX3" fmla="*/ 7291474 w 7687474"/>
              <a:gd name="connsiteY3" fmla="*/ 792000 h 792000"/>
              <a:gd name="connsiteX4" fmla="*/ 266700 w 7687474"/>
              <a:gd name="connsiteY4" fmla="*/ 782475 h 792000"/>
              <a:gd name="connsiteX5" fmla="*/ 0 w 7687474"/>
              <a:gd name="connsiteY5" fmla="*/ 0 h 792000"/>
              <a:gd name="connsiteX0" fmla="*/ 0 w 7687474"/>
              <a:gd name="connsiteY0" fmla="*/ 0 h 792000"/>
              <a:gd name="connsiteX1" fmla="*/ 7291474 w 7687474"/>
              <a:gd name="connsiteY1" fmla="*/ 0 h 792000"/>
              <a:gd name="connsiteX2" fmla="*/ 7687474 w 7687474"/>
              <a:gd name="connsiteY2" fmla="*/ 396000 h 792000"/>
              <a:gd name="connsiteX3" fmla="*/ 7291474 w 7687474"/>
              <a:gd name="connsiteY3" fmla="*/ 792000 h 792000"/>
              <a:gd name="connsiteX4" fmla="*/ 238125 w 7687474"/>
              <a:gd name="connsiteY4" fmla="*/ 792000 h 792000"/>
              <a:gd name="connsiteX5" fmla="*/ 0 w 7687474"/>
              <a:gd name="connsiteY5" fmla="*/ 0 h 792000"/>
              <a:gd name="connsiteX0" fmla="*/ 0 w 7735099"/>
              <a:gd name="connsiteY0" fmla="*/ 9525 h 792000"/>
              <a:gd name="connsiteX1" fmla="*/ 7339099 w 7735099"/>
              <a:gd name="connsiteY1" fmla="*/ 0 h 792000"/>
              <a:gd name="connsiteX2" fmla="*/ 7735099 w 7735099"/>
              <a:gd name="connsiteY2" fmla="*/ 396000 h 792000"/>
              <a:gd name="connsiteX3" fmla="*/ 7339099 w 7735099"/>
              <a:gd name="connsiteY3" fmla="*/ 792000 h 792000"/>
              <a:gd name="connsiteX4" fmla="*/ 285750 w 7735099"/>
              <a:gd name="connsiteY4" fmla="*/ 792000 h 792000"/>
              <a:gd name="connsiteX5" fmla="*/ 0 w 7735099"/>
              <a:gd name="connsiteY5" fmla="*/ 9525 h 792000"/>
              <a:gd name="connsiteX0" fmla="*/ 0 w 7735099"/>
              <a:gd name="connsiteY0" fmla="*/ 9525 h 792000"/>
              <a:gd name="connsiteX1" fmla="*/ 7339099 w 7735099"/>
              <a:gd name="connsiteY1" fmla="*/ 0 h 792000"/>
              <a:gd name="connsiteX2" fmla="*/ 7735099 w 7735099"/>
              <a:gd name="connsiteY2" fmla="*/ 396000 h 792000"/>
              <a:gd name="connsiteX3" fmla="*/ 7339099 w 7735099"/>
              <a:gd name="connsiteY3" fmla="*/ 792000 h 792000"/>
              <a:gd name="connsiteX4" fmla="*/ 257175 w 7735099"/>
              <a:gd name="connsiteY4" fmla="*/ 792000 h 792000"/>
              <a:gd name="connsiteX5" fmla="*/ 0 w 7735099"/>
              <a:gd name="connsiteY5" fmla="*/ 9525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5099" h="792000">
                <a:moveTo>
                  <a:pt x="0" y="9525"/>
                </a:moveTo>
                <a:lnTo>
                  <a:pt x="7339099" y="0"/>
                </a:lnTo>
                <a:lnTo>
                  <a:pt x="7735099" y="396000"/>
                </a:lnTo>
                <a:lnTo>
                  <a:pt x="7339099" y="792000"/>
                </a:lnTo>
                <a:lnTo>
                  <a:pt x="257175" y="792000"/>
                </a:lnTo>
                <a:lnTo>
                  <a:pt x="0" y="9525"/>
                </a:lnTo>
                <a:close/>
              </a:path>
            </a:pathLst>
          </a:custGeom>
          <a:solidFill>
            <a:schemeClr val="bg1"/>
          </a:solid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9" name="Rectangle 2">
            <a:extLst>
              <a:ext uri="{FF2B5EF4-FFF2-40B4-BE49-F238E27FC236}">
                <a16:creationId xmlns:a16="http://schemas.microsoft.com/office/drawing/2014/main" id="{032B6E58-A208-462A-BCCD-C65D5E54DEFE}"/>
              </a:ext>
            </a:extLst>
          </p:cNvPr>
          <p:cNvSpPr/>
          <p:nvPr/>
        </p:nvSpPr>
        <p:spPr>
          <a:xfrm rot="10800000">
            <a:off x="1326746" y="2898104"/>
            <a:ext cx="9611246" cy="792000"/>
          </a:xfrm>
          <a:custGeom>
            <a:avLst/>
            <a:gdLst>
              <a:gd name="connsiteX0" fmla="*/ 0 w 7717018"/>
              <a:gd name="connsiteY0" fmla="*/ 0 h 792000"/>
              <a:gd name="connsiteX1" fmla="*/ 7717018 w 7717018"/>
              <a:gd name="connsiteY1" fmla="*/ 0 h 792000"/>
              <a:gd name="connsiteX2" fmla="*/ 7717018 w 7717018"/>
              <a:gd name="connsiteY2" fmla="*/ 792000 h 792000"/>
              <a:gd name="connsiteX3" fmla="*/ 0 w 7717018"/>
              <a:gd name="connsiteY3" fmla="*/ 792000 h 792000"/>
              <a:gd name="connsiteX4" fmla="*/ 0 w 7717018"/>
              <a:gd name="connsiteY4" fmla="*/ 0 h 792000"/>
              <a:gd name="connsiteX0" fmla="*/ 0 w 7717018"/>
              <a:gd name="connsiteY0" fmla="*/ 0 h 792000"/>
              <a:gd name="connsiteX1" fmla="*/ 7717018 w 7717018"/>
              <a:gd name="connsiteY1" fmla="*/ 0 h 792000"/>
              <a:gd name="connsiteX2" fmla="*/ 7717018 w 7717018"/>
              <a:gd name="connsiteY2" fmla="*/ 792000 h 792000"/>
              <a:gd name="connsiteX3" fmla="*/ 342900 w 7717018"/>
              <a:gd name="connsiteY3" fmla="*/ 763425 h 792000"/>
              <a:gd name="connsiteX4" fmla="*/ 0 w 7717018"/>
              <a:gd name="connsiteY4" fmla="*/ 0 h 792000"/>
              <a:gd name="connsiteX0" fmla="*/ 0 w 7717018"/>
              <a:gd name="connsiteY0" fmla="*/ 0 h 792000"/>
              <a:gd name="connsiteX1" fmla="*/ 7717018 w 7717018"/>
              <a:gd name="connsiteY1" fmla="*/ 0 h 792000"/>
              <a:gd name="connsiteX2" fmla="*/ 7717018 w 7717018"/>
              <a:gd name="connsiteY2" fmla="*/ 792000 h 792000"/>
              <a:gd name="connsiteX3" fmla="*/ 238125 w 7717018"/>
              <a:gd name="connsiteY3" fmla="*/ 763425 h 792000"/>
              <a:gd name="connsiteX4" fmla="*/ 0 w 7717018"/>
              <a:gd name="connsiteY4" fmla="*/ 0 h 79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17018" h="792000">
                <a:moveTo>
                  <a:pt x="0" y="0"/>
                </a:moveTo>
                <a:lnTo>
                  <a:pt x="7717018" y="0"/>
                </a:lnTo>
                <a:lnTo>
                  <a:pt x="7717018" y="792000"/>
                </a:lnTo>
                <a:lnTo>
                  <a:pt x="238125" y="763425"/>
                </a:lnTo>
                <a:lnTo>
                  <a:pt x="0" y="0"/>
                </a:lnTo>
                <a:close/>
              </a:path>
            </a:pathLst>
          </a:custGeom>
          <a:solidFill>
            <a:schemeClr val="bg1"/>
          </a:solid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12" name="TextBox 11">
            <a:extLst>
              <a:ext uri="{FF2B5EF4-FFF2-40B4-BE49-F238E27FC236}">
                <a16:creationId xmlns:a16="http://schemas.microsoft.com/office/drawing/2014/main" id="{345662C5-A7BC-4A9E-8728-63310917E1CC}"/>
              </a:ext>
            </a:extLst>
          </p:cNvPr>
          <p:cNvSpPr txBox="1"/>
          <p:nvPr/>
        </p:nvSpPr>
        <p:spPr>
          <a:xfrm>
            <a:off x="1659467" y="1899939"/>
            <a:ext cx="8429221" cy="461665"/>
          </a:xfrm>
          <a:prstGeom prst="rect">
            <a:avLst/>
          </a:prstGeom>
          <a:noFill/>
        </p:spPr>
        <p:txBody>
          <a:bodyPr wrap="square" rtlCol="0">
            <a:spAutoFit/>
          </a:bodyPr>
          <a:lstStyle/>
          <a:p>
            <a:pPr algn="ctr"/>
            <a:r>
              <a:rPr lang="en-US" altLang="ko-KR" sz="2400" b="1" dirty="0">
                <a:solidFill>
                  <a:schemeClr val="tx1">
                    <a:lumMod val="65000"/>
                    <a:lumOff val="35000"/>
                  </a:schemeClr>
                </a:solidFill>
                <a:latin typeface="Sukhumvit Set" panose="02000506000000020004" pitchFamily="2" charset="-34"/>
                <a:cs typeface="Sukhumvit Set" panose="02000506000000020004" pitchFamily="2" charset="-34"/>
              </a:rPr>
              <a:t>A Sense of Autonomy</a:t>
            </a:r>
            <a:endParaRPr lang="th-TH" altLang="ko-KR" sz="2400" b="1" dirty="0">
              <a:solidFill>
                <a:schemeClr val="tx1">
                  <a:lumMod val="65000"/>
                  <a:lumOff val="35000"/>
                </a:schemeClr>
              </a:solidFill>
              <a:latin typeface="Sukhumvit Set" panose="02000506000000020004" pitchFamily="2" charset="-34"/>
              <a:cs typeface="Sukhumvit Set" panose="02000506000000020004" pitchFamily="2" charset="-34"/>
            </a:endParaRPr>
          </a:p>
        </p:txBody>
      </p:sp>
      <p:sp>
        <p:nvSpPr>
          <p:cNvPr id="18" name="TextBox 17">
            <a:extLst>
              <a:ext uri="{FF2B5EF4-FFF2-40B4-BE49-F238E27FC236}">
                <a16:creationId xmlns:a16="http://schemas.microsoft.com/office/drawing/2014/main" id="{5D1D00FB-98EF-4D94-8D3F-5AF9FB5DF864}"/>
              </a:ext>
            </a:extLst>
          </p:cNvPr>
          <p:cNvSpPr txBox="1"/>
          <p:nvPr/>
        </p:nvSpPr>
        <p:spPr>
          <a:xfrm>
            <a:off x="2132248" y="3089784"/>
            <a:ext cx="7483658" cy="461665"/>
          </a:xfrm>
          <a:prstGeom prst="rect">
            <a:avLst/>
          </a:prstGeom>
          <a:noFill/>
        </p:spPr>
        <p:txBody>
          <a:bodyPr wrap="square" rtlCol="0">
            <a:spAutoFit/>
          </a:bodyPr>
          <a:lstStyle/>
          <a:p>
            <a:pPr algn="ctr"/>
            <a:r>
              <a:rPr lang="en-US" altLang="ko-KR" sz="2400" b="1" dirty="0">
                <a:solidFill>
                  <a:schemeClr val="tx1">
                    <a:lumMod val="65000"/>
                    <a:lumOff val="35000"/>
                  </a:schemeClr>
                </a:solidFill>
                <a:latin typeface="Sukhumvit Set" panose="02000506000000020004" pitchFamily="2" charset="-34"/>
                <a:cs typeface="Sukhumvit Set" panose="02000506000000020004" pitchFamily="2" charset="-34"/>
              </a:rPr>
              <a:t>Problem-Solving Skills</a:t>
            </a:r>
            <a:endParaRPr lang="th-TH" altLang="ko-KR" sz="2400" b="1" dirty="0">
              <a:solidFill>
                <a:schemeClr val="tx1">
                  <a:lumMod val="65000"/>
                  <a:lumOff val="35000"/>
                </a:schemeClr>
              </a:solidFill>
              <a:latin typeface="Sukhumvit Set" panose="02000506000000020004" pitchFamily="2" charset="-34"/>
              <a:cs typeface="Sukhumvit Set" panose="02000506000000020004" pitchFamily="2" charset="-34"/>
            </a:endParaRPr>
          </a:p>
        </p:txBody>
      </p:sp>
      <p:sp>
        <p:nvSpPr>
          <p:cNvPr id="21" name="TextBox 20">
            <a:extLst>
              <a:ext uri="{FF2B5EF4-FFF2-40B4-BE49-F238E27FC236}">
                <a16:creationId xmlns:a16="http://schemas.microsoft.com/office/drawing/2014/main" id="{DF7CC2D5-16F4-411A-BEEC-223DB6383831}"/>
              </a:ext>
            </a:extLst>
          </p:cNvPr>
          <p:cNvSpPr txBox="1"/>
          <p:nvPr/>
        </p:nvSpPr>
        <p:spPr>
          <a:xfrm>
            <a:off x="2132248" y="4285629"/>
            <a:ext cx="7483658" cy="461665"/>
          </a:xfrm>
          <a:prstGeom prst="rect">
            <a:avLst/>
          </a:prstGeom>
          <a:noFill/>
        </p:spPr>
        <p:txBody>
          <a:bodyPr wrap="square" rtlCol="0">
            <a:spAutoFit/>
          </a:bodyPr>
          <a:lstStyle/>
          <a:p>
            <a:pPr algn="ctr"/>
            <a:r>
              <a:rPr lang="en-US" altLang="ko-KR" sz="2400" b="1" dirty="0">
                <a:solidFill>
                  <a:schemeClr val="tx1">
                    <a:lumMod val="65000"/>
                    <a:lumOff val="35000"/>
                  </a:schemeClr>
                </a:solidFill>
                <a:latin typeface="Sukhumvit Set" panose="02000506000000020004" pitchFamily="2" charset="-34"/>
                <a:cs typeface="Sukhumvit Set" panose="02000506000000020004" pitchFamily="2" charset="-34"/>
              </a:rPr>
              <a:t>Social Competency</a:t>
            </a:r>
            <a:endParaRPr lang="th-TH" altLang="ko-KR" sz="2400" b="1" dirty="0">
              <a:solidFill>
                <a:schemeClr val="tx1">
                  <a:lumMod val="65000"/>
                  <a:lumOff val="35000"/>
                </a:schemeClr>
              </a:solidFill>
              <a:latin typeface="Sukhumvit Set" panose="02000506000000020004" pitchFamily="2" charset="-34"/>
              <a:cs typeface="Sukhumvit Set" panose="02000506000000020004" pitchFamily="2" charset="-34"/>
            </a:endParaRPr>
          </a:p>
        </p:txBody>
      </p:sp>
      <p:sp>
        <p:nvSpPr>
          <p:cNvPr id="4" name="Pentagon 1">
            <a:extLst>
              <a:ext uri="{FF2B5EF4-FFF2-40B4-BE49-F238E27FC236}">
                <a16:creationId xmlns:a16="http://schemas.microsoft.com/office/drawing/2014/main" id="{7B80A3B5-B610-2009-F216-9D57CA2EA49E}"/>
              </a:ext>
            </a:extLst>
          </p:cNvPr>
          <p:cNvSpPr/>
          <p:nvPr/>
        </p:nvSpPr>
        <p:spPr>
          <a:xfrm rot="10800000">
            <a:off x="1289954" y="5378433"/>
            <a:ext cx="9811609" cy="792000"/>
          </a:xfrm>
          <a:custGeom>
            <a:avLst/>
            <a:gdLst>
              <a:gd name="connsiteX0" fmla="*/ 0 w 7687474"/>
              <a:gd name="connsiteY0" fmla="*/ 0 h 792000"/>
              <a:gd name="connsiteX1" fmla="*/ 7291474 w 7687474"/>
              <a:gd name="connsiteY1" fmla="*/ 0 h 792000"/>
              <a:gd name="connsiteX2" fmla="*/ 7687474 w 7687474"/>
              <a:gd name="connsiteY2" fmla="*/ 396000 h 792000"/>
              <a:gd name="connsiteX3" fmla="*/ 7291474 w 7687474"/>
              <a:gd name="connsiteY3" fmla="*/ 792000 h 792000"/>
              <a:gd name="connsiteX4" fmla="*/ 0 w 7687474"/>
              <a:gd name="connsiteY4" fmla="*/ 792000 h 792000"/>
              <a:gd name="connsiteX5" fmla="*/ 0 w 7687474"/>
              <a:gd name="connsiteY5" fmla="*/ 0 h 792000"/>
              <a:gd name="connsiteX0" fmla="*/ 0 w 7687474"/>
              <a:gd name="connsiteY0" fmla="*/ 0 h 792000"/>
              <a:gd name="connsiteX1" fmla="*/ 7291474 w 7687474"/>
              <a:gd name="connsiteY1" fmla="*/ 0 h 792000"/>
              <a:gd name="connsiteX2" fmla="*/ 7687474 w 7687474"/>
              <a:gd name="connsiteY2" fmla="*/ 396000 h 792000"/>
              <a:gd name="connsiteX3" fmla="*/ 7291474 w 7687474"/>
              <a:gd name="connsiteY3" fmla="*/ 792000 h 792000"/>
              <a:gd name="connsiteX4" fmla="*/ 352425 w 7687474"/>
              <a:gd name="connsiteY4" fmla="*/ 782475 h 792000"/>
              <a:gd name="connsiteX5" fmla="*/ 0 w 7687474"/>
              <a:gd name="connsiteY5" fmla="*/ 0 h 792000"/>
              <a:gd name="connsiteX0" fmla="*/ 0 w 7687474"/>
              <a:gd name="connsiteY0" fmla="*/ 0 h 792000"/>
              <a:gd name="connsiteX1" fmla="*/ 7291474 w 7687474"/>
              <a:gd name="connsiteY1" fmla="*/ 0 h 792000"/>
              <a:gd name="connsiteX2" fmla="*/ 7687474 w 7687474"/>
              <a:gd name="connsiteY2" fmla="*/ 396000 h 792000"/>
              <a:gd name="connsiteX3" fmla="*/ 7291474 w 7687474"/>
              <a:gd name="connsiteY3" fmla="*/ 792000 h 792000"/>
              <a:gd name="connsiteX4" fmla="*/ 266700 w 7687474"/>
              <a:gd name="connsiteY4" fmla="*/ 782475 h 792000"/>
              <a:gd name="connsiteX5" fmla="*/ 0 w 7687474"/>
              <a:gd name="connsiteY5" fmla="*/ 0 h 792000"/>
              <a:gd name="connsiteX0" fmla="*/ 0 w 7687474"/>
              <a:gd name="connsiteY0" fmla="*/ 0 h 792000"/>
              <a:gd name="connsiteX1" fmla="*/ 7291474 w 7687474"/>
              <a:gd name="connsiteY1" fmla="*/ 0 h 792000"/>
              <a:gd name="connsiteX2" fmla="*/ 7687474 w 7687474"/>
              <a:gd name="connsiteY2" fmla="*/ 396000 h 792000"/>
              <a:gd name="connsiteX3" fmla="*/ 7291474 w 7687474"/>
              <a:gd name="connsiteY3" fmla="*/ 792000 h 792000"/>
              <a:gd name="connsiteX4" fmla="*/ 238125 w 7687474"/>
              <a:gd name="connsiteY4" fmla="*/ 792000 h 792000"/>
              <a:gd name="connsiteX5" fmla="*/ 0 w 7687474"/>
              <a:gd name="connsiteY5" fmla="*/ 0 h 792000"/>
              <a:gd name="connsiteX0" fmla="*/ 0 w 7735099"/>
              <a:gd name="connsiteY0" fmla="*/ 9525 h 792000"/>
              <a:gd name="connsiteX1" fmla="*/ 7339099 w 7735099"/>
              <a:gd name="connsiteY1" fmla="*/ 0 h 792000"/>
              <a:gd name="connsiteX2" fmla="*/ 7735099 w 7735099"/>
              <a:gd name="connsiteY2" fmla="*/ 396000 h 792000"/>
              <a:gd name="connsiteX3" fmla="*/ 7339099 w 7735099"/>
              <a:gd name="connsiteY3" fmla="*/ 792000 h 792000"/>
              <a:gd name="connsiteX4" fmla="*/ 285750 w 7735099"/>
              <a:gd name="connsiteY4" fmla="*/ 792000 h 792000"/>
              <a:gd name="connsiteX5" fmla="*/ 0 w 7735099"/>
              <a:gd name="connsiteY5" fmla="*/ 9525 h 792000"/>
              <a:gd name="connsiteX0" fmla="*/ 0 w 7735099"/>
              <a:gd name="connsiteY0" fmla="*/ 9525 h 792000"/>
              <a:gd name="connsiteX1" fmla="*/ 7339099 w 7735099"/>
              <a:gd name="connsiteY1" fmla="*/ 0 h 792000"/>
              <a:gd name="connsiteX2" fmla="*/ 7735099 w 7735099"/>
              <a:gd name="connsiteY2" fmla="*/ 396000 h 792000"/>
              <a:gd name="connsiteX3" fmla="*/ 7339099 w 7735099"/>
              <a:gd name="connsiteY3" fmla="*/ 792000 h 792000"/>
              <a:gd name="connsiteX4" fmla="*/ 257175 w 7735099"/>
              <a:gd name="connsiteY4" fmla="*/ 792000 h 792000"/>
              <a:gd name="connsiteX5" fmla="*/ 0 w 7735099"/>
              <a:gd name="connsiteY5" fmla="*/ 9525 h 7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5099" h="792000">
                <a:moveTo>
                  <a:pt x="0" y="9525"/>
                </a:moveTo>
                <a:lnTo>
                  <a:pt x="7339099" y="0"/>
                </a:lnTo>
                <a:lnTo>
                  <a:pt x="7735099" y="396000"/>
                </a:lnTo>
                <a:lnTo>
                  <a:pt x="7339099" y="792000"/>
                </a:lnTo>
                <a:lnTo>
                  <a:pt x="257175" y="792000"/>
                </a:lnTo>
                <a:lnTo>
                  <a:pt x="0" y="9525"/>
                </a:lnTo>
                <a:close/>
              </a:path>
            </a:pathLst>
          </a:custGeom>
          <a:solidFill>
            <a:schemeClr val="bg1"/>
          </a:solid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65000"/>
                  <a:lumOff val="35000"/>
                </a:schemeClr>
              </a:solidFill>
            </a:endParaRPr>
          </a:p>
        </p:txBody>
      </p:sp>
      <p:sp>
        <p:nvSpPr>
          <p:cNvPr id="11" name="TextBox 10">
            <a:extLst>
              <a:ext uri="{FF2B5EF4-FFF2-40B4-BE49-F238E27FC236}">
                <a16:creationId xmlns:a16="http://schemas.microsoft.com/office/drawing/2014/main" id="{977C7E41-A3F3-3C85-4DA0-6E376CE181C8}"/>
              </a:ext>
            </a:extLst>
          </p:cNvPr>
          <p:cNvSpPr txBox="1"/>
          <p:nvPr/>
        </p:nvSpPr>
        <p:spPr>
          <a:xfrm>
            <a:off x="2298911" y="5551799"/>
            <a:ext cx="7483658" cy="461665"/>
          </a:xfrm>
          <a:prstGeom prst="rect">
            <a:avLst/>
          </a:prstGeom>
          <a:noFill/>
        </p:spPr>
        <p:txBody>
          <a:bodyPr wrap="square" rtlCol="0">
            <a:spAutoFit/>
          </a:bodyPr>
          <a:lstStyle/>
          <a:p>
            <a:pPr algn="ctr"/>
            <a:r>
              <a:rPr lang="en-IN" altLang="ko-KR" sz="2400" b="1" dirty="0">
                <a:solidFill>
                  <a:schemeClr val="tx1">
                    <a:lumMod val="65000"/>
                    <a:lumOff val="35000"/>
                  </a:schemeClr>
                </a:solidFill>
                <a:latin typeface="Sukhumvit Set" panose="02000506000000020004" pitchFamily="2" charset="-34"/>
                <a:cs typeface="Sukhumvit Set" panose="02000506000000020004" pitchFamily="2" charset="-34"/>
              </a:rPr>
              <a:t>A Sense of Purpose and Future</a:t>
            </a:r>
            <a:endParaRPr lang="th-TH" altLang="ko-KR" sz="2400" b="1" dirty="0">
              <a:solidFill>
                <a:schemeClr val="tx1">
                  <a:lumMod val="65000"/>
                  <a:lumOff val="35000"/>
                </a:schemeClr>
              </a:solidFill>
              <a:latin typeface="Sukhumvit Set" panose="02000506000000020004" pitchFamily="2" charset="-34"/>
              <a:cs typeface="Sukhumvit Set" panose="02000506000000020004" pitchFamily="2" charset="-34"/>
            </a:endParaRPr>
          </a:p>
        </p:txBody>
      </p:sp>
    </p:spTree>
    <p:extLst>
      <p:ext uri="{BB962C8B-B14F-4D97-AF65-F5344CB8AC3E}">
        <p14:creationId xmlns:p14="http://schemas.microsoft.com/office/powerpoint/2010/main" val="2986879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20" descr="j0202059.jpg">
            <a:extLst>
              <a:ext uri="{FF2B5EF4-FFF2-40B4-BE49-F238E27FC236}">
                <a16:creationId xmlns:a16="http://schemas.microsoft.com/office/drawing/2014/main" id="{7C4CED11-E278-4DF8-8D6A-9541046ABCC6}"/>
              </a:ext>
            </a:extLst>
          </p:cNvPr>
          <p:cNvPicPr>
            <a:picLocks noChangeAspect="1"/>
          </p:cNvPicPr>
          <p:nvPr/>
        </p:nvPicPr>
        <p:blipFill>
          <a:blip r:embed="rId3" cstate="print"/>
          <a:srcRect t="5448" b="5448"/>
          <a:stretch>
            <a:fillRect/>
          </a:stretch>
        </p:blipFill>
        <p:spPr>
          <a:xfrm>
            <a:off x="152400" y="222504"/>
            <a:ext cx="4368557" cy="6093236"/>
          </a:xfrm>
          <a:prstGeom prst="rect">
            <a:avLst/>
          </a:prstGeom>
          <a:ln>
            <a:noFill/>
          </a:ln>
          <a:effectLst>
            <a:softEdge rad="112500"/>
          </a:effectLst>
        </p:spPr>
      </p:pic>
      <p:sp>
        <p:nvSpPr>
          <p:cNvPr id="5" name="Title 1">
            <a:extLst>
              <a:ext uri="{FF2B5EF4-FFF2-40B4-BE49-F238E27FC236}">
                <a16:creationId xmlns:a16="http://schemas.microsoft.com/office/drawing/2014/main" id="{7D9E4F42-B817-40FC-917C-29A025CED27A}"/>
              </a:ext>
            </a:extLst>
          </p:cNvPr>
          <p:cNvSpPr txBox="1">
            <a:spLocks/>
          </p:cNvSpPr>
          <p:nvPr/>
        </p:nvSpPr>
        <p:spPr>
          <a:xfrm>
            <a:off x="4652333" y="989657"/>
            <a:ext cx="7234867" cy="1882751"/>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thaiDist"/>
            <a:r>
              <a:rPr lang="en-IN" sz="4000" dirty="0">
                <a:latin typeface="Sukhumvit Set" panose="02000506000000020004" pitchFamily="2" charset="-34"/>
                <a:cs typeface="Sukhumvit Set" panose="02000506000000020004" pitchFamily="2" charset="-34"/>
              </a:rPr>
              <a:t>How to help your child develop strengths and gather support to build resilience.</a:t>
            </a:r>
            <a:endParaRPr lang="en-US" sz="4000" dirty="0">
              <a:latin typeface="Sukhumvit Set" panose="02000506000000020004" pitchFamily="2" charset="-34"/>
              <a:cs typeface="Sukhumvit Set" panose="02000506000000020004" pitchFamily="2" charset="-34"/>
            </a:endParaRPr>
          </a:p>
        </p:txBody>
      </p:sp>
      <p:pic>
        <p:nvPicPr>
          <p:cNvPr id="6" name="Picture Placeholder 22" descr="j0202021.jpg">
            <a:extLst>
              <a:ext uri="{FF2B5EF4-FFF2-40B4-BE49-F238E27FC236}">
                <a16:creationId xmlns:a16="http://schemas.microsoft.com/office/drawing/2014/main" id="{D8BC14AF-3B23-4B78-B3C7-72ECC64D53C9}"/>
              </a:ext>
            </a:extLst>
          </p:cNvPr>
          <p:cNvPicPr>
            <a:picLocks noChangeAspect="1"/>
          </p:cNvPicPr>
          <p:nvPr/>
        </p:nvPicPr>
        <p:blipFill>
          <a:blip r:embed="rId4" cstate="print"/>
          <a:srcRect l="5549" r="5549"/>
          <a:stretch>
            <a:fillRect/>
          </a:stretch>
        </p:blipFill>
        <p:spPr>
          <a:xfrm>
            <a:off x="4652333" y="3516294"/>
            <a:ext cx="3420532" cy="2770632"/>
          </a:xfrm>
          <a:prstGeom prst="rect">
            <a:avLst/>
          </a:prstGeom>
          <a:ln>
            <a:noFill/>
          </a:ln>
          <a:effectLst>
            <a:softEdge rad="112500"/>
          </a:effectLst>
        </p:spPr>
      </p:pic>
      <p:sp>
        <p:nvSpPr>
          <p:cNvPr id="2" name="TextBox 1">
            <a:extLst>
              <a:ext uri="{FF2B5EF4-FFF2-40B4-BE49-F238E27FC236}">
                <a16:creationId xmlns:a16="http://schemas.microsoft.com/office/drawing/2014/main" id="{C2F45FE5-EBA4-6466-1A61-83239B611221}"/>
              </a:ext>
            </a:extLst>
          </p:cNvPr>
          <p:cNvSpPr txBox="1"/>
          <p:nvPr/>
        </p:nvSpPr>
        <p:spPr>
          <a:xfrm>
            <a:off x="8676861" y="4820478"/>
            <a:ext cx="2715808" cy="646331"/>
          </a:xfrm>
          <a:prstGeom prst="rect">
            <a:avLst/>
          </a:prstGeom>
          <a:noFill/>
        </p:spPr>
        <p:txBody>
          <a:bodyPr wrap="none" rtlCol="0">
            <a:spAutoFit/>
          </a:bodyPr>
          <a:lstStyle/>
          <a:p>
            <a:r>
              <a:rPr lang="en-US" sz="3600" b="1" dirty="0">
                <a:effectLst>
                  <a:outerShdw blurRad="38100" dist="38100" dir="2700000" algn="tl">
                    <a:srgbClr val="000000">
                      <a:alpha val="43137"/>
                    </a:srgbClr>
                  </a:outerShdw>
                </a:effectLst>
                <a:latin typeface="Sukhumvit Set" panose="02000506000000020004" pitchFamily="2" charset="-34"/>
                <a:cs typeface="Sukhumvit Set" panose="02000506000000020004" pitchFamily="2" charset="-34"/>
              </a:rPr>
              <a:t>Next section</a:t>
            </a:r>
          </a:p>
        </p:txBody>
      </p:sp>
    </p:spTree>
    <p:extLst>
      <p:ext uri="{BB962C8B-B14F-4D97-AF65-F5344CB8AC3E}">
        <p14:creationId xmlns:p14="http://schemas.microsoft.com/office/powerpoint/2010/main" val="1704920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FE0290C-03A9-4949-A379-CCC9015A54A7}"/>
              </a:ext>
            </a:extLst>
          </p:cNvPr>
          <p:cNvGrpSpPr/>
          <p:nvPr/>
        </p:nvGrpSpPr>
        <p:grpSpPr>
          <a:xfrm>
            <a:off x="1" y="2769507"/>
            <a:ext cx="12191999" cy="1318987"/>
            <a:chOff x="1" y="4174554"/>
            <a:chExt cx="12191999" cy="1318987"/>
          </a:xfrm>
        </p:grpSpPr>
        <p:sp>
          <p:nvSpPr>
            <p:cNvPr id="4" name="TextBox 3">
              <a:extLst>
                <a:ext uri="{FF2B5EF4-FFF2-40B4-BE49-F238E27FC236}">
                  <a16:creationId xmlns:a16="http://schemas.microsoft.com/office/drawing/2014/main" id="{1DF8EF26-7AD5-4E7F-95B3-9A57CF80C483}"/>
                </a:ext>
              </a:extLst>
            </p:cNvPr>
            <p:cNvSpPr txBox="1"/>
            <p:nvPr/>
          </p:nvSpPr>
          <p:spPr>
            <a:xfrm>
              <a:off x="1" y="4174554"/>
              <a:ext cx="12191999" cy="1015663"/>
            </a:xfrm>
            <a:prstGeom prst="rect">
              <a:avLst/>
            </a:prstGeom>
            <a:noFill/>
          </p:spPr>
          <p:txBody>
            <a:bodyPr wrap="square" rtlCol="0" anchor="ctr">
              <a:spAutoFit/>
            </a:bodyPr>
            <a:lstStyle/>
            <a:p>
              <a:pPr algn="ctr"/>
              <a:r>
                <a:rPr lang="en-US" altLang="ko-KR" sz="6000" dirty="0">
                  <a:cs typeface="Arial" pitchFamily="34" charset="0"/>
                </a:rPr>
                <a:t>THANK YOU</a:t>
              </a:r>
              <a:endParaRPr lang="ko-KR" altLang="en-US" sz="6000" dirty="0">
                <a:cs typeface="Arial" pitchFamily="34" charset="0"/>
              </a:endParaRPr>
            </a:p>
          </p:txBody>
        </p:sp>
        <p:sp>
          <p:nvSpPr>
            <p:cNvPr id="5" name="TextBox 4">
              <a:extLst>
                <a:ext uri="{FF2B5EF4-FFF2-40B4-BE49-F238E27FC236}">
                  <a16:creationId xmlns:a16="http://schemas.microsoft.com/office/drawing/2014/main" id="{BADEB2CA-D11F-4CA5-BC5A-6C38FF4BF392}"/>
                </a:ext>
              </a:extLst>
            </p:cNvPr>
            <p:cNvSpPr txBox="1"/>
            <p:nvPr/>
          </p:nvSpPr>
          <p:spPr>
            <a:xfrm>
              <a:off x="51" y="5113885"/>
              <a:ext cx="12191852" cy="379656"/>
            </a:xfrm>
            <a:prstGeom prst="rect">
              <a:avLst/>
            </a:prstGeom>
            <a:noFill/>
          </p:spPr>
          <p:txBody>
            <a:bodyPr wrap="square" rtlCol="0" anchor="ctr">
              <a:spAutoFit/>
            </a:bodyPr>
            <a:lstStyle/>
            <a:p>
              <a:pPr algn="ctr"/>
              <a:r>
                <a:rPr lang="en-US" altLang="ko-KR" sz="1867" dirty="0">
                  <a:cs typeface="Arial" pitchFamily="34" charset="0"/>
                </a:rPr>
                <a:t>Insert the Subtitle of Your Presentation</a:t>
              </a:r>
              <a:endParaRPr lang="ko-KR" altLang="en-US" sz="1867" dirty="0">
                <a:cs typeface="Arial" pitchFamily="34" charset="0"/>
              </a:endParaRPr>
            </a:p>
          </p:txBody>
        </p:sp>
      </p:grpSp>
    </p:spTree>
    <p:extLst>
      <p:ext uri="{BB962C8B-B14F-4D97-AF65-F5344CB8AC3E}">
        <p14:creationId xmlns:p14="http://schemas.microsoft.com/office/powerpoint/2010/main" val="821656516"/>
      </p:ext>
    </p:extLst>
  </p:cSld>
  <p:clrMapOvr>
    <a:masterClrMapping/>
  </p:clrMapOvr>
</p:sld>
</file>

<file path=ppt/theme/theme1.xml><?xml version="1.0" encoding="utf-8"?>
<a:theme xmlns:a="http://schemas.openxmlformats.org/drawingml/2006/main" name="Cover and End Slide Master">
  <a:themeElements>
    <a:clrScheme name="ALLPPT-COLOR-145">
      <a:dk1>
        <a:sysClr val="windowText" lastClr="000000"/>
      </a:dk1>
      <a:lt1>
        <a:sysClr val="window" lastClr="FFFFFF"/>
      </a:lt1>
      <a:dk2>
        <a:srgbClr val="1F497D"/>
      </a:dk2>
      <a:lt2>
        <a:srgbClr val="EEECE1"/>
      </a:lt2>
      <a:accent1>
        <a:srgbClr val="EE6CC1"/>
      </a:accent1>
      <a:accent2>
        <a:srgbClr val="B982D5"/>
      </a:accent2>
      <a:accent3>
        <a:srgbClr val="6DB0E4"/>
      </a:accent3>
      <a:accent4>
        <a:srgbClr val="47D3DC"/>
      </a:accent4>
      <a:accent5>
        <a:srgbClr val="476ADD"/>
      </a:accent5>
      <a:accent6>
        <a:srgbClr val="5A28C8"/>
      </a:accent6>
      <a:hlink>
        <a:srgbClr val="FFFF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145">
      <a:dk1>
        <a:sysClr val="windowText" lastClr="000000"/>
      </a:dk1>
      <a:lt1>
        <a:sysClr val="window" lastClr="FFFFFF"/>
      </a:lt1>
      <a:dk2>
        <a:srgbClr val="1F497D"/>
      </a:dk2>
      <a:lt2>
        <a:srgbClr val="EEECE1"/>
      </a:lt2>
      <a:accent1>
        <a:srgbClr val="EE6CC1"/>
      </a:accent1>
      <a:accent2>
        <a:srgbClr val="B982D5"/>
      </a:accent2>
      <a:accent3>
        <a:srgbClr val="6DB0E4"/>
      </a:accent3>
      <a:accent4>
        <a:srgbClr val="47D3DC"/>
      </a:accent4>
      <a:accent5>
        <a:srgbClr val="476ADD"/>
      </a:accent5>
      <a:accent6>
        <a:srgbClr val="5A28C8"/>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145">
      <a:dk1>
        <a:sysClr val="windowText" lastClr="000000"/>
      </a:dk1>
      <a:lt1>
        <a:sysClr val="window" lastClr="FFFFFF"/>
      </a:lt1>
      <a:dk2>
        <a:srgbClr val="1F497D"/>
      </a:dk2>
      <a:lt2>
        <a:srgbClr val="EEECE1"/>
      </a:lt2>
      <a:accent1>
        <a:srgbClr val="EE6CC1"/>
      </a:accent1>
      <a:accent2>
        <a:srgbClr val="B982D5"/>
      </a:accent2>
      <a:accent3>
        <a:srgbClr val="6DB0E4"/>
      </a:accent3>
      <a:accent4>
        <a:srgbClr val="47D3DC"/>
      </a:accent4>
      <a:accent5>
        <a:srgbClr val="476ADD"/>
      </a:accent5>
      <a:accent6>
        <a:srgbClr val="5A28C8"/>
      </a:accent6>
      <a:hlink>
        <a:srgbClr val="FFFF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4238</TotalTime>
  <Words>676</Words>
  <Application>Microsoft Office PowerPoint</Application>
  <PresentationFormat>Widescreen</PresentationFormat>
  <Paragraphs>64</Paragraphs>
  <Slides>7</Slides>
  <Notes>7</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7</vt:i4>
      </vt:variant>
    </vt:vector>
  </HeadingPairs>
  <TitlesOfParts>
    <vt:vector size="16" baseType="lpstr">
      <vt:lpstr>Arial</vt:lpstr>
      <vt:lpstr>Arial Rounded MT Bold</vt:lpstr>
      <vt:lpstr>Calibri</vt:lpstr>
      <vt:lpstr>Calibri Light</vt:lpstr>
      <vt:lpstr>Sukhumvit Set</vt:lpstr>
      <vt:lpstr>TH SarabunPSK</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Thitikan Thitisophonsak</cp:lastModifiedBy>
  <cp:revision>109</cp:revision>
  <cp:lastPrinted>2022-11-28T04:32:28Z</cp:lastPrinted>
  <dcterms:created xsi:type="dcterms:W3CDTF">2020-01-20T05:08:25Z</dcterms:created>
  <dcterms:modified xsi:type="dcterms:W3CDTF">2022-11-28T06:29:15Z</dcterms:modified>
</cp:coreProperties>
</file>