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7" r:id="rId2"/>
    <p:sldId id="258" r:id="rId3"/>
    <p:sldId id="261" r:id="rId4"/>
    <p:sldId id="259" r:id="rId5"/>
    <p:sldId id="260" r:id="rId6"/>
    <p:sldId id="263" r:id="rId7"/>
    <p:sldId id="262" r:id="rId8"/>
    <p:sldId id="264" r:id="rId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84" y="57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15"/>
          <p:cNvGrpSpPr/>
          <p:nvPr/>
        </p:nvGrpSpPr>
        <p:grpSpPr>
          <a:xfrm>
            <a:off x="0" y="0"/>
            <a:ext cx="9144000" cy="6858000"/>
            <a:chOff x="0" y="0"/>
            <a:chExt cx="9144000" cy="6858000"/>
          </a:xfrm>
        </p:grpSpPr>
        <p:sp>
          <p:nvSpPr>
            <p:cNvPr id="8" name="Rectangle 7"/>
            <p:cNvSpPr/>
            <p:nvPr/>
          </p:nvSpPr>
          <p:spPr>
            <a:xfrm>
              <a:off x="0" y="0"/>
              <a:ext cx="7162800" cy="6858000"/>
            </a:xfrm>
            <a:prstGeom prst="rect">
              <a:avLst/>
            </a:prstGeom>
            <a:gradFill flip="none" rotWithShape="1">
              <a:gsLst>
                <a:gs pos="0">
                  <a:srgbClr val="010101">
                    <a:alpha val="51765"/>
                  </a:srgbClr>
                </a:gs>
                <a:gs pos="60000">
                  <a:srgbClr val="FEFEFE">
                    <a:alpha val="0"/>
                  </a:srgb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1143000" y="0"/>
              <a:ext cx="8001000" cy="6858000"/>
            </a:xfrm>
            <a:prstGeom prst="rect">
              <a:avLst/>
            </a:prstGeom>
            <a:gradFill flip="none" rotWithShape="1">
              <a:gsLst>
                <a:gs pos="0">
                  <a:srgbClr val="010101">
                    <a:alpha val="56000"/>
                  </a:srgbClr>
                </a:gs>
                <a:gs pos="61000">
                  <a:srgbClr val="FEFEFE">
                    <a:alpha val="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0" name="Freeform 9"/>
          <p:cNvSpPr/>
          <p:nvPr/>
        </p:nvSpPr>
        <p:spPr>
          <a:xfrm rot="10800000">
            <a:off x="891821" y="5617774"/>
            <a:ext cx="7382935" cy="537210"/>
          </a:xfrm>
          <a:custGeom>
            <a:avLst/>
            <a:gdLst>
              <a:gd name="connsiteX0" fmla="*/ 0 w 7955280"/>
              <a:gd name="connsiteY0" fmla="*/ 495300 h 495300"/>
              <a:gd name="connsiteX1" fmla="*/ 169546 w 7955280"/>
              <a:gd name="connsiteY1" fmla="*/ 0 h 495300"/>
              <a:gd name="connsiteX2" fmla="*/ 7785734 w 7955280"/>
              <a:gd name="connsiteY2" fmla="*/ 0 h 495300"/>
              <a:gd name="connsiteX3" fmla="*/ 7955280 w 7955280"/>
              <a:gd name="connsiteY3" fmla="*/ 495300 h 495300"/>
              <a:gd name="connsiteX4" fmla="*/ 0 w 7955280"/>
              <a:gd name="connsiteY4" fmla="*/ 495300 h 495300"/>
              <a:gd name="connsiteX0" fmla="*/ 0 w 7955280"/>
              <a:gd name="connsiteY0" fmla="*/ 495300 h 495300"/>
              <a:gd name="connsiteX1" fmla="*/ 169546 w 7955280"/>
              <a:gd name="connsiteY1" fmla="*/ 0 h 495300"/>
              <a:gd name="connsiteX2" fmla="*/ 3966210 w 7955280"/>
              <a:gd name="connsiteY2" fmla="*/ 95250 h 495300"/>
              <a:gd name="connsiteX3" fmla="*/ 7785734 w 7955280"/>
              <a:gd name="connsiteY3" fmla="*/ 0 h 495300"/>
              <a:gd name="connsiteX4" fmla="*/ 7955280 w 7955280"/>
              <a:gd name="connsiteY4" fmla="*/ 495300 h 495300"/>
              <a:gd name="connsiteX5" fmla="*/ 0 w 7955280"/>
              <a:gd name="connsiteY5" fmla="*/ 495300 h 4953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955280" h="495300">
                <a:moveTo>
                  <a:pt x="0" y="495300"/>
                </a:moveTo>
                <a:lnTo>
                  <a:pt x="169546" y="0"/>
                </a:lnTo>
                <a:lnTo>
                  <a:pt x="3966210" y="95250"/>
                </a:lnTo>
                <a:lnTo>
                  <a:pt x="7785734" y="0"/>
                </a:lnTo>
                <a:lnTo>
                  <a:pt x="7955280" y="495300"/>
                </a:lnTo>
                <a:lnTo>
                  <a:pt x="0" y="495300"/>
                </a:lnTo>
                <a:close/>
              </a:path>
            </a:pathLst>
          </a:custGeom>
          <a:gradFill flip="none" rotWithShape="1">
            <a:gsLst>
              <a:gs pos="30000">
                <a:srgbClr val="010101">
                  <a:alpha val="34000"/>
                </a:srgbClr>
              </a:gs>
              <a:gs pos="100000">
                <a:srgbClr val="010101">
                  <a:alpha val="26000"/>
                </a:srgbClr>
              </a:gs>
            </a:gsLst>
            <a:path path="circle">
              <a:fillToRect l="50000" t="50000" r="50000" b="50000"/>
            </a:path>
            <a:tileRect/>
          </a:gradFill>
          <a:ln>
            <a:noFill/>
          </a:ln>
          <a:effectLst>
            <a:softEdge rad="127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989952" y="1016990"/>
            <a:ext cx="7179733" cy="4831643"/>
          </a:xfrm>
          <a:prstGeom prst="rect">
            <a:avLst/>
          </a:prstGeom>
          <a:solidFill>
            <a:schemeClr val="bg1">
              <a:lumMod val="75000"/>
              <a:lumOff val="25000"/>
            </a:schemeClr>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990600" y="1009650"/>
            <a:ext cx="7179733" cy="4831643"/>
          </a:xfrm>
          <a:prstGeom prst="rect">
            <a:avLst/>
          </a:prstGeom>
          <a:blipFill dpi="0" rotWithShape="1">
            <a:blip r:embed="rId2"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3" name="Picture 2" descr="C:\Users\Administrator\Desktop\Pushpin Dev\Assets\pushpinLeft.png"/>
          <p:cNvPicPr>
            <a:picLocks noChangeAspect="1" noChangeArrowheads="1"/>
          </p:cNvPicPr>
          <p:nvPr/>
        </p:nvPicPr>
        <p:blipFill>
          <a:blip r:embed="rId3" cstate="print"/>
          <a:srcRect/>
          <a:stretch>
            <a:fillRect/>
          </a:stretch>
        </p:blipFill>
        <p:spPr bwMode="auto">
          <a:xfrm rot="1435684">
            <a:off x="769521" y="702069"/>
            <a:ext cx="567831" cy="567830"/>
          </a:xfrm>
          <a:prstGeom prst="rect">
            <a:avLst/>
          </a:prstGeom>
          <a:noFill/>
        </p:spPr>
      </p:pic>
      <p:pic>
        <p:nvPicPr>
          <p:cNvPr id="14" name="Picture 2" descr="C:\Users\Administrator\Desktop\Pushpin Dev\Assets\pushpinLeft.png"/>
          <p:cNvPicPr>
            <a:picLocks noChangeAspect="1" noChangeArrowheads="1"/>
          </p:cNvPicPr>
          <p:nvPr/>
        </p:nvPicPr>
        <p:blipFill>
          <a:blip r:embed="rId3" cstate="print"/>
          <a:srcRect/>
          <a:stretch>
            <a:fillRect/>
          </a:stretch>
        </p:blipFill>
        <p:spPr bwMode="auto">
          <a:xfrm rot="4096196">
            <a:off x="7855433" y="749720"/>
            <a:ext cx="566928" cy="566928"/>
          </a:xfrm>
          <a:prstGeom prst="rect">
            <a:avLst/>
          </a:prstGeom>
          <a:noFill/>
        </p:spPr>
      </p:pic>
      <p:sp>
        <p:nvSpPr>
          <p:cNvPr id="2" name="Title 1"/>
          <p:cNvSpPr>
            <a:spLocks noGrp="1"/>
          </p:cNvSpPr>
          <p:nvPr>
            <p:ph type="ctrTitle"/>
          </p:nvPr>
        </p:nvSpPr>
        <p:spPr>
          <a:xfrm>
            <a:off x="1727201" y="1794935"/>
            <a:ext cx="5723468" cy="1828090"/>
          </a:xfrm>
        </p:spPr>
        <p:txBody>
          <a:bodyPr anchor="b">
            <a:normAutofit/>
          </a:bodyPr>
          <a:lstStyle>
            <a:lvl1pPr>
              <a:defRPr sz="4800"/>
            </a:lvl1pPr>
          </a:lstStyle>
          <a:p>
            <a:r>
              <a:rPr lang="en-US"/>
              <a:t>Click to edit Master title style</a:t>
            </a:r>
          </a:p>
        </p:txBody>
      </p:sp>
      <p:sp>
        <p:nvSpPr>
          <p:cNvPr id="3" name="Subtitle 2"/>
          <p:cNvSpPr>
            <a:spLocks noGrp="1"/>
          </p:cNvSpPr>
          <p:nvPr>
            <p:ph type="subTitle" idx="1"/>
          </p:nvPr>
        </p:nvSpPr>
        <p:spPr>
          <a:xfrm>
            <a:off x="1727200" y="3736622"/>
            <a:ext cx="5712179" cy="1524000"/>
          </a:xfrm>
        </p:spPr>
        <p:txBody>
          <a:bodyPr/>
          <a:lstStyle>
            <a:lvl1pPr marL="0" indent="0" algn="ctr">
              <a:buNone/>
              <a:defRPr>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a:xfrm>
            <a:off x="6770676" y="5357592"/>
            <a:ext cx="1213821" cy="365125"/>
          </a:xfrm>
        </p:spPr>
        <p:txBody>
          <a:bodyPr/>
          <a:lstStyle/>
          <a:p>
            <a:fld id="{2EF1A4D6-2895-45B2-B6AB-4663E24C4F8C}" type="datetimeFigureOut">
              <a:rPr lang="en-US" smtClean="0"/>
              <a:t>3/17/2025</a:t>
            </a:fld>
            <a:endParaRPr lang="en-US"/>
          </a:p>
        </p:txBody>
      </p:sp>
      <p:sp>
        <p:nvSpPr>
          <p:cNvPr id="5" name="Footer Placeholder 4"/>
          <p:cNvSpPr>
            <a:spLocks noGrp="1"/>
          </p:cNvSpPr>
          <p:nvPr>
            <p:ph type="ftr" sz="quarter" idx="11"/>
          </p:nvPr>
        </p:nvSpPr>
        <p:spPr>
          <a:xfrm>
            <a:off x="1174044" y="5357592"/>
            <a:ext cx="5034845" cy="365125"/>
          </a:xfrm>
        </p:spPr>
        <p:txBody>
          <a:bodyPr/>
          <a:lstStyle/>
          <a:p>
            <a:endParaRPr lang="en-US"/>
          </a:p>
        </p:txBody>
      </p:sp>
      <p:sp>
        <p:nvSpPr>
          <p:cNvPr id="6" name="Slide Number Placeholder 5"/>
          <p:cNvSpPr>
            <a:spLocks noGrp="1"/>
          </p:cNvSpPr>
          <p:nvPr>
            <p:ph type="sldNum" sz="quarter" idx="12"/>
          </p:nvPr>
        </p:nvSpPr>
        <p:spPr>
          <a:xfrm>
            <a:off x="6213930" y="5357592"/>
            <a:ext cx="554023" cy="365125"/>
          </a:xfrm>
        </p:spPr>
        <p:txBody>
          <a:bodyPr/>
          <a:lstStyle>
            <a:lvl1pPr algn="ctr">
              <a:defRPr/>
            </a:lvl1pPr>
          </a:lstStyle>
          <a:p>
            <a:fld id="{1E3BECFF-6BC3-4F7F-A262-7EBCAA9092B0}"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EF1A4D6-2895-45B2-B6AB-4663E24C4F8C}" type="datetimeFigureOut">
              <a:rPr lang="en-US" smtClean="0"/>
              <a:t>3/17/2025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E3BECFF-6BC3-4F7F-A262-7EBCAA9092B0}"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1" y="925690"/>
            <a:ext cx="1430867" cy="4763911"/>
          </a:xfrm>
        </p:spPr>
        <p:txBody>
          <a:bodyPr vert="eaVert"/>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1298221" y="1106312"/>
            <a:ext cx="5178779" cy="440266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EF1A4D6-2895-45B2-B6AB-4663E24C4F8C}" type="datetimeFigureOut">
              <a:rPr lang="en-US" smtClean="0"/>
              <a:t>3/17/2025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E3BECFF-6BC3-4F7F-A262-7EBCAA9092B0}"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EF1A4D6-2895-45B2-B6AB-4663E24C4F8C}" type="datetimeFigureOut">
              <a:rPr lang="en-US" smtClean="0"/>
              <a:t>3/17/2025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E3BECFF-6BC3-4F7F-A262-7EBCAA9092B0}"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444979" y="2239430"/>
            <a:ext cx="6254044" cy="1362075"/>
          </a:xfrm>
        </p:spPr>
        <p:txBody>
          <a:bodyPr anchor="b"/>
          <a:lstStyle>
            <a:lvl1pPr algn="ctr">
              <a:defRPr sz="4000" b="0" cap="none" baseline="0"/>
            </a:lvl1pPr>
          </a:lstStyle>
          <a:p>
            <a:r>
              <a:rPr lang="en-US"/>
              <a:t>Click to edit Master title style</a:t>
            </a:r>
            <a:endParaRPr lang="en-US" dirty="0"/>
          </a:p>
        </p:txBody>
      </p:sp>
      <p:sp>
        <p:nvSpPr>
          <p:cNvPr id="3" name="Text Placeholder 2"/>
          <p:cNvSpPr>
            <a:spLocks noGrp="1"/>
          </p:cNvSpPr>
          <p:nvPr>
            <p:ph type="body" idx="1"/>
          </p:nvPr>
        </p:nvSpPr>
        <p:spPr>
          <a:xfrm>
            <a:off x="1456267" y="3725334"/>
            <a:ext cx="6231467" cy="1309511"/>
          </a:xfrm>
        </p:spPr>
        <p:txBody>
          <a:bodyPr anchor="t"/>
          <a:lstStyle>
            <a:lvl1pPr marL="0" indent="0" algn="ct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EF1A4D6-2895-45B2-B6AB-4663E24C4F8C}" type="datetimeFigureOut">
              <a:rPr lang="en-US" smtClean="0"/>
              <a:t>3/17/2025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E3BECFF-6BC3-4F7F-A262-7EBCAA9092B0}"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5" name="Date Placeholder 4"/>
          <p:cNvSpPr>
            <a:spLocks noGrp="1"/>
          </p:cNvSpPr>
          <p:nvPr>
            <p:ph type="dt" sz="half" idx="10"/>
          </p:nvPr>
        </p:nvSpPr>
        <p:spPr/>
        <p:txBody>
          <a:bodyPr/>
          <a:lstStyle/>
          <a:p>
            <a:fld id="{2EF1A4D6-2895-45B2-B6AB-4663E24C4F8C}" type="datetimeFigureOut">
              <a:rPr lang="en-US" smtClean="0"/>
              <a:t>3/17/2025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E3BECFF-6BC3-4F7F-A262-7EBCAA9092B0}" type="slidenum">
              <a:rPr lang="en-US" smtClean="0"/>
              <a:t>‹#›</a:t>
            </a:fld>
            <a:endParaRPr lang="en-US"/>
          </a:p>
        </p:txBody>
      </p:sp>
      <p:sp>
        <p:nvSpPr>
          <p:cNvPr id="9" name="Content Placeholder 8"/>
          <p:cNvSpPr>
            <a:spLocks noGrp="1"/>
          </p:cNvSpPr>
          <p:nvPr>
            <p:ph sz="quarter" idx="13"/>
          </p:nvPr>
        </p:nvSpPr>
        <p:spPr>
          <a:xfrm>
            <a:off x="1298448" y="2121407"/>
            <a:ext cx="3200400" cy="360273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1" name="Content Placeholder 10"/>
          <p:cNvSpPr>
            <a:spLocks noGrp="1"/>
          </p:cNvSpPr>
          <p:nvPr>
            <p:ph sz="quarter" idx="14"/>
          </p:nvPr>
        </p:nvSpPr>
        <p:spPr>
          <a:xfrm>
            <a:off x="4663440" y="2119313"/>
            <a:ext cx="3200400" cy="360521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1557869" y="2122312"/>
            <a:ext cx="2939521" cy="820208"/>
          </a:xfrm>
        </p:spPr>
        <p:txBody>
          <a:bodyPr anchor="b">
            <a:norm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5" name="Text Placeholder 4"/>
          <p:cNvSpPr>
            <a:spLocks noGrp="1"/>
          </p:cNvSpPr>
          <p:nvPr>
            <p:ph type="body" sz="quarter" idx="3"/>
          </p:nvPr>
        </p:nvSpPr>
        <p:spPr>
          <a:xfrm>
            <a:off x="4910669" y="2122311"/>
            <a:ext cx="2944368" cy="822960"/>
          </a:xfrm>
        </p:spPr>
        <p:txBody>
          <a:bodyPr anchor="b">
            <a:norm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7" name="Date Placeholder 6"/>
          <p:cNvSpPr>
            <a:spLocks noGrp="1"/>
          </p:cNvSpPr>
          <p:nvPr>
            <p:ph type="dt" sz="half" idx="10"/>
          </p:nvPr>
        </p:nvSpPr>
        <p:spPr/>
        <p:txBody>
          <a:bodyPr/>
          <a:lstStyle/>
          <a:p>
            <a:fld id="{2EF1A4D6-2895-45B2-B6AB-4663E24C4F8C}" type="datetimeFigureOut">
              <a:rPr lang="en-US" smtClean="0"/>
              <a:t>3/17/2025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E3BECFF-6BC3-4F7F-A262-7EBCAA9092B0}" type="slidenum">
              <a:rPr lang="en-US" smtClean="0"/>
              <a:t>‹#›</a:t>
            </a:fld>
            <a:endParaRPr lang="en-US"/>
          </a:p>
        </p:txBody>
      </p:sp>
      <p:sp>
        <p:nvSpPr>
          <p:cNvPr id="11" name="Content Placeholder 10"/>
          <p:cNvSpPr>
            <a:spLocks noGrp="1"/>
          </p:cNvSpPr>
          <p:nvPr>
            <p:ph sz="quarter" idx="13"/>
          </p:nvPr>
        </p:nvSpPr>
        <p:spPr>
          <a:xfrm>
            <a:off x="1298448" y="2944368"/>
            <a:ext cx="3227832" cy="277977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3" name="Content Placeholder 12"/>
          <p:cNvSpPr>
            <a:spLocks noGrp="1"/>
          </p:cNvSpPr>
          <p:nvPr>
            <p:ph sz="quarter" idx="14"/>
          </p:nvPr>
        </p:nvSpPr>
        <p:spPr>
          <a:xfrm>
            <a:off x="4645151" y="2944813"/>
            <a:ext cx="3227832" cy="277977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2EF1A4D6-2895-45B2-B6AB-4663E24C4F8C}" type="datetimeFigureOut">
              <a:rPr lang="en-US" smtClean="0"/>
              <a:t>3/17/2025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E3BECFF-6BC3-4F7F-A262-7EBCAA9092B0}"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EF1A4D6-2895-45B2-B6AB-4663E24C4F8C}" type="datetimeFigureOut">
              <a:rPr lang="en-US" smtClean="0"/>
              <a:t>3/17/2025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E3BECFF-6BC3-4F7F-A262-7EBCAA9092B0}"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grpSp>
        <p:nvGrpSpPr>
          <p:cNvPr id="8" name="Group 15"/>
          <p:cNvGrpSpPr/>
          <p:nvPr/>
        </p:nvGrpSpPr>
        <p:grpSpPr>
          <a:xfrm>
            <a:off x="0" y="0"/>
            <a:ext cx="9144000" cy="6858000"/>
            <a:chOff x="0" y="0"/>
            <a:chExt cx="9144000" cy="6858000"/>
          </a:xfrm>
        </p:grpSpPr>
        <p:sp>
          <p:nvSpPr>
            <p:cNvPr id="9" name="Rectangle 8"/>
            <p:cNvSpPr/>
            <p:nvPr/>
          </p:nvSpPr>
          <p:spPr>
            <a:xfrm>
              <a:off x="0" y="0"/>
              <a:ext cx="7162800" cy="6858000"/>
            </a:xfrm>
            <a:prstGeom prst="rect">
              <a:avLst/>
            </a:prstGeom>
            <a:gradFill flip="none" rotWithShape="1">
              <a:gsLst>
                <a:gs pos="0">
                  <a:srgbClr val="010101">
                    <a:alpha val="51765"/>
                  </a:srgbClr>
                </a:gs>
                <a:gs pos="60000">
                  <a:srgbClr val="FEFEFE">
                    <a:alpha val="0"/>
                  </a:srgb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1143000" y="0"/>
              <a:ext cx="8001000" cy="6858000"/>
            </a:xfrm>
            <a:prstGeom prst="rect">
              <a:avLst/>
            </a:prstGeom>
            <a:gradFill flip="none" rotWithShape="1">
              <a:gsLst>
                <a:gs pos="0">
                  <a:srgbClr val="010101">
                    <a:alpha val="56000"/>
                  </a:srgbClr>
                </a:gs>
                <a:gs pos="61000">
                  <a:srgbClr val="FEFEFE">
                    <a:alpha val="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1" name="Freeform 10"/>
          <p:cNvSpPr/>
          <p:nvPr/>
        </p:nvSpPr>
        <p:spPr>
          <a:xfrm rot="10800000">
            <a:off x="632177" y="6058038"/>
            <a:ext cx="7721601" cy="537210"/>
          </a:xfrm>
          <a:custGeom>
            <a:avLst/>
            <a:gdLst>
              <a:gd name="connsiteX0" fmla="*/ 0 w 7955280"/>
              <a:gd name="connsiteY0" fmla="*/ 495300 h 495300"/>
              <a:gd name="connsiteX1" fmla="*/ 169546 w 7955280"/>
              <a:gd name="connsiteY1" fmla="*/ 0 h 495300"/>
              <a:gd name="connsiteX2" fmla="*/ 7785734 w 7955280"/>
              <a:gd name="connsiteY2" fmla="*/ 0 h 495300"/>
              <a:gd name="connsiteX3" fmla="*/ 7955280 w 7955280"/>
              <a:gd name="connsiteY3" fmla="*/ 495300 h 495300"/>
              <a:gd name="connsiteX4" fmla="*/ 0 w 7955280"/>
              <a:gd name="connsiteY4" fmla="*/ 495300 h 495300"/>
              <a:gd name="connsiteX0" fmla="*/ 0 w 7955280"/>
              <a:gd name="connsiteY0" fmla="*/ 495300 h 495300"/>
              <a:gd name="connsiteX1" fmla="*/ 169546 w 7955280"/>
              <a:gd name="connsiteY1" fmla="*/ 0 h 495300"/>
              <a:gd name="connsiteX2" fmla="*/ 3966210 w 7955280"/>
              <a:gd name="connsiteY2" fmla="*/ 95250 h 495300"/>
              <a:gd name="connsiteX3" fmla="*/ 7785734 w 7955280"/>
              <a:gd name="connsiteY3" fmla="*/ 0 h 495300"/>
              <a:gd name="connsiteX4" fmla="*/ 7955280 w 7955280"/>
              <a:gd name="connsiteY4" fmla="*/ 495300 h 495300"/>
              <a:gd name="connsiteX5" fmla="*/ 0 w 7955280"/>
              <a:gd name="connsiteY5" fmla="*/ 495300 h 4953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955280" h="495300">
                <a:moveTo>
                  <a:pt x="0" y="495300"/>
                </a:moveTo>
                <a:lnTo>
                  <a:pt x="169546" y="0"/>
                </a:lnTo>
                <a:lnTo>
                  <a:pt x="3966210" y="95250"/>
                </a:lnTo>
                <a:lnTo>
                  <a:pt x="7785734" y="0"/>
                </a:lnTo>
                <a:lnTo>
                  <a:pt x="7955280" y="495300"/>
                </a:lnTo>
                <a:lnTo>
                  <a:pt x="0" y="495300"/>
                </a:lnTo>
                <a:close/>
              </a:path>
            </a:pathLst>
          </a:custGeom>
          <a:gradFill flip="none" rotWithShape="1">
            <a:gsLst>
              <a:gs pos="30000">
                <a:srgbClr val="010101">
                  <a:alpha val="34000"/>
                </a:srgbClr>
              </a:gs>
              <a:gs pos="100000">
                <a:srgbClr val="010101">
                  <a:alpha val="26000"/>
                </a:srgbClr>
              </a:gs>
            </a:gsLst>
            <a:path path="circle">
              <a:fillToRect l="50000" t="50000" r="50000" b="50000"/>
            </a:path>
            <a:tileRect/>
          </a:gradFill>
          <a:ln>
            <a:noFill/>
          </a:ln>
          <a:effectLst>
            <a:softEdge rad="127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p:cNvSpPr/>
          <p:nvPr/>
        </p:nvSpPr>
        <p:spPr>
          <a:xfrm rot="60000">
            <a:off x="4468872" y="605163"/>
            <a:ext cx="3788941" cy="5722296"/>
          </a:xfrm>
          <a:prstGeom prst="rect">
            <a:avLst/>
          </a:prstGeom>
          <a:solidFill>
            <a:schemeClr val="bg1"/>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p:cNvSpPr/>
          <p:nvPr/>
        </p:nvSpPr>
        <p:spPr>
          <a:xfrm rot="60000">
            <a:off x="4471416" y="603504"/>
            <a:ext cx="3788941" cy="5722296"/>
          </a:xfrm>
          <a:prstGeom prst="rect">
            <a:avLst/>
          </a:prstGeom>
          <a:blipFill dpi="0" rotWithShape="1">
            <a:blip r:embed="rId2"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p:cNvSpPr/>
          <p:nvPr/>
        </p:nvSpPr>
        <p:spPr>
          <a:xfrm rot="21540000">
            <a:off x="749204" y="576868"/>
            <a:ext cx="3788941" cy="5722296"/>
          </a:xfrm>
          <a:prstGeom prst="rect">
            <a:avLst/>
          </a:prstGeom>
          <a:solidFill>
            <a:schemeClr val="bg1"/>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p:cNvSpPr/>
          <p:nvPr/>
        </p:nvSpPr>
        <p:spPr>
          <a:xfrm rot="21540000">
            <a:off x="749808" y="576072"/>
            <a:ext cx="3788941" cy="5722296"/>
          </a:xfrm>
          <a:prstGeom prst="rect">
            <a:avLst/>
          </a:prstGeom>
          <a:blipFill dpi="0" rotWithShape="1">
            <a:blip r:embed="rId2"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8" name="Picture 2" descr="C:\Users\Administrator\Desktop\Pushpin Dev\Assets\pushpinLeft.png"/>
          <p:cNvPicPr>
            <a:picLocks noChangeAspect="1" noChangeArrowheads="1"/>
          </p:cNvPicPr>
          <p:nvPr/>
        </p:nvPicPr>
        <p:blipFill>
          <a:blip r:embed="rId3" cstate="print"/>
          <a:srcRect/>
          <a:stretch>
            <a:fillRect/>
          </a:stretch>
        </p:blipFill>
        <p:spPr bwMode="auto">
          <a:xfrm rot="1435684">
            <a:off x="2371106" y="293953"/>
            <a:ext cx="567831" cy="567830"/>
          </a:xfrm>
          <a:prstGeom prst="rect">
            <a:avLst/>
          </a:prstGeom>
          <a:noFill/>
        </p:spPr>
      </p:pic>
      <p:pic>
        <p:nvPicPr>
          <p:cNvPr id="19" name="Picture 2" descr="C:\Users\Administrator\Desktop\Pushpin Dev\Assets\pushpinLeft.png"/>
          <p:cNvPicPr>
            <a:picLocks noChangeAspect="1" noChangeArrowheads="1"/>
          </p:cNvPicPr>
          <p:nvPr/>
        </p:nvPicPr>
        <p:blipFill>
          <a:blip r:embed="rId3" cstate="print"/>
          <a:srcRect/>
          <a:stretch>
            <a:fillRect/>
          </a:stretch>
        </p:blipFill>
        <p:spPr bwMode="auto">
          <a:xfrm rot="4096196">
            <a:off x="6279647" y="333163"/>
            <a:ext cx="566928" cy="566928"/>
          </a:xfrm>
          <a:prstGeom prst="rect">
            <a:avLst/>
          </a:prstGeom>
          <a:noFill/>
        </p:spPr>
      </p:pic>
      <p:sp>
        <p:nvSpPr>
          <p:cNvPr id="2" name="Title 1"/>
          <p:cNvSpPr>
            <a:spLocks noGrp="1"/>
          </p:cNvSpPr>
          <p:nvPr>
            <p:ph type="title"/>
          </p:nvPr>
        </p:nvSpPr>
        <p:spPr>
          <a:xfrm rot="-60000">
            <a:off x="1108976" y="2020042"/>
            <a:ext cx="3064827" cy="1503037"/>
          </a:xfrm>
        </p:spPr>
        <p:txBody>
          <a:bodyPr anchor="b">
            <a:normAutofit/>
          </a:bodyPr>
          <a:lstStyle>
            <a:lvl1pPr algn="ctr">
              <a:defRPr sz="2400" b="0"/>
            </a:lvl1pPr>
          </a:lstStyle>
          <a:p>
            <a:r>
              <a:rPr lang="en-US"/>
              <a:t>Click to edit Master title style</a:t>
            </a:r>
          </a:p>
        </p:txBody>
      </p:sp>
      <p:sp>
        <p:nvSpPr>
          <p:cNvPr id="3" name="Content Placeholder 2"/>
          <p:cNvSpPr>
            <a:spLocks noGrp="1"/>
          </p:cNvSpPr>
          <p:nvPr>
            <p:ph idx="1"/>
          </p:nvPr>
        </p:nvSpPr>
        <p:spPr>
          <a:xfrm rot="60000">
            <a:off x="4854291" y="1150993"/>
            <a:ext cx="3020792" cy="4625489"/>
          </a:xfrm>
        </p:spPr>
        <p:txBody>
          <a:bodyPr anchor="ctr"/>
          <a:lstStyle>
            <a:lvl1pPr>
              <a:defRPr sz="2200"/>
            </a:lvl1pPr>
            <a:lvl2pPr>
              <a:defRPr sz="2000"/>
            </a:lvl2pPr>
            <a:lvl3pPr>
              <a:defRPr sz="1800"/>
            </a:lvl3pPr>
            <a:lvl4pPr>
              <a:defRPr sz="1600"/>
            </a:lvl4pPr>
            <a:lvl5pPr>
              <a:defRPr sz="14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rot="-60000">
            <a:off x="1148125" y="3623748"/>
            <a:ext cx="3048891" cy="21004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rot="60000">
            <a:off x="6341698" y="5885672"/>
            <a:ext cx="1213821" cy="365125"/>
          </a:xfrm>
        </p:spPr>
        <p:txBody>
          <a:bodyPr/>
          <a:lstStyle/>
          <a:p>
            <a:fld id="{2EF1A4D6-2895-45B2-B6AB-4663E24C4F8C}" type="datetimeFigureOut">
              <a:rPr lang="en-US" smtClean="0"/>
              <a:t>3/17/2025</a:t>
            </a:fld>
            <a:endParaRPr lang="en-US"/>
          </a:p>
        </p:txBody>
      </p:sp>
      <p:sp>
        <p:nvSpPr>
          <p:cNvPr id="6" name="Footer Placeholder 5"/>
          <p:cNvSpPr>
            <a:spLocks noGrp="1"/>
          </p:cNvSpPr>
          <p:nvPr>
            <p:ph type="ftr" sz="quarter" idx="11"/>
          </p:nvPr>
        </p:nvSpPr>
        <p:spPr>
          <a:xfrm rot="-60000">
            <a:off x="914554" y="5829261"/>
            <a:ext cx="3522607" cy="365125"/>
          </a:xfrm>
        </p:spPr>
        <p:txBody>
          <a:bodyPr/>
          <a:lstStyle/>
          <a:p>
            <a:endParaRPr lang="en-US"/>
          </a:p>
        </p:txBody>
      </p:sp>
      <p:sp>
        <p:nvSpPr>
          <p:cNvPr id="7" name="Slide Number Placeholder 6"/>
          <p:cNvSpPr>
            <a:spLocks noGrp="1"/>
          </p:cNvSpPr>
          <p:nvPr>
            <p:ph type="sldNum" sz="quarter" idx="12"/>
          </p:nvPr>
        </p:nvSpPr>
        <p:spPr>
          <a:xfrm rot="60000">
            <a:off x="7557313" y="5896961"/>
            <a:ext cx="554023" cy="365125"/>
          </a:xfrm>
        </p:spPr>
        <p:txBody>
          <a:bodyPr/>
          <a:lstStyle/>
          <a:p>
            <a:fld id="{1E3BECFF-6BC3-4F7F-A262-7EBCAA9092B0}"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grpSp>
        <p:nvGrpSpPr>
          <p:cNvPr id="8" name="Group 15"/>
          <p:cNvGrpSpPr/>
          <p:nvPr/>
        </p:nvGrpSpPr>
        <p:grpSpPr>
          <a:xfrm>
            <a:off x="0" y="0"/>
            <a:ext cx="9144000" cy="6858000"/>
            <a:chOff x="0" y="0"/>
            <a:chExt cx="9144000" cy="6858000"/>
          </a:xfrm>
        </p:grpSpPr>
        <p:sp>
          <p:nvSpPr>
            <p:cNvPr id="9" name="Rectangle 8"/>
            <p:cNvSpPr/>
            <p:nvPr/>
          </p:nvSpPr>
          <p:spPr>
            <a:xfrm>
              <a:off x="0" y="0"/>
              <a:ext cx="7162800" cy="6858000"/>
            </a:xfrm>
            <a:prstGeom prst="rect">
              <a:avLst/>
            </a:prstGeom>
            <a:gradFill flip="none" rotWithShape="1">
              <a:gsLst>
                <a:gs pos="0">
                  <a:srgbClr val="010101">
                    <a:alpha val="51765"/>
                  </a:srgbClr>
                </a:gs>
                <a:gs pos="60000">
                  <a:srgbClr val="FEFEFE">
                    <a:alpha val="0"/>
                  </a:srgb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1143000" y="0"/>
              <a:ext cx="8001000" cy="6858000"/>
            </a:xfrm>
            <a:prstGeom prst="rect">
              <a:avLst/>
            </a:prstGeom>
            <a:gradFill flip="none" rotWithShape="1">
              <a:gsLst>
                <a:gs pos="0">
                  <a:srgbClr val="010101">
                    <a:alpha val="56000"/>
                  </a:srgbClr>
                </a:gs>
                <a:gs pos="61000">
                  <a:srgbClr val="FEFEFE">
                    <a:alpha val="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31" name="Freeform 30"/>
          <p:cNvSpPr/>
          <p:nvPr/>
        </p:nvSpPr>
        <p:spPr>
          <a:xfrm rot="10800000">
            <a:off x="632177" y="6058038"/>
            <a:ext cx="7721601" cy="537210"/>
          </a:xfrm>
          <a:custGeom>
            <a:avLst/>
            <a:gdLst>
              <a:gd name="connsiteX0" fmla="*/ 0 w 7955280"/>
              <a:gd name="connsiteY0" fmla="*/ 495300 h 495300"/>
              <a:gd name="connsiteX1" fmla="*/ 169546 w 7955280"/>
              <a:gd name="connsiteY1" fmla="*/ 0 h 495300"/>
              <a:gd name="connsiteX2" fmla="*/ 7785734 w 7955280"/>
              <a:gd name="connsiteY2" fmla="*/ 0 h 495300"/>
              <a:gd name="connsiteX3" fmla="*/ 7955280 w 7955280"/>
              <a:gd name="connsiteY3" fmla="*/ 495300 h 495300"/>
              <a:gd name="connsiteX4" fmla="*/ 0 w 7955280"/>
              <a:gd name="connsiteY4" fmla="*/ 495300 h 495300"/>
              <a:gd name="connsiteX0" fmla="*/ 0 w 7955280"/>
              <a:gd name="connsiteY0" fmla="*/ 495300 h 495300"/>
              <a:gd name="connsiteX1" fmla="*/ 169546 w 7955280"/>
              <a:gd name="connsiteY1" fmla="*/ 0 h 495300"/>
              <a:gd name="connsiteX2" fmla="*/ 3966210 w 7955280"/>
              <a:gd name="connsiteY2" fmla="*/ 95250 h 495300"/>
              <a:gd name="connsiteX3" fmla="*/ 7785734 w 7955280"/>
              <a:gd name="connsiteY3" fmla="*/ 0 h 495300"/>
              <a:gd name="connsiteX4" fmla="*/ 7955280 w 7955280"/>
              <a:gd name="connsiteY4" fmla="*/ 495300 h 495300"/>
              <a:gd name="connsiteX5" fmla="*/ 0 w 7955280"/>
              <a:gd name="connsiteY5" fmla="*/ 495300 h 4953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955280" h="495300">
                <a:moveTo>
                  <a:pt x="0" y="495300"/>
                </a:moveTo>
                <a:lnTo>
                  <a:pt x="169546" y="0"/>
                </a:lnTo>
                <a:lnTo>
                  <a:pt x="3966210" y="95250"/>
                </a:lnTo>
                <a:lnTo>
                  <a:pt x="7785734" y="0"/>
                </a:lnTo>
                <a:lnTo>
                  <a:pt x="7955280" y="495300"/>
                </a:lnTo>
                <a:lnTo>
                  <a:pt x="0" y="495300"/>
                </a:lnTo>
                <a:close/>
              </a:path>
            </a:pathLst>
          </a:custGeom>
          <a:gradFill flip="none" rotWithShape="1">
            <a:gsLst>
              <a:gs pos="30000">
                <a:srgbClr val="010101">
                  <a:alpha val="34000"/>
                </a:srgbClr>
              </a:gs>
              <a:gs pos="100000">
                <a:srgbClr val="010101">
                  <a:alpha val="26000"/>
                </a:srgbClr>
              </a:gs>
            </a:gsLst>
            <a:path path="circle">
              <a:fillToRect l="50000" t="50000" r="50000" b="50000"/>
            </a:path>
            <a:tileRect/>
          </a:gradFill>
          <a:ln>
            <a:noFill/>
          </a:ln>
          <a:effectLst>
            <a:softEdge rad="127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rot="21540000">
            <a:off x="749204" y="576868"/>
            <a:ext cx="3788941" cy="5722296"/>
          </a:xfrm>
          <a:prstGeom prst="rect">
            <a:avLst/>
          </a:prstGeom>
          <a:solidFill>
            <a:schemeClr val="bg1"/>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p:cNvSpPr/>
          <p:nvPr/>
        </p:nvSpPr>
        <p:spPr>
          <a:xfrm rot="21540000">
            <a:off x="745058" y="575769"/>
            <a:ext cx="3788941" cy="5722296"/>
          </a:xfrm>
          <a:prstGeom prst="rect">
            <a:avLst/>
          </a:prstGeom>
          <a:blipFill dpi="0" rotWithShape="1">
            <a:blip r:embed="rId2"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28"/>
          <p:cNvSpPr/>
          <p:nvPr/>
        </p:nvSpPr>
        <p:spPr>
          <a:xfrm rot="60000">
            <a:off x="4468872" y="605163"/>
            <a:ext cx="3788941" cy="5722296"/>
          </a:xfrm>
          <a:prstGeom prst="rect">
            <a:avLst/>
          </a:prstGeom>
          <a:solidFill>
            <a:schemeClr val="bg1"/>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29"/>
          <p:cNvSpPr/>
          <p:nvPr/>
        </p:nvSpPr>
        <p:spPr>
          <a:xfrm rot="60000">
            <a:off x="4464768" y="603920"/>
            <a:ext cx="3788941" cy="5722296"/>
          </a:xfrm>
          <a:prstGeom prst="rect">
            <a:avLst/>
          </a:prstGeom>
          <a:blipFill dpi="0" rotWithShape="1">
            <a:blip r:embed="rId2"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4" name="Picture 2" descr="C:\Users\Administrator\Desktop\Pushpin Dev\Assets\pushpinLeft.png"/>
          <p:cNvPicPr>
            <a:picLocks noChangeAspect="1" noChangeArrowheads="1"/>
          </p:cNvPicPr>
          <p:nvPr/>
        </p:nvPicPr>
        <p:blipFill>
          <a:blip r:embed="rId3" cstate="print"/>
          <a:srcRect/>
          <a:stretch>
            <a:fillRect/>
          </a:stretch>
        </p:blipFill>
        <p:spPr bwMode="auto">
          <a:xfrm rot="1435684">
            <a:off x="2371106" y="293953"/>
            <a:ext cx="567831" cy="567830"/>
          </a:xfrm>
          <a:prstGeom prst="rect">
            <a:avLst/>
          </a:prstGeom>
          <a:noFill/>
        </p:spPr>
      </p:pic>
      <p:pic>
        <p:nvPicPr>
          <p:cNvPr id="15" name="Picture 2" descr="C:\Users\Administrator\Desktop\Pushpin Dev\Assets\pushpinLeft.png"/>
          <p:cNvPicPr>
            <a:picLocks noChangeAspect="1" noChangeArrowheads="1"/>
          </p:cNvPicPr>
          <p:nvPr/>
        </p:nvPicPr>
        <p:blipFill>
          <a:blip r:embed="rId3" cstate="print"/>
          <a:srcRect/>
          <a:stretch>
            <a:fillRect/>
          </a:stretch>
        </p:blipFill>
        <p:spPr bwMode="auto">
          <a:xfrm rot="4096196">
            <a:off x="6279647" y="333163"/>
            <a:ext cx="566928" cy="566928"/>
          </a:xfrm>
          <a:prstGeom prst="rect">
            <a:avLst/>
          </a:prstGeom>
          <a:noFill/>
        </p:spPr>
      </p:pic>
      <p:sp>
        <p:nvSpPr>
          <p:cNvPr id="2" name="Title 1"/>
          <p:cNvSpPr>
            <a:spLocks noGrp="1"/>
          </p:cNvSpPr>
          <p:nvPr>
            <p:ph type="title"/>
          </p:nvPr>
        </p:nvSpPr>
        <p:spPr>
          <a:xfrm rot="-60000">
            <a:off x="1106424" y="2020824"/>
            <a:ext cx="3063240" cy="1499616"/>
          </a:xfrm>
        </p:spPr>
        <p:txBody>
          <a:bodyPr anchor="b">
            <a:normAutofit/>
          </a:bodyPr>
          <a:lstStyle>
            <a:lvl1pPr algn="ctr">
              <a:defRPr sz="2400" b="0"/>
            </a:lvl1pPr>
          </a:lstStyle>
          <a:p>
            <a:r>
              <a:rPr lang="en-US"/>
              <a:t>Click to edit Master title style</a:t>
            </a:r>
            <a:endParaRPr lang="en-US" dirty="0"/>
          </a:p>
        </p:txBody>
      </p:sp>
      <p:sp>
        <p:nvSpPr>
          <p:cNvPr id="3" name="Picture Placeholder 2"/>
          <p:cNvSpPr>
            <a:spLocks noGrp="1"/>
          </p:cNvSpPr>
          <p:nvPr>
            <p:ph type="pic" idx="1"/>
          </p:nvPr>
        </p:nvSpPr>
        <p:spPr>
          <a:xfrm rot="60000">
            <a:off x="4898615" y="1207272"/>
            <a:ext cx="2913863" cy="4539412"/>
          </a:xfrm>
          <a:ln w="101600" cap="rnd">
            <a:solidFill>
              <a:srgbClr val="FFFFFF"/>
            </a:solidFill>
          </a:ln>
          <a:effectLst>
            <a:outerShdw blurRad="88900" dir="2700000" algn="tl" rotWithShape="0">
              <a:prstClr val="black">
                <a:alpha val="40000"/>
              </a:prstClr>
            </a:outerShdw>
          </a:effectLst>
        </p:spPr>
        <p:txBody>
          <a:bodyPr>
            <a:normAutofit/>
          </a:bodyPr>
          <a:lstStyle>
            <a:lvl1pPr marL="0" indent="0">
              <a:buNone/>
              <a:defRPr sz="24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rot="-60000">
            <a:off x="1152144" y="3621024"/>
            <a:ext cx="3044952" cy="210312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rot="60000">
            <a:off x="6345936" y="5888737"/>
            <a:ext cx="1213821" cy="365125"/>
          </a:xfrm>
        </p:spPr>
        <p:txBody>
          <a:bodyPr/>
          <a:lstStyle/>
          <a:p>
            <a:fld id="{2EF1A4D6-2895-45B2-B6AB-4663E24C4F8C}" type="datetimeFigureOut">
              <a:rPr lang="en-US" smtClean="0"/>
              <a:t>3/17/2025</a:t>
            </a:fld>
            <a:endParaRPr lang="en-US"/>
          </a:p>
        </p:txBody>
      </p:sp>
      <p:sp>
        <p:nvSpPr>
          <p:cNvPr id="6" name="Footer Placeholder 5"/>
          <p:cNvSpPr>
            <a:spLocks noGrp="1"/>
          </p:cNvSpPr>
          <p:nvPr>
            <p:ph type="ftr" sz="quarter" idx="11"/>
          </p:nvPr>
        </p:nvSpPr>
        <p:spPr>
          <a:xfrm rot="-60000">
            <a:off x="914569" y="5831037"/>
            <a:ext cx="3319043" cy="365125"/>
          </a:xfrm>
        </p:spPr>
        <p:txBody>
          <a:bodyPr/>
          <a:lstStyle/>
          <a:p>
            <a:endParaRPr lang="en-US"/>
          </a:p>
        </p:txBody>
      </p:sp>
      <p:sp>
        <p:nvSpPr>
          <p:cNvPr id="7" name="Slide Number Placeholder 6"/>
          <p:cNvSpPr>
            <a:spLocks noGrp="1"/>
          </p:cNvSpPr>
          <p:nvPr>
            <p:ph type="sldNum" sz="quarter" idx="12"/>
          </p:nvPr>
        </p:nvSpPr>
        <p:spPr>
          <a:xfrm rot="60000">
            <a:off x="7562089" y="5900026"/>
            <a:ext cx="554023" cy="365125"/>
          </a:xfrm>
        </p:spPr>
        <p:txBody>
          <a:bodyPr/>
          <a:lstStyle/>
          <a:p>
            <a:fld id="{1E3BECFF-6BC3-4F7F-A262-7EBCAA9092B0}"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3.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4.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7" name="Group 15"/>
          <p:cNvGrpSpPr/>
          <p:nvPr/>
        </p:nvGrpSpPr>
        <p:grpSpPr>
          <a:xfrm>
            <a:off x="0" y="0"/>
            <a:ext cx="9144000" cy="6858000"/>
            <a:chOff x="0" y="0"/>
            <a:chExt cx="9144000" cy="6858000"/>
          </a:xfrm>
        </p:grpSpPr>
        <p:sp>
          <p:nvSpPr>
            <p:cNvPr id="8" name="Rectangle 7"/>
            <p:cNvSpPr/>
            <p:nvPr/>
          </p:nvSpPr>
          <p:spPr>
            <a:xfrm>
              <a:off x="0" y="0"/>
              <a:ext cx="7162800" cy="6858000"/>
            </a:xfrm>
            <a:prstGeom prst="rect">
              <a:avLst/>
            </a:prstGeom>
            <a:gradFill flip="none" rotWithShape="1">
              <a:gsLst>
                <a:gs pos="0">
                  <a:srgbClr val="010101">
                    <a:alpha val="51765"/>
                  </a:srgbClr>
                </a:gs>
                <a:gs pos="60000">
                  <a:srgbClr val="FEFEFE">
                    <a:alpha val="0"/>
                  </a:srgb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1143000" y="0"/>
              <a:ext cx="8001000" cy="6858000"/>
            </a:xfrm>
            <a:prstGeom prst="rect">
              <a:avLst/>
            </a:prstGeom>
            <a:gradFill flip="none" rotWithShape="1">
              <a:gsLst>
                <a:gs pos="0">
                  <a:srgbClr val="010101">
                    <a:alpha val="56000"/>
                  </a:srgbClr>
                </a:gs>
                <a:gs pos="61000">
                  <a:srgbClr val="FEFEFE">
                    <a:alpha val="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0" name="Freeform 9"/>
          <p:cNvSpPr/>
          <p:nvPr/>
        </p:nvSpPr>
        <p:spPr>
          <a:xfrm rot="10800000">
            <a:off x="628650" y="6069330"/>
            <a:ext cx="7920991" cy="537210"/>
          </a:xfrm>
          <a:custGeom>
            <a:avLst/>
            <a:gdLst>
              <a:gd name="connsiteX0" fmla="*/ 0 w 7955280"/>
              <a:gd name="connsiteY0" fmla="*/ 495300 h 495300"/>
              <a:gd name="connsiteX1" fmla="*/ 169546 w 7955280"/>
              <a:gd name="connsiteY1" fmla="*/ 0 h 495300"/>
              <a:gd name="connsiteX2" fmla="*/ 7785734 w 7955280"/>
              <a:gd name="connsiteY2" fmla="*/ 0 h 495300"/>
              <a:gd name="connsiteX3" fmla="*/ 7955280 w 7955280"/>
              <a:gd name="connsiteY3" fmla="*/ 495300 h 495300"/>
              <a:gd name="connsiteX4" fmla="*/ 0 w 7955280"/>
              <a:gd name="connsiteY4" fmla="*/ 495300 h 495300"/>
              <a:gd name="connsiteX0" fmla="*/ 0 w 7955280"/>
              <a:gd name="connsiteY0" fmla="*/ 495300 h 495300"/>
              <a:gd name="connsiteX1" fmla="*/ 169546 w 7955280"/>
              <a:gd name="connsiteY1" fmla="*/ 0 h 495300"/>
              <a:gd name="connsiteX2" fmla="*/ 3966210 w 7955280"/>
              <a:gd name="connsiteY2" fmla="*/ 95250 h 495300"/>
              <a:gd name="connsiteX3" fmla="*/ 7785734 w 7955280"/>
              <a:gd name="connsiteY3" fmla="*/ 0 h 495300"/>
              <a:gd name="connsiteX4" fmla="*/ 7955280 w 7955280"/>
              <a:gd name="connsiteY4" fmla="*/ 495300 h 495300"/>
              <a:gd name="connsiteX5" fmla="*/ 0 w 7955280"/>
              <a:gd name="connsiteY5" fmla="*/ 495300 h 4953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955280" h="495300">
                <a:moveTo>
                  <a:pt x="0" y="495300"/>
                </a:moveTo>
                <a:lnTo>
                  <a:pt x="169546" y="0"/>
                </a:lnTo>
                <a:lnTo>
                  <a:pt x="3966210" y="95250"/>
                </a:lnTo>
                <a:lnTo>
                  <a:pt x="7785734" y="0"/>
                </a:lnTo>
                <a:lnTo>
                  <a:pt x="7955280" y="495300"/>
                </a:lnTo>
                <a:lnTo>
                  <a:pt x="0" y="495300"/>
                </a:lnTo>
                <a:close/>
              </a:path>
            </a:pathLst>
          </a:custGeom>
          <a:gradFill flip="none" rotWithShape="1">
            <a:gsLst>
              <a:gs pos="30000">
                <a:srgbClr val="010101">
                  <a:alpha val="34000"/>
                </a:srgbClr>
              </a:gs>
              <a:gs pos="100000">
                <a:srgbClr val="010101">
                  <a:alpha val="26000"/>
                </a:srgbClr>
              </a:gs>
            </a:gsLst>
            <a:path path="circle">
              <a:fillToRect l="50000" t="50000" r="50000" b="50000"/>
            </a:path>
            <a:tileRect/>
          </a:gradFill>
          <a:ln>
            <a:noFill/>
          </a:ln>
          <a:effectLst>
            <a:softEdge rad="127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731520" y="575310"/>
            <a:ext cx="7696200" cy="5715000"/>
          </a:xfrm>
          <a:prstGeom prst="rect">
            <a:avLst/>
          </a:prstGeom>
          <a:solidFill>
            <a:schemeClr val="bg1">
              <a:lumMod val="75000"/>
              <a:lumOff val="25000"/>
            </a:schemeClr>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731520" y="576072"/>
            <a:ext cx="7696200" cy="5715000"/>
          </a:xfrm>
          <a:prstGeom prst="rect">
            <a:avLst/>
          </a:prstGeom>
          <a:blipFill dpi="0" rotWithShape="1">
            <a:blip r:embed="rId13"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3" name="Picture 2" descr="C:\Users\Administrator\Desktop\Pushpin Dev\Assets\pushpinLeft.png"/>
          <p:cNvPicPr>
            <a:picLocks noChangeAspect="1" noChangeArrowheads="1"/>
          </p:cNvPicPr>
          <p:nvPr/>
        </p:nvPicPr>
        <p:blipFill>
          <a:blip r:embed="rId14" cstate="print"/>
          <a:srcRect/>
          <a:stretch>
            <a:fillRect/>
          </a:stretch>
        </p:blipFill>
        <p:spPr bwMode="auto">
          <a:xfrm rot="1435684">
            <a:off x="543741" y="273091"/>
            <a:ext cx="567831" cy="567830"/>
          </a:xfrm>
          <a:prstGeom prst="rect">
            <a:avLst/>
          </a:prstGeom>
          <a:noFill/>
        </p:spPr>
      </p:pic>
      <p:pic>
        <p:nvPicPr>
          <p:cNvPr id="14" name="Picture 2" descr="C:\Users\Administrator\Desktop\Pushpin Dev\Assets\pushpinLeft.png"/>
          <p:cNvPicPr>
            <a:picLocks noChangeAspect="1" noChangeArrowheads="1"/>
          </p:cNvPicPr>
          <p:nvPr/>
        </p:nvPicPr>
        <p:blipFill>
          <a:blip r:embed="rId14" cstate="print"/>
          <a:srcRect/>
          <a:stretch>
            <a:fillRect/>
          </a:stretch>
        </p:blipFill>
        <p:spPr bwMode="auto">
          <a:xfrm rot="4096196">
            <a:off x="8115079" y="298163"/>
            <a:ext cx="566928" cy="566928"/>
          </a:xfrm>
          <a:prstGeom prst="rect">
            <a:avLst/>
          </a:prstGeom>
          <a:noFill/>
        </p:spPr>
      </p:pic>
      <p:sp>
        <p:nvSpPr>
          <p:cNvPr id="2" name="Title Placeholder 1"/>
          <p:cNvSpPr>
            <a:spLocks noGrp="1"/>
          </p:cNvSpPr>
          <p:nvPr>
            <p:ph type="title"/>
          </p:nvPr>
        </p:nvSpPr>
        <p:spPr>
          <a:xfrm>
            <a:off x="1095023" y="817582"/>
            <a:ext cx="6965245" cy="1202485"/>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463040" y="2119257"/>
            <a:ext cx="6196405" cy="3603812"/>
          </a:xfrm>
          <a:prstGeom prst="rect">
            <a:avLst/>
          </a:prstGeom>
        </p:spPr>
        <p:txBody>
          <a:bodyPr vert="horz" lIns="91440" tIns="45720" rIns="91440" bIns="45720" rtlCol="0"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454588" y="5809152"/>
            <a:ext cx="1213821" cy="365125"/>
          </a:xfrm>
          <a:prstGeom prst="rect">
            <a:avLst/>
          </a:prstGeom>
        </p:spPr>
        <p:txBody>
          <a:bodyPr vert="horz" lIns="91440" tIns="45720" rIns="91440" bIns="45720" rtlCol="0" anchor="ctr"/>
          <a:lstStyle>
            <a:lvl1pPr algn="r">
              <a:defRPr sz="1200">
                <a:solidFill>
                  <a:schemeClr val="tx2"/>
                </a:solidFill>
                <a:latin typeface="Rage Italic" pitchFamily="66" charset="0"/>
              </a:defRPr>
            </a:lvl1pPr>
          </a:lstStyle>
          <a:p>
            <a:fld id="{2EF1A4D6-2895-45B2-B6AB-4663E24C4F8C}" type="datetimeFigureOut">
              <a:rPr lang="en-US" smtClean="0"/>
              <a:t>3/17/2025</a:t>
            </a:fld>
            <a:endParaRPr lang="en-US"/>
          </a:p>
        </p:txBody>
      </p:sp>
      <p:sp>
        <p:nvSpPr>
          <p:cNvPr id="5" name="Footer Placeholder 4"/>
          <p:cNvSpPr>
            <a:spLocks noGrp="1"/>
          </p:cNvSpPr>
          <p:nvPr>
            <p:ph type="ftr" sz="quarter" idx="3"/>
          </p:nvPr>
        </p:nvSpPr>
        <p:spPr>
          <a:xfrm>
            <a:off x="914401" y="5809152"/>
            <a:ext cx="5540188" cy="365125"/>
          </a:xfrm>
          <a:prstGeom prst="rect">
            <a:avLst/>
          </a:prstGeom>
        </p:spPr>
        <p:txBody>
          <a:bodyPr vert="horz" lIns="91440" tIns="45720" rIns="91440" bIns="45720" rtlCol="0" anchor="ctr"/>
          <a:lstStyle>
            <a:lvl1pPr algn="l">
              <a:defRPr sz="1400">
                <a:solidFill>
                  <a:schemeClr val="tx2"/>
                </a:solidFill>
                <a:latin typeface="Rage Italic" pitchFamily="66" charset="0"/>
              </a:defRPr>
            </a:lvl1pPr>
          </a:lstStyle>
          <a:p>
            <a:endParaRPr lang="en-US"/>
          </a:p>
        </p:txBody>
      </p:sp>
      <p:sp>
        <p:nvSpPr>
          <p:cNvPr id="6" name="Slide Number Placeholder 5"/>
          <p:cNvSpPr>
            <a:spLocks noGrp="1"/>
          </p:cNvSpPr>
          <p:nvPr>
            <p:ph type="sldNum" sz="quarter" idx="4"/>
          </p:nvPr>
        </p:nvSpPr>
        <p:spPr>
          <a:xfrm>
            <a:off x="7670202" y="5809152"/>
            <a:ext cx="554023" cy="365125"/>
          </a:xfrm>
          <a:prstGeom prst="rect">
            <a:avLst/>
          </a:prstGeom>
        </p:spPr>
        <p:txBody>
          <a:bodyPr vert="horz" lIns="91440" tIns="45720" rIns="91440" bIns="45720" rtlCol="0" anchor="ctr"/>
          <a:lstStyle>
            <a:lvl1pPr algn="r">
              <a:defRPr sz="1400">
                <a:solidFill>
                  <a:schemeClr val="tx2"/>
                </a:solidFill>
                <a:latin typeface="Rage Italic" pitchFamily="66" charset="0"/>
              </a:defRPr>
            </a:lvl1pPr>
          </a:lstStyle>
          <a:p>
            <a:fld id="{1E3BECFF-6BC3-4F7F-A262-7EBCAA9092B0}"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2"/>
        </a:buClr>
        <a:buSzPct val="85000"/>
        <a:buFont typeface="Brush Script MT" pitchFamily="66" charset="0"/>
        <a:buChar char="O"/>
        <a:defRPr sz="2400" kern="1200">
          <a:solidFill>
            <a:schemeClr val="tx1"/>
          </a:solidFill>
          <a:latin typeface="+mn-lt"/>
          <a:ea typeface="+mn-ea"/>
          <a:cs typeface="+mn-cs"/>
        </a:defRPr>
      </a:lvl1pPr>
      <a:lvl2pPr marL="640080" indent="-274320" algn="l" defTabSz="914400" rtl="0" eaLnBrk="1" latinLnBrk="0" hangingPunct="1">
        <a:spcBef>
          <a:spcPct val="20000"/>
        </a:spcBef>
        <a:buClr>
          <a:schemeClr val="accent2"/>
        </a:buClr>
        <a:buSzPct val="85000"/>
        <a:buFont typeface="Brush Script MT" pitchFamily="66" charset="0"/>
        <a:buChar char="O"/>
        <a:defRPr sz="2200" kern="1200">
          <a:solidFill>
            <a:schemeClr val="tx1"/>
          </a:solidFill>
          <a:latin typeface="+mn-lt"/>
          <a:ea typeface="+mn-ea"/>
          <a:cs typeface="+mn-cs"/>
        </a:defRPr>
      </a:lvl2pPr>
      <a:lvl3pPr marL="914400" indent="-228600" algn="l" defTabSz="914400" rtl="0" eaLnBrk="1" latinLnBrk="0" hangingPunct="1">
        <a:spcBef>
          <a:spcPct val="20000"/>
        </a:spcBef>
        <a:buClr>
          <a:schemeClr val="accent2"/>
        </a:buClr>
        <a:buSzPct val="85000"/>
        <a:buFont typeface="Brush Script MT" pitchFamily="66" charset="0"/>
        <a:buChar char="O"/>
        <a:defRPr sz="2000" kern="1200">
          <a:solidFill>
            <a:schemeClr val="tx1"/>
          </a:solidFill>
          <a:latin typeface="+mn-lt"/>
          <a:ea typeface="+mn-ea"/>
          <a:cs typeface="+mn-cs"/>
        </a:defRPr>
      </a:lvl3pPr>
      <a:lvl4pPr marL="1280160" indent="-228600" algn="l" defTabSz="914400" rtl="0" eaLnBrk="1" latinLnBrk="0" hangingPunct="1">
        <a:spcBef>
          <a:spcPct val="20000"/>
        </a:spcBef>
        <a:buClr>
          <a:schemeClr val="accent2"/>
        </a:buClr>
        <a:buSzPct val="85000"/>
        <a:buFont typeface="Brush Script MT" pitchFamily="66" charset="0"/>
        <a:buChar char="O"/>
        <a:defRPr sz="1800" kern="1200">
          <a:solidFill>
            <a:schemeClr val="tx1"/>
          </a:solidFill>
          <a:latin typeface="+mn-lt"/>
          <a:ea typeface="+mn-ea"/>
          <a:cs typeface="+mn-cs"/>
        </a:defRPr>
      </a:lvl4pPr>
      <a:lvl5pPr marL="1645920" indent="-228600" algn="l" defTabSz="914400" rtl="0"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5pPr>
      <a:lvl6pPr marL="2011680" indent="-228600" algn="l" defTabSz="914400" rtl="0"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6pPr>
      <a:lvl7pPr marL="2377440" indent="-228600" algn="l" defTabSz="914400" rtl="0"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7pPr>
      <a:lvl8pPr marL="2743200" indent="-228600" algn="l" defTabSz="914400" rtl="0"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8pPr>
      <a:lvl9pPr marL="3108960" indent="-228600" algn="l" defTabSz="914400" rtl="0"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5.png"/><Relationship Id="rId1" Type="http://schemas.openxmlformats.org/officeDocument/2006/relationships/slideLayout" Target="../slideLayouts/slideLayout2.xml"/><Relationship Id="rId5" Type="http://schemas.microsoft.com/office/2007/relationships/hdphoto" Target="../media/hdphoto2.wdp"/><Relationship Id="rId4" Type="http://schemas.openxmlformats.org/officeDocument/2006/relationships/image" Target="../media/image6.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Introduction</a:t>
            </a:r>
          </a:p>
        </p:txBody>
      </p:sp>
      <p:sp>
        <p:nvSpPr>
          <p:cNvPr id="3" name="Content Placeholder 2"/>
          <p:cNvSpPr>
            <a:spLocks noGrp="1"/>
          </p:cNvSpPr>
          <p:nvPr>
            <p:ph idx="1"/>
          </p:nvPr>
        </p:nvSpPr>
        <p:spPr/>
        <p:txBody>
          <a:bodyPr/>
          <a:lstStyle/>
          <a:p>
            <a:r>
              <a:rPr lang="en-US" b="1" dirty="0"/>
              <a:t>The Selection of Okra Suppliers for Export to Japan by Applied an </a:t>
            </a:r>
          </a:p>
          <a:p>
            <a:pPr marL="0" indent="0">
              <a:buNone/>
            </a:pPr>
            <a:endParaRPr lang="en-US" dirty="0"/>
          </a:p>
          <a:p>
            <a:r>
              <a:rPr lang="en-US" b="1" dirty="0"/>
              <a:t>Analytical hierarchy Process Technique </a:t>
            </a:r>
          </a:p>
          <a:p>
            <a:endParaRPr lang="en-US" b="1" dirty="0"/>
          </a:p>
          <a:p>
            <a:r>
              <a:rPr lang="en-US" b="1" dirty="0"/>
              <a:t>a Case Study: ABC Company, </a:t>
            </a:r>
            <a:r>
              <a:rPr lang="en-US" b="1" dirty="0" err="1"/>
              <a:t>Photharam</a:t>
            </a:r>
            <a:r>
              <a:rPr lang="en-US" b="1" dirty="0"/>
              <a:t>, </a:t>
            </a:r>
            <a:r>
              <a:rPr lang="en-US" b="1" dirty="0" err="1"/>
              <a:t>Ratchaburi</a:t>
            </a:r>
            <a:r>
              <a:rPr lang="en-US" b="1" dirty="0"/>
              <a:t> Province.</a:t>
            </a:r>
            <a:r>
              <a:rPr lang="en-US" b="1" cap="small" dirty="0"/>
              <a:t> </a:t>
            </a:r>
            <a:endParaRPr lang="en-US" dirty="0"/>
          </a:p>
          <a:p>
            <a:endParaRPr lang="en-US" dirty="0"/>
          </a:p>
        </p:txBody>
      </p:sp>
    </p:spTree>
    <p:extLst>
      <p:ext uri="{BB962C8B-B14F-4D97-AF65-F5344CB8AC3E}">
        <p14:creationId xmlns:p14="http://schemas.microsoft.com/office/powerpoint/2010/main" val="251325515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Introduction</a:t>
            </a:r>
          </a:p>
        </p:txBody>
      </p:sp>
      <p:sp>
        <p:nvSpPr>
          <p:cNvPr id="3" name="Content Placeholder 2"/>
          <p:cNvSpPr>
            <a:spLocks noGrp="1"/>
          </p:cNvSpPr>
          <p:nvPr>
            <p:ph idx="1"/>
          </p:nvPr>
        </p:nvSpPr>
        <p:spPr/>
        <p:txBody>
          <a:bodyPr>
            <a:normAutofit fontScale="92500"/>
          </a:bodyPr>
          <a:lstStyle/>
          <a:p>
            <a:r>
              <a:rPr lang="en-US" cap="small" dirty="0"/>
              <a:t>This research aimed to study causes of study the solutions of supply chain in okra business for export to Japan, case study of ABC </a:t>
            </a:r>
            <a:r>
              <a:rPr lang="en-US" cap="small" dirty="0" err="1"/>
              <a:t>Copany</a:t>
            </a:r>
            <a:r>
              <a:rPr lang="en-US" cap="small" dirty="0"/>
              <a:t>, </a:t>
            </a:r>
            <a:r>
              <a:rPr lang="en-US" cap="small" dirty="0" err="1"/>
              <a:t>Photharam</a:t>
            </a:r>
            <a:r>
              <a:rPr lang="en-US" cap="small" dirty="0"/>
              <a:t> District, </a:t>
            </a:r>
            <a:r>
              <a:rPr lang="en-US" cap="small" dirty="0" err="1"/>
              <a:t>Ratchaburi</a:t>
            </a:r>
            <a:r>
              <a:rPr lang="en-US" cap="small" dirty="0"/>
              <a:t> Province in order to study all of factors that affect to select okra for export to Japan of from </a:t>
            </a:r>
            <a:r>
              <a:rPr lang="en-US" cap="small" dirty="0" err="1"/>
              <a:t>Ratchaburi</a:t>
            </a:r>
            <a:r>
              <a:rPr lang="en-US" cap="small" dirty="0"/>
              <a:t> Province. And then selected the district area of okra growers qualified for export to Japan, a case study of ABC Company, </a:t>
            </a:r>
            <a:r>
              <a:rPr lang="en-US" cap="small" dirty="0" err="1"/>
              <a:t>Photharam</a:t>
            </a:r>
            <a:r>
              <a:rPr lang="en-US" cap="small" dirty="0"/>
              <a:t> District, </a:t>
            </a:r>
            <a:r>
              <a:rPr lang="en-US" cap="small" dirty="0" err="1"/>
              <a:t>Ratchaburi</a:t>
            </a:r>
            <a:r>
              <a:rPr lang="en-US" cap="small" dirty="0"/>
              <a:t> Province</a:t>
            </a:r>
            <a:endParaRPr lang="en-US" dirty="0"/>
          </a:p>
        </p:txBody>
      </p:sp>
    </p:spTree>
    <p:extLst>
      <p:ext uri="{BB962C8B-B14F-4D97-AF65-F5344CB8AC3E}">
        <p14:creationId xmlns:p14="http://schemas.microsoft.com/office/powerpoint/2010/main" val="91834140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463040" y="1295400"/>
            <a:ext cx="6196405" cy="4427669"/>
          </a:xfrm>
        </p:spPr>
        <p:txBody>
          <a:bodyPr>
            <a:normAutofit lnSpcReduction="10000"/>
          </a:bodyPr>
          <a:lstStyle/>
          <a:p>
            <a:pPr marL="0" indent="0">
              <a:buNone/>
            </a:pPr>
            <a:endParaRPr lang="en-US" sz="1800" dirty="0"/>
          </a:p>
          <a:p>
            <a:pPr marL="0" indent="0">
              <a:buNone/>
            </a:pPr>
            <a:endParaRPr lang="en-US" sz="1800" dirty="0"/>
          </a:p>
          <a:p>
            <a:pPr marL="0" indent="0">
              <a:buNone/>
            </a:pPr>
            <a:endParaRPr lang="en-US" sz="1800" dirty="0"/>
          </a:p>
          <a:p>
            <a:pPr marL="0" indent="0">
              <a:buNone/>
            </a:pPr>
            <a:endParaRPr lang="en-US" sz="1800" dirty="0"/>
          </a:p>
          <a:p>
            <a:pPr marL="0" indent="0">
              <a:buNone/>
            </a:pPr>
            <a:endParaRPr lang="en-US" sz="1800" dirty="0"/>
          </a:p>
          <a:p>
            <a:pPr marL="0" indent="0">
              <a:buNone/>
            </a:pPr>
            <a:endParaRPr lang="en-US" sz="1800" dirty="0"/>
          </a:p>
          <a:p>
            <a:pPr marL="0" indent="0" algn="just">
              <a:buNone/>
            </a:pPr>
            <a:r>
              <a:rPr lang="en-US" sz="1800" dirty="0"/>
              <a:t>Okra is a native plant of Thailand that is easy to grow throughout the year. It is also one of the most important export vegetables in Thailand as it is a nutritious vegetable that is widely popular in many countries. Japanese people are very fond of consuming okra because of its medicinal value. Statistical data on okra exports collected by the One Stop Export Service Center found that Japan is a country that imports okra up to 8,974 tons per year, worth 302 million baht.</a:t>
            </a:r>
          </a:p>
        </p:txBody>
      </p:sp>
      <p:pic>
        <p:nvPicPr>
          <p:cNvPr id="4" name="รูปภาพ 100" descr="Bhavana – Research Bhendi | VOKKAL SEEDS"/>
          <p:cNvPicPr/>
          <p:nvPr/>
        </p:nvPicPr>
        <p:blipFill>
          <a:blip r:embed="rId2" cstate="print">
            <a:extLst>
              <a:ext uri="{BEBA8EAE-BF5A-486C-A8C5-ECC9F3942E4B}">
                <a14:imgProps xmlns:a14="http://schemas.microsoft.com/office/drawing/2010/main">
                  <a14:imgLayer r:embed="rId3">
                    <a14:imgEffect>
                      <a14:saturation sat="0"/>
                    </a14:imgEffect>
                  </a14:imgLayer>
                </a14:imgProps>
              </a:ext>
              <a:ext uri="{28A0092B-C50C-407E-A947-70E740481C1C}">
                <a14:useLocalDpi xmlns:a14="http://schemas.microsoft.com/office/drawing/2010/main" val="0"/>
              </a:ext>
            </a:extLst>
          </a:blip>
          <a:srcRect/>
          <a:stretch>
            <a:fillRect/>
          </a:stretch>
        </p:blipFill>
        <p:spPr bwMode="auto">
          <a:xfrm>
            <a:off x="2362200" y="1267968"/>
            <a:ext cx="1796415" cy="1565275"/>
          </a:xfrm>
          <a:prstGeom prst="rect">
            <a:avLst/>
          </a:prstGeom>
          <a:noFill/>
          <a:ln>
            <a:noFill/>
          </a:ln>
        </p:spPr>
      </p:pic>
      <p:pic>
        <p:nvPicPr>
          <p:cNvPr id="5" name="รูปภาพ 1"/>
          <p:cNvPicPr/>
          <p:nvPr/>
        </p:nvPicPr>
        <p:blipFill>
          <a:blip r:embed="rId4" cstate="print">
            <a:extLst>
              <a:ext uri="{BEBA8EAE-BF5A-486C-A8C5-ECC9F3942E4B}">
                <a14:imgProps xmlns:a14="http://schemas.microsoft.com/office/drawing/2010/main">
                  <a14:imgLayer r:embed="rId5">
                    <a14:imgEffect>
                      <a14:backgroundRemoval t="9539" b="89803" l="2091" r="98859"/>
                    </a14:imgEffect>
                    <a14:imgEffect>
                      <a14:brightnessContrast bright="-40000" contrast="20000"/>
                    </a14:imgEffect>
                  </a14:imgLayer>
                </a14:imgProps>
              </a:ext>
              <a:ext uri="{28A0092B-C50C-407E-A947-70E740481C1C}">
                <a14:useLocalDpi xmlns:a14="http://schemas.microsoft.com/office/drawing/2010/main" val="0"/>
              </a:ext>
            </a:extLst>
          </a:blip>
          <a:stretch>
            <a:fillRect/>
          </a:stretch>
        </p:blipFill>
        <p:spPr>
          <a:xfrm>
            <a:off x="4648200" y="1524000"/>
            <a:ext cx="1953260" cy="1128395"/>
          </a:xfrm>
          <a:prstGeom prst="rect">
            <a:avLst/>
          </a:prstGeom>
        </p:spPr>
      </p:pic>
    </p:spTree>
    <p:extLst>
      <p:ext uri="{BB962C8B-B14F-4D97-AF65-F5344CB8AC3E}">
        <p14:creationId xmlns:p14="http://schemas.microsoft.com/office/powerpoint/2010/main" val="24470569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463040" y="1066800"/>
            <a:ext cx="6196405" cy="4656269"/>
          </a:xfrm>
        </p:spPr>
        <p:txBody>
          <a:bodyPr>
            <a:normAutofit/>
          </a:bodyPr>
          <a:lstStyle/>
          <a:p>
            <a:r>
              <a:rPr lang="en-US" cap="small" dirty="0"/>
              <a:t>From the research, it was found that the factors for selecting okra for exporting to Japan consisting of 5 factors: </a:t>
            </a:r>
          </a:p>
          <a:p>
            <a:r>
              <a:rPr lang="en-US" cap="small" dirty="0"/>
              <a:t> 1. A pod must length around 8-11.5 cm. </a:t>
            </a:r>
          </a:p>
          <a:p>
            <a:r>
              <a:rPr lang="en-US" cap="small" dirty="0"/>
              <a:t> 2. A pod straight, have not bent and look abnormal. </a:t>
            </a:r>
          </a:p>
          <a:p>
            <a:r>
              <a:rPr lang="en-US" cap="small" dirty="0"/>
              <a:t> 3. A pod must be fresh green.   </a:t>
            </a:r>
          </a:p>
          <a:p>
            <a:r>
              <a:rPr lang="en-US" cap="small" dirty="0"/>
              <a:t>4. A pod must be pentagonal  </a:t>
            </a:r>
          </a:p>
          <a:p>
            <a:r>
              <a:rPr lang="en-US" cap="small" dirty="0"/>
              <a:t>5. A pod without of defects that caused of diseases and insects. </a:t>
            </a:r>
            <a:endParaRPr lang="en-US" dirty="0"/>
          </a:p>
        </p:txBody>
      </p:sp>
    </p:spTree>
    <p:extLst>
      <p:ext uri="{BB962C8B-B14F-4D97-AF65-F5344CB8AC3E}">
        <p14:creationId xmlns:p14="http://schemas.microsoft.com/office/powerpoint/2010/main" val="50640170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br>
              <a:rPr lang="en-US" b="1" cap="small" dirty="0"/>
            </a:br>
            <a:r>
              <a:rPr lang="en-US" b="1" cap="small" dirty="0"/>
              <a:t>METHODS</a:t>
            </a:r>
            <a:br>
              <a:rPr lang="en-US" dirty="0"/>
            </a:br>
            <a:endParaRPr lang="en-US" dirty="0"/>
          </a:p>
        </p:txBody>
      </p:sp>
      <p:sp>
        <p:nvSpPr>
          <p:cNvPr id="3" name="Content Placeholder 2"/>
          <p:cNvSpPr>
            <a:spLocks noGrp="1"/>
          </p:cNvSpPr>
          <p:nvPr>
            <p:ph idx="1"/>
          </p:nvPr>
        </p:nvSpPr>
        <p:spPr/>
        <p:txBody>
          <a:bodyPr>
            <a:normAutofit fontScale="62500" lnSpcReduction="20000"/>
          </a:bodyPr>
          <a:lstStyle/>
          <a:p>
            <a:pPr marL="0" indent="0">
              <a:buNone/>
            </a:pPr>
            <a:r>
              <a:rPr lang="en-US" dirty="0"/>
              <a:t>Step 1 Organize the hierarchy to solve decision-making problems</a:t>
            </a:r>
          </a:p>
          <a:p>
            <a:pPr marL="0" indent="0">
              <a:buNone/>
            </a:pPr>
            <a:r>
              <a:rPr lang="en-US" dirty="0"/>
              <a:t>Step 2: Fill in the input data in the Pairwise Comparison Matrix to find the comparison weight between criteria.</a:t>
            </a:r>
          </a:p>
          <a:p>
            <a:pPr marL="0" indent="0">
              <a:buNone/>
            </a:pPr>
            <a:r>
              <a:rPr lang="en-US" dirty="0"/>
              <a:t>Step 3 Estimating the weight using the Geometric Mean method.</a:t>
            </a:r>
          </a:p>
          <a:p>
            <a:pPr marL="0" indent="0">
              <a:buNone/>
            </a:pPr>
            <a:r>
              <a:rPr lang="en-US" dirty="0"/>
              <a:t>Step 4. Configure the overall weights of the decision components.</a:t>
            </a:r>
          </a:p>
          <a:p>
            <a:pPr marL="0" indent="0">
              <a:buNone/>
            </a:pPr>
            <a:r>
              <a:rPr lang="en-US" dirty="0"/>
              <a:t>Step 5 Checking data consistency (Consistency) in finding the consistency of the data. If the obtained CR value is greater than 0.1, then the obtained data is invalid. If the CR value is less than 0.1, then the data is correct. The consistency ratio can be obtained from the following equation:</a:t>
            </a:r>
          </a:p>
          <a:p>
            <a:pPr marL="0" indent="0">
              <a:buNone/>
            </a:pPr>
            <a:r>
              <a:rPr lang="en-US" dirty="0"/>
              <a:t>where CR = the corresponding proportional value</a:t>
            </a:r>
          </a:p>
          <a:p>
            <a:pPr marL="0" indent="0">
              <a:buNone/>
            </a:pPr>
            <a:r>
              <a:rPr lang="en-US" dirty="0"/>
              <a:t>CI = Conformity Index</a:t>
            </a:r>
          </a:p>
          <a:p>
            <a:pPr marL="0" indent="0">
              <a:buNone/>
            </a:pPr>
            <a:r>
              <a:rPr lang="en-US" dirty="0"/>
              <a:t>RI = sampling index</a:t>
            </a:r>
          </a:p>
          <a:p>
            <a:pPr marL="0" indent="0">
              <a:buNone/>
            </a:pPr>
            <a:r>
              <a:rPr lang="en-US" dirty="0"/>
              <a:t>The Conformity Index (CI) can be obtained from</a:t>
            </a:r>
          </a:p>
          <a:p>
            <a:pPr marL="0" indent="0">
              <a:buNone/>
            </a:pPr>
            <a:r>
              <a:rPr lang="en-US" dirty="0"/>
              <a:t> </a:t>
            </a:r>
          </a:p>
          <a:p>
            <a:pPr marL="0" indent="0">
              <a:buNone/>
            </a:pPr>
            <a:r>
              <a:rPr lang="en-US" dirty="0"/>
              <a:t>where n = size of the threshold number</a:t>
            </a:r>
          </a:p>
          <a:p>
            <a:pPr marL="0" indent="0">
              <a:buNone/>
            </a:pPr>
            <a:r>
              <a:rPr lang="en-US" dirty="0"/>
              <a:t>and random index (Random Index, RI). </a:t>
            </a:r>
          </a:p>
          <a:p>
            <a:endParaRPr lang="en-US" dirty="0"/>
          </a:p>
        </p:txBody>
      </p:sp>
    </p:spTree>
    <p:extLst>
      <p:ext uri="{BB962C8B-B14F-4D97-AF65-F5344CB8AC3E}">
        <p14:creationId xmlns:p14="http://schemas.microsoft.com/office/powerpoint/2010/main" val="224902726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1813373298"/>
              </p:ext>
            </p:extLst>
          </p:nvPr>
        </p:nvGraphicFramePr>
        <p:xfrm>
          <a:off x="1295400" y="1060669"/>
          <a:ext cx="6172199" cy="4656138"/>
        </p:xfrm>
        <a:graphic>
          <a:graphicData uri="http://schemas.openxmlformats.org/drawingml/2006/table">
            <a:tbl>
              <a:tblPr firstRow="1" firstCol="1" bandRow="1"/>
              <a:tblGrid>
                <a:gridCol w="890424">
                  <a:extLst>
                    <a:ext uri="{9D8B030D-6E8A-4147-A177-3AD203B41FA5}">
                      <a16:colId xmlns:a16="http://schemas.microsoft.com/office/drawing/2014/main" val="20000"/>
                    </a:ext>
                  </a:extLst>
                </a:gridCol>
                <a:gridCol w="617616">
                  <a:extLst>
                    <a:ext uri="{9D8B030D-6E8A-4147-A177-3AD203B41FA5}">
                      <a16:colId xmlns:a16="http://schemas.microsoft.com/office/drawing/2014/main" val="20001"/>
                    </a:ext>
                  </a:extLst>
                </a:gridCol>
                <a:gridCol w="832296">
                  <a:extLst>
                    <a:ext uri="{9D8B030D-6E8A-4147-A177-3AD203B41FA5}">
                      <a16:colId xmlns:a16="http://schemas.microsoft.com/office/drawing/2014/main" val="20002"/>
                    </a:ext>
                  </a:extLst>
                </a:gridCol>
                <a:gridCol w="688955">
                  <a:extLst>
                    <a:ext uri="{9D8B030D-6E8A-4147-A177-3AD203B41FA5}">
                      <a16:colId xmlns:a16="http://schemas.microsoft.com/office/drawing/2014/main" val="20003"/>
                    </a:ext>
                  </a:extLst>
                </a:gridCol>
                <a:gridCol w="743782">
                  <a:extLst>
                    <a:ext uri="{9D8B030D-6E8A-4147-A177-3AD203B41FA5}">
                      <a16:colId xmlns:a16="http://schemas.microsoft.com/office/drawing/2014/main" val="20004"/>
                    </a:ext>
                  </a:extLst>
                </a:gridCol>
                <a:gridCol w="727928">
                  <a:extLst>
                    <a:ext uri="{9D8B030D-6E8A-4147-A177-3AD203B41FA5}">
                      <a16:colId xmlns:a16="http://schemas.microsoft.com/office/drawing/2014/main" val="20005"/>
                    </a:ext>
                  </a:extLst>
                </a:gridCol>
                <a:gridCol w="398313">
                  <a:extLst>
                    <a:ext uri="{9D8B030D-6E8A-4147-A177-3AD203B41FA5}">
                      <a16:colId xmlns:a16="http://schemas.microsoft.com/office/drawing/2014/main" val="20006"/>
                    </a:ext>
                  </a:extLst>
                </a:gridCol>
                <a:gridCol w="725947">
                  <a:extLst>
                    <a:ext uri="{9D8B030D-6E8A-4147-A177-3AD203B41FA5}">
                      <a16:colId xmlns:a16="http://schemas.microsoft.com/office/drawing/2014/main" val="20007"/>
                    </a:ext>
                  </a:extLst>
                </a:gridCol>
                <a:gridCol w="546938">
                  <a:extLst>
                    <a:ext uri="{9D8B030D-6E8A-4147-A177-3AD203B41FA5}">
                      <a16:colId xmlns:a16="http://schemas.microsoft.com/office/drawing/2014/main" val="20008"/>
                    </a:ext>
                  </a:extLst>
                </a:gridCol>
              </a:tblGrid>
              <a:tr h="1239800">
                <a:tc>
                  <a:txBody>
                    <a:bodyPr/>
                    <a:lstStyle/>
                    <a:p>
                      <a:pPr marL="0" marR="0" algn="ctr">
                        <a:lnSpc>
                          <a:spcPct val="115000"/>
                        </a:lnSpc>
                        <a:spcBef>
                          <a:spcPts val="0"/>
                        </a:spcBef>
                        <a:spcAft>
                          <a:spcPts val="0"/>
                        </a:spcAft>
                      </a:pPr>
                      <a:r>
                        <a:rPr lang="en-US" sz="700">
                          <a:effectLst/>
                          <a:latin typeface="Times New Roman"/>
                          <a:ea typeface="Times New Roman"/>
                          <a:cs typeface="Cordia New"/>
                        </a:rPr>
                        <a:t>Normalize</a:t>
                      </a:r>
                      <a:r>
                        <a:rPr lang="th-TH" sz="700">
                          <a:effectLst/>
                          <a:latin typeface="Times New Roman"/>
                          <a:ea typeface="Times New Roman"/>
                          <a:cs typeface="Cordia New"/>
                        </a:rPr>
                        <a:t> </a:t>
                      </a:r>
                      <a:r>
                        <a:rPr lang="en-US" sz="700">
                          <a:effectLst/>
                          <a:latin typeface="Times New Roman"/>
                          <a:ea typeface="Times New Roman"/>
                          <a:cs typeface="Cordia New"/>
                        </a:rPr>
                        <a:t>and Eigenvector</a:t>
                      </a:r>
                      <a:endParaRPr lang="en-US" sz="900">
                        <a:effectLst/>
                        <a:latin typeface="Calibri"/>
                        <a:ea typeface="Times New Roman"/>
                        <a:cs typeface="Cordia New"/>
                      </a:endParaRPr>
                    </a:p>
                  </a:txBody>
                  <a:tcPr marL="53904" marR="53904" marT="0" marB="0">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28575" cap="flat" cmpd="sng" algn="ctr">
                      <a:solidFill>
                        <a:srgbClr val="A5A5A5"/>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700">
                          <a:effectLst/>
                          <a:latin typeface="Times New Roman"/>
                          <a:ea typeface="Times New Roman"/>
                          <a:cs typeface="Cordia New"/>
                        </a:rPr>
                        <a:t>A POD MUST BE FRESH GREEN.  </a:t>
                      </a:r>
                      <a:endParaRPr lang="en-US" sz="900">
                        <a:effectLst/>
                        <a:latin typeface="Calibri"/>
                        <a:ea typeface="Times New Roman"/>
                        <a:cs typeface="Cordia New"/>
                      </a:endParaRPr>
                    </a:p>
                  </a:txBody>
                  <a:tcPr marL="53904" marR="53904" marT="0" marB="0">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28575" cap="flat" cmpd="sng" algn="ctr">
                      <a:solidFill>
                        <a:srgbClr val="A5A5A5"/>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700">
                          <a:effectLst/>
                          <a:latin typeface="Times New Roman"/>
                          <a:ea typeface="Times New Roman"/>
                          <a:cs typeface="Cordia New"/>
                        </a:rPr>
                        <a:t>A POD MUST BE PENTAGONAL</a:t>
                      </a:r>
                      <a:endParaRPr lang="en-US" sz="900">
                        <a:effectLst/>
                        <a:latin typeface="Calibri"/>
                        <a:ea typeface="Times New Roman"/>
                        <a:cs typeface="Cordia New"/>
                      </a:endParaRPr>
                    </a:p>
                  </a:txBody>
                  <a:tcPr marL="53904" marR="53904" marT="0" marB="0">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28575" cap="flat" cmpd="sng" algn="ctr">
                      <a:solidFill>
                        <a:srgbClr val="A5A5A5"/>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700">
                          <a:effectLst/>
                          <a:latin typeface="Times New Roman"/>
                          <a:ea typeface="Times New Roman"/>
                          <a:cs typeface="Cordia New"/>
                        </a:rPr>
                        <a:t>A POD MUST LENGTH AROUND </a:t>
                      </a:r>
                      <a:r>
                        <a:rPr lang="th-TH" sz="700">
                          <a:effectLst/>
                          <a:latin typeface="Times New Roman"/>
                          <a:ea typeface="Times New Roman"/>
                          <a:cs typeface="Cordia New"/>
                        </a:rPr>
                        <a:t>8-11.5 </a:t>
                      </a:r>
                      <a:r>
                        <a:rPr lang="en-US" sz="700">
                          <a:effectLst/>
                          <a:latin typeface="Times New Roman"/>
                          <a:ea typeface="Times New Roman"/>
                          <a:cs typeface="Cordia New"/>
                        </a:rPr>
                        <a:t>CM.</a:t>
                      </a:r>
                      <a:endParaRPr lang="en-US" sz="900">
                        <a:effectLst/>
                        <a:latin typeface="Calibri"/>
                        <a:ea typeface="Times New Roman"/>
                        <a:cs typeface="Cordia New"/>
                      </a:endParaRPr>
                    </a:p>
                  </a:txBody>
                  <a:tcPr marL="53904" marR="53904" marT="0" marB="0">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28575" cap="flat" cmpd="sng" algn="ctr">
                      <a:solidFill>
                        <a:srgbClr val="A5A5A5"/>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700">
                          <a:effectLst/>
                          <a:latin typeface="Times New Roman"/>
                          <a:ea typeface="Times New Roman"/>
                          <a:cs typeface="Cordia New"/>
                        </a:rPr>
                        <a:t>A POD STRAIGHT, HAVE NOT BENT AND LOOK ABNORMAL.</a:t>
                      </a:r>
                      <a:endParaRPr lang="en-US" sz="900">
                        <a:effectLst/>
                        <a:latin typeface="Calibri"/>
                        <a:ea typeface="Times New Roman"/>
                        <a:cs typeface="Cordia New"/>
                      </a:endParaRPr>
                    </a:p>
                  </a:txBody>
                  <a:tcPr marL="53904" marR="53904" marT="0" marB="0">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28575" cap="flat" cmpd="sng" algn="ctr">
                      <a:solidFill>
                        <a:srgbClr val="A5A5A5"/>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700">
                          <a:effectLst/>
                          <a:latin typeface="Times New Roman"/>
                          <a:ea typeface="Times New Roman"/>
                          <a:cs typeface="Cordia New"/>
                        </a:rPr>
                        <a:t>A POD WITHOUT OF DEFECTS THAT CAUSED OF DISEASES AND INSECTS.</a:t>
                      </a:r>
                      <a:endParaRPr lang="en-US" sz="900">
                        <a:effectLst/>
                        <a:latin typeface="Calibri"/>
                        <a:ea typeface="Times New Roman"/>
                        <a:cs typeface="Cordia New"/>
                      </a:endParaRPr>
                    </a:p>
                  </a:txBody>
                  <a:tcPr marL="53904" marR="53904" marT="0" marB="0">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28575" cap="flat" cmpd="sng" algn="ctr">
                      <a:solidFill>
                        <a:srgbClr val="A5A5A5"/>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700">
                          <a:effectLst/>
                          <a:latin typeface="Times New Roman"/>
                          <a:ea typeface="Times New Roman"/>
                          <a:cs typeface="Cordia New"/>
                        </a:rPr>
                        <a:t> </a:t>
                      </a:r>
                      <a:endParaRPr lang="en-US" sz="900">
                        <a:effectLst/>
                        <a:latin typeface="Calibri"/>
                        <a:ea typeface="Times New Roman"/>
                        <a:cs typeface="Cordia New"/>
                      </a:endParaRPr>
                    </a:p>
                  </a:txBody>
                  <a:tcPr marL="53904" marR="53904" marT="0" marB="0">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28575" cap="flat" cmpd="sng" algn="ctr">
                      <a:solidFill>
                        <a:srgbClr val="A5A5A5"/>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700">
                          <a:effectLst/>
                          <a:latin typeface="Times New Roman"/>
                          <a:ea typeface="Times New Roman"/>
                          <a:cs typeface="Cordia New"/>
                        </a:rPr>
                        <a:t>Eigenvector</a:t>
                      </a:r>
                      <a:endParaRPr lang="en-US" sz="900">
                        <a:effectLst/>
                        <a:latin typeface="Calibri"/>
                        <a:ea typeface="Times New Roman"/>
                        <a:cs typeface="Cordia New"/>
                      </a:endParaRPr>
                    </a:p>
                  </a:txBody>
                  <a:tcPr marL="53904" marR="53904" marT="0" marB="0">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28575" cap="flat" cmpd="sng" algn="ctr">
                      <a:solidFill>
                        <a:srgbClr val="A5A5A5"/>
                      </a:solidFill>
                      <a:prstDash val="solid"/>
                      <a:round/>
                      <a:headEnd type="none" w="med" len="med"/>
                      <a:tailEnd type="none" w="med" len="med"/>
                    </a:lnB>
                  </a:tcPr>
                </a:tc>
                <a:tc>
                  <a:txBody>
                    <a:bodyPr/>
                    <a:lstStyle/>
                    <a:p>
                      <a:pPr marL="0" marR="0" algn="ctr">
                        <a:lnSpc>
                          <a:spcPct val="115000"/>
                        </a:lnSpc>
                        <a:spcBef>
                          <a:spcPts val="0"/>
                        </a:spcBef>
                        <a:spcAft>
                          <a:spcPts val="0"/>
                        </a:spcAft>
                      </a:pPr>
                      <a:r>
                        <a:rPr lang="th-TH" sz="800" b="1">
                          <a:effectLst/>
                          <a:latin typeface="Calibri"/>
                          <a:ea typeface="Times New Roman"/>
                          <a:cs typeface="Times New Roman"/>
                        </a:rPr>
                        <a:t> </a:t>
                      </a:r>
                      <a:endParaRPr lang="en-US" sz="900">
                        <a:effectLst/>
                        <a:latin typeface="Calibri"/>
                        <a:ea typeface="Times New Roman"/>
                        <a:cs typeface="Cordia New"/>
                      </a:endParaRPr>
                    </a:p>
                  </a:txBody>
                  <a:tcPr marL="53904" marR="53904" marT="0" marB="0">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28575" cap="flat" cmpd="sng" algn="ctr">
                      <a:solidFill>
                        <a:srgbClr val="A5A5A5"/>
                      </a:solidFill>
                      <a:prstDash val="solid"/>
                      <a:round/>
                      <a:headEnd type="none" w="med" len="med"/>
                      <a:tailEnd type="none" w="med" len="med"/>
                    </a:lnB>
                  </a:tcPr>
                </a:tc>
                <a:extLst>
                  <a:ext uri="{0D108BD9-81ED-4DB2-BD59-A6C34878D82A}">
                    <a16:rowId xmlns:a16="http://schemas.microsoft.com/office/drawing/2014/main" val="10000"/>
                  </a:ext>
                </a:extLst>
              </a:tr>
              <a:tr h="413267">
                <a:tc>
                  <a:txBody>
                    <a:bodyPr/>
                    <a:lstStyle/>
                    <a:p>
                      <a:pPr marL="0" marR="0">
                        <a:lnSpc>
                          <a:spcPct val="115000"/>
                        </a:lnSpc>
                        <a:spcBef>
                          <a:spcPts val="0"/>
                        </a:spcBef>
                        <a:spcAft>
                          <a:spcPts val="0"/>
                        </a:spcAft>
                      </a:pPr>
                      <a:r>
                        <a:rPr lang="en-US" sz="700">
                          <a:effectLst/>
                          <a:latin typeface="Times New Roman"/>
                          <a:ea typeface="Times New Roman"/>
                          <a:cs typeface="Cordia New"/>
                        </a:rPr>
                        <a:t>A POD MUST BE FRESH GREEN.  </a:t>
                      </a:r>
                      <a:endParaRPr lang="en-US" sz="900">
                        <a:effectLst/>
                        <a:latin typeface="Calibri"/>
                        <a:ea typeface="Times New Roman"/>
                        <a:cs typeface="Cordia New"/>
                      </a:endParaRPr>
                    </a:p>
                  </a:txBody>
                  <a:tcPr marL="53904" marR="53904" marT="0" marB="0">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28575"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solidFill>
                      <a:srgbClr val="E8E8E8"/>
                    </a:solidFill>
                  </a:tcPr>
                </a:tc>
                <a:tc>
                  <a:txBody>
                    <a:bodyPr/>
                    <a:lstStyle/>
                    <a:p>
                      <a:pPr marL="0" marR="0" algn="ctr">
                        <a:lnSpc>
                          <a:spcPct val="115000"/>
                        </a:lnSpc>
                        <a:spcBef>
                          <a:spcPts val="0"/>
                        </a:spcBef>
                        <a:spcAft>
                          <a:spcPts val="0"/>
                        </a:spcAft>
                      </a:pPr>
                      <a:r>
                        <a:rPr lang="en-US" sz="800">
                          <a:effectLst/>
                          <a:latin typeface="Times New Roman"/>
                          <a:ea typeface="Calibri"/>
                          <a:cs typeface="Cordia New"/>
                        </a:rPr>
                        <a:t> </a:t>
                      </a:r>
                      <a:endParaRPr lang="en-US" sz="900">
                        <a:effectLst/>
                        <a:latin typeface="Calibri"/>
                        <a:ea typeface="Times New Roman"/>
                        <a:cs typeface="Cordia New"/>
                      </a:endParaRPr>
                    </a:p>
                    <a:p>
                      <a:pPr marL="0" marR="0" algn="ctr">
                        <a:lnSpc>
                          <a:spcPct val="115000"/>
                        </a:lnSpc>
                        <a:spcBef>
                          <a:spcPts val="0"/>
                        </a:spcBef>
                        <a:spcAft>
                          <a:spcPts val="0"/>
                        </a:spcAft>
                      </a:pPr>
                      <a:r>
                        <a:rPr lang="en-US" sz="800">
                          <a:effectLst/>
                          <a:latin typeface="Times New Roman"/>
                          <a:ea typeface="Calibri"/>
                          <a:cs typeface="Cordia New"/>
                        </a:rPr>
                        <a:t>0.056</a:t>
                      </a:r>
                      <a:endParaRPr lang="en-US" sz="900">
                        <a:effectLst/>
                        <a:latin typeface="Calibri"/>
                        <a:ea typeface="Times New Roman"/>
                        <a:cs typeface="Cordia New"/>
                      </a:endParaRPr>
                    </a:p>
                  </a:txBody>
                  <a:tcPr marL="53904" marR="53904" marT="0" marB="0">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28575"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solidFill>
                      <a:srgbClr val="E8E8E8"/>
                    </a:solidFill>
                  </a:tcPr>
                </a:tc>
                <a:tc>
                  <a:txBody>
                    <a:bodyPr/>
                    <a:lstStyle/>
                    <a:p>
                      <a:pPr marL="0" marR="0" algn="ctr">
                        <a:lnSpc>
                          <a:spcPct val="115000"/>
                        </a:lnSpc>
                        <a:spcBef>
                          <a:spcPts val="0"/>
                        </a:spcBef>
                        <a:spcAft>
                          <a:spcPts val="0"/>
                        </a:spcAft>
                      </a:pPr>
                      <a:r>
                        <a:rPr lang="en-US" sz="800">
                          <a:effectLst/>
                          <a:latin typeface="Times New Roman"/>
                          <a:ea typeface="Calibri"/>
                          <a:cs typeface="Cordia New"/>
                        </a:rPr>
                        <a:t> </a:t>
                      </a:r>
                      <a:endParaRPr lang="en-US" sz="900">
                        <a:effectLst/>
                        <a:latin typeface="Calibri"/>
                        <a:ea typeface="Times New Roman"/>
                        <a:cs typeface="Cordia New"/>
                      </a:endParaRPr>
                    </a:p>
                    <a:p>
                      <a:pPr marL="0" marR="0" algn="ctr">
                        <a:lnSpc>
                          <a:spcPct val="115000"/>
                        </a:lnSpc>
                        <a:spcBef>
                          <a:spcPts val="0"/>
                        </a:spcBef>
                        <a:spcAft>
                          <a:spcPts val="0"/>
                        </a:spcAft>
                      </a:pPr>
                      <a:r>
                        <a:rPr lang="en-US" sz="800">
                          <a:effectLst/>
                          <a:latin typeface="Times New Roman"/>
                          <a:ea typeface="Calibri"/>
                          <a:cs typeface="Cordia New"/>
                        </a:rPr>
                        <a:t>0.023</a:t>
                      </a:r>
                      <a:endParaRPr lang="en-US" sz="900">
                        <a:effectLst/>
                        <a:latin typeface="Calibri"/>
                        <a:ea typeface="Times New Roman"/>
                        <a:cs typeface="Cordia New"/>
                      </a:endParaRPr>
                    </a:p>
                  </a:txBody>
                  <a:tcPr marL="53904" marR="53904" marT="0" marB="0">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28575"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solidFill>
                      <a:srgbClr val="E8E8E8"/>
                    </a:solidFill>
                  </a:tcPr>
                </a:tc>
                <a:tc>
                  <a:txBody>
                    <a:bodyPr/>
                    <a:lstStyle/>
                    <a:p>
                      <a:pPr marL="0" marR="0" algn="ctr">
                        <a:lnSpc>
                          <a:spcPct val="115000"/>
                        </a:lnSpc>
                        <a:spcBef>
                          <a:spcPts val="0"/>
                        </a:spcBef>
                        <a:spcAft>
                          <a:spcPts val="0"/>
                        </a:spcAft>
                      </a:pPr>
                      <a:r>
                        <a:rPr lang="en-US" sz="800">
                          <a:effectLst/>
                          <a:latin typeface="Times New Roman"/>
                          <a:ea typeface="Calibri"/>
                          <a:cs typeface="Cordia New"/>
                        </a:rPr>
                        <a:t> </a:t>
                      </a:r>
                      <a:endParaRPr lang="en-US" sz="900">
                        <a:effectLst/>
                        <a:latin typeface="Calibri"/>
                        <a:ea typeface="Times New Roman"/>
                        <a:cs typeface="Cordia New"/>
                      </a:endParaRPr>
                    </a:p>
                    <a:p>
                      <a:pPr marL="0" marR="0" algn="ctr">
                        <a:lnSpc>
                          <a:spcPct val="115000"/>
                        </a:lnSpc>
                        <a:spcBef>
                          <a:spcPts val="0"/>
                        </a:spcBef>
                        <a:spcAft>
                          <a:spcPts val="0"/>
                        </a:spcAft>
                      </a:pPr>
                      <a:r>
                        <a:rPr lang="en-US" sz="800">
                          <a:effectLst/>
                          <a:latin typeface="Times New Roman"/>
                          <a:ea typeface="Calibri"/>
                          <a:cs typeface="Cordia New"/>
                        </a:rPr>
                        <a:t>0.073</a:t>
                      </a:r>
                      <a:endParaRPr lang="en-US" sz="900">
                        <a:effectLst/>
                        <a:latin typeface="Calibri"/>
                        <a:ea typeface="Times New Roman"/>
                        <a:cs typeface="Cordia New"/>
                      </a:endParaRPr>
                    </a:p>
                  </a:txBody>
                  <a:tcPr marL="53904" marR="53904" marT="0" marB="0">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28575"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solidFill>
                      <a:srgbClr val="E8E8E8"/>
                    </a:solidFill>
                  </a:tcPr>
                </a:tc>
                <a:tc>
                  <a:txBody>
                    <a:bodyPr/>
                    <a:lstStyle/>
                    <a:p>
                      <a:pPr marL="0" marR="0" algn="ctr">
                        <a:lnSpc>
                          <a:spcPct val="115000"/>
                        </a:lnSpc>
                        <a:spcBef>
                          <a:spcPts val="0"/>
                        </a:spcBef>
                        <a:spcAft>
                          <a:spcPts val="0"/>
                        </a:spcAft>
                      </a:pPr>
                      <a:r>
                        <a:rPr lang="en-US" sz="800">
                          <a:effectLst/>
                          <a:latin typeface="Times New Roman"/>
                          <a:ea typeface="Calibri"/>
                          <a:cs typeface="Cordia New"/>
                        </a:rPr>
                        <a:t> </a:t>
                      </a:r>
                      <a:endParaRPr lang="en-US" sz="900">
                        <a:effectLst/>
                        <a:latin typeface="Calibri"/>
                        <a:ea typeface="Times New Roman"/>
                        <a:cs typeface="Cordia New"/>
                      </a:endParaRPr>
                    </a:p>
                    <a:p>
                      <a:pPr marL="0" marR="0" algn="ctr">
                        <a:lnSpc>
                          <a:spcPct val="115000"/>
                        </a:lnSpc>
                        <a:spcBef>
                          <a:spcPts val="0"/>
                        </a:spcBef>
                        <a:spcAft>
                          <a:spcPts val="0"/>
                        </a:spcAft>
                      </a:pPr>
                      <a:r>
                        <a:rPr lang="en-US" sz="800">
                          <a:effectLst/>
                          <a:latin typeface="Times New Roman"/>
                          <a:ea typeface="Calibri"/>
                          <a:cs typeface="Cordia New"/>
                        </a:rPr>
                        <a:t>0.036</a:t>
                      </a:r>
                      <a:endParaRPr lang="en-US" sz="900">
                        <a:effectLst/>
                        <a:latin typeface="Calibri"/>
                        <a:ea typeface="Times New Roman"/>
                        <a:cs typeface="Cordia New"/>
                      </a:endParaRPr>
                    </a:p>
                  </a:txBody>
                  <a:tcPr marL="53904" marR="53904" marT="0" marB="0">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28575"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solidFill>
                      <a:srgbClr val="E8E8E8"/>
                    </a:solidFill>
                  </a:tcPr>
                </a:tc>
                <a:tc>
                  <a:txBody>
                    <a:bodyPr/>
                    <a:lstStyle/>
                    <a:p>
                      <a:pPr marL="0" marR="0" algn="ctr">
                        <a:lnSpc>
                          <a:spcPct val="115000"/>
                        </a:lnSpc>
                        <a:spcBef>
                          <a:spcPts val="0"/>
                        </a:spcBef>
                        <a:spcAft>
                          <a:spcPts val="0"/>
                        </a:spcAft>
                      </a:pPr>
                      <a:r>
                        <a:rPr lang="en-US" sz="800">
                          <a:effectLst/>
                          <a:latin typeface="Times New Roman"/>
                          <a:ea typeface="Calibri"/>
                          <a:cs typeface="Cordia New"/>
                        </a:rPr>
                        <a:t> </a:t>
                      </a:r>
                      <a:endParaRPr lang="en-US" sz="900">
                        <a:effectLst/>
                        <a:latin typeface="Calibri"/>
                        <a:ea typeface="Times New Roman"/>
                        <a:cs typeface="Cordia New"/>
                      </a:endParaRPr>
                    </a:p>
                    <a:p>
                      <a:pPr marL="0" marR="0" algn="ctr">
                        <a:lnSpc>
                          <a:spcPct val="115000"/>
                        </a:lnSpc>
                        <a:spcBef>
                          <a:spcPts val="0"/>
                        </a:spcBef>
                        <a:spcAft>
                          <a:spcPts val="0"/>
                        </a:spcAft>
                      </a:pPr>
                      <a:r>
                        <a:rPr lang="en-US" sz="800">
                          <a:effectLst/>
                          <a:latin typeface="Times New Roman"/>
                          <a:ea typeface="Calibri"/>
                          <a:cs typeface="Cordia New"/>
                        </a:rPr>
                        <a:t>0.086</a:t>
                      </a:r>
                      <a:endParaRPr lang="en-US" sz="900">
                        <a:effectLst/>
                        <a:latin typeface="Calibri"/>
                        <a:ea typeface="Times New Roman"/>
                        <a:cs typeface="Cordia New"/>
                      </a:endParaRPr>
                    </a:p>
                  </a:txBody>
                  <a:tcPr marL="53904" marR="53904" marT="0" marB="0">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28575"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solidFill>
                      <a:srgbClr val="E8E8E8"/>
                    </a:solidFill>
                  </a:tcPr>
                </a:tc>
                <a:tc>
                  <a:txBody>
                    <a:bodyPr/>
                    <a:lstStyle/>
                    <a:p>
                      <a:pPr marL="0" marR="0" algn="ctr">
                        <a:lnSpc>
                          <a:spcPct val="115000"/>
                        </a:lnSpc>
                        <a:spcBef>
                          <a:spcPts val="0"/>
                        </a:spcBef>
                        <a:spcAft>
                          <a:spcPts val="0"/>
                        </a:spcAft>
                      </a:pPr>
                      <a:r>
                        <a:rPr lang="en-US" sz="800">
                          <a:effectLst/>
                          <a:latin typeface="Times New Roman"/>
                          <a:ea typeface="Calibri"/>
                          <a:cs typeface="Cordia New"/>
                        </a:rPr>
                        <a:t> </a:t>
                      </a:r>
                      <a:endParaRPr lang="en-US" sz="900">
                        <a:effectLst/>
                        <a:latin typeface="Calibri"/>
                        <a:ea typeface="Times New Roman"/>
                        <a:cs typeface="Cordia New"/>
                      </a:endParaRPr>
                    </a:p>
                    <a:p>
                      <a:pPr marL="0" marR="0" algn="ctr">
                        <a:lnSpc>
                          <a:spcPct val="115000"/>
                        </a:lnSpc>
                        <a:spcBef>
                          <a:spcPts val="0"/>
                        </a:spcBef>
                        <a:spcAft>
                          <a:spcPts val="0"/>
                        </a:spcAft>
                      </a:pPr>
                      <a:r>
                        <a:rPr lang="en-US" sz="800">
                          <a:effectLst/>
                          <a:latin typeface="Times New Roman"/>
                          <a:ea typeface="Calibri"/>
                          <a:cs typeface="Cordia New"/>
                        </a:rPr>
                        <a:t>0.274</a:t>
                      </a:r>
                      <a:endParaRPr lang="en-US" sz="900">
                        <a:effectLst/>
                        <a:latin typeface="Calibri"/>
                        <a:ea typeface="Times New Roman"/>
                        <a:cs typeface="Cordia New"/>
                      </a:endParaRPr>
                    </a:p>
                  </a:txBody>
                  <a:tcPr marL="53904" marR="53904" marT="0" marB="0">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28575"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solidFill>
                      <a:srgbClr val="E8E8E8"/>
                    </a:solidFill>
                  </a:tcPr>
                </a:tc>
                <a:tc>
                  <a:txBody>
                    <a:bodyPr/>
                    <a:lstStyle/>
                    <a:p>
                      <a:pPr marL="0" marR="0" algn="ctr">
                        <a:lnSpc>
                          <a:spcPct val="115000"/>
                        </a:lnSpc>
                        <a:spcBef>
                          <a:spcPts val="0"/>
                        </a:spcBef>
                        <a:spcAft>
                          <a:spcPts val="0"/>
                        </a:spcAft>
                      </a:pPr>
                      <a:r>
                        <a:rPr lang="en-US" sz="800">
                          <a:effectLst/>
                          <a:latin typeface="Times New Roman"/>
                          <a:ea typeface="Calibri"/>
                          <a:cs typeface="Cordia New"/>
                        </a:rPr>
                        <a:t> </a:t>
                      </a:r>
                      <a:endParaRPr lang="en-US" sz="900">
                        <a:effectLst/>
                        <a:latin typeface="Calibri"/>
                        <a:ea typeface="Times New Roman"/>
                        <a:cs typeface="Cordia New"/>
                      </a:endParaRPr>
                    </a:p>
                    <a:p>
                      <a:pPr marL="0" marR="0" algn="ctr">
                        <a:lnSpc>
                          <a:spcPct val="115000"/>
                        </a:lnSpc>
                        <a:spcBef>
                          <a:spcPts val="0"/>
                        </a:spcBef>
                        <a:spcAft>
                          <a:spcPts val="0"/>
                        </a:spcAft>
                      </a:pPr>
                      <a:r>
                        <a:rPr lang="en-US" sz="800">
                          <a:effectLst/>
                          <a:latin typeface="Times New Roman"/>
                          <a:ea typeface="Calibri"/>
                          <a:cs typeface="Cordia New"/>
                        </a:rPr>
                        <a:t>0.055</a:t>
                      </a:r>
                      <a:endParaRPr lang="en-US" sz="900">
                        <a:effectLst/>
                        <a:latin typeface="Calibri"/>
                        <a:ea typeface="Times New Roman"/>
                        <a:cs typeface="Cordia New"/>
                      </a:endParaRPr>
                    </a:p>
                  </a:txBody>
                  <a:tcPr marL="53904" marR="53904" marT="0" marB="0">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28575"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solidFill>
                      <a:srgbClr val="E8E8E8"/>
                    </a:solidFill>
                  </a:tcPr>
                </a:tc>
                <a:tc>
                  <a:txBody>
                    <a:bodyPr/>
                    <a:lstStyle/>
                    <a:p>
                      <a:pPr marL="0" marR="0" algn="ctr">
                        <a:lnSpc>
                          <a:spcPct val="115000"/>
                        </a:lnSpc>
                        <a:spcBef>
                          <a:spcPts val="0"/>
                        </a:spcBef>
                        <a:spcAft>
                          <a:spcPts val="0"/>
                        </a:spcAft>
                      </a:pPr>
                      <a:r>
                        <a:rPr lang="en-US" sz="800">
                          <a:effectLst/>
                          <a:latin typeface="Times New Roman"/>
                          <a:ea typeface="Calibri"/>
                          <a:cs typeface="Cordia New"/>
                        </a:rPr>
                        <a:t> </a:t>
                      </a:r>
                      <a:endParaRPr lang="en-US" sz="900">
                        <a:effectLst/>
                        <a:latin typeface="Calibri"/>
                        <a:ea typeface="Times New Roman"/>
                        <a:cs typeface="Cordia New"/>
                      </a:endParaRPr>
                    </a:p>
                    <a:p>
                      <a:pPr marL="0" marR="0" algn="ctr">
                        <a:lnSpc>
                          <a:spcPct val="115000"/>
                        </a:lnSpc>
                        <a:spcBef>
                          <a:spcPts val="0"/>
                        </a:spcBef>
                        <a:spcAft>
                          <a:spcPts val="0"/>
                        </a:spcAft>
                      </a:pPr>
                      <a:r>
                        <a:rPr lang="en-US" sz="800">
                          <a:effectLst/>
                          <a:latin typeface="Times New Roman"/>
                          <a:ea typeface="Calibri"/>
                          <a:cs typeface="Cordia New"/>
                        </a:rPr>
                        <a:t>5</a:t>
                      </a:r>
                      <a:endParaRPr lang="en-US" sz="900">
                        <a:effectLst/>
                        <a:latin typeface="Calibri"/>
                        <a:ea typeface="Times New Roman"/>
                        <a:cs typeface="Cordia New"/>
                      </a:endParaRPr>
                    </a:p>
                  </a:txBody>
                  <a:tcPr marL="53904" marR="53904" marT="0" marB="0">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28575"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solidFill>
                      <a:srgbClr val="E8E8E8"/>
                    </a:solidFill>
                  </a:tcPr>
                </a:tc>
                <a:extLst>
                  <a:ext uri="{0D108BD9-81ED-4DB2-BD59-A6C34878D82A}">
                    <a16:rowId xmlns:a16="http://schemas.microsoft.com/office/drawing/2014/main" val="10001"/>
                  </a:ext>
                </a:extLst>
              </a:tr>
              <a:tr h="495920">
                <a:tc>
                  <a:txBody>
                    <a:bodyPr/>
                    <a:lstStyle/>
                    <a:p>
                      <a:pPr marL="0" marR="0">
                        <a:lnSpc>
                          <a:spcPct val="115000"/>
                        </a:lnSpc>
                        <a:spcBef>
                          <a:spcPts val="0"/>
                        </a:spcBef>
                        <a:spcAft>
                          <a:spcPts val="0"/>
                        </a:spcAft>
                      </a:pPr>
                      <a:r>
                        <a:rPr lang="en-US" sz="700">
                          <a:effectLst/>
                          <a:latin typeface="Times New Roman"/>
                          <a:ea typeface="Times New Roman"/>
                          <a:cs typeface="Cordia New"/>
                        </a:rPr>
                        <a:t>A POD MUST BE PENTAGONAL</a:t>
                      </a:r>
                      <a:endParaRPr lang="en-US" sz="900">
                        <a:effectLst/>
                        <a:latin typeface="Calibri"/>
                        <a:ea typeface="Times New Roman"/>
                        <a:cs typeface="Cordia New"/>
                      </a:endParaRPr>
                    </a:p>
                  </a:txBody>
                  <a:tcPr marL="53904" marR="53904" marT="0" marB="0">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800">
                          <a:effectLst/>
                          <a:latin typeface="Times New Roman"/>
                          <a:ea typeface="Calibri"/>
                          <a:cs typeface="Cordia New"/>
                        </a:rPr>
                        <a:t> </a:t>
                      </a:r>
                      <a:endParaRPr lang="en-US" sz="900">
                        <a:effectLst/>
                        <a:latin typeface="Calibri"/>
                        <a:ea typeface="Times New Roman"/>
                        <a:cs typeface="Cordia New"/>
                      </a:endParaRPr>
                    </a:p>
                    <a:p>
                      <a:pPr marL="0" marR="0" algn="ctr">
                        <a:lnSpc>
                          <a:spcPct val="115000"/>
                        </a:lnSpc>
                        <a:spcBef>
                          <a:spcPts val="0"/>
                        </a:spcBef>
                        <a:spcAft>
                          <a:spcPts val="0"/>
                        </a:spcAft>
                      </a:pPr>
                      <a:r>
                        <a:rPr lang="en-US" sz="800">
                          <a:effectLst/>
                          <a:latin typeface="Times New Roman"/>
                          <a:ea typeface="Calibri"/>
                          <a:cs typeface="Cordia New"/>
                        </a:rPr>
                        <a:t>0.167</a:t>
                      </a:r>
                      <a:endParaRPr lang="en-US" sz="900">
                        <a:effectLst/>
                        <a:latin typeface="Calibri"/>
                        <a:ea typeface="Times New Roman"/>
                        <a:cs typeface="Cordia New"/>
                      </a:endParaRPr>
                    </a:p>
                  </a:txBody>
                  <a:tcPr marL="53904" marR="53904" marT="0" marB="0">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800">
                          <a:effectLst/>
                          <a:latin typeface="Times New Roman"/>
                          <a:ea typeface="Calibri"/>
                          <a:cs typeface="Cordia New"/>
                        </a:rPr>
                        <a:t> </a:t>
                      </a:r>
                      <a:endParaRPr lang="en-US" sz="900">
                        <a:effectLst/>
                        <a:latin typeface="Calibri"/>
                        <a:ea typeface="Times New Roman"/>
                        <a:cs typeface="Cordia New"/>
                      </a:endParaRPr>
                    </a:p>
                    <a:p>
                      <a:pPr marL="0" marR="0" algn="ctr">
                        <a:lnSpc>
                          <a:spcPct val="115000"/>
                        </a:lnSpc>
                        <a:spcBef>
                          <a:spcPts val="0"/>
                        </a:spcBef>
                        <a:spcAft>
                          <a:spcPts val="0"/>
                        </a:spcAft>
                      </a:pPr>
                      <a:r>
                        <a:rPr lang="en-US" sz="800">
                          <a:effectLst/>
                          <a:latin typeface="Times New Roman"/>
                          <a:ea typeface="Calibri"/>
                          <a:cs typeface="Cordia New"/>
                        </a:rPr>
                        <a:t>0.070</a:t>
                      </a:r>
                      <a:endParaRPr lang="en-US" sz="900">
                        <a:effectLst/>
                        <a:latin typeface="Calibri"/>
                        <a:ea typeface="Times New Roman"/>
                        <a:cs typeface="Cordia New"/>
                      </a:endParaRPr>
                    </a:p>
                  </a:txBody>
                  <a:tcPr marL="53904" marR="53904" marT="0" marB="0">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800">
                          <a:effectLst/>
                          <a:latin typeface="Times New Roman"/>
                          <a:ea typeface="Calibri"/>
                          <a:cs typeface="Cordia New"/>
                        </a:rPr>
                        <a:t> </a:t>
                      </a:r>
                      <a:endParaRPr lang="en-US" sz="900">
                        <a:effectLst/>
                        <a:latin typeface="Calibri"/>
                        <a:ea typeface="Times New Roman"/>
                        <a:cs typeface="Cordia New"/>
                      </a:endParaRPr>
                    </a:p>
                    <a:p>
                      <a:pPr marL="0" marR="0" algn="ctr">
                        <a:lnSpc>
                          <a:spcPct val="115000"/>
                        </a:lnSpc>
                        <a:spcBef>
                          <a:spcPts val="0"/>
                        </a:spcBef>
                        <a:spcAft>
                          <a:spcPts val="0"/>
                        </a:spcAft>
                      </a:pPr>
                      <a:r>
                        <a:rPr lang="en-US" sz="800">
                          <a:effectLst/>
                          <a:latin typeface="Times New Roman"/>
                          <a:ea typeface="Calibri"/>
                          <a:cs typeface="Cordia New"/>
                        </a:rPr>
                        <a:t>0.073</a:t>
                      </a:r>
                      <a:endParaRPr lang="en-US" sz="900">
                        <a:effectLst/>
                        <a:latin typeface="Calibri"/>
                        <a:ea typeface="Times New Roman"/>
                        <a:cs typeface="Cordia New"/>
                      </a:endParaRPr>
                    </a:p>
                  </a:txBody>
                  <a:tcPr marL="53904" marR="53904" marT="0" marB="0">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800">
                          <a:effectLst/>
                          <a:latin typeface="Times New Roman"/>
                          <a:ea typeface="Calibri"/>
                          <a:cs typeface="Cordia New"/>
                        </a:rPr>
                        <a:t> </a:t>
                      </a:r>
                      <a:endParaRPr lang="en-US" sz="900">
                        <a:effectLst/>
                        <a:latin typeface="Calibri"/>
                        <a:ea typeface="Times New Roman"/>
                        <a:cs typeface="Cordia New"/>
                      </a:endParaRPr>
                    </a:p>
                    <a:p>
                      <a:pPr marL="0" marR="0" algn="ctr">
                        <a:lnSpc>
                          <a:spcPct val="115000"/>
                        </a:lnSpc>
                        <a:spcBef>
                          <a:spcPts val="0"/>
                        </a:spcBef>
                        <a:spcAft>
                          <a:spcPts val="0"/>
                        </a:spcAft>
                      </a:pPr>
                      <a:r>
                        <a:rPr lang="en-US" sz="800">
                          <a:effectLst/>
                          <a:latin typeface="Times New Roman"/>
                          <a:ea typeface="Calibri"/>
                          <a:cs typeface="Cordia New"/>
                        </a:rPr>
                        <a:t>0.060</a:t>
                      </a:r>
                      <a:endParaRPr lang="en-US" sz="900">
                        <a:effectLst/>
                        <a:latin typeface="Calibri"/>
                        <a:ea typeface="Times New Roman"/>
                        <a:cs typeface="Cordia New"/>
                      </a:endParaRPr>
                    </a:p>
                  </a:txBody>
                  <a:tcPr marL="53904" marR="53904" marT="0" marB="0">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800">
                          <a:effectLst/>
                          <a:latin typeface="Times New Roman"/>
                          <a:ea typeface="Calibri"/>
                          <a:cs typeface="Cordia New"/>
                        </a:rPr>
                        <a:t> </a:t>
                      </a:r>
                      <a:endParaRPr lang="en-US" sz="900">
                        <a:effectLst/>
                        <a:latin typeface="Calibri"/>
                        <a:ea typeface="Times New Roman"/>
                        <a:cs typeface="Cordia New"/>
                      </a:endParaRPr>
                    </a:p>
                    <a:p>
                      <a:pPr marL="0" marR="0" algn="ctr">
                        <a:lnSpc>
                          <a:spcPct val="115000"/>
                        </a:lnSpc>
                        <a:spcBef>
                          <a:spcPts val="0"/>
                        </a:spcBef>
                        <a:spcAft>
                          <a:spcPts val="0"/>
                        </a:spcAft>
                      </a:pPr>
                      <a:r>
                        <a:rPr lang="en-US" sz="800">
                          <a:effectLst/>
                          <a:latin typeface="Times New Roman"/>
                          <a:ea typeface="Calibri"/>
                          <a:cs typeface="Cordia New"/>
                        </a:rPr>
                        <a:t>0.057</a:t>
                      </a:r>
                      <a:endParaRPr lang="en-US" sz="900">
                        <a:effectLst/>
                        <a:latin typeface="Calibri"/>
                        <a:ea typeface="Times New Roman"/>
                        <a:cs typeface="Cordia New"/>
                      </a:endParaRPr>
                    </a:p>
                  </a:txBody>
                  <a:tcPr marL="53904" marR="53904" marT="0" marB="0">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800">
                          <a:effectLst/>
                          <a:latin typeface="Times New Roman"/>
                          <a:ea typeface="Calibri"/>
                          <a:cs typeface="Cordia New"/>
                        </a:rPr>
                        <a:t> </a:t>
                      </a:r>
                      <a:endParaRPr lang="en-US" sz="900">
                        <a:effectLst/>
                        <a:latin typeface="Calibri"/>
                        <a:ea typeface="Times New Roman"/>
                        <a:cs typeface="Cordia New"/>
                      </a:endParaRPr>
                    </a:p>
                    <a:p>
                      <a:pPr marL="0" marR="0" algn="ctr">
                        <a:lnSpc>
                          <a:spcPct val="115000"/>
                        </a:lnSpc>
                        <a:spcBef>
                          <a:spcPts val="0"/>
                        </a:spcBef>
                        <a:spcAft>
                          <a:spcPts val="0"/>
                        </a:spcAft>
                      </a:pPr>
                      <a:r>
                        <a:rPr lang="en-US" sz="800">
                          <a:effectLst/>
                          <a:latin typeface="Times New Roman"/>
                          <a:ea typeface="Calibri"/>
                          <a:cs typeface="Cordia New"/>
                        </a:rPr>
                        <a:t>0.427</a:t>
                      </a:r>
                      <a:endParaRPr lang="en-US" sz="900">
                        <a:effectLst/>
                        <a:latin typeface="Calibri"/>
                        <a:ea typeface="Times New Roman"/>
                        <a:cs typeface="Cordia New"/>
                      </a:endParaRPr>
                    </a:p>
                  </a:txBody>
                  <a:tcPr marL="53904" marR="53904" marT="0" marB="0">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800">
                          <a:effectLst/>
                          <a:latin typeface="Times New Roman"/>
                          <a:ea typeface="Calibri"/>
                          <a:cs typeface="Cordia New"/>
                        </a:rPr>
                        <a:t> </a:t>
                      </a:r>
                      <a:endParaRPr lang="en-US" sz="900">
                        <a:effectLst/>
                        <a:latin typeface="Calibri"/>
                        <a:ea typeface="Times New Roman"/>
                        <a:cs typeface="Cordia New"/>
                      </a:endParaRPr>
                    </a:p>
                    <a:p>
                      <a:pPr marL="0" marR="0" algn="ctr">
                        <a:lnSpc>
                          <a:spcPct val="115000"/>
                        </a:lnSpc>
                        <a:spcBef>
                          <a:spcPts val="0"/>
                        </a:spcBef>
                        <a:spcAft>
                          <a:spcPts val="0"/>
                        </a:spcAft>
                      </a:pPr>
                      <a:r>
                        <a:rPr lang="en-US" sz="800">
                          <a:effectLst/>
                          <a:latin typeface="Times New Roman"/>
                          <a:ea typeface="Calibri"/>
                          <a:cs typeface="Cordia New"/>
                        </a:rPr>
                        <a:t>0.085</a:t>
                      </a:r>
                      <a:endParaRPr lang="en-US" sz="900">
                        <a:effectLst/>
                        <a:latin typeface="Calibri"/>
                        <a:ea typeface="Times New Roman"/>
                        <a:cs typeface="Cordia New"/>
                      </a:endParaRPr>
                    </a:p>
                  </a:txBody>
                  <a:tcPr marL="53904" marR="53904" marT="0" marB="0">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800">
                          <a:effectLst/>
                          <a:latin typeface="Times New Roman"/>
                          <a:ea typeface="Calibri"/>
                          <a:cs typeface="Cordia New"/>
                        </a:rPr>
                        <a:t> </a:t>
                      </a:r>
                      <a:endParaRPr lang="en-US" sz="900">
                        <a:effectLst/>
                        <a:latin typeface="Calibri"/>
                        <a:ea typeface="Times New Roman"/>
                        <a:cs typeface="Cordia New"/>
                      </a:endParaRPr>
                    </a:p>
                    <a:p>
                      <a:pPr marL="0" marR="0" algn="ctr">
                        <a:lnSpc>
                          <a:spcPct val="115000"/>
                        </a:lnSpc>
                        <a:spcBef>
                          <a:spcPts val="0"/>
                        </a:spcBef>
                        <a:spcAft>
                          <a:spcPts val="0"/>
                        </a:spcAft>
                      </a:pPr>
                      <a:r>
                        <a:rPr lang="en-US" sz="800">
                          <a:effectLst/>
                          <a:latin typeface="Times New Roman"/>
                          <a:ea typeface="Calibri"/>
                          <a:cs typeface="Cordia New"/>
                        </a:rPr>
                        <a:t>4</a:t>
                      </a:r>
                      <a:endParaRPr lang="en-US" sz="900">
                        <a:effectLst/>
                        <a:latin typeface="Calibri"/>
                        <a:ea typeface="Times New Roman"/>
                        <a:cs typeface="Cordia New"/>
                      </a:endParaRPr>
                    </a:p>
                  </a:txBody>
                  <a:tcPr marL="53904" marR="53904" marT="0" marB="0">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extLst>
                  <a:ext uri="{0D108BD9-81ED-4DB2-BD59-A6C34878D82A}">
                    <a16:rowId xmlns:a16="http://schemas.microsoft.com/office/drawing/2014/main" val="10002"/>
                  </a:ext>
                </a:extLst>
              </a:tr>
              <a:tr h="495920">
                <a:tc>
                  <a:txBody>
                    <a:bodyPr/>
                    <a:lstStyle/>
                    <a:p>
                      <a:pPr marL="0" marR="0">
                        <a:lnSpc>
                          <a:spcPct val="115000"/>
                        </a:lnSpc>
                        <a:spcBef>
                          <a:spcPts val="0"/>
                        </a:spcBef>
                        <a:spcAft>
                          <a:spcPts val="0"/>
                        </a:spcAft>
                      </a:pPr>
                      <a:r>
                        <a:rPr lang="en-US" sz="700">
                          <a:effectLst/>
                          <a:latin typeface="Times New Roman"/>
                          <a:ea typeface="Times New Roman"/>
                          <a:cs typeface="Cordia New"/>
                        </a:rPr>
                        <a:t>A POD MUST LENGTH AROUND </a:t>
                      </a:r>
                      <a:r>
                        <a:rPr lang="th-TH" sz="700">
                          <a:effectLst/>
                          <a:latin typeface="Times New Roman"/>
                          <a:ea typeface="Times New Roman"/>
                          <a:cs typeface="Cordia New"/>
                        </a:rPr>
                        <a:t>8-11.5 </a:t>
                      </a:r>
                      <a:r>
                        <a:rPr lang="en-US" sz="700">
                          <a:effectLst/>
                          <a:latin typeface="Times New Roman"/>
                          <a:ea typeface="Times New Roman"/>
                          <a:cs typeface="Cordia New"/>
                        </a:rPr>
                        <a:t>CM.</a:t>
                      </a:r>
                      <a:endParaRPr lang="en-US" sz="900">
                        <a:effectLst/>
                        <a:latin typeface="Calibri"/>
                        <a:ea typeface="Times New Roman"/>
                        <a:cs typeface="Cordia New"/>
                      </a:endParaRPr>
                    </a:p>
                  </a:txBody>
                  <a:tcPr marL="53904" marR="53904" marT="0" marB="0">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solidFill>
                      <a:srgbClr val="E8E8E8"/>
                    </a:solidFill>
                  </a:tcPr>
                </a:tc>
                <a:tc>
                  <a:txBody>
                    <a:bodyPr/>
                    <a:lstStyle/>
                    <a:p>
                      <a:pPr marL="0" marR="0" algn="ctr">
                        <a:lnSpc>
                          <a:spcPct val="115000"/>
                        </a:lnSpc>
                        <a:spcBef>
                          <a:spcPts val="0"/>
                        </a:spcBef>
                        <a:spcAft>
                          <a:spcPts val="0"/>
                        </a:spcAft>
                      </a:pPr>
                      <a:r>
                        <a:rPr lang="en-US" sz="800">
                          <a:effectLst/>
                          <a:latin typeface="Times New Roman"/>
                          <a:ea typeface="Calibri"/>
                          <a:cs typeface="Cordia New"/>
                        </a:rPr>
                        <a:t> </a:t>
                      </a:r>
                      <a:endParaRPr lang="en-US" sz="900">
                        <a:effectLst/>
                        <a:latin typeface="Calibri"/>
                        <a:ea typeface="Times New Roman"/>
                        <a:cs typeface="Cordia New"/>
                      </a:endParaRPr>
                    </a:p>
                    <a:p>
                      <a:pPr marL="0" marR="0" algn="ctr">
                        <a:lnSpc>
                          <a:spcPct val="115000"/>
                        </a:lnSpc>
                        <a:spcBef>
                          <a:spcPts val="0"/>
                        </a:spcBef>
                        <a:spcAft>
                          <a:spcPts val="0"/>
                        </a:spcAft>
                      </a:pPr>
                      <a:r>
                        <a:rPr lang="en-US" sz="800">
                          <a:effectLst/>
                          <a:latin typeface="Times New Roman"/>
                          <a:ea typeface="Calibri"/>
                          <a:cs typeface="Cordia New"/>
                        </a:rPr>
                        <a:t>0.389</a:t>
                      </a:r>
                      <a:endParaRPr lang="en-US" sz="900">
                        <a:effectLst/>
                        <a:latin typeface="Calibri"/>
                        <a:ea typeface="Times New Roman"/>
                        <a:cs typeface="Cordia New"/>
                      </a:endParaRPr>
                    </a:p>
                  </a:txBody>
                  <a:tcPr marL="53904" marR="53904" marT="0" marB="0">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solidFill>
                      <a:srgbClr val="E8E8E8"/>
                    </a:solidFill>
                  </a:tcPr>
                </a:tc>
                <a:tc>
                  <a:txBody>
                    <a:bodyPr/>
                    <a:lstStyle/>
                    <a:p>
                      <a:pPr marL="0" marR="0" algn="ctr">
                        <a:lnSpc>
                          <a:spcPct val="115000"/>
                        </a:lnSpc>
                        <a:spcBef>
                          <a:spcPts val="0"/>
                        </a:spcBef>
                        <a:spcAft>
                          <a:spcPts val="0"/>
                        </a:spcAft>
                      </a:pPr>
                      <a:r>
                        <a:rPr lang="en-US" sz="800">
                          <a:effectLst/>
                          <a:latin typeface="Times New Roman"/>
                          <a:ea typeface="Calibri"/>
                          <a:cs typeface="Cordia New"/>
                        </a:rPr>
                        <a:t> </a:t>
                      </a:r>
                      <a:endParaRPr lang="en-US" sz="900">
                        <a:effectLst/>
                        <a:latin typeface="Calibri"/>
                        <a:ea typeface="Times New Roman"/>
                        <a:cs typeface="Cordia New"/>
                      </a:endParaRPr>
                    </a:p>
                    <a:p>
                      <a:pPr marL="0" marR="0" algn="ctr">
                        <a:lnSpc>
                          <a:spcPct val="115000"/>
                        </a:lnSpc>
                        <a:spcBef>
                          <a:spcPts val="0"/>
                        </a:spcBef>
                        <a:spcAft>
                          <a:spcPts val="0"/>
                        </a:spcAft>
                      </a:pPr>
                      <a:r>
                        <a:rPr lang="en-US" sz="800">
                          <a:effectLst/>
                          <a:latin typeface="Times New Roman"/>
                          <a:ea typeface="Calibri"/>
                          <a:cs typeface="Cordia New"/>
                        </a:rPr>
                        <a:t>0.488</a:t>
                      </a:r>
                      <a:endParaRPr lang="en-US" sz="900">
                        <a:effectLst/>
                        <a:latin typeface="Calibri"/>
                        <a:ea typeface="Times New Roman"/>
                        <a:cs typeface="Cordia New"/>
                      </a:endParaRPr>
                    </a:p>
                  </a:txBody>
                  <a:tcPr marL="53904" marR="53904" marT="0" marB="0">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solidFill>
                      <a:srgbClr val="E8E8E8"/>
                    </a:solidFill>
                  </a:tcPr>
                </a:tc>
                <a:tc>
                  <a:txBody>
                    <a:bodyPr/>
                    <a:lstStyle/>
                    <a:p>
                      <a:pPr marL="0" marR="0" algn="ctr">
                        <a:lnSpc>
                          <a:spcPct val="115000"/>
                        </a:lnSpc>
                        <a:spcBef>
                          <a:spcPts val="0"/>
                        </a:spcBef>
                        <a:spcAft>
                          <a:spcPts val="0"/>
                        </a:spcAft>
                      </a:pPr>
                      <a:r>
                        <a:rPr lang="en-US" sz="800">
                          <a:effectLst/>
                          <a:latin typeface="Times New Roman"/>
                          <a:ea typeface="Calibri"/>
                          <a:cs typeface="Cordia New"/>
                        </a:rPr>
                        <a:t> </a:t>
                      </a:r>
                      <a:endParaRPr lang="en-US" sz="900">
                        <a:effectLst/>
                        <a:latin typeface="Calibri"/>
                        <a:ea typeface="Times New Roman"/>
                        <a:cs typeface="Cordia New"/>
                      </a:endParaRPr>
                    </a:p>
                    <a:p>
                      <a:pPr marL="0" marR="0" algn="ctr">
                        <a:lnSpc>
                          <a:spcPct val="115000"/>
                        </a:lnSpc>
                        <a:spcBef>
                          <a:spcPts val="0"/>
                        </a:spcBef>
                        <a:spcAft>
                          <a:spcPts val="0"/>
                        </a:spcAft>
                      </a:pPr>
                      <a:r>
                        <a:rPr lang="en-US" sz="800">
                          <a:effectLst/>
                          <a:latin typeface="Times New Roman"/>
                          <a:ea typeface="Calibri"/>
                          <a:cs typeface="Cordia New"/>
                        </a:rPr>
                        <a:t>0.512</a:t>
                      </a:r>
                      <a:endParaRPr lang="en-US" sz="900">
                        <a:effectLst/>
                        <a:latin typeface="Calibri"/>
                        <a:ea typeface="Times New Roman"/>
                        <a:cs typeface="Cordia New"/>
                      </a:endParaRPr>
                    </a:p>
                  </a:txBody>
                  <a:tcPr marL="53904" marR="53904" marT="0" marB="0">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solidFill>
                      <a:srgbClr val="E8E8E8"/>
                    </a:solidFill>
                  </a:tcPr>
                </a:tc>
                <a:tc>
                  <a:txBody>
                    <a:bodyPr/>
                    <a:lstStyle/>
                    <a:p>
                      <a:pPr marL="0" marR="0" algn="ctr">
                        <a:lnSpc>
                          <a:spcPct val="115000"/>
                        </a:lnSpc>
                        <a:spcBef>
                          <a:spcPts val="0"/>
                        </a:spcBef>
                        <a:spcAft>
                          <a:spcPts val="0"/>
                        </a:spcAft>
                      </a:pPr>
                      <a:r>
                        <a:rPr lang="en-US" sz="800">
                          <a:effectLst/>
                          <a:latin typeface="Times New Roman"/>
                          <a:ea typeface="Calibri"/>
                          <a:cs typeface="Cordia New"/>
                        </a:rPr>
                        <a:t> </a:t>
                      </a:r>
                      <a:endParaRPr lang="en-US" sz="900">
                        <a:effectLst/>
                        <a:latin typeface="Calibri"/>
                        <a:ea typeface="Times New Roman"/>
                        <a:cs typeface="Cordia New"/>
                      </a:endParaRPr>
                    </a:p>
                    <a:p>
                      <a:pPr marL="0" marR="0" algn="ctr">
                        <a:lnSpc>
                          <a:spcPct val="115000"/>
                        </a:lnSpc>
                        <a:spcBef>
                          <a:spcPts val="0"/>
                        </a:spcBef>
                        <a:spcAft>
                          <a:spcPts val="0"/>
                        </a:spcAft>
                      </a:pPr>
                      <a:r>
                        <a:rPr lang="en-US" sz="800">
                          <a:effectLst/>
                          <a:latin typeface="Times New Roman"/>
                          <a:ea typeface="Calibri"/>
                          <a:cs typeface="Cordia New"/>
                        </a:rPr>
                        <a:t>0.542</a:t>
                      </a:r>
                      <a:endParaRPr lang="en-US" sz="900">
                        <a:effectLst/>
                        <a:latin typeface="Calibri"/>
                        <a:ea typeface="Times New Roman"/>
                        <a:cs typeface="Cordia New"/>
                      </a:endParaRPr>
                    </a:p>
                  </a:txBody>
                  <a:tcPr marL="53904" marR="53904" marT="0" marB="0">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solidFill>
                      <a:srgbClr val="E8E8E8"/>
                    </a:solidFill>
                  </a:tcPr>
                </a:tc>
                <a:tc>
                  <a:txBody>
                    <a:bodyPr/>
                    <a:lstStyle/>
                    <a:p>
                      <a:pPr marL="0" marR="0" algn="ctr">
                        <a:lnSpc>
                          <a:spcPct val="115000"/>
                        </a:lnSpc>
                        <a:spcBef>
                          <a:spcPts val="0"/>
                        </a:spcBef>
                        <a:spcAft>
                          <a:spcPts val="0"/>
                        </a:spcAft>
                      </a:pPr>
                      <a:r>
                        <a:rPr lang="en-US" sz="800">
                          <a:effectLst/>
                          <a:latin typeface="Times New Roman"/>
                          <a:ea typeface="Calibri"/>
                          <a:cs typeface="Cordia New"/>
                        </a:rPr>
                        <a:t> </a:t>
                      </a:r>
                      <a:endParaRPr lang="en-US" sz="900">
                        <a:effectLst/>
                        <a:latin typeface="Calibri"/>
                        <a:ea typeface="Times New Roman"/>
                        <a:cs typeface="Cordia New"/>
                      </a:endParaRPr>
                    </a:p>
                    <a:p>
                      <a:pPr marL="0" marR="0" algn="ctr">
                        <a:lnSpc>
                          <a:spcPct val="115000"/>
                        </a:lnSpc>
                        <a:spcBef>
                          <a:spcPts val="0"/>
                        </a:spcBef>
                        <a:spcAft>
                          <a:spcPts val="0"/>
                        </a:spcAft>
                      </a:pPr>
                      <a:r>
                        <a:rPr lang="en-US" sz="800">
                          <a:effectLst/>
                          <a:latin typeface="Times New Roman"/>
                          <a:ea typeface="Calibri"/>
                          <a:cs typeface="Cordia New"/>
                        </a:rPr>
                        <a:t>0.514</a:t>
                      </a:r>
                      <a:endParaRPr lang="en-US" sz="900">
                        <a:effectLst/>
                        <a:latin typeface="Calibri"/>
                        <a:ea typeface="Times New Roman"/>
                        <a:cs typeface="Cordia New"/>
                      </a:endParaRPr>
                    </a:p>
                  </a:txBody>
                  <a:tcPr marL="53904" marR="53904" marT="0" marB="0">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solidFill>
                      <a:srgbClr val="E8E8E8"/>
                    </a:solidFill>
                  </a:tcPr>
                </a:tc>
                <a:tc>
                  <a:txBody>
                    <a:bodyPr/>
                    <a:lstStyle/>
                    <a:p>
                      <a:pPr marL="0" marR="0" algn="ctr">
                        <a:lnSpc>
                          <a:spcPct val="115000"/>
                        </a:lnSpc>
                        <a:spcBef>
                          <a:spcPts val="0"/>
                        </a:spcBef>
                        <a:spcAft>
                          <a:spcPts val="0"/>
                        </a:spcAft>
                      </a:pPr>
                      <a:r>
                        <a:rPr lang="en-US" sz="800">
                          <a:effectLst/>
                          <a:latin typeface="Times New Roman"/>
                          <a:ea typeface="Calibri"/>
                          <a:cs typeface="Cordia New"/>
                        </a:rPr>
                        <a:t> </a:t>
                      </a:r>
                      <a:endParaRPr lang="en-US" sz="900">
                        <a:effectLst/>
                        <a:latin typeface="Calibri"/>
                        <a:ea typeface="Times New Roman"/>
                        <a:cs typeface="Cordia New"/>
                      </a:endParaRPr>
                    </a:p>
                    <a:p>
                      <a:pPr marL="0" marR="0" algn="ctr">
                        <a:lnSpc>
                          <a:spcPct val="115000"/>
                        </a:lnSpc>
                        <a:spcBef>
                          <a:spcPts val="0"/>
                        </a:spcBef>
                        <a:spcAft>
                          <a:spcPts val="0"/>
                        </a:spcAft>
                      </a:pPr>
                      <a:r>
                        <a:rPr lang="en-US" sz="800">
                          <a:effectLst/>
                          <a:latin typeface="Times New Roman"/>
                          <a:ea typeface="Calibri"/>
                          <a:cs typeface="Cordia New"/>
                        </a:rPr>
                        <a:t>2.446</a:t>
                      </a:r>
                      <a:endParaRPr lang="en-US" sz="900">
                        <a:effectLst/>
                        <a:latin typeface="Calibri"/>
                        <a:ea typeface="Times New Roman"/>
                        <a:cs typeface="Cordia New"/>
                      </a:endParaRPr>
                    </a:p>
                  </a:txBody>
                  <a:tcPr marL="53904" marR="53904" marT="0" marB="0">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solidFill>
                      <a:srgbClr val="E8E8E8"/>
                    </a:solidFill>
                  </a:tcPr>
                </a:tc>
                <a:tc>
                  <a:txBody>
                    <a:bodyPr/>
                    <a:lstStyle/>
                    <a:p>
                      <a:pPr marL="0" marR="0" algn="ctr">
                        <a:lnSpc>
                          <a:spcPct val="115000"/>
                        </a:lnSpc>
                        <a:spcBef>
                          <a:spcPts val="0"/>
                        </a:spcBef>
                        <a:spcAft>
                          <a:spcPts val="0"/>
                        </a:spcAft>
                      </a:pPr>
                      <a:r>
                        <a:rPr lang="en-US" sz="800">
                          <a:effectLst/>
                          <a:latin typeface="Times New Roman"/>
                          <a:ea typeface="Calibri"/>
                          <a:cs typeface="Cordia New"/>
                        </a:rPr>
                        <a:t> </a:t>
                      </a:r>
                      <a:endParaRPr lang="en-US" sz="900">
                        <a:effectLst/>
                        <a:latin typeface="Calibri"/>
                        <a:ea typeface="Times New Roman"/>
                        <a:cs typeface="Cordia New"/>
                      </a:endParaRPr>
                    </a:p>
                    <a:p>
                      <a:pPr marL="0" marR="0" algn="ctr">
                        <a:lnSpc>
                          <a:spcPct val="115000"/>
                        </a:lnSpc>
                        <a:spcBef>
                          <a:spcPts val="0"/>
                        </a:spcBef>
                        <a:spcAft>
                          <a:spcPts val="0"/>
                        </a:spcAft>
                      </a:pPr>
                      <a:r>
                        <a:rPr lang="en-US" sz="800">
                          <a:effectLst/>
                          <a:latin typeface="Times New Roman"/>
                          <a:ea typeface="Calibri"/>
                          <a:cs typeface="Cordia New"/>
                        </a:rPr>
                        <a:t>0.489</a:t>
                      </a:r>
                      <a:endParaRPr lang="en-US" sz="900">
                        <a:effectLst/>
                        <a:latin typeface="Calibri"/>
                        <a:ea typeface="Times New Roman"/>
                        <a:cs typeface="Cordia New"/>
                      </a:endParaRPr>
                    </a:p>
                  </a:txBody>
                  <a:tcPr marL="53904" marR="53904" marT="0" marB="0">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solidFill>
                      <a:srgbClr val="E8E8E8"/>
                    </a:solidFill>
                  </a:tcPr>
                </a:tc>
                <a:tc>
                  <a:txBody>
                    <a:bodyPr/>
                    <a:lstStyle/>
                    <a:p>
                      <a:pPr marL="0" marR="0" algn="ctr">
                        <a:lnSpc>
                          <a:spcPct val="115000"/>
                        </a:lnSpc>
                        <a:spcBef>
                          <a:spcPts val="0"/>
                        </a:spcBef>
                        <a:spcAft>
                          <a:spcPts val="0"/>
                        </a:spcAft>
                      </a:pPr>
                      <a:r>
                        <a:rPr lang="en-US" sz="800">
                          <a:effectLst/>
                          <a:latin typeface="Times New Roman"/>
                          <a:ea typeface="Calibri"/>
                          <a:cs typeface="Cordia New"/>
                        </a:rPr>
                        <a:t> </a:t>
                      </a:r>
                      <a:endParaRPr lang="en-US" sz="900">
                        <a:effectLst/>
                        <a:latin typeface="Calibri"/>
                        <a:ea typeface="Times New Roman"/>
                        <a:cs typeface="Cordia New"/>
                      </a:endParaRPr>
                    </a:p>
                    <a:p>
                      <a:pPr marL="0" marR="0" algn="ctr">
                        <a:lnSpc>
                          <a:spcPct val="115000"/>
                        </a:lnSpc>
                        <a:spcBef>
                          <a:spcPts val="0"/>
                        </a:spcBef>
                        <a:spcAft>
                          <a:spcPts val="0"/>
                        </a:spcAft>
                      </a:pPr>
                      <a:r>
                        <a:rPr lang="en-US" sz="800">
                          <a:effectLst/>
                          <a:latin typeface="Times New Roman"/>
                          <a:ea typeface="Calibri"/>
                          <a:cs typeface="Cordia New"/>
                        </a:rPr>
                        <a:t>1</a:t>
                      </a:r>
                      <a:endParaRPr lang="en-US" sz="900">
                        <a:effectLst/>
                        <a:latin typeface="Calibri"/>
                        <a:ea typeface="Times New Roman"/>
                        <a:cs typeface="Cordia New"/>
                      </a:endParaRPr>
                    </a:p>
                  </a:txBody>
                  <a:tcPr marL="53904" marR="53904" marT="0" marB="0">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solidFill>
                      <a:srgbClr val="E8E8E8"/>
                    </a:solidFill>
                  </a:tcPr>
                </a:tc>
                <a:extLst>
                  <a:ext uri="{0D108BD9-81ED-4DB2-BD59-A6C34878D82A}">
                    <a16:rowId xmlns:a16="http://schemas.microsoft.com/office/drawing/2014/main" val="10003"/>
                  </a:ext>
                </a:extLst>
              </a:tr>
              <a:tr h="743880">
                <a:tc>
                  <a:txBody>
                    <a:bodyPr/>
                    <a:lstStyle/>
                    <a:p>
                      <a:pPr marL="0" marR="0">
                        <a:lnSpc>
                          <a:spcPct val="115000"/>
                        </a:lnSpc>
                        <a:spcBef>
                          <a:spcPts val="0"/>
                        </a:spcBef>
                        <a:spcAft>
                          <a:spcPts val="0"/>
                        </a:spcAft>
                      </a:pPr>
                      <a:r>
                        <a:rPr lang="en-US" sz="700">
                          <a:effectLst/>
                          <a:latin typeface="Times New Roman"/>
                          <a:ea typeface="Times New Roman"/>
                          <a:cs typeface="Cordia New"/>
                        </a:rPr>
                        <a:t>A POD STRAIGHT, HAVE NOT BENT AND LOOK ABNORMAL.</a:t>
                      </a:r>
                      <a:endParaRPr lang="en-US" sz="900">
                        <a:effectLst/>
                        <a:latin typeface="Calibri"/>
                        <a:ea typeface="Times New Roman"/>
                        <a:cs typeface="Cordia New"/>
                      </a:endParaRPr>
                    </a:p>
                  </a:txBody>
                  <a:tcPr marL="53904" marR="53904" marT="0" marB="0">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800">
                          <a:effectLst/>
                          <a:latin typeface="Times New Roman"/>
                          <a:ea typeface="Calibri"/>
                          <a:cs typeface="Cordia New"/>
                        </a:rPr>
                        <a:t> </a:t>
                      </a:r>
                      <a:endParaRPr lang="en-US" sz="900">
                        <a:effectLst/>
                        <a:latin typeface="Calibri"/>
                        <a:ea typeface="Times New Roman"/>
                        <a:cs typeface="Cordia New"/>
                      </a:endParaRPr>
                    </a:p>
                    <a:p>
                      <a:pPr marL="0" marR="0" algn="ctr">
                        <a:lnSpc>
                          <a:spcPct val="115000"/>
                        </a:lnSpc>
                        <a:spcBef>
                          <a:spcPts val="0"/>
                        </a:spcBef>
                        <a:spcAft>
                          <a:spcPts val="0"/>
                        </a:spcAft>
                      </a:pPr>
                      <a:r>
                        <a:rPr lang="en-US" sz="800">
                          <a:effectLst/>
                          <a:latin typeface="Times New Roman"/>
                          <a:ea typeface="Calibri"/>
                          <a:cs typeface="Cordia New"/>
                        </a:rPr>
                        <a:t>0.278</a:t>
                      </a:r>
                      <a:endParaRPr lang="en-US" sz="900">
                        <a:effectLst/>
                        <a:latin typeface="Calibri"/>
                        <a:ea typeface="Times New Roman"/>
                        <a:cs typeface="Cordia New"/>
                      </a:endParaRPr>
                    </a:p>
                  </a:txBody>
                  <a:tcPr marL="53904" marR="53904" marT="0" marB="0">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800">
                          <a:effectLst/>
                          <a:latin typeface="Times New Roman"/>
                          <a:ea typeface="Calibri"/>
                          <a:cs typeface="Cordia New"/>
                        </a:rPr>
                        <a:t> </a:t>
                      </a:r>
                      <a:endParaRPr lang="en-US" sz="900">
                        <a:effectLst/>
                        <a:latin typeface="Calibri"/>
                        <a:ea typeface="Times New Roman"/>
                        <a:cs typeface="Cordia New"/>
                      </a:endParaRPr>
                    </a:p>
                    <a:p>
                      <a:pPr marL="0" marR="0" algn="ctr">
                        <a:lnSpc>
                          <a:spcPct val="115000"/>
                        </a:lnSpc>
                        <a:spcBef>
                          <a:spcPts val="0"/>
                        </a:spcBef>
                        <a:spcAft>
                          <a:spcPts val="0"/>
                        </a:spcAft>
                      </a:pPr>
                      <a:r>
                        <a:rPr lang="en-US" sz="800">
                          <a:effectLst/>
                          <a:latin typeface="Times New Roman"/>
                          <a:ea typeface="Calibri"/>
                          <a:cs typeface="Cordia New"/>
                        </a:rPr>
                        <a:t>0.209</a:t>
                      </a:r>
                      <a:endParaRPr lang="en-US" sz="900">
                        <a:effectLst/>
                        <a:latin typeface="Calibri"/>
                        <a:ea typeface="Times New Roman"/>
                        <a:cs typeface="Cordia New"/>
                      </a:endParaRPr>
                    </a:p>
                  </a:txBody>
                  <a:tcPr marL="53904" marR="53904" marT="0" marB="0">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800">
                          <a:effectLst/>
                          <a:latin typeface="Times New Roman"/>
                          <a:ea typeface="Calibri"/>
                          <a:cs typeface="Cordia New"/>
                        </a:rPr>
                        <a:t> </a:t>
                      </a:r>
                      <a:endParaRPr lang="en-US" sz="900">
                        <a:effectLst/>
                        <a:latin typeface="Calibri"/>
                        <a:ea typeface="Times New Roman"/>
                        <a:cs typeface="Cordia New"/>
                      </a:endParaRPr>
                    </a:p>
                    <a:p>
                      <a:pPr marL="0" marR="0" algn="ctr">
                        <a:lnSpc>
                          <a:spcPct val="115000"/>
                        </a:lnSpc>
                        <a:spcBef>
                          <a:spcPts val="0"/>
                        </a:spcBef>
                        <a:spcAft>
                          <a:spcPts val="0"/>
                        </a:spcAft>
                      </a:pPr>
                      <a:r>
                        <a:rPr lang="en-US" sz="800">
                          <a:effectLst/>
                          <a:latin typeface="Times New Roman"/>
                          <a:ea typeface="Calibri"/>
                          <a:cs typeface="Cordia New"/>
                        </a:rPr>
                        <a:t>0.171</a:t>
                      </a:r>
                      <a:endParaRPr lang="en-US" sz="900">
                        <a:effectLst/>
                        <a:latin typeface="Calibri"/>
                        <a:ea typeface="Times New Roman"/>
                        <a:cs typeface="Cordia New"/>
                      </a:endParaRPr>
                    </a:p>
                  </a:txBody>
                  <a:tcPr marL="53904" marR="53904" marT="0" marB="0">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800">
                          <a:effectLst/>
                          <a:latin typeface="Times New Roman"/>
                          <a:ea typeface="Calibri"/>
                          <a:cs typeface="Cordia New"/>
                        </a:rPr>
                        <a:t> </a:t>
                      </a:r>
                      <a:endParaRPr lang="en-US" sz="900">
                        <a:effectLst/>
                        <a:latin typeface="Calibri"/>
                        <a:ea typeface="Times New Roman"/>
                        <a:cs typeface="Cordia New"/>
                      </a:endParaRPr>
                    </a:p>
                    <a:p>
                      <a:pPr marL="0" marR="0" algn="ctr">
                        <a:lnSpc>
                          <a:spcPct val="115000"/>
                        </a:lnSpc>
                        <a:spcBef>
                          <a:spcPts val="0"/>
                        </a:spcBef>
                        <a:spcAft>
                          <a:spcPts val="0"/>
                        </a:spcAft>
                      </a:pPr>
                      <a:r>
                        <a:rPr lang="en-US" sz="800">
                          <a:effectLst/>
                          <a:latin typeface="Times New Roman"/>
                          <a:ea typeface="Calibri"/>
                          <a:cs typeface="Cordia New"/>
                        </a:rPr>
                        <a:t>0.181</a:t>
                      </a:r>
                      <a:endParaRPr lang="en-US" sz="900">
                        <a:effectLst/>
                        <a:latin typeface="Calibri"/>
                        <a:ea typeface="Times New Roman"/>
                        <a:cs typeface="Cordia New"/>
                      </a:endParaRPr>
                    </a:p>
                  </a:txBody>
                  <a:tcPr marL="53904" marR="53904" marT="0" marB="0">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800">
                          <a:effectLst/>
                          <a:latin typeface="Times New Roman"/>
                          <a:ea typeface="Calibri"/>
                          <a:cs typeface="Cordia New"/>
                        </a:rPr>
                        <a:t> </a:t>
                      </a:r>
                      <a:endParaRPr lang="en-US" sz="900">
                        <a:effectLst/>
                        <a:latin typeface="Calibri"/>
                        <a:ea typeface="Times New Roman"/>
                        <a:cs typeface="Cordia New"/>
                      </a:endParaRPr>
                    </a:p>
                    <a:p>
                      <a:pPr marL="0" marR="0" algn="ctr">
                        <a:lnSpc>
                          <a:spcPct val="115000"/>
                        </a:lnSpc>
                        <a:spcBef>
                          <a:spcPts val="0"/>
                        </a:spcBef>
                        <a:spcAft>
                          <a:spcPts val="0"/>
                        </a:spcAft>
                      </a:pPr>
                      <a:r>
                        <a:rPr lang="en-US" sz="800">
                          <a:effectLst/>
                          <a:latin typeface="Times New Roman"/>
                          <a:ea typeface="Calibri"/>
                          <a:cs typeface="Cordia New"/>
                        </a:rPr>
                        <a:t>0.171</a:t>
                      </a:r>
                      <a:endParaRPr lang="en-US" sz="900">
                        <a:effectLst/>
                        <a:latin typeface="Calibri"/>
                        <a:ea typeface="Times New Roman"/>
                        <a:cs typeface="Cordia New"/>
                      </a:endParaRPr>
                    </a:p>
                  </a:txBody>
                  <a:tcPr marL="53904" marR="53904" marT="0" marB="0">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800">
                          <a:effectLst/>
                          <a:latin typeface="Times New Roman"/>
                          <a:ea typeface="Calibri"/>
                          <a:cs typeface="Cordia New"/>
                        </a:rPr>
                        <a:t> </a:t>
                      </a:r>
                      <a:endParaRPr lang="en-US" sz="900">
                        <a:effectLst/>
                        <a:latin typeface="Calibri"/>
                        <a:ea typeface="Times New Roman"/>
                        <a:cs typeface="Cordia New"/>
                      </a:endParaRPr>
                    </a:p>
                    <a:p>
                      <a:pPr marL="0" marR="0" algn="ctr">
                        <a:lnSpc>
                          <a:spcPct val="115000"/>
                        </a:lnSpc>
                        <a:spcBef>
                          <a:spcPts val="0"/>
                        </a:spcBef>
                        <a:spcAft>
                          <a:spcPts val="0"/>
                        </a:spcAft>
                      </a:pPr>
                      <a:r>
                        <a:rPr lang="en-US" sz="800">
                          <a:effectLst/>
                          <a:latin typeface="Times New Roman"/>
                          <a:ea typeface="Calibri"/>
                          <a:cs typeface="Cordia New"/>
                        </a:rPr>
                        <a:t>1.010</a:t>
                      </a:r>
                      <a:endParaRPr lang="en-US" sz="900">
                        <a:effectLst/>
                        <a:latin typeface="Calibri"/>
                        <a:ea typeface="Times New Roman"/>
                        <a:cs typeface="Cordia New"/>
                      </a:endParaRPr>
                    </a:p>
                  </a:txBody>
                  <a:tcPr marL="53904" marR="53904" marT="0" marB="0">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800">
                          <a:effectLst/>
                          <a:latin typeface="Times New Roman"/>
                          <a:ea typeface="Calibri"/>
                          <a:cs typeface="Cordia New"/>
                        </a:rPr>
                        <a:t> </a:t>
                      </a:r>
                      <a:endParaRPr lang="en-US" sz="900">
                        <a:effectLst/>
                        <a:latin typeface="Calibri"/>
                        <a:ea typeface="Times New Roman"/>
                        <a:cs typeface="Cordia New"/>
                      </a:endParaRPr>
                    </a:p>
                    <a:p>
                      <a:pPr marL="0" marR="0" algn="ctr">
                        <a:lnSpc>
                          <a:spcPct val="115000"/>
                        </a:lnSpc>
                        <a:spcBef>
                          <a:spcPts val="0"/>
                        </a:spcBef>
                        <a:spcAft>
                          <a:spcPts val="0"/>
                        </a:spcAft>
                      </a:pPr>
                      <a:r>
                        <a:rPr lang="en-US" sz="800">
                          <a:effectLst/>
                          <a:latin typeface="Times New Roman"/>
                          <a:ea typeface="Calibri"/>
                          <a:cs typeface="Cordia New"/>
                        </a:rPr>
                        <a:t>0.202</a:t>
                      </a:r>
                      <a:endParaRPr lang="en-US" sz="900">
                        <a:effectLst/>
                        <a:latin typeface="Calibri"/>
                        <a:ea typeface="Times New Roman"/>
                        <a:cs typeface="Cordia New"/>
                      </a:endParaRPr>
                    </a:p>
                  </a:txBody>
                  <a:tcPr marL="53904" marR="53904" marT="0" marB="0">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800">
                          <a:effectLst/>
                          <a:latin typeface="Times New Roman"/>
                          <a:ea typeface="Calibri"/>
                          <a:cs typeface="Cordia New"/>
                        </a:rPr>
                        <a:t> </a:t>
                      </a:r>
                      <a:endParaRPr lang="en-US" sz="900">
                        <a:effectLst/>
                        <a:latin typeface="Calibri"/>
                        <a:ea typeface="Times New Roman"/>
                        <a:cs typeface="Cordia New"/>
                      </a:endParaRPr>
                    </a:p>
                    <a:p>
                      <a:pPr marL="0" marR="0" algn="ctr">
                        <a:lnSpc>
                          <a:spcPct val="115000"/>
                        </a:lnSpc>
                        <a:spcBef>
                          <a:spcPts val="0"/>
                        </a:spcBef>
                        <a:spcAft>
                          <a:spcPts val="0"/>
                        </a:spcAft>
                      </a:pPr>
                      <a:r>
                        <a:rPr lang="en-US" sz="800">
                          <a:effectLst/>
                          <a:latin typeface="Times New Roman"/>
                          <a:ea typeface="Calibri"/>
                          <a:cs typeface="Cordia New"/>
                        </a:rPr>
                        <a:t>2</a:t>
                      </a:r>
                      <a:endParaRPr lang="en-US" sz="900">
                        <a:effectLst/>
                        <a:latin typeface="Calibri"/>
                        <a:ea typeface="Times New Roman"/>
                        <a:cs typeface="Cordia New"/>
                      </a:endParaRPr>
                    </a:p>
                  </a:txBody>
                  <a:tcPr marL="53904" marR="53904" marT="0" marB="0">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extLst>
                  <a:ext uri="{0D108BD9-81ED-4DB2-BD59-A6C34878D82A}">
                    <a16:rowId xmlns:a16="http://schemas.microsoft.com/office/drawing/2014/main" val="10004"/>
                  </a:ext>
                </a:extLst>
              </a:tr>
              <a:tr h="991840">
                <a:tc>
                  <a:txBody>
                    <a:bodyPr/>
                    <a:lstStyle/>
                    <a:p>
                      <a:pPr marL="0" marR="0">
                        <a:lnSpc>
                          <a:spcPct val="115000"/>
                        </a:lnSpc>
                        <a:spcBef>
                          <a:spcPts val="0"/>
                        </a:spcBef>
                        <a:spcAft>
                          <a:spcPts val="0"/>
                        </a:spcAft>
                      </a:pPr>
                      <a:r>
                        <a:rPr lang="en-US" sz="700">
                          <a:effectLst/>
                          <a:latin typeface="Times New Roman"/>
                          <a:ea typeface="Times New Roman"/>
                          <a:cs typeface="Cordia New"/>
                        </a:rPr>
                        <a:t>A POD WITHOUT OF DEFECTS THAT CAUSED OF DISEASES AND INSECTS.</a:t>
                      </a:r>
                      <a:endParaRPr lang="en-US" sz="900">
                        <a:effectLst/>
                        <a:latin typeface="Calibri"/>
                        <a:ea typeface="Times New Roman"/>
                        <a:cs typeface="Cordia New"/>
                      </a:endParaRPr>
                    </a:p>
                  </a:txBody>
                  <a:tcPr marL="53904" marR="53904" marT="0" marB="0">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solidFill>
                      <a:srgbClr val="E8E8E8"/>
                    </a:solidFill>
                  </a:tcPr>
                </a:tc>
                <a:tc>
                  <a:txBody>
                    <a:bodyPr/>
                    <a:lstStyle/>
                    <a:p>
                      <a:pPr marL="0" marR="0" algn="ctr">
                        <a:lnSpc>
                          <a:spcPct val="115000"/>
                        </a:lnSpc>
                        <a:spcBef>
                          <a:spcPts val="0"/>
                        </a:spcBef>
                        <a:spcAft>
                          <a:spcPts val="0"/>
                        </a:spcAft>
                      </a:pPr>
                      <a:r>
                        <a:rPr lang="en-US" sz="800">
                          <a:effectLst/>
                          <a:latin typeface="Times New Roman"/>
                          <a:ea typeface="Calibri"/>
                          <a:cs typeface="Cordia New"/>
                        </a:rPr>
                        <a:t> </a:t>
                      </a:r>
                      <a:endParaRPr lang="en-US" sz="900">
                        <a:effectLst/>
                        <a:latin typeface="Calibri"/>
                        <a:ea typeface="Times New Roman"/>
                        <a:cs typeface="Cordia New"/>
                      </a:endParaRPr>
                    </a:p>
                    <a:p>
                      <a:pPr marL="0" marR="0" algn="ctr">
                        <a:lnSpc>
                          <a:spcPct val="115000"/>
                        </a:lnSpc>
                        <a:spcBef>
                          <a:spcPts val="0"/>
                        </a:spcBef>
                        <a:spcAft>
                          <a:spcPts val="0"/>
                        </a:spcAft>
                      </a:pPr>
                      <a:r>
                        <a:rPr lang="en-US" sz="800">
                          <a:effectLst/>
                          <a:latin typeface="Times New Roman"/>
                          <a:ea typeface="Calibri"/>
                          <a:cs typeface="Cordia New"/>
                        </a:rPr>
                        <a:t> </a:t>
                      </a:r>
                      <a:endParaRPr lang="en-US" sz="900">
                        <a:effectLst/>
                        <a:latin typeface="Calibri"/>
                        <a:ea typeface="Times New Roman"/>
                        <a:cs typeface="Cordia New"/>
                      </a:endParaRPr>
                    </a:p>
                    <a:p>
                      <a:pPr marL="0" marR="0" algn="ctr">
                        <a:lnSpc>
                          <a:spcPct val="115000"/>
                        </a:lnSpc>
                        <a:spcBef>
                          <a:spcPts val="0"/>
                        </a:spcBef>
                        <a:spcAft>
                          <a:spcPts val="0"/>
                        </a:spcAft>
                      </a:pPr>
                      <a:r>
                        <a:rPr lang="en-US" sz="800">
                          <a:effectLst/>
                          <a:latin typeface="Times New Roman"/>
                          <a:ea typeface="Calibri"/>
                          <a:cs typeface="Cordia New"/>
                        </a:rPr>
                        <a:t>0.111</a:t>
                      </a:r>
                      <a:endParaRPr lang="en-US" sz="900">
                        <a:effectLst/>
                        <a:latin typeface="Calibri"/>
                        <a:ea typeface="Times New Roman"/>
                        <a:cs typeface="Cordia New"/>
                      </a:endParaRPr>
                    </a:p>
                  </a:txBody>
                  <a:tcPr marL="53904" marR="53904" marT="0" marB="0">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solidFill>
                      <a:srgbClr val="E8E8E8"/>
                    </a:solidFill>
                  </a:tcPr>
                </a:tc>
                <a:tc>
                  <a:txBody>
                    <a:bodyPr/>
                    <a:lstStyle/>
                    <a:p>
                      <a:pPr marL="0" marR="0" algn="ctr">
                        <a:lnSpc>
                          <a:spcPct val="115000"/>
                        </a:lnSpc>
                        <a:spcBef>
                          <a:spcPts val="0"/>
                        </a:spcBef>
                        <a:spcAft>
                          <a:spcPts val="0"/>
                        </a:spcAft>
                      </a:pPr>
                      <a:r>
                        <a:rPr lang="en-US" sz="800">
                          <a:effectLst/>
                          <a:latin typeface="Times New Roman"/>
                          <a:ea typeface="Calibri"/>
                          <a:cs typeface="Cordia New"/>
                        </a:rPr>
                        <a:t> </a:t>
                      </a:r>
                      <a:endParaRPr lang="en-US" sz="900">
                        <a:effectLst/>
                        <a:latin typeface="Calibri"/>
                        <a:ea typeface="Times New Roman"/>
                        <a:cs typeface="Cordia New"/>
                      </a:endParaRPr>
                    </a:p>
                    <a:p>
                      <a:pPr marL="0" marR="0" algn="ctr">
                        <a:lnSpc>
                          <a:spcPct val="115000"/>
                        </a:lnSpc>
                        <a:spcBef>
                          <a:spcPts val="0"/>
                        </a:spcBef>
                        <a:spcAft>
                          <a:spcPts val="0"/>
                        </a:spcAft>
                      </a:pPr>
                      <a:r>
                        <a:rPr lang="en-US" sz="800">
                          <a:effectLst/>
                          <a:latin typeface="Times New Roman"/>
                          <a:ea typeface="Calibri"/>
                          <a:cs typeface="Cordia New"/>
                        </a:rPr>
                        <a:t> </a:t>
                      </a:r>
                      <a:endParaRPr lang="en-US" sz="900">
                        <a:effectLst/>
                        <a:latin typeface="Calibri"/>
                        <a:ea typeface="Times New Roman"/>
                        <a:cs typeface="Cordia New"/>
                      </a:endParaRPr>
                    </a:p>
                    <a:p>
                      <a:pPr marL="0" marR="0" algn="ctr">
                        <a:lnSpc>
                          <a:spcPct val="115000"/>
                        </a:lnSpc>
                        <a:spcBef>
                          <a:spcPts val="0"/>
                        </a:spcBef>
                        <a:spcAft>
                          <a:spcPts val="0"/>
                        </a:spcAft>
                      </a:pPr>
                      <a:r>
                        <a:rPr lang="en-US" sz="800">
                          <a:effectLst/>
                          <a:latin typeface="Times New Roman"/>
                          <a:ea typeface="Calibri"/>
                          <a:cs typeface="Cordia New"/>
                        </a:rPr>
                        <a:t>0.209</a:t>
                      </a:r>
                      <a:endParaRPr lang="en-US" sz="900">
                        <a:effectLst/>
                        <a:latin typeface="Calibri"/>
                        <a:ea typeface="Times New Roman"/>
                        <a:cs typeface="Cordia New"/>
                      </a:endParaRPr>
                    </a:p>
                  </a:txBody>
                  <a:tcPr marL="53904" marR="53904" marT="0" marB="0">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solidFill>
                      <a:srgbClr val="E8E8E8"/>
                    </a:solidFill>
                  </a:tcPr>
                </a:tc>
                <a:tc>
                  <a:txBody>
                    <a:bodyPr/>
                    <a:lstStyle/>
                    <a:p>
                      <a:pPr marL="0" marR="0" algn="ctr">
                        <a:lnSpc>
                          <a:spcPct val="115000"/>
                        </a:lnSpc>
                        <a:spcBef>
                          <a:spcPts val="0"/>
                        </a:spcBef>
                        <a:spcAft>
                          <a:spcPts val="0"/>
                        </a:spcAft>
                      </a:pPr>
                      <a:r>
                        <a:rPr lang="en-US" sz="800">
                          <a:effectLst/>
                          <a:latin typeface="Times New Roman"/>
                          <a:ea typeface="Calibri"/>
                          <a:cs typeface="Cordia New"/>
                        </a:rPr>
                        <a:t> </a:t>
                      </a:r>
                      <a:endParaRPr lang="en-US" sz="900">
                        <a:effectLst/>
                        <a:latin typeface="Calibri"/>
                        <a:ea typeface="Times New Roman"/>
                        <a:cs typeface="Cordia New"/>
                      </a:endParaRPr>
                    </a:p>
                    <a:p>
                      <a:pPr marL="0" marR="0" algn="ctr">
                        <a:lnSpc>
                          <a:spcPct val="115000"/>
                        </a:lnSpc>
                        <a:spcBef>
                          <a:spcPts val="0"/>
                        </a:spcBef>
                        <a:spcAft>
                          <a:spcPts val="0"/>
                        </a:spcAft>
                      </a:pPr>
                      <a:r>
                        <a:rPr lang="en-US" sz="800">
                          <a:effectLst/>
                          <a:latin typeface="Times New Roman"/>
                          <a:ea typeface="Calibri"/>
                          <a:cs typeface="Cordia New"/>
                        </a:rPr>
                        <a:t> </a:t>
                      </a:r>
                      <a:endParaRPr lang="en-US" sz="900">
                        <a:effectLst/>
                        <a:latin typeface="Calibri"/>
                        <a:ea typeface="Times New Roman"/>
                        <a:cs typeface="Cordia New"/>
                      </a:endParaRPr>
                    </a:p>
                    <a:p>
                      <a:pPr marL="0" marR="0" algn="ctr">
                        <a:lnSpc>
                          <a:spcPct val="115000"/>
                        </a:lnSpc>
                        <a:spcBef>
                          <a:spcPts val="0"/>
                        </a:spcBef>
                        <a:spcAft>
                          <a:spcPts val="0"/>
                        </a:spcAft>
                      </a:pPr>
                      <a:r>
                        <a:rPr lang="en-US" sz="800">
                          <a:effectLst/>
                          <a:latin typeface="Times New Roman"/>
                          <a:ea typeface="Calibri"/>
                          <a:cs typeface="Cordia New"/>
                        </a:rPr>
                        <a:t>0.171</a:t>
                      </a:r>
                      <a:endParaRPr lang="en-US" sz="900">
                        <a:effectLst/>
                        <a:latin typeface="Calibri"/>
                        <a:ea typeface="Times New Roman"/>
                        <a:cs typeface="Cordia New"/>
                      </a:endParaRPr>
                    </a:p>
                  </a:txBody>
                  <a:tcPr marL="53904" marR="53904" marT="0" marB="0">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solidFill>
                      <a:srgbClr val="E8E8E8"/>
                    </a:solidFill>
                  </a:tcPr>
                </a:tc>
                <a:tc>
                  <a:txBody>
                    <a:bodyPr/>
                    <a:lstStyle/>
                    <a:p>
                      <a:pPr marL="0" marR="0" algn="ctr">
                        <a:lnSpc>
                          <a:spcPct val="115000"/>
                        </a:lnSpc>
                        <a:spcBef>
                          <a:spcPts val="0"/>
                        </a:spcBef>
                        <a:spcAft>
                          <a:spcPts val="0"/>
                        </a:spcAft>
                      </a:pPr>
                      <a:r>
                        <a:rPr lang="en-US" sz="800">
                          <a:effectLst/>
                          <a:latin typeface="Times New Roman"/>
                          <a:ea typeface="Calibri"/>
                          <a:cs typeface="Cordia New"/>
                        </a:rPr>
                        <a:t> </a:t>
                      </a:r>
                      <a:endParaRPr lang="en-US" sz="900">
                        <a:effectLst/>
                        <a:latin typeface="Calibri"/>
                        <a:ea typeface="Times New Roman"/>
                        <a:cs typeface="Cordia New"/>
                      </a:endParaRPr>
                    </a:p>
                    <a:p>
                      <a:pPr marL="0" marR="0" algn="ctr">
                        <a:lnSpc>
                          <a:spcPct val="115000"/>
                        </a:lnSpc>
                        <a:spcBef>
                          <a:spcPts val="0"/>
                        </a:spcBef>
                        <a:spcAft>
                          <a:spcPts val="0"/>
                        </a:spcAft>
                      </a:pPr>
                      <a:r>
                        <a:rPr lang="en-US" sz="800">
                          <a:effectLst/>
                          <a:latin typeface="Times New Roman"/>
                          <a:ea typeface="Calibri"/>
                          <a:cs typeface="Cordia New"/>
                        </a:rPr>
                        <a:t> </a:t>
                      </a:r>
                      <a:endParaRPr lang="en-US" sz="900">
                        <a:effectLst/>
                        <a:latin typeface="Calibri"/>
                        <a:ea typeface="Times New Roman"/>
                        <a:cs typeface="Cordia New"/>
                      </a:endParaRPr>
                    </a:p>
                    <a:p>
                      <a:pPr marL="0" marR="0" algn="ctr">
                        <a:lnSpc>
                          <a:spcPct val="115000"/>
                        </a:lnSpc>
                        <a:spcBef>
                          <a:spcPts val="0"/>
                        </a:spcBef>
                        <a:spcAft>
                          <a:spcPts val="0"/>
                        </a:spcAft>
                      </a:pPr>
                      <a:r>
                        <a:rPr lang="en-US" sz="800">
                          <a:effectLst/>
                          <a:latin typeface="Times New Roman"/>
                          <a:ea typeface="Calibri"/>
                          <a:cs typeface="Cordia New"/>
                        </a:rPr>
                        <a:t>0.181</a:t>
                      </a:r>
                      <a:endParaRPr lang="en-US" sz="900">
                        <a:effectLst/>
                        <a:latin typeface="Calibri"/>
                        <a:ea typeface="Times New Roman"/>
                        <a:cs typeface="Cordia New"/>
                      </a:endParaRPr>
                    </a:p>
                  </a:txBody>
                  <a:tcPr marL="53904" marR="53904" marT="0" marB="0">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solidFill>
                      <a:srgbClr val="E8E8E8"/>
                    </a:solidFill>
                  </a:tcPr>
                </a:tc>
                <a:tc>
                  <a:txBody>
                    <a:bodyPr/>
                    <a:lstStyle/>
                    <a:p>
                      <a:pPr marL="0" marR="0" algn="ctr">
                        <a:lnSpc>
                          <a:spcPct val="115000"/>
                        </a:lnSpc>
                        <a:spcBef>
                          <a:spcPts val="0"/>
                        </a:spcBef>
                        <a:spcAft>
                          <a:spcPts val="0"/>
                        </a:spcAft>
                      </a:pPr>
                      <a:r>
                        <a:rPr lang="en-US" sz="800">
                          <a:effectLst/>
                          <a:latin typeface="Times New Roman"/>
                          <a:ea typeface="Calibri"/>
                          <a:cs typeface="Cordia New"/>
                        </a:rPr>
                        <a:t> </a:t>
                      </a:r>
                      <a:endParaRPr lang="en-US" sz="900">
                        <a:effectLst/>
                        <a:latin typeface="Calibri"/>
                        <a:ea typeface="Times New Roman"/>
                        <a:cs typeface="Cordia New"/>
                      </a:endParaRPr>
                    </a:p>
                    <a:p>
                      <a:pPr marL="0" marR="0" algn="ctr">
                        <a:lnSpc>
                          <a:spcPct val="115000"/>
                        </a:lnSpc>
                        <a:spcBef>
                          <a:spcPts val="0"/>
                        </a:spcBef>
                        <a:spcAft>
                          <a:spcPts val="0"/>
                        </a:spcAft>
                      </a:pPr>
                      <a:r>
                        <a:rPr lang="en-US" sz="800">
                          <a:effectLst/>
                          <a:latin typeface="Times New Roman"/>
                          <a:ea typeface="Calibri"/>
                          <a:cs typeface="Cordia New"/>
                        </a:rPr>
                        <a:t> </a:t>
                      </a:r>
                      <a:endParaRPr lang="en-US" sz="900">
                        <a:effectLst/>
                        <a:latin typeface="Calibri"/>
                        <a:ea typeface="Times New Roman"/>
                        <a:cs typeface="Cordia New"/>
                      </a:endParaRPr>
                    </a:p>
                    <a:p>
                      <a:pPr marL="0" marR="0" algn="ctr">
                        <a:lnSpc>
                          <a:spcPct val="115000"/>
                        </a:lnSpc>
                        <a:spcBef>
                          <a:spcPts val="0"/>
                        </a:spcBef>
                        <a:spcAft>
                          <a:spcPts val="0"/>
                        </a:spcAft>
                      </a:pPr>
                      <a:r>
                        <a:rPr lang="en-US" sz="800">
                          <a:effectLst/>
                          <a:latin typeface="Times New Roman"/>
                          <a:ea typeface="Calibri"/>
                          <a:cs typeface="Cordia New"/>
                        </a:rPr>
                        <a:t>0.171</a:t>
                      </a:r>
                      <a:endParaRPr lang="en-US" sz="900">
                        <a:effectLst/>
                        <a:latin typeface="Calibri"/>
                        <a:ea typeface="Times New Roman"/>
                        <a:cs typeface="Cordia New"/>
                      </a:endParaRPr>
                    </a:p>
                  </a:txBody>
                  <a:tcPr marL="53904" marR="53904" marT="0" marB="0">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solidFill>
                      <a:srgbClr val="E8E8E8"/>
                    </a:solidFill>
                  </a:tcPr>
                </a:tc>
                <a:tc>
                  <a:txBody>
                    <a:bodyPr/>
                    <a:lstStyle/>
                    <a:p>
                      <a:pPr marL="0" marR="0" algn="ctr">
                        <a:lnSpc>
                          <a:spcPct val="115000"/>
                        </a:lnSpc>
                        <a:spcBef>
                          <a:spcPts val="0"/>
                        </a:spcBef>
                        <a:spcAft>
                          <a:spcPts val="0"/>
                        </a:spcAft>
                      </a:pPr>
                      <a:r>
                        <a:rPr lang="en-US" sz="800">
                          <a:effectLst/>
                          <a:latin typeface="Times New Roman"/>
                          <a:ea typeface="Calibri"/>
                          <a:cs typeface="Cordia New"/>
                        </a:rPr>
                        <a:t> </a:t>
                      </a:r>
                      <a:endParaRPr lang="en-US" sz="900">
                        <a:effectLst/>
                        <a:latin typeface="Calibri"/>
                        <a:ea typeface="Times New Roman"/>
                        <a:cs typeface="Cordia New"/>
                      </a:endParaRPr>
                    </a:p>
                    <a:p>
                      <a:pPr marL="0" marR="0" algn="ctr">
                        <a:lnSpc>
                          <a:spcPct val="115000"/>
                        </a:lnSpc>
                        <a:spcBef>
                          <a:spcPts val="0"/>
                        </a:spcBef>
                        <a:spcAft>
                          <a:spcPts val="0"/>
                        </a:spcAft>
                      </a:pPr>
                      <a:r>
                        <a:rPr lang="en-US" sz="800">
                          <a:effectLst/>
                          <a:latin typeface="Times New Roman"/>
                          <a:ea typeface="Calibri"/>
                          <a:cs typeface="Cordia New"/>
                        </a:rPr>
                        <a:t> </a:t>
                      </a:r>
                      <a:endParaRPr lang="en-US" sz="900">
                        <a:effectLst/>
                        <a:latin typeface="Calibri"/>
                        <a:ea typeface="Times New Roman"/>
                        <a:cs typeface="Cordia New"/>
                      </a:endParaRPr>
                    </a:p>
                    <a:p>
                      <a:pPr marL="0" marR="0" algn="ctr">
                        <a:lnSpc>
                          <a:spcPct val="115000"/>
                        </a:lnSpc>
                        <a:spcBef>
                          <a:spcPts val="0"/>
                        </a:spcBef>
                        <a:spcAft>
                          <a:spcPts val="0"/>
                        </a:spcAft>
                      </a:pPr>
                      <a:r>
                        <a:rPr lang="en-US" sz="800">
                          <a:effectLst/>
                          <a:latin typeface="Times New Roman"/>
                          <a:ea typeface="Calibri"/>
                          <a:cs typeface="Cordia New"/>
                        </a:rPr>
                        <a:t>0.843</a:t>
                      </a:r>
                      <a:endParaRPr lang="en-US" sz="900">
                        <a:effectLst/>
                        <a:latin typeface="Calibri"/>
                        <a:ea typeface="Times New Roman"/>
                        <a:cs typeface="Cordia New"/>
                      </a:endParaRPr>
                    </a:p>
                  </a:txBody>
                  <a:tcPr marL="53904" marR="53904" marT="0" marB="0">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solidFill>
                      <a:srgbClr val="E8E8E8"/>
                    </a:solidFill>
                  </a:tcPr>
                </a:tc>
                <a:tc>
                  <a:txBody>
                    <a:bodyPr/>
                    <a:lstStyle/>
                    <a:p>
                      <a:pPr marL="0" marR="0" algn="ctr">
                        <a:lnSpc>
                          <a:spcPct val="115000"/>
                        </a:lnSpc>
                        <a:spcBef>
                          <a:spcPts val="0"/>
                        </a:spcBef>
                        <a:spcAft>
                          <a:spcPts val="0"/>
                        </a:spcAft>
                      </a:pPr>
                      <a:r>
                        <a:rPr lang="en-US" sz="800">
                          <a:effectLst/>
                          <a:latin typeface="Times New Roman"/>
                          <a:ea typeface="Calibri"/>
                          <a:cs typeface="Cordia New"/>
                        </a:rPr>
                        <a:t> </a:t>
                      </a:r>
                      <a:endParaRPr lang="en-US" sz="900">
                        <a:effectLst/>
                        <a:latin typeface="Calibri"/>
                        <a:ea typeface="Times New Roman"/>
                        <a:cs typeface="Cordia New"/>
                      </a:endParaRPr>
                    </a:p>
                    <a:p>
                      <a:pPr marL="0" marR="0" algn="ctr">
                        <a:lnSpc>
                          <a:spcPct val="115000"/>
                        </a:lnSpc>
                        <a:spcBef>
                          <a:spcPts val="0"/>
                        </a:spcBef>
                        <a:spcAft>
                          <a:spcPts val="0"/>
                        </a:spcAft>
                      </a:pPr>
                      <a:r>
                        <a:rPr lang="en-US" sz="800">
                          <a:effectLst/>
                          <a:latin typeface="Times New Roman"/>
                          <a:ea typeface="Calibri"/>
                          <a:cs typeface="Cordia New"/>
                        </a:rPr>
                        <a:t> </a:t>
                      </a:r>
                      <a:endParaRPr lang="en-US" sz="900">
                        <a:effectLst/>
                        <a:latin typeface="Calibri"/>
                        <a:ea typeface="Times New Roman"/>
                        <a:cs typeface="Cordia New"/>
                      </a:endParaRPr>
                    </a:p>
                    <a:p>
                      <a:pPr marL="0" marR="0" algn="ctr">
                        <a:lnSpc>
                          <a:spcPct val="115000"/>
                        </a:lnSpc>
                        <a:spcBef>
                          <a:spcPts val="0"/>
                        </a:spcBef>
                        <a:spcAft>
                          <a:spcPts val="0"/>
                        </a:spcAft>
                      </a:pPr>
                      <a:r>
                        <a:rPr lang="en-US" sz="800">
                          <a:effectLst/>
                          <a:latin typeface="Times New Roman"/>
                          <a:ea typeface="Calibri"/>
                          <a:cs typeface="Cordia New"/>
                        </a:rPr>
                        <a:t>0.169</a:t>
                      </a:r>
                      <a:endParaRPr lang="en-US" sz="900">
                        <a:effectLst/>
                        <a:latin typeface="Calibri"/>
                        <a:ea typeface="Times New Roman"/>
                        <a:cs typeface="Cordia New"/>
                      </a:endParaRPr>
                    </a:p>
                  </a:txBody>
                  <a:tcPr marL="53904" marR="53904" marT="0" marB="0">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solidFill>
                      <a:srgbClr val="E8E8E8"/>
                    </a:solidFill>
                  </a:tcPr>
                </a:tc>
                <a:tc>
                  <a:txBody>
                    <a:bodyPr/>
                    <a:lstStyle/>
                    <a:p>
                      <a:pPr marL="0" marR="0" algn="ctr">
                        <a:lnSpc>
                          <a:spcPct val="115000"/>
                        </a:lnSpc>
                        <a:spcBef>
                          <a:spcPts val="0"/>
                        </a:spcBef>
                        <a:spcAft>
                          <a:spcPts val="0"/>
                        </a:spcAft>
                      </a:pPr>
                      <a:r>
                        <a:rPr lang="en-US" sz="800">
                          <a:effectLst/>
                          <a:latin typeface="Times New Roman"/>
                          <a:ea typeface="Calibri"/>
                          <a:cs typeface="Cordia New"/>
                        </a:rPr>
                        <a:t> </a:t>
                      </a:r>
                      <a:endParaRPr lang="en-US" sz="900">
                        <a:effectLst/>
                        <a:latin typeface="Calibri"/>
                        <a:ea typeface="Times New Roman"/>
                        <a:cs typeface="Cordia New"/>
                      </a:endParaRPr>
                    </a:p>
                    <a:p>
                      <a:pPr marL="0" marR="0" algn="ctr">
                        <a:lnSpc>
                          <a:spcPct val="115000"/>
                        </a:lnSpc>
                        <a:spcBef>
                          <a:spcPts val="0"/>
                        </a:spcBef>
                        <a:spcAft>
                          <a:spcPts val="0"/>
                        </a:spcAft>
                      </a:pPr>
                      <a:r>
                        <a:rPr lang="en-US" sz="800">
                          <a:effectLst/>
                          <a:latin typeface="Times New Roman"/>
                          <a:ea typeface="Calibri"/>
                          <a:cs typeface="Cordia New"/>
                        </a:rPr>
                        <a:t> </a:t>
                      </a:r>
                      <a:endParaRPr lang="en-US" sz="900">
                        <a:effectLst/>
                        <a:latin typeface="Calibri"/>
                        <a:ea typeface="Times New Roman"/>
                        <a:cs typeface="Cordia New"/>
                      </a:endParaRPr>
                    </a:p>
                    <a:p>
                      <a:pPr marL="0" marR="0" algn="ctr">
                        <a:lnSpc>
                          <a:spcPct val="115000"/>
                        </a:lnSpc>
                        <a:spcBef>
                          <a:spcPts val="0"/>
                        </a:spcBef>
                        <a:spcAft>
                          <a:spcPts val="0"/>
                        </a:spcAft>
                      </a:pPr>
                      <a:r>
                        <a:rPr lang="en-US" sz="800">
                          <a:effectLst/>
                          <a:latin typeface="Times New Roman"/>
                          <a:ea typeface="Calibri"/>
                          <a:cs typeface="Cordia New"/>
                        </a:rPr>
                        <a:t>3</a:t>
                      </a:r>
                      <a:endParaRPr lang="en-US" sz="900">
                        <a:effectLst/>
                        <a:latin typeface="Calibri"/>
                        <a:ea typeface="Times New Roman"/>
                        <a:cs typeface="Cordia New"/>
                      </a:endParaRPr>
                    </a:p>
                  </a:txBody>
                  <a:tcPr marL="53904" marR="53904" marT="0" marB="0">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solidFill>
                      <a:srgbClr val="E8E8E8"/>
                    </a:solidFill>
                  </a:tcPr>
                </a:tc>
                <a:extLst>
                  <a:ext uri="{0D108BD9-81ED-4DB2-BD59-A6C34878D82A}">
                    <a16:rowId xmlns:a16="http://schemas.microsoft.com/office/drawing/2014/main" val="10005"/>
                  </a:ext>
                </a:extLst>
              </a:tr>
              <a:tr h="275511">
                <a:tc>
                  <a:txBody>
                    <a:bodyPr/>
                    <a:lstStyle/>
                    <a:p>
                      <a:pPr marL="0" marR="0" algn="ctr">
                        <a:lnSpc>
                          <a:spcPct val="115000"/>
                        </a:lnSpc>
                        <a:spcBef>
                          <a:spcPts val="0"/>
                        </a:spcBef>
                        <a:spcAft>
                          <a:spcPts val="0"/>
                        </a:spcAft>
                      </a:pPr>
                      <a:r>
                        <a:rPr lang="en-US" sz="800">
                          <a:effectLst/>
                          <a:latin typeface="Times New Roman"/>
                          <a:ea typeface="Times New Roman"/>
                          <a:cs typeface="Cordia New"/>
                        </a:rPr>
                        <a:t>sum</a:t>
                      </a:r>
                      <a:endParaRPr lang="en-US" sz="900">
                        <a:effectLst/>
                        <a:latin typeface="Calibri"/>
                        <a:ea typeface="Times New Roman"/>
                        <a:cs typeface="Cordia New"/>
                      </a:endParaRPr>
                    </a:p>
                  </a:txBody>
                  <a:tcPr marL="53904" marR="53904" marT="0" marB="0">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marL="0" marR="0" algn="ctr">
                        <a:lnSpc>
                          <a:spcPct val="115000"/>
                        </a:lnSpc>
                        <a:spcBef>
                          <a:spcPts val="0"/>
                        </a:spcBef>
                        <a:spcAft>
                          <a:spcPts val="0"/>
                        </a:spcAft>
                      </a:pPr>
                      <a:r>
                        <a:rPr lang="th-TH" sz="800">
                          <a:effectLst/>
                          <a:latin typeface="Calibri"/>
                          <a:ea typeface="Calibri"/>
                          <a:cs typeface="Times New Roman"/>
                        </a:rPr>
                        <a:t>1.000</a:t>
                      </a:r>
                      <a:endParaRPr lang="en-US" sz="900">
                        <a:effectLst/>
                        <a:latin typeface="Calibri"/>
                        <a:ea typeface="Times New Roman"/>
                        <a:cs typeface="Cordia New"/>
                      </a:endParaRPr>
                    </a:p>
                  </a:txBody>
                  <a:tcPr marL="53904" marR="53904" marT="0" marB="0">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marL="0" marR="0" algn="ctr">
                        <a:lnSpc>
                          <a:spcPct val="115000"/>
                        </a:lnSpc>
                        <a:spcBef>
                          <a:spcPts val="0"/>
                        </a:spcBef>
                        <a:spcAft>
                          <a:spcPts val="0"/>
                        </a:spcAft>
                      </a:pPr>
                      <a:r>
                        <a:rPr lang="th-TH" sz="800">
                          <a:effectLst/>
                          <a:latin typeface="Calibri"/>
                          <a:ea typeface="Calibri"/>
                          <a:cs typeface="Times New Roman"/>
                        </a:rPr>
                        <a:t>1.000</a:t>
                      </a:r>
                      <a:endParaRPr lang="en-US" sz="900">
                        <a:effectLst/>
                        <a:latin typeface="Calibri"/>
                        <a:ea typeface="Times New Roman"/>
                        <a:cs typeface="Cordia New"/>
                      </a:endParaRPr>
                    </a:p>
                  </a:txBody>
                  <a:tcPr marL="53904" marR="53904" marT="0" marB="0">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marL="0" marR="0" algn="ctr">
                        <a:lnSpc>
                          <a:spcPct val="115000"/>
                        </a:lnSpc>
                        <a:spcBef>
                          <a:spcPts val="0"/>
                        </a:spcBef>
                        <a:spcAft>
                          <a:spcPts val="0"/>
                        </a:spcAft>
                      </a:pPr>
                      <a:r>
                        <a:rPr lang="th-TH" sz="800">
                          <a:effectLst/>
                          <a:latin typeface="Calibri"/>
                          <a:ea typeface="Calibri"/>
                          <a:cs typeface="Times New Roman"/>
                        </a:rPr>
                        <a:t>1.000</a:t>
                      </a:r>
                      <a:endParaRPr lang="en-US" sz="900">
                        <a:effectLst/>
                        <a:latin typeface="Calibri"/>
                        <a:ea typeface="Times New Roman"/>
                        <a:cs typeface="Cordia New"/>
                      </a:endParaRPr>
                    </a:p>
                  </a:txBody>
                  <a:tcPr marL="53904" marR="53904" marT="0" marB="0">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marL="0" marR="0" algn="ctr">
                        <a:lnSpc>
                          <a:spcPct val="115000"/>
                        </a:lnSpc>
                        <a:spcBef>
                          <a:spcPts val="0"/>
                        </a:spcBef>
                        <a:spcAft>
                          <a:spcPts val="0"/>
                        </a:spcAft>
                      </a:pPr>
                      <a:r>
                        <a:rPr lang="th-TH" sz="800">
                          <a:effectLst/>
                          <a:latin typeface="Calibri"/>
                          <a:ea typeface="Calibri"/>
                          <a:cs typeface="Times New Roman"/>
                        </a:rPr>
                        <a:t>1.000</a:t>
                      </a:r>
                      <a:endParaRPr lang="en-US" sz="900">
                        <a:effectLst/>
                        <a:latin typeface="Calibri"/>
                        <a:ea typeface="Times New Roman"/>
                        <a:cs typeface="Cordia New"/>
                      </a:endParaRPr>
                    </a:p>
                  </a:txBody>
                  <a:tcPr marL="53904" marR="53904" marT="0" marB="0">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marL="0" marR="0" algn="ctr">
                        <a:lnSpc>
                          <a:spcPct val="115000"/>
                        </a:lnSpc>
                        <a:spcBef>
                          <a:spcPts val="0"/>
                        </a:spcBef>
                        <a:spcAft>
                          <a:spcPts val="0"/>
                        </a:spcAft>
                      </a:pPr>
                      <a:r>
                        <a:rPr lang="th-TH" sz="800">
                          <a:effectLst/>
                          <a:latin typeface="Calibri"/>
                          <a:ea typeface="Calibri"/>
                          <a:cs typeface="Times New Roman"/>
                        </a:rPr>
                        <a:t>1.000</a:t>
                      </a:r>
                      <a:endParaRPr lang="en-US" sz="900">
                        <a:effectLst/>
                        <a:latin typeface="Calibri"/>
                        <a:ea typeface="Times New Roman"/>
                        <a:cs typeface="Cordia New"/>
                      </a:endParaRPr>
                    </a:p>
                  </a:txBody>
                  <a:tcPr marL="53904" marR="53904" marT="0" marB="0">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marL="0" marR="0" algn="ctr">
                        <a:lnSpc>
                          <a:spcPct val="115000"/>
                        </a:lnSpc>
                        <a:spcBef>
                          <a:spcPts val="0"/>
                        </a:spcBef>
                        <a:spcAft>
                          <a:spcPts val="0"/>
                        </a:spcAft>
                      </a:pPr>
                      <a:r>
                        <a:rPr lang="th-TH" sz="800">
                          <a:effectLst/>
                          <a:latin typeface="Calibri"/>
                          <a:ea typeface="Calibri"/>
                          <a:cs typeface="Times New Roman"/>
                        </a:rPr>
                        <a:t>5.000</a:t>
                      </a:r>
                      <a:endParaRPr lang="en-US" sz="900">
                        <a:effectLst/>
                        <a:latin typeface="Calibri"/>
                        <a:ea typeface="Times New Roman"/>
                        <a:cs typeface="Cordia New"/>
                      </a:endParaRPr>
                    </a:p>
                  </a:txBody>
                  <a:tcPr marL="53904" marR="53904" marT="0" marB="0">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marL="0" marR="0" algn="ctr">
                        <a:lnSpc>
                          <a:spcPct val="115000"/>
                        </a:lnSpc>
                        <a:spcBef>
                          <a:spcPts val="0"/>
                        </a:spcBef>
                        <a:spcAft>
                          <a:spcPts val="0"/>
                        </a:spcAft>
                      </a:pPr>
                      <a:r>
                        <a:rPr lang="th-TH" sz="800">
                          <a:effectLst/>
                          <a:latin typeface="Calibri"/>
                          <a:ea typeface="Calibri"/>
                          <a:cs typeface="Times New Roman"/>
                        </a:rPr>
                        <a:t>1.000</a:t>
                      </a:r>
                      <a:endParaRPr lang="en-US" sz="900">
                        <a:effectLst/>
                        <a:latin typeface="Calibri"/>
                        <a:ea typeface="Times New Roman"/>
                        <a:cs typeface="Cordia New"/>
                      </a:endParaRPr>
                    </a:p>
                  </a:txBody>
                  <a:tcPr marL="53904" marR="53904" marT="0" marB="0">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marL="0" marR="0">
                        <a:lnSpc>
                          <a:spcPct val="115000"/>
                        </a:lnSpc>
                        <a:spcBef>
                          <a:spcPts val="0"/>
                        </a:spcBef>
                        <a:spcAft>
                          <a:spcPts val="0"/>
                        </a:spcAft>
                      </a:pPr>
                      <a:r>
                        <a:rPr lang="en-US" sz="800" dirty="0">
                          <a:effectLst/>
                          <a:latin typeface="Times New Roman"/>
                          <a:ea typeface="Calibri"/>
                          <a:cs typeface="Cordia New"/>
                        </a:rPr>
                        <a:t> </a:t>
                      </a:r>
                      <a:endParaRPr lang="en-US" sz="900" dirty="0">
                        <a:effectLst/>
                        <a:latin typeface="Calibri"/>
                        <a:ea typeface="Times New Roman"/>
                        <a:cs typeface="Cordia New"/>
                      </a:endParaRPr>
                    </a:p>
                  </a:txBody>
                  <a:tcPr marL="53904" marR="53904" marT="0" marB="0">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extLst>
                  <a:ext uri="{0D108BD9-81ED-4DB2-BD59-A6C34878D82A}">
                    <a16:rowId xmlns:a16="http://schemas.microsoft.com/office/drawing/2014/main" val="10006"/>
                  </a:ext>
                </a:extLst>
              </a:tr>
            </a:tbl>
          </a:graphicData>
        </a:graphic>
      </p:graphicFrame>
      <p:sp>
        <p:nvSpPr>
          <p:cNvPr id="5" name="TextBox 4"/>
          <p:cNvSpPr txBox="1"/>
          <p:nvPr/>
        </p:nvSpPr>
        <p:spPr>
          <a:xfrm>
            <a:off x="1219200" y="565666"/>
            <a:ext cx="6266688" cy="461665"/>
          </a:xfrm>
          <a:prstGeom prst="rect">
            <a:avLst/>
          </a:prstGeom>
          <a:noFill/>
        </p:spPr>
        <p:txBody>
          <a:bodyPr wrap="square" rtlCol="0">
            <a:spAutoFit/>
          </a:bodyPr>
          <a:lstStyle/>
          <a:p>
            <a:pPr marL="274320" lvl="0" indent="-274320">
              <a:spcBef>
                <a:spcPct val="20000"/>
              </a:spcBef>
              <a:buClr>
                <a:srgbClr val="AA2B1E"/>
              </a:buClr>
              <a:buSzPct val="85000"/>
              <a:buFont typeface="Brush Script MT" pitchFamily="66" charset="0"/>
              <a:buChar char="O"/>
            </a:pPr>
            <a:r>
              <a:rPr lang="en-US" sz="2400" b="1" cap="small" dirty="0">
                <a:solidFill>
                  <a:prstClr val="black"/>
                </a:solidFill>
              </a:rPr>
              <a:t>Table 1 Table of the priority of the factors.</a:t>
            </a:r>
            <a:endParaRPr lang="en-US" sz="2400" dirty="0">
              <a:solidFill>
                <a:prstClr val="black"/>
              </a:solidFill>
            </a:endParaRPr>
          </a:p>
        </p:txBody>
      </p:sp>
    </p:spTree>
    <p:extLst>
      <p:ext uri="{BB962C8B-B14F-4D97-AF65-F5344CB8AC3E}">
        <p14:creationId xmlns:p14="http://schemas.microsoft.com/office/powerpoint/2010/main" val="68376231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4197302099"/>
              </p:ext>
            </p:extLst>
          </p:nvPr>
        </p:nvGraphicFramePr>
        <p:xfrm>
          <a:off x="838201" y="2118138"/>
          <a:ext cx="7239000" cy="2336928"/>
        </p:xfrm>
        <a:graphic>
          <a:graphicData uri="http://schemas.openxmlformats.org/drawingml/2006/table">
            <a:tbl>
              <a:tblPr firstRow="1" firstCol="1" bandRow="1"/>
              <a:tblGrid>
                <a:gridCol w="884606">
                  <a:extLst>
                    <a:ext uri="{9D8B030D-6E8A-4147-A177-3AD203B41FA5}">
                      <a16:colId xmlns:a16="http://schemas.microsoft.com/office/drawing/2014/main" val="20000"/>
                    </a:ext>
                  </a:extLst>
                </a:gridCol>
                <a:gridCol w="880262">
                  <a:extLst>
                    <a:ext uri="{9D8B030D-6E8A-4147-A177-3AD203B41FA5}">
                      <a16:colId xmlns:a16="http://schemas.microsoft.com/office/drawing/2014/main" val="20001"/>
                    </a:ext>
                  </a:extLst>
                </a:gridCol>
                <a:gridCol w="978713">
                  <a:extLst>
                    <a:ext uri="{9D8B030D-6E8A-4147-A177-3AD203B41FA5}">
                      <a16:colId xmlns:a16="http://schemas.microsoft.com/office/drawing/2014/main" val="20002"/>
                    </a:ext>
                  </a:extLst>
                </a:gridCol>
                <a:gridCol w="985952">
                  <a:extLst>
                    <a:ext uri="{9D8B030D-6E8A-4147-A177-3AD203B41FA5}">
                      <a16:colId xmlns:a16="http://schemas.microsoft.com/office/drawing/2014/main" val="20003"/>
                    </a:ext>
                  </a:extLst>
                </a:gridCol>
                <a:gridCol w="987400">
                  <a:extLst>
                    <a:ext uri="{9D8B030D-6E8A-4147-A177-3AD203B41FA5}">
                      <a16:colId xmlns:a16="http://schemas.microsoft.com/office/drawing/2014/main" val="20004"/>
                    </a:ext>
                  </a:extLst>
                </a:gridCol>
                <a:gridCol w="1097433">
                  <a:extLst>
                    <a:ext uri="{9D8B030D-6E8A-4147-A177-3AD203B41FA5}">
                      <a16:colId xmlns:a16="http://schemas.microsoft.com/office/drawing/2014/main" val="20005"/>
                    </a:ext>
                  </a:extLst>
                </a:gridCol>
                <a:gridCol w="767333">
                  <a:extLst>
                    <a:ext uri="{9D8B030D-6E8A-4147-A177-3AD203B41FA5}">
                      <a16:colId xmlns:a16="http://schemas.microsoft.com/office/drawing/2014/main" val="20006"/>
                    </a:ext>
                  </a:extLst>
                </a:gridCol>
                <a:gridCol w="657301">
                  <a:extLst>
                    <a:ext uri="{9D8B030D-6E8A-4147-A177-3AD203B41FA5}">
                      <a16:colId xmlns:a16="http://schemas.microsoft.com/office/drawing/2014/main" val="20007"/>
                    </a:ext>
                  </a:extLst>
                </a:gridCol>
              </a:tblGrid>
              <a:tr h="861695">
                <a:tc>
                  <a:txBody>
                    <a:bodyPr/>
                    <a:lstStyle/>
                    <a:p>
                      <a:endParaRPr lang="en-US" sz="1100">
                        <a:effectLst/>
                        <a:latin typeface="Calibri"/>
                        <a:cs typeface="Cordia New"/>
                      </a:endParaRPr>
                    </a:p>
                  </a:txBody>
                  <a:tcPr marL="68580" marR="68580" marT="0" marB="0">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28575" cap="flat" cmpd="sng" algn="ctr">
                      <a:solidFill>
                        <a:srgbClr val="A5A5A5"/>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900">
                          <a:effectLst/>
                          <a:latin typeface="Times New Roman"/>
                          <a:ea typeface="Times New Roman"/>
                          <a:cs typeface="Cordia New"/>
                        </a:rPr>
                        <a:t>A POD MUST BE FRESH GREEN.  </a:t>
                      </a:r>
                      <a:endParaRPr lang="en-US" sz="1100">
                        <a:effectLst/>
                        <a:latin typeface="Calibri"/>
                        <a:ea typeface="Times New Roman"/>
                        <a:cs typeface="Cordia New"/>
                      </a:endParaRPr>
                    </a:p>
                  </a:txBody>
                  <a:tcPr marL="68580" marR="68580" marT="0" marB="0">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28575" cap="flat" cmpd="sng" algn="ctr">
                      <a:solidFill>
                        <a:srgbClr val="A5A5A5"/>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900">
                          <a:effectLst/>
                          <a:latin typeface="Times New Roman"/>
                          <a:ea typeface="Times New Roman"/>
                          <a:cs typeface="Cordia New"/>
                        </a:rPr>
                        <a:t>A POD MUST BE PENTAGONAL</a:t>
                      </a:r>
                      <a:endParaRPr lang="en-US" sz="1100">
                        <a:effectLst/>
                        <a:latin typeface="Calibri"/>
                        <a:ea typeface="Times New Roman"/>
                        <a:cs typeface="Cordia New"/>
                      </a:endParaRPr>
                    </a:p>
                  </a:txBody>
                  <a:tcPr marL="68580" marR="68580" marT="0" marB="0">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28575" cap="flat" cmpd="sng" algn="ctr">
                      <a:solidFill>
                        <a:srgbClr val="A5A5A5"/>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900">
                          <a:effectLst/>
                          <a:latin typeface="Times New Roman"/>
                          <a:ea typeface="Times New Roman"/>
                          <a:cs typeface="Cordia New"/>
                        </a:rPr>
                        <a:t>A POD MUST LENGTH AROUND </a:t>
                      </a:r>
                      <a:r>
                        <a:rPr lang="th-TH" sz="900">
                          <a:effectLst/>
                          <a:latin typeface="Times New Roman"/>
                          <a:ea typeface="Times New Roman"/>
                          <a:cs typeface="Cordia New"/>
                        </a:rPr>
                        <a:t>8-11.5 </a:t>
                      </a:r>
                      <a:r>
                        <a:rPr lang="en-US" sz="900">
                          <a:effectLst/>
                          <a:latin typeface="Times New Roman"/>
                          <a:ea typeface="Times New Roman"/>
                          <a:cs typeface="Cordia New"/>
                        </a:rPr>
                        <a:t>CM.</a:t>
                      </a:r>
                      <a:endParaRPr lang="en-US" sz="1100">
                        <a:effectLst/>
                        <a:latin typeface="Calibri"/>
                        <a:ea typeface="Times New Roman"/>
                        <a:cs typeface="Cordia New"/>
                      </a:endParaRPr>
                    </a:p>
                  </a:txBody>
                  <a:tcPr marL="68580" marR="68580" marT="0" marB="0">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28575" cap="flat" cmpd="sng" algn="ctr">
                      <a:solidFill>
                        <a:srgbClr val="A5A5A5"/>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900">
                          <a:effectLst/>
                          <a:latin typeface="Times New Roman"/>
                          <a:ea typeface="Times New Roman"/>
                          <a:cs typeface="Cordia New"/>
                        </a:rPr>
                        <a:t>A POD STRAIGHT, HAVE NOT BENT AND LOOK ABNORMAL.</a:t>
                      </a:r>
                      <a:endParaRPr lang="en-US" sz="1100">
                        <a:effectLst/>
                        <a:latin typeface="Calibri"/>
                        <a:ea typeface="Times New Roman"/>
                        <a:cs typeface="Cordia New"/>
                      </a:endParaRPr>
                    </a:p>
                  </a:txBody>
                  <a:tcPr marL="68580" marR="68580" marT="0" marB="0">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28575" cap="flat" cmpd="sng" algn="ctr">
                      <a:solidFill>
                        <a:srgbClr val="A5A5A5"/>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900">
                          <a:effectLst/>
                          <a:latin typeface="Times New Roman"/>
                          <a:ea typeface="Times New Roman"/>
                          <a:cs typeface="Cordia New"/>
                        </a:rPr>
                        <a:t>A POD WITHOUT OF DEFECTS THAT CAUSED OF DISEASES AND INSECTS.</a:t>
                      </a:r>
                      <a:endParaRPr lang="en-US" sz="1100">
                        <a:effectLst/>
                        <a:latin typeface="Calibri"/>
                        <a:ea typeface="Times New Roman"/>
                        <a:cs typeface="Cordia New"/>
                      </a:endParaRPr>
                    </a:p>
                  </a:txBody>
                  <a:tcPr marL="68580" marR="68580" marT="0" marB="0">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28575" cap="flat" cmpd="sng" algn="ctr">
                      <a:solidFill>
                        <a:srgbClr val="A5A5A5"/>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900">
                          <a:solidFill>
                            <a:srgbClr val="000000"/>
                          </a:solidFill>
                          <a:effectLst/>
                          <a:latin typeface="Times New Roman"/>
                          <a:ea typeface="Times New Roman"/>
                          <a:cs typeface="Cordia New"/>
                        </a:rPr>
                        <a:t>Weight</a:t>
                      </a:r>
                      <a:endParaRPr lang="en-US" sz="1100">
                        <a:effectLst/>
                        <a:latin typeface="Calibri"/>
                        <a:ea typeface="Times New Roman"/>
                        <a:cs typeface="Cordia New"/>
                      </a:endParaRPr>
                    </a:p>
                  </a:txBody>
                  <a:tcPr marL="68580" marR="68580" marT="0" marB="0">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28575" cap="flat" cmpd="sng" algn="ctr">
                      <a:solidFill>
                        <a:srgbClr val="A5A5A5"/>
                      </a:solidFill>
                      <a:prstDash val="solid"/>
                      <a:round/>
                      <a:headEnd type="none" w="med" len="med"/>
                      <a:tailEnd type="none" w="med" len="med"/>
                    </a:lnB>
                  </a:tcPr>
                </a:tc>
                <a:tc>
                  <a:txBody>
                    <a:bodyPr/>
                    <a:lstStyle/>
                    <a:p>
                      <a:endParaRPr lang="en-US" sz="1100">
                        <a:effectLst/>
                        <a:latin typeface="Calibri"/>
                        <a:cs typeface="Cordia New"/>
                      </a:endParaRPr>
                    </a:p>
                  </a:txBody>
                  <a:tcPr marL="68580" marR="68580" marT="0" marB="0">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28575" cap="flat" cmpd="sng" algn="ctr">
                      <a:solidFill>
                        <a:srgbClr val="A5A5A5"/>
                      </a:solidFill>
                      <a:prstDash val="solid"/>
                      <a:round/>
                      <a:headEnd type="none" w="med" len="med"/>
                      <a:tailEnd type="none" w="med" len="med"/>
                    </a:lnB>
                  </a:tcPr>
                </a:tc>
                <a:extLst>
                  <a:ext uri="{0D108BD9-81ED-4DB2-BD59-A6C34878D82A}">
                    <a16:rowId xmlns:a16="http://schemas.microsoft.com/office/drawing/2014/main" val="10000"/>
                  </a:ext>
                </a:extLst>
              </a:tr>
              <a:tr h="312420">
                <a:tc>
                  <a:txBody>
                    <a:bodyPr/>
                    <a:lstStyle/>
                    <a:p>
                      <a:pPr marL="0" marR="0">
                        <a:lnSpc>
                          <a:spcPct val="115000"/>
                        </a:lnSpc>
                        <a:spcBef>
                          <a:spcPts val="0"/>
                        </a:spcBef>
                        <a:spcAft>
                          <a:spcPts val="0"/>
                        </a:spcAft>
                      </a:pPr>
                      <a:r>
                        <a:rPr lang="en-US" sz="900">
                          <a:solidFill>
                            <a:srgbClr val="000000"/>
                          </a:solidFill>
                          <a:effectLst/>
                          <a:latin typeface="Times New Roman"/>
                          <a:ea typeface="Times New Roman"/>
                          <a:cs typeface="Cordia New"/>
                        </a:rPr>
                        <a:t>Eigenvector</a:t>
                      </a:r>
                      <a:endParaRPr lang="en-US" sz="1100">
                        <a:effectLst/>
                        <a:latin typeface="Calibri"/>
                        <a:ea typeface="Times New Roman"/>
                        <a:cs typeface="Cordia New"/>
                      </a:endParaRPr>
                    </a:p>
                  </a:txBody>
                  <a:tcPr marL="68580" marR="68580" marT="0" marB="0">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28575"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solidFill>
                      <a:srgbClr val="E8E8E8"/>
                    </a:solidFill>
                  </a:tcPr>
                </a:tc>
                <a:tc>
                  <a:txBody>
                    <a:bodyPr/>
                    <a:lstStyle/>
                    <a:p>
                      <a:pPr marL="0" marR="0" algn="ctr">
                        <a:lnSpc>
                          <a:spcPct val="115000"/>
                        </a:lnSpc>
                        <a:spcBef>
                          <a:spcPts val="0"/>
                        </a:spcBef>
                        <a:spcAft>
                          <a:spcPts val="0"/>
                        </a:spcAft>
                      </a:pPr>
                      <a:r>
                        <a:rPr lang="en-US" sz="1000">
                          <a:solidFill>
                            <a:srgbClr val="000000"/>
                          </a:solidFill>
                          <a:effectLst/>
                          <a:latin typeface="Times New Roman"/>
                          <a:ea typeface="Times New Roman"/>
                          <a:cs typeface="Cordia New"/>
                        </a:rPr>
                        <a:t>0.055</a:t>
                      </a:r>
                      <a:endParaRPr lang="en-US" sz="1100">
                        <a:effectLst/>
                        <a:latin typeface="Calibri"/>
                        <a:ea typeface="Times New Roman"/>
                        <a:cs typeface="Cordia New"/>
                      </a:endParaRPr>
                    </a:p>
                  </a:txBody>
                  <a:tcPr marL="68580" marR="68580" marT="0" marB="0">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28575"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solidFill>
                      <a:srgbClr val="E8E8E8"/>
                    </a:solidFill>
                  </a:tcPr>
                </a:tc>
                <a:tc>
                  <a:txBody>
                    <a:bodyPr/>
                    <a:lstStyle/>
                    <a:p>
                      <a:pPr marL="0" marR="0" algn="ctr">
                        <a:lnSpc>
                          <a:spcPct val="115000"/>
                        </a:lnSpc>
                        <a:spcBef>
                          <a:spcPts val="0"/>
                        </a:spcBef>
                        <a:spcAft>
                          <a:spcPts val="0"/>
                        </a:spcAft>
                      </a:pPr>
                      <a:r>
                        <a:rPr lang="en-US" sz="1000">
                          <a:solidFill>
                            <a:srgbClr val="000000"/>
                          </a:solidFill>
                          <a:effectLst/>
                          <a:latin typeface="Times New Roman"/>
                          <a:ea typeface="Times New Roman"/>
                          <a:cs typeface="Cordia New"/>
                        </a:rPr>
                        <a:t>0.085</a:t>
                      </a:r>
                      <a:endParaRPr lang="en-US" sz="1100">
                        <a:effectLst/>
                        <a:latin typeface="Calibri"/>
                        <a:ea typeface="Times New Roman"/>
                        <a:cs typeface="Cordia New"/>
                      </a:endParaRPr>
                    </a:p>
                  </a:txBody>
                  <a:tcPr marL="68580" marR="68580" marT="0" marB="0">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28575"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solidFill>
                      <a:srgbClr val="E8E8E8"/>
                    </a:solidFill>
                  </a:tcPr>
                </a:tc>
                <a:tc>
                  <a:txBody>
                    <a:bodyPr/>
                    <a:lstStyle/>
                    <a:p>
                      <a:pPr marL="0" marR="0" algn="ctr">
                        <a:lnSpc>
                          <a:spcPct val="115000"/>
                        </a:lnSpc>
                        <a:spcBef>
                          <a:spcPts val="0"/>
                        </a:spcBef>
                        <a:spcAft>
                          <a:spcPts val="0"/>
                        </a:spcAft>
                      </a:pPr>
                      <a:r>
                        <a:rPr lang="en-US" sz="1000">
                          <a:solidFill>
                            <a:srgbClr val="000000"/>
                          </a:solidFill>
                          <a:effectLst/>
                          <a:latin typeface="Times New Roman"/>
                          <a:ea typeface="Times New Roman"/>
                          <a:cs typeface="Cordia New"/>
                        </a:rPr>
                        <a:t>0.489</a:t>
                      </a:r>
                      <a:endParaRPr lang="en-US" sz="1100">
                        <a:effectLst/>
                        <a:latin typeface="Calibri"/>
                        <a:ea typeface="Times New Roman"/>
                        <a:cs typeface="Cordia New"/>
                      </a:endParaRPr>
                    </a:p>
                  </a:txBody>
                  <a:tcPr marL="68580" marR="68580" marT="0" marB="0">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28575"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solidFill>
                      <a:srgbClr val="E8E8E8"/>
                    </a:solidFill>
                  </a:tcPr>
                </a:tc>
                <a:tc>
                  <a:txBody>
                    <a:bodyPr/>
                    <a:lstStyle/>
                    <a:p>
                      <a:pPr marL="0" marR="0" algn="ctr">
                        <a:lnSpc>
                          <a:spcPct val="115000"/>
                        </a:lnSpc>
                        <a:spcBef>
                          <a:spcPts val="0"/>
                        </a:spcBef>
                        <a:spcAft>
                          <a:spcPts val="0"/>
                        </a:spcAft>
                      </a:pPr>
                      <a:r>
                        <a:rPr lang="en-US" sz="1000">
                          <a:solidFill>
                            <a:srgbClr val="000000"/>
                          </a:solidFill>
                          <a:effectLst/>
                          <a:latin typeface="Times New Roman"/>
                          <a:ea typeface="Times New Roman"/>
                          <a:cs typeface="Cordia New"/>
                        </a:rPr>
                        <a:t>0.202</a:t>
                      </a:r>
                      <a:endParaRPr lang="en-US" sz="1100">
                        <a:effectLst/>
                        <a:latin typeface="Calibri"/>
                        <a:ea typeface="Times New Roman"/>
                        <a:cs typeface="Cordia New"/>
                      </a:endParaRPr>
                    </a:p>
                  </a:txBody>
                  <a:tcPr marL="68580" marR="68580" marT="0" marB="0">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28575"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solidFill>
                      <a:srgbClr val="E8E8E8"/>
                    </a:solidFill>
                  </a:tcPr>
                </a:tc>
                <a:tc>
                  <a:txBody>
                    <a:bodyPr/>
                    <a:lstStyle/>
                    <a:p>
                      <a:pPr marL="0" marR="0" algn="ctr">
                        <a:lnSpc>
                          <a:spcPct val="115000"/>
                        </a:lnSpc>
                        <a:spcBef>
                          <a:spcPts val="0"/>
                        </a:spcBef>
                        <a:spcAft>
                          <a:spcPts val="0"/>
                        </a:spcAft>
                      </a:pPr>
                      <a:r>
                        <a:rPr lang="en-US" sz="1000">
                          <a:solidFill>
                            <a:srgbClr val="000000"/>
                          </a:solidFill>
                          <a:effectLst/>
                          <a:latin typeface="Times New Roman"/>
                          <a:ea typeface="Times New Roman"/>
                          <a:cs typeface="Cordia New"/>
                        </a:rPr>
                        <a:t>0.169</a:t>
                      </a:r>
                      <a:endParaRPr lang="en-US" sz="1100">
                        <a:effectLst/>
                        <a:latin typeface="Calibri"/>
                        <a:ea typeface="Times New Roman"/>
                        <a:cs typeface="Cordia New"/>
                      </a:endParaRPr>
                    </a:p>
                  </a:txBody>
                  <a:tcPr marL="68580" marR="68580" marT="0" marB="0">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28575"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solidFill>
                      <a:srgbClr val="E8E8E8"/>
                    </a:solidFill>
                  </a:tcPr>
                </a:tc>
                <a:tc>
                  <a:txBody>
                    <a:bodyPr/>
                    <a:lstStyle/>
                    <a:p>
                      <a:pPr marL="0" marR="0">
                        <a:lnSpc>
                          <a:spcPct val="115000"/>
                        </a:lnSpc>
                        <a:spcBef>
                          <a:spcPts val="0"/>
                        </a:spcBef>
                        <a:spcAft>
                          <a:spcPts val="0"/>
                        </a:spcAft>
                      </a:pPr>
                      <a:r>
                        <a:rPr lang="en-US" sz="1000">
                          <a:solidFill>
                            <a:srgbClr val="000000"/>
                          </a:solidFill>
                          <a:effectLst/>
                          <a:latin typeface="Times New Roman"/>
                          <a:ea typeface="Times New Roman"/>
                          <a:cs typeface="Cordia New"/>
                        </a:rPr>
                        <a:t>Eigenvector</a:t>
                      </a:r>
                      <a:endParaRPr lang="en-US" sz="1100">
                        <a:effectLst/>
                        <a:latin typeface="Calibri"/>
                        <a:ea typeface="Times New Roman"/>
                        <a:cs typeface="Cordia New"/>
                      </a:endParaRPr>
                    </a:p>
                  </a:txBody>
                  <a:tcPr marL="68580" marR="68580" marT="0" marB="0">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28575"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solidFill>
                      <a:srgbClr val="E8E8E8"/>
                    </a:solidFill>
                  </a:tcPr>
                </a:tc>
                <a:tc>
                  <a:txBody>
                    <a:bodyPr/>
                    <a:lstStyle/>
                    <a:p>
                      <a:endParaRPr lang="en-US" sz="1100">
                        <a:effectLst/>
                        <a:latin typeface="Calibri"/>
                        <a:cs typeface="Cordia New"/>
                      </a:endParaRPr>
                    </a:p>
                  </a:txBody>
                  <a:tcPr marL="68580" marR="68580" marT="0" marB="0">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28575"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solidFill>
                      <a:srgbClr val="E8E8E8"/>
                    </a:solidFill>
                  </a:tcPr>
                </a:tc>
                <a:extLst>
                  <a:ext uri="{0D108BD9-81ED-4DB2-BD59-A6C34878D82A}">
                    <a16:rowId xmlns:a16="http://schemas.microsoft.com/office/drawing/2014/main" val="10001"/>
                  </a:ext>
                </a:extLst>
              </a:tr>
              <a:tr h="312420">
                <a:tc>
                  <a:txBody>
                    <a:bodyPr/>
                    <a:lstStyle/>
                    <a:p>
                      <a:pPr marL="0" marR="0">
                        <a:lnSpc>
                          <a:spcPct val="115000"/>
                        </a:lnSpc>
                        <a:spcBef>
                          <a:spcPts val="0"/>
                        </a:spcBef>
                        <a:spcAft>
                          <a:spcPts val="0"/>
                        </a:spcAft>
                      </a:pPr>
                      <a:r>
                        <a:rPr lang="en-US" sz="900">
                          <a:solidFill>
                            <a:srgbClr val="000000"/>
                          </a:solidFill>
                          <a:effectLst/>
                          <a:latin typeface="Times New Roman"/>
                          <a:ea typeface="Times New Roman"/>
                          <a:cs typeface="Cordia New"/>
                        </a:rPr>
                        <a:t>BANG LEN DISTRICT</a:t>
                      </a:r>
                      <a:endParaRPr lang="en-US" sz="1100">
                        <a:effectLst/>
                        <a:latin typeface="Calibri"/>
                        <a:ea typeface="Times New Roman"/>
                        <a:cs typeface="Cordia New"/>
                      </a:endParaRPr>
                    </a:p>
                  </a:txBody>
                  <a:tcPr marL="68580" marR="68580" marT="0" marB="0">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a:solidFill>
                            <a:srgbClr val="000000"/>
                          </a:solidFill>
                          <a:effectLst/>
                          <a:latin typeface="Times New Roman"/>
                          <a:ea typeface="Times New Roman"/>
                          <a:cs typeface="Cordia New"/>
                        </a:rPr>
                        <a:t>0.264</a:t>
                      </a:r>
                      <a:endParaRPr lang="en-US" sz="1100">
                        <a:effectLst/>
                        <a:latin typeface="Calibri"/>
                        <a:ea typeface="Times New Roman"/>
                        <a:cs typeface="Cordia New"/>
                      </a:endParaRPr>
                    </a:p>
                  </a:txBody>
                  <a:tcPr marL="68580" marR="68580" marT="0" marB="0">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a:solidFill>
                            <a:srgbClr val="000000"/>
                          </a:solidFill>
                          <a:effectLst/>
                          <a:latin typeface="Times New Roman"/>
                          <a:ea typeface="Times New Roman"/>
                          <a:cs typeface="Cordia New"/>
                        </a:rPr>
                        <a:t>0.122</a:t>
                      </a:r>
                      <a:endParaRPr lang="en-US" sz="1100">
                        <a:effectLst/>
                        <a:latin typeface="Calibri"/>
                        <a:ea typeface="Times New Roman"/>
                        <a:cs typeface="Cordia New"/>
                      </a:endParaRPr>
                    </a:p>
                  </a:txBody>
                  <a:tcPr marL="68580" marR="68580" marT="0" marB="0">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a:solidFill>
                            <a:srgbClr val="000000"/>
                          </a:solidFill>
                          <a:effectLst/>
                          <a:latin typeface="Times New Roman"/>
                          <a:ea typeface="Times New Roman"/>
                          <a:cs typeface="Cordia New"/>
                        </a:rPr>
                        <a:t>0.106</a:t>
                      </a:r>
                      <a:endParaRPr lang="en-US" sz="1100">
                        <a:effectLst/>
                        <a:latin typeface="Calibri"/>
                        <a:ea typeface="Times New Roman"/>
                        <a:cs typeface="Cordia New"/>
                      </a:endParaRPr>
                    </a:p>
                  </a:txBody>
                  <a:tcPr marL="68580" marR="68580" marT="0" marB="0">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a:solidFill>
                            <a:srgbClr val="000000"/>
                          </a:solidFill>
                          <a:effectLst/>
                          <a:latin typeface="Times New Roman"/>
                          <a:ea typeface="Times New Roman"/>
                          <a:cs typeface="Cordia New"/>
                        </a:rPr>
                        <a:t>0.115</a:t>
                      </a:r>
                      <a:endParaRPr lang="en-US" sz="1100">
                        <a:effectLst/>
                        <a:latin typeface="Calibri"/>
                        <a:ea typeface="Times New Roman"/>
                        <a:cs typeface="Cordia New"/>
                      </a:endParaRPr>
                    </a:p>
                  </a:txBody>
                  <a:tcPr marL="68580" marR="68580" marT="0" marB="0">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a:solidFill>
                            <a:srgbClr val="000000"/>
                          </a:solidFill>
                          <a:effectLst/>
                          <a:latin typeface="Times New Roman"/>
                          <a:ea typeface="Times New Roman"/>
                          <a:cs typeface="Cordia New"/>
                        </a:rPr>
                        <a:t>0.074</a:t>
                      </a:r>
                      <a:endParaRPr lang="en-US" sz="1100">
                        <a:effectLst/>
                        <a:latin typeface="Calibri"/>
                        <a:ea typeface="Times New Roman"/>
                        <a:cs typeface="Cordia New"/>
                      </a:endParaRPr>
                    </a:p>
                  </a:txBody>
                  <a:tcPr marL="68580" marR="68580" marT="0" marB="0">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a:solidFill>
                            <a:srgbClr val="000000"/>
                          </a:solidFill>
                          <a:effectLst/>
                          <a:latin typeface="Times New Roman"/>
                          <a:ea typeface="Times New Roman"/>
                          <a:cs typeface="Cordia New"/>
                        </a:rPr>
                        <a:t>0.112</a:t>
                      </a:r>
                      <a:endParaRPr lang="en-US" sz="1100">
                        <a:effectLst/>
                        <a:latin typeface="Calibri"/>
                        <a:ea typeface="Times New Roman"/>
                        <a:cs typeface="Cordia New"/>
                      </a:endParaRPr>
                    </a:p>
                  </a:txBody>
                  <a:tcPr marL="68580" marR="68580" marT="0" marB="0">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a:solidFill>
                            <a:srgbClr val="000000"/>
                          </a:solidFill>
                          <a:effectLst/>
                          <a:latin typeface="Times New Roman"/>
                          <a:ea typeface="Times New Roman"/>
                          <a:cs typeface="Cordia New"/>
                        </a:rPr>
                        <a:t>11.20%</a:t>
                      </a:r>
                      <a:endParaRPr lang="en-US" sz="1100">
                        <a:effectLst/>
                        <a:latin typeface="Calibri"/>
                        <a:ea typeface="Times New Roman"/>
                        <a:cs typeface="Cordia New"/>
                      </a:endParaRPr>
                    </a:p>
                  </a:txBody>
                  <a:tcPr marL="68580" marR="68580" marT="0" marB="0">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extLst>
                  <a:ext uri="{0D108BD9-81ED-4DB2-BD59-A6C34878D82A}">
                    <a16:rowId xmlns:a16="http://schemas.microsoft.com/office/drawing/2014/main" val="10002"/>
                  </a:ext>
                </a:extLst>
              </a:tr>
              <a:tr h="312420">
                <a:tc>
                  <a:txBody>
                    <a:bodyPr/>
                    <a:lstStyle/>
                    <a:p>
                      <a:pPr marL="0" marR="0">
                        <a:lnSpc>
                          <a:spcPct val="115000"/>
                        </a:lnSpc>
                        <a:spcBef>
                          <a:spcPts val="0"/>
                        </a:spcBef>
                        <a:spcAft>
                          <a:spcPts val="0"/>
                        </a:spcAft>
                      </a:pPr>
                      <a:r>
                        <a:rPr lang="en-US" sz="900">
                          <a:solidFill>
                            <a:srgbClr val="000000"/>
                          </a:solidFill>
                          <a:effectLst/>
                          <a:latin typeface="Times New Roman"/>
                          <a:ea typeface="Times New Roman"/>
                          <a:cs typeface="Cordia New"/>
                        </a:rPr>
                        <a:t>KAMPHAENG SAEN DISTRICT</a:t>
                      </a:r>
                      <a:endParaRPr lang="en-US" sz="1100">
                        <a:effectLst/>
                        <a:latin typeface="Calibri"/>
                        <a:ea typeface="Times New Roman"/>
                        <a:cs typeface="Cordia New"/>
                      </a:endParaRPr>
                    </a:p>
                  </a:txBody>
                  <a:tcPr marL="68580" marR="68580" marT="0" marB="0">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solidFill>
                      <a:srgbClr val="E8E8E8"/>
                    </a:solidFill>
                  </a:tcPr>
                </a:tc>
                <a:tc>
                  <a:txBody>
                    <a:bodyPr/>
                    <a:lstStyle/>
                    <a:p>
                      <a:pPr marL="0" marR="0" algn="ctr">
                        <a:lnSpc>
                          <a:spcPct val="115000"/>
                        </a:lnSpc>
                        <a:spcBef>
                          <a:spcPts val="0"/>
                        </a:spcBef>
                        <a:spcAft>
                          <a:spcPts val="0"/>
                        </a:spcAft>
                      </a:pPr>
                      <a:r>
                        <a:rPr lang="en-US" sz="1000">
                          <a:solidFill>
                            <a:srgbClr val="000000"/>
                          </a:solidFill>
                          <a:effectLst/>
                          <a:latin typeface="Times New Roman"/>
                          <a:ea typeface="Times New Roman"/>
                          <a:cs typeface="Cordia New"/>
                        </a:rPr>
                        <a:t>0.407</a:t>
                      </a:r>
                      <a:endParaRPr lang="en-US" sz="1100">
                        <a:effectLst/>
                        <a:latin typeface="Calibri"/>
                        <a:ea typeface="Times New Roman"/>
                        <a:cs typeface="Cordia New"/>
                      </a:endParaRPr>
                    </a:p>
                  </a:txBody>
                  <a:tcPr marL="68580" marR="68580" marT="0" marB="0">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solidFill>
                      <a:srgbClr val="E8E8E8"/>
                    </a:solidFill>
                  </a:tcPr>
                </a:tc>
                <a:tc>
                  <a:txBody>
                    <a:bodyPr/>
                    <a:lstStyle/>
                    <a:p>
                      <a:pPr marL="0" marR="0" algn="ctr">
                        <a:lnSpc>
                          <a:spcPct val="115000"/>
                        </a:lnSpc>
                        <a:spcBef>
                          <a:spcPts val="0"/>
                        </a:spcBef>
                        <a:spcAft>
                          <a:spcPts val="0"/>
                        </a:spcAft>
                      </a:pPr>
                      <a:r>
                        <a:rPr lang="en-US" sz="1000">
                          <a:solidFill>
                            <a:srgbClr val="000000"/>
                          </a:solidFill>
                          <a:effectLst/>
                          <a:latin typeface="Times New Roman"/>
                          <a:ea typeface="Times New Roman"/>
                          <a:cs typeface="Cordia New"/>
                        </a:rPr>
                        <a:t>0.413</a:t>
                      </a:r>
                      <a:endParaRPr lang="en-US" sz="1100">
                        <a:effectLst/>
                        <a:latin typeface="Calibri"/>
                        <a:ea typeface="Times New Roman"/>
                        <a:cs typeface="Cordia New"/>
                      </a:endParaRPr>
                    </a:p>
                  </a:txBody>
                  <a:tcPr marL="68580" marR="68580" marT="0" marB="0">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solidFill>
                      <a:srgbClr val="E8E8E8"/>
                    </a:solidFill>
                  </a:tcPr>
                </a:tc>
                <a:tc>
                  <a:txBody>
                    <a:bodyPr/>
                    <a:lstStyle/>
                    <a:p>
                      <a:pPr marL="0" marR="0" algn="ctr">
                        <a:lnSpc>
                          <a:spcPct val="115000"/>
                        </a:lnSpc>
                        <a:spcBef>
                          <a:spcPts val="0"/>
                        </a:spcBef>
                        <a:spcAft>
                          <a:spcPts val="0"/>
                        </a:spcAft>
                      </a:pPr>
                      <a:r>
                        <a:rPr lang="en-US" sz="1000">
                          <a:solidFill>
                            <a:srgbClr val="000000"/>
                          </a:solidFill>
                          <a:effectLst/>
                          <a:latin typeface="Times New Roman"/>
                          <a:ea typeface="Times New Roman"/>
                          <a:cs typeface="Cordia New"/>
                        </a:rPr>
                        <a:t>0.260</a:t>
                      </a:r>
                      <a:endParaRPr lang="en-US" sz="1100">
                        <a:effectLst/>
                        <a:latin typeface="Calibri"/>
                        <a:ea typeface="Times New Roman"/>
                        <a:cs typeface="Cordia New"/>
                      </a:endParaRPr>
                    </a:p>
                  </a:txBody>
                  <a:tcPr marL="68580" marR="68580" marT="0" marB="0">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solidFill>
                      <a:srgbClr val="E8E8E8"/>
                    </a:solidFill>
                  </a:tcPr>
                </a:tc>
                <a:tc>
                  <a:txBody>
                    <a:bodyPr/>
                    <a:lstStyle/>
                    <a:p>
                      <a:pPr marL="0" marR="0" algn="ctr">
                        <a:lnSpc>
                          <a:spcPct val="115000"/>
                        </a:lnSpc>
                        <a:spcBef>
                          <a:spcPts val="0"/>
                        </a:spcBef>
                        <a:spcAft>
                          <a:spcPts val="0"/>
                        </a:spcAft>
                      </a:pPr>
                      <a:r>
                        <a:rPr lang="en-US" sz="1000">
                          <a:solidFill>
                            <a:srgbClr val="000000"/>
                          </a:solidFill>
                          <a:effectLst/>
                          <a:latin typeface="Times New Roman"/>
                          <a:ea typeface="Times New Roman"/>
                          <a:cs typeface="Cordia New"/>
                        </a:rPr>
                        <a:t>0.405</a:t>
                      </a:r>
                      <a:endParaRPr lang="en-US" sz="1100">
                        <a:effectLst/>
                        <a:latin typeface="Calibri"/>
                        <a:ea typeface="Times New Roman"/>
                        <a:cs typeface="Cordia New"/>
                      </a:endParaRPr>
                    </a:p>
                  </a:txBody>
                  <a:tcPr marL="68580" marR="68580" marT="0" marB="0">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solidFill>
                      <a:srgbClr val="E8E8E8"/>
                    </a:solidFill>
                  </a:tcPr>
                </a:tc>
                <a:tc>
                  <a:txBody>
                    <a:bodyPr/>
                    <a:lstStyle/>
                    <a:p>
                      <a:pPr marL="0" marR="0" algn="ctr">
                        <a:lnSpc>
                          <a:spcPct val="115000"/>
                        </a:lnSpc>
                        <a:spcBef>
                          <a:spcPts val="0"/>
                        </a:spcBef>
                        <a:spcAft>
                          <a:spcPts val="0"/>
                        </a:spcAft>
                      </a:pPr>
                      <a:r>
                        <a:rPr lang="en-US" sz="1000">
                          <a:solidFill>
                            <a:srgbClr val="000000"/>
                          </a:solidFill>
                          <a:effectLst/>
                          <a:latin typeface="Times New Roman"/>
                          <a:ea typeface="Times New Roman"/>
                          <a:cs typeface="Cordia New"/>
                        </a:rPr>
                        <a:t>0.283</a:t>
                      </a:r>
                      <a:endParaRPr lang="en-US" sz="1100">
                        <a:effectLst/>
                        <a:latin typeface="Calibri"/>
                        <a:ea typeface="Times New Roman"/>
                        <a:cs typeface="Cordia New"/>
                      </a:endParaRPr>
                    </a:p>
                  </a:txBody>
                  <a:tcPr marL="68580" marR="68580" marT="0" marB="0">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solidFill>
                      <a:srgbClr val="E8E8E8"/>
                    </a:solidFill>
                  </a:tcPr>
                </a:tc>
                <a:tc>
                  <a:txBody>
                    <a:bodyPr/>
                    <a:lstStyle/>
                    <a:p>
                      <a:pPr marL="0" marR="0" algn="ctr">
                        <a:lnSpc>
                          <a:spcPct val="115000"/>
                        </a:lnSpc>
                        <a:spcBef>
                          <a:spcPts val="0"/>
                        </a:spcBef>
                        <a:spcAft>
                          <a:spcPts val="0"/>
                        </a:spcAft>
                      </a:pPr>
                      <a:r>
                        <a:rPr lang="en-US" sz="1000">
                          <a:solidFill>
                            <a:srgbClr val="000000"/>
                          </a:solidFill>
                          <a:effectLst/>
                          <a:latin typeface="Times New Roman"/>
                          <a:ea typeface="Times New Roman"/>
                          <a:cs typeface="Cordia New"/>
                        </a:rPr>
                        <a:t>0.315</a:t>
                      </a:r>
                      <a:endParaRPr lang="en-US" sz="1100">
                        <a:effectLst/>
                        <a:latin typeface="Calibri"/>
                        <a:ea typeface="Times New Roman"/>
                        <a:cs typeface="Cordia New"/>
                      </a:endParaRPr>
                    </a:p>
                  </a:txBody>
                  <a:tcPr marL="68580" marR="68580" marT="0" marB="0">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solidFill>
                      <a:srgbClr val="E8E8E8"/>
                    </a:solidFill>
                  </a:tcPr>
                </a:tc>
                <a:tc>
                  <a:txBody>
                    <a:bodyPr/>
                    <a:lstStyle/>
                    <a:p>
                      <a:pPr marL="0" marR="0" algn="ctr">
                        <a:lnSpc>
                          <a:spcPct val="115000"/>
                        </a:lnSpc>
                        <a:spcBef>
                          <a:spcPts val="0"/>
                        </a:spcBef>
                        <a:spcAft>
                          <a:spcPts val="0"/>
                        </a:spcAft>
                      </a:pPr>
                      <a:r>
                        <a:rPr lang="en-US" sz="1000">
                          <a:solidFill>
                            <a:srgbClr val="000000"/>
                          </a:solidFill>
                          <a:effectLst/>
                          <a:latin typeface="Times New Roman"/>
                          <a:ea typeface="Times New Roman"/>
                          <a:cs typeface="Cordia New"/>
                        </a:rPr>
                        <a:t>31.50%</a:t>
                      </a:r>
                      <a:endParaRPr lang="en-US" sz="1100">
                        <a:effectLst/>
                        <a:latin typeface="Calibri"/>
                        <a:ea typeface="Times New Roman"/>
                        <a:cs typeface="Cordia New"/>
                      </a:endParaRPr>
                    </a:p>
                  </a:txBody>
                  <a:tcPr marL="68580" marR="68580" marT="0" marB="0">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solidFill>
                      <a:srgbClr val="E8E8E8"/>
                    </a:solidFill>
                  </a:tcPr>
                </a:tc>
                <a:extLst>
                  <a:ext uri="{0D108BD9-81ED-4DB2-BD59-A6C34878D82A}">
                    <a16:rowId xmlns:a16="http://schemas.microsoft.com/office/drawing/2014/main" val="10003"/>
                  </a:ext>
                </a:extLst>
              </a:tr>
              <a:tr h="312420">
                <a:tc>
                  <a:txBody>
                    <a:bodyPr/>
                    <a:lstStyle/>
                    <a:p>
                      <a:pPr marL="0" marR="0">
                        <a:lnSpc>
                          <a:spcPct val="115000"/>
                        </a:lnSpc>
                        <a:spcBef>
                          <a:spcPts val="0"/>
                        </a:spcBef>
                        <a:spcAft>
                          <a:spcPts val="0"/>
                        </a:spcAft>
                      </a:pPr>
                      <a:r>
                        <a:rPr lang="en-US" sz="900">
                          <a:solidFill>
                            <a:srgbClr val="000000"/>
                          </a:solidFill>
                          <a:effectLst/>
                          <a:latin typeface="Times New Roman"/>
                          <a:ea typeface="Times New Roman"/>
                          <a:cs typeface="Cordia New"/>
                        </a:rPr>
                        <a:t>DON TUM DISTRICT</a:t>
                      </a:r>
                      <a:endParaRPr lang="en-US" sz="1100">
                        <a:effectLst/>
                        <a:latin typeface="Calibri"/>
                        <a:ea typeface="Times New Roman"/>
                        <a:cs typeface="Cordia New"/>
                      </a:endParaRPr>
                    </a:p>
                  </a:txBody>
                  <a:tcPr marL="68580" marR="68580" marT="0" marB="0">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a:solidFill>
                            <a:srgbClr val="000000"/>
                          </a:solidFill>
                          <a:effectLst/>
                          <a:latin typeface="Times New Roman"/>
                          <a:ea typeface="Times New Roman"/>
                          <a:cs typeface="Cordia New"/>
                        </a:rPr>
                        <a:t>0.329</a:t>
                      </a:r>
                      <a:endParaRPr lang="en-US" sz="1100">
                        <a:effectLst/>
                        <a:latin typeface="Calibri"/>
                        <a:ea typeface="Times New Roman"/>
                        <a:cs typeface="Cordia New"/>
                      </a:endParaRPr>
                    </a:p>
                  </a:txBody>
                  <a:tcPr marL="68580" marR="68580" marT="0" marB="0">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a:solidFill>
                            <a:srgbClr val="000000"/>
                          </a:solidFill>
                          <a:effectLst/>
                          <a:latin typeface="Times New Roman"/>
                          <a:ea typeface="Times New Roman"/>
                          <a:cs typeface="Cordia New"/>
                        </a:rPr>
                        <a:t>0.466</a:t>
                      </a:r>
                      <a:endParaRPr lang="en-US" sz="1100">
                        <a:effectLst/>
                        <a:latin typeface="Calibri"/>
                        <a:ea typeface="Times New Roman"/>
                        <a:cs typeface="Cordia New"/>
                      </a:endParaRPr>
                    </a:p>
                  </a:txBody>
                  <a:tcPr marL="68580" marR="68580" marT="0" marB="0">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a:solidFill>
                            <a:srgbClr val="000000"/>
                          </a:solidFill>
                          <a:effectLst/>
                          <a:latin typeface="Times New Roman"/>
                          <a:ea typeface="Times New Roman"/>
                          <a:cs typeface="Cordia New"/>
                        </a:rPr>
                        <a:t>0.633</a:t>
                      </a:r>
                      <a:endParaRPr lang="en-US" sz="1100">
                        <a:effectLst/>
                        <a:latin typeface="Calibri"/>
                        <a:ea typeface="Times New Roman"/>
                        <a:cs typeface="Cordia New"/>
                      </a:endParaRPr>
                    </a:p>
                  </a:txBody>
                  <a:tcPr marL="68580" marR="68580" marT="0" marB="0">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a:solidFill>
                            <a:srgbClr val="000000"/>
                          </a:solidFill>
                          <a:effectLst/>
                          <a:latin typeface="Times New Roman"/>
                          <a:ea typeface="Times New Roman"/>
                          <a:cs typeface="Cordia New"/>
                        </a:rPr>
                        <a:t>0.480</a:t>
                      </a:r>
                      <a:endParaRPr lang="en-US" sz="1100">
                        <a:effectLst/>
                        <a:latin typeface="Calibri"/>
                        <a:ea typeface="Times New Roman"/>
                        <a:cs typeface="Cordia New"/>
                      </a:endParaRPr>
                    </a:p>
                  </a:txBody>
                  <a:tcPr marL="68580" marR="68580" marT="0" marB="0">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a:solidFill>
                            <a:srgbClr val="000000"/>
                          </a:solidFill>
                          <a:effectLst/>
                          <a:latin typeface="Times New Roman"/>
                          <a:ea typeface="Times New Roman"/>
                          <a:cs typeface="Cordia New"/>
                        </a:rPr>
                        <a:t>0.643</a:t>
                      </a:r>
                      <a:endParaRPr lang="en-US" sz="1100">
                        <a:effectLst/>
                        <a:latin typeface="Calibri"/>
                        <a:ea typeface="Times New Roman"/>
                        <a:cs typeface="Cordia New"/>
                      </a:endParaRPr>
                    </a:p>
                  </a:txBody>
                  <a:tcPr marL="68580" marR="68580" marT="0" marB="0">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a:solidFill>
                            <a:srgbClr val="000000"/>
                          </a:solidFill>
                          <a:effectLst/>
                          <a:latin typeface="Times New Roman"/>
                          <a:ea typeface="Times New Roman"/>
                          <a:cs typeface="Cordia New"/>
                        </a:rPr>
                        <a:t>0.573</a:t>
                      </a:r>
                      <a:endParaRPr lang="en-US" sz="1100">
                        <a:effectLst/>
                        <a:latin typeface="Calibri"/>
                        <a:ea typeface="Times New Roman"/>
                        <a:cs typeface="Cordia New"/>
                      </a:endParaRPr>
                    </a:p>
                  </a:txBody>
                  <a:tcPr marL="68580" marR="68580" marT="0" marB="0">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dirty="0">
                          <a:solidFill>
                            <a:srgbClr val="000000"/>
                          </a:solidFill>
                          <a:effectLst/>
                          <a:latin typeface="Times New Roman"/>
                          <a:ea typeface="Times New Roman"/>
                          <a:cs typeface="Cordia New"/>
                        </a:rPr>
                        <a:t>57.30%</a:t>
                      </a:r>
                      <a:endParaRPr lang="en-US" sz="1100" dirty="0">
                        <a:effectLst/>
                        <a:latin typeface="Calibri"/>
                        <a:ea typeface="Times New Roman"/>
                        <a:cs typeface="Cordia New"/>
                      </a:endParaRPr>
                    </a:p>
                  </a:txBody>
                  <a:tcPr marL="68580" marR="68580" marT="0" marB="0">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extLst>
                  <a:ext uri="{0D108BD9-81ED-4DB2-BD59-A6C34878D82A}">
                    <a16:rowId xmlns:a16="http://schemas.microsoft.com/office/drawing/2014/main" val="10004"/>
                  </a:ext>
                </a:extLst>
              </a:tr>
            </a:tbl>
          </a:graphicData>
        </a:graphic>
      </p:graphicFrame>
      <p:sp>
        <p:nvSpPr>
          <p:cNvPr id="5" name="TextBox 4"/>
          <p:cNvSpPr txBox="1"/>
          <p:nvPr/>
        </p:nvSpPr>
        <p:spPr>
          <a:xfrm>
            <a:off x="1066800" y="1447800"/>
            <a:ext cx="7010400" cy="410882"/>
          </a:xfrm>
          <a:prstGeom prst="rect">
            <a:avLst/>
          </a:prstGeom>
          <a:noFill/>
        </p:spPr>
        <p:txBody>
          <a:bodyPr wrap="square" rtlCol="0">
            <a:spAutoFit/>
          </a:bodyPr>
          <a:lstStyle/>
          <a:p>
            <a:pPr>
              <a:lnSpc>
                <a:spcPct val="115000"/>
              </a:lnSpc>
            </a:pPr>
            <a:r>
              <a:rPr lang="en-US" b="1" cap="small" dirty="0">
                <a:solidFill>
                  <a:srgbClr val="000000"/>
                </a:solidFill>
                <a:effectLst/>
                <a:latin typeface="Times New Roman"/>
                <a:ea typeface="Calibri"/>
              </a:rPr>
              <a:t>Table 2 The table shows the priority of the alternatives.</a:t>
            </a:r>
            <a:endParaRPr lang="en-US" sz="2800" dirty="0">
              <a:solidFill>
                <a:srgbClr val="000000"/>
              </a:solidFill>
              <a:effectLst/>
              <a:latin typeface="Times New Roman"/>
              <a:ea typeface="Calibri"/>
            </a:endParaRPr>
          </a:p>
        </p:txBody>
      </p:sp>
    </p:spTree>
    <p:extLst>
      <p:ext uri="{BB962C8B-B14F-4D97-AF65-F5344CB8AC3E}">
        <p14:creationId xmlns:p14="http://schemas.microsoft.com/office/powerpoint/2010/main" val="375467582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RESULTS</a:t>
            </a:r>
          </a:p>
        </p:txBody>
      </p:sp>
      <p:sp>
        <p:nvSpPr>
          <p:cNvPr id="3" name="Content Placeholder 2"/>
          <p:cNvSpPr>
            <a:spLocks noGrp="1"/>
          </p:cNvSpPr>
          <p:nvPr>
            <p:ph idx="1"/>
          </p:nvPr>
        </p:nvSpPr>
        <p:spPr/>
        <p:txBody>
          <a:bodyPr>
            <a:normAutofit fontScale="92500" lnSpcReduction="20000"/>
          </a:bodyPr>
          <a:lstStyle/>
          <a:p>
            <a:r>
              <a:rPr lang="en-US" dirty="0"/>
              <a:t>RESULTS FROM AHP CALCULATIONS. SELECTION OF DISTRICT AREAS OF OKRA GROWERS QUALIFIED FOR EXPORT TO JAPAN. IT CAN BE CONCLUDED THAT THE DISTRICTS OF OKRA GROWERS ARE QUALIFIED FOR EXPORT TO JAPAN. THE MOST SUITABLE FROM ALL SCORES WAS DON TUM DISTRICT WITH A WEIGHT OF SIGNIFICANCE EQUAL TO 0.57 OR 57.30%, FOLLOWED BY KAMPHAENG SAEN DISTRICT. WITH A WEIGHT OF SIGNIFICANCE EQUAL TO 0.315 OR 31.50% AND THE THIRD RANK IS BANG LEN DISTRICT WITH A WEIGHT OF IMPORTANCE EQUAL TO 0.112 OR 11.20%</a:t>
            </a:r>
          </a:p>
        </p:txBody>
      </p:sp>
    </p:spTree>
    <p:extLst>
      <p:ext uri="{BB962C8B-B14F-4D97-AF65-F5344CB8AC3E}">
        <p14:creationId xmlns:p14="http://schemas.microsoft.com/office/powerpoint/2010/main" val="3456082266"/>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Pushpin">
  <a:themeElements>
    <a:clrScheme name="Pushpin">
      <a:dk1>
        <a:sysClr val="windowText" lastClr="000000"/>
      </a:dk1>
      <a:lt1>
        <a:sysClr val="window" lastClr="FFFFFF"/>
      </a:lt1>
      <a:dk2>
        <a:srgbClr val="465E9C"/>
      </a:dk2>
      <a:lt2>
        <a:srgbClr val="CCDDEA"/>
      </a:lt2>
      <a:accent1>
        <a:srgbClr val="FDA023"/>
      </a:accent1>
      <a:accent2>
        <a:srgbClr val="AA2B1E"/>
      </a:accent2>
      <a:accent3>
        <a:srgbClr val="71685C"/>
      </a:accent3>
      <a:accent4>
        <a:srgbClr val="64A73B"/>
      </a:accent4>
      <a:accent5>
        <a:srgbClr val="EB5605"/>
      </a:accent5>
      <a:accent6>
        <a:srgbClr val="B9CA1A"/>
      </a:accent6>
      <a:hlink>
        <a:srgbClr val="D83E2C"/>
      </a:hlink>
      <a:folHlink>
        <a:srgbClr val="ED7D27"/>
      </a:folHlink>
    </a:clrScheme>
    <a:fontScheme name="Pushpin">
      <a:majorFont>
        <a:latin typeface="Constantia"/>
        <a:ea typeface=""/>
        <a:cs typeface=""/>
        <a:font script="Jpan" typeface="HGS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Franklin Gothic Book"/>
        <a:ea typeface=""/>
        <a:cs typeface=""/>
        <a:font script="Grek" typeface="Arial"/>
        <a:font script="Cyrl" typeface="Arial"/>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ushpin">
      <a:fillStyleLst>
        <a:solidFill>
          <a:schemeClr val="phClr"/>
        </a:solidFill>
        <a:gradFill rotWithShape="1">
          <a:gsLst>
            <a:gs pos="0">
              <a:schemeClr val="phClr">
                <a:tint val="50000"/>
                <a:satMod val="180000"/>
                <a:lumMod val="100000"/>
              </a:schemeClr>
            </a:gs>
            <a:gs pos="40000">
              <a:schemeClr val="phClr">
                <a:tint val="60000"/>
                <a:satMod val="130000"/>
                <a:lumMod val="100000"/>
              </a:schemeClr>
            </a:gs>
            <a:gs pos="100000">
              <a:schemeClr val="phClr">
                <a:tint val="96000"/>
                <a:lumMod val="108000"/>
              </a:schemeClr>
            </a:gs>
          </a:gsLst>
          <a:lin ang="5400000" scaled="0"/>
        </a:gradFill>
        <a:gradFill rotWithShape="1">
          <a:gsLst>
            <a:gs pos="0">
              <a:schemeClr val="phClr"/>
            </a:gs>
            <a:gs pos="100000">
              <a:schemeClr val="phClr">
                <a:shade val="76000"/>
                <a:lumMod val="90000"/>
              </a:schemeClr>
            </a:gs>
          </a:gsLst>
          <a:lin ang="5400000" scaled="0"/>
        </a:gradFill>
      </a:fillStyleLst>
      <a:lnStyleLst>
        <a:ln w="9525" cap="flat" cmpd="sng" algn="ctr">
          <a:solidFill>
            <a:schemeClr val="phClr"/>
          </a:solidFill>
          <a:prstDash val="solid"/>
        </a:ln>
        <a:ln w="15875" cap="flat" cmpd="sng" algn="ctr">
          <a:solidFill>
            <a:schemeClr val="phClr">
              <a:shade val="80000"/>
              <a:lumMod val="90000"/>
            </a:schemeClr>
          </a:solidFill>
          <a:prstDash val="solid"/>
        </a:ln>
        <a:ln w="25400" cap="flat" cmpd="sng" algn="ctr">
          <a:solidFill>
            <a:schemeClr val="phClr"/>
          </a:solidFill>
          <a:prstDash val="solid"/>
        </a:ln>
      </a:lnStyleLst>
      <a:effectStyleLst>
        <a:effectStyle>
          <a:effectLst/>
        </a:effectStyle>
        <a:effectStyle>
          <a:effectLst>
            <a:outerShdw blurRad="38100" dist="38100" dir="4800000" sx="98000" sy="98000" rotWithShape="0">
              <a:srgbClr val="000000">
                <a:alpha val="32000"/>
              </a:srgbClr>
            </a:outerShdw>
          </a:effectLst>
        </a:effectStyle>
        <a:effectStyle>
          <a:effectLst>
            <a:outerShdw blurRad="38100" dist="38100" dir="4800000" sx="96000" sy="96000" rotWithShape="0">
              <a:srgbClr val="000000">
                <a:alpha val="40000"/>
              </a:srgbClr>
            </a:outerShdw>
          </a:effectLst>
          <a:scene3d>
            <a:camera prst="orthographicFront">
              <a:rot lat="0" lon="0" rev="0"/>
            </a:camera>
            <a:lightRig rig="threePt" dir="t">
              <a:rot lat="0" lon="0" rev="3240000"/>
            </a:lightRig>
          </a:scene3d>
          <a:sp3d>
            <a:bevelT w="28575" h="28575"/>
          </a:sp3d>
        </a:effectStyle>
      </a:effectStyleLst>
      <a:bgFillStyleLst>
        <a:solidFill>
          <a:schemeClr val="phClr">
            <a:tint val="93000"/>
          </a:schemeClr>
        </a:solidFill>
        <a:blipFill rotWithShape="1">
          <a:blip xmlns:r="http://schemas.openxmlformats.org/officeDocument/2006/relationships" r:embed="rId1">
            <a:duotone>
              <a:schemeClr val="phClr">
                <a:shade val="80000"/>
                <a:satMod val="140000"/>
                <a:lumMod val="50000"/>
              </a:schemeClr>
              <a:schemeClr val="phClr">
                <a:tint val="95000"/>
                <a:satMod val="180000"/>
                <a:lumMod val="160000"/>
              </a:schemeClr>
            </a:duotone>
          </a:blip>
          <a:stretch/>
        </a:blipFill>
        <a:blipFill rotWithShape="1">
          <a:blip xmlns:r="http://schemas.openxmlformats.org/officeDocument/2006/relationships" r:embed="rId2">
            <a:duotone>
              <a:schemeClr val="phClr">
                <a:tint val="98000"/>
                <a:shade val="90000"/>
                <a:satMod val="120000"/>
                <a:lumMod val="54000"/>
              </a:schemeClr>
              <a:schemeClr val="phClr">
                <a:tint val="80000"/>
                <a:satMod val="160000"/>
                <a:lumMod val="140000"/>
              </a:schemeClr>
            </a:duotone>
          </a:blip>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Pushpin</Template>
  <TotalTime>15</TotalTime>
  <Words>823</Words>
  <Application>Microsoft Office PowerPoint</Application>
  <PresentationFormat>On-screen Show (4:3)</PresentationFormat>
  <Paragraphs>186</Paragraphs>
  <Slides>8</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8</vt:i4>
      </vt:variant>
    </vt:vector>
  </HeadingPairs>
  <TitlesOfParts>
    <vt:vector size="15" baseType="lpstr">
      <vt:lpstr>Brush Script MT</vt:lpstr>
      <vt:lpstr>Calibri</vt:lpstr>
      <vt:lpstr>Constantia</vt:lpstr>
      <vt:lpstr>Franklin Gothic Book</vt:lpstr>
      <vt:lpstr>Rage Italic</vt:lpstr>
      <vt:lpstr>Times New Roman</vt:lpstr>
      <vt:lpstr>Pushpin</vt:lpstr>
      <vt:lpstr>Introduction</vt:lpstr>
      <vt:lpstr>Introduction</vt:lpstr>
      <vt:lpstr>PowerPoint Presentation</vt:lpstr>
      <vt:lpstr>PowerPoint Presentation</vt:lpstr>
      <vt:lpstr> METHODS </vt:lpstr>
      <vt:lpstr>PowerPoint Presentation</vt:lpstr>
      <vt:lpstr>PowerPoint Presentation</vt:lpstr>
      <vt:lpstr>RESULTS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Selection of Okra Suppliers for Export to Japan by Applied an  Analytical hierarchy Process Technique a Case Study: ABC Company, Photharam, Ratchaburi Province.</dc:title>
  <dc:creator>Pungpond</dc:creator>
  <cp:lastModifiedBy>Worathep  Narkwong</cp:lastModifiedBy>
  <cp:revision>4</cp:revision>
  <dcterms:created xsi:type="dcterms:W3CDTF">2023-02-22T02:52:37Z</dcterms:created>
  <dcterms:modified xsi:type="dcterms:W3CDTF">2025-03-17T03:40:53Z</dcterms:modified>
</cp:coreProperties>
</file>