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บทที่ 2 หม้อแปลงไฟฟ้าเฟสเดียว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เอกสารประกอบการสอนระดับปริญญาตรี</a:t>
            </a:r>
          </a:p>
          <a:p>
            <a:r>
              <a:t>Single‑Phase Transformers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สมการแรงดัน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 = −N dφ/dt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อัตราส่วนหม้อแปลง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V1 / V2 = N1 / N2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Step‑Up Transformer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N2 &gt; N1</a:t>
            </a:r>
          </a:p>
          <a:p>
            <a:r>
              <a:t>แรงดันด้านออกสูงขึ้น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Step‑Down Transformer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N2 &lt; N1</a:t>
            </a:r>
          </a:p>
          <a:p>
            <a:r>
              <a:t>แรงดันด้านออกลดลง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ตัวอย่างการคำนวณ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V1 = 220V</a:t>
            </a:r>
          </a:p>
          <a:p>
            <a:r>
              <a:t>N1 = 1000</a:t>
            </a:r>
          </a:p>
          <a:p>
            <a:r>
              <a:t>N2 = 200</a:t>
            </a:r>
          </a:p>
          <a:p>
            <a:r>
              <a:t>V2 = 44V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สรุป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หม้อแปลงใช้ในระบบไฟฟ้ากำลัง</a:t>
            </a:r>
          </a:p>
          <a:p>
            <a:r>
              <a:t>เพิ่มหรือลดแรงดัน</a:t>
            </a:r>
          </a:p>
          <a:p>
            <a:r>
              <a:t>ทำงานด้วยการเหนี่ยวนำแม่เหล็กไฟฟ้า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บทนำเกี่ยวกับหม้อแปลง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หม้อแปลงเป็นอุปกรณ์สถิต</a:t>
            </a:r>
          </a:p>
          <a:p>
            <a:r>
              <a:t>ถ่ายโอนพลังงานไฟฟ้าระหว่างวงจร</a:t>
            </a:r>
          </a:p>
          <a:p>
            <a:r>
              <a:t>ไม่เปลี่ยนความถี่ของสัญญาณ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การใช้งานหม้อแปลง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ใช้เพิ่มแรงดัน (Step‑Up)</a:t>
            </a:r>
          </a:p>
          <a:p>
            <a:r>
              <a:t>ใช้ลดแรงดัน (Step‑Down)</a:t>
            </a:r>
          </a:p>
          <a:p>
            <a:r>
              <a:t>ใช้ในระบบไฟฟ้ากำลังและอิเล็กทรอนิกส์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โครงสร้างของหม้อแปลง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ส่วนประกอบหลัก</a:t>
            </a:r>
          </a:p>
          <a:p>
            <a:r>
              <a:t>1. แกนแม่เหล็ก (Core)</a:t>
            </a:r>
          </a:p>
          <a:p>
            <a:r>
              <a:t>2. ขดลวด (Windings)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แกนหม้อแปลง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ทำจากเหล็กซิลิคอน</a:t>
            </a:r>
          </a:p>
          <a:p>
            <a:r>
              <a:t>ลด hysteresis loss</a:t>
            </a:r>
          </a:p>
          <a:p>
            <a:r>
              <a:t>ลด eddy current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ชนิดของแกนหม้อแปลง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Core‑Type Transformer</a:t>
            </a:r>
          </a:p>
          <a:p>
            <a:r>
              <a:t>Shell‑Type Transformer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ขดลวดหม้อแปลง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Primary winding</a:t>
            </a:r>
          </a:p>
          <a:p>
            <a:r>
              <a:t>Secondary winding</a:t>
            </a:r>
          </a:p>
          <a:p>
            <a:r>
              <a:t>ทำจากลวดทองแดงเคลือบฉนวน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ฟลักซ์แม่เหล็ก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กระแสในขดลวดสร้างฟลักซ์แม่เหล็ก</a:t>
            </a:r>
          </a:p>
          <a:p>
            <a:r>
              <a:t>ฟลักซ์เชื่อมโยงทั้งสองขดลวด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หลักการทำงาน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อาศัยกฎฟาราเดย์</a:t>
            </a:r>
          </a:p>
          <a:p>
            <a:r>
              <a:t>Electromagnetic Induction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