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351" autoAdjust="0"/>
  </p:normalViewPr>
  <p:slideViewPr>
    <p:cSldViewPr snapToGrid="0">
      <p:cViewPr varScale="1">
        <p:scale>
          <a:sx n="103" d="100"/>
          <a:sy n="103" d="100"/>
        </p:scale>
        <p:origin x="9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42B98-B0B0-418A-A064-6DC2380B90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46770-65E4-4777-90C2-5C96E7E62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99182-C236-4609-BED3-B33A1777E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620B0-EFEC-4953-B631-0007BD13A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5065B-5950-4277-A711-BD9A524B0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9242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BA636-EFB9-4668-8E05-2CC7A2E8B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D47FF8-0787-4A7C-885B-0BD851041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562D47-8E67-4936-9337-B4CD3B7F7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1E62B-815F-41AC-A668-ED127A937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7A63E-58E5-4A5A-A66F-9727924F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032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FE0E12-4723-4062-8053-AC6AEF0A60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FDDC12-314A-428F-A47A-86EB7B612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EB688-C858-46D8-B7F5-46DF6F2A1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537A3-18D1-4C0E-9740-FD4F325CC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BACE1-1F04-4633-BCD9-11AC70E90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2703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4DEE0-44B1-4A3B-8406-A8B2E57C6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F11AC-868A-4521-917A-2E9A103F0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D00A3-A65C-402F-BB9C-220579B0D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9AAEC-805A-4B92-B2F0-13120CB80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24F2E-ECD4-4B31-AC9F-C45ED964A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5076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5C456-B13B-47C6-AF8C-24AF92623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56F6F-7B81-465C-AFCA-4DD68558E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EE1C6-7EE4-4199-B385-8A6CB427C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DC3F0-1657-456F-BFC8-B8CC9EBAB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091E5-AC49-4145-AF01-C3478ED05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7703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C5750-F2FC-4045-ADBC-0802276EE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C4D75-2FF9-45EF-BEF3-ED6C2969A1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170717-37A0-4778-8B48-4300C96CA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ADAB26-CF8C-44F2-92F7-99107AA37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EA7CC-E8A4-4790-8D35-08EEBD9CF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14CDC-C066-4954-8ED6-A0E3D4720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68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8519D-87C4-4B6D-A063-3A1756D19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DA5E27-B4D9-4477-8414-B104C3346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7291A3-2F8D-47EB-A30B-5AF9E5D6C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331881-8E5A-4A43-8C29-80FA6A211B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476C8-BF94-4D56-80C2-F98BE061CF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F1A449-DF8F-43D4-AD34-BFF677742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A66236-ABA7-4188-8033-D9824F55D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5680FD-AA90-4295-899A-9A00ED1EF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2381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30CBB-95B8-431F-B367-45CEA2092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5501FC-50AF-43AA-92FE-1416F38C8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B2D43E-9ED1-4B12-A999-02D2A2DBF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C456D9-9FAD-46B0-953B-4C860CEC2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66813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7C8771-160A-4500-B1BA-D3729C77F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BF8F3B-4D97-48FD-812D-59EC2B67F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CF585-3BFD-4A9B-871E-BC950F359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2495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CE541-7D6D-42C4-8604-A4C22D182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C2B0C-C5AA-463A-B856-701539A9C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CA9449-834F-481C-96E8-451657ABE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A62C2C-4E0A-4FEA-A029-F07F1DEC7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27CB3-E1BC-4A01-B82F-D34C0A6C2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7B00A-A213-431B-9EA5-E9D0ED6C3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111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A8097-F3DE-4A7F-B234-4EFF29CA7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C41032-75C1-4686-8DEB-B0FBA890E4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947BF-CDE7-40B0-9DA5-EDB8EC371D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BDE586-7465-4606-B1F9-6BB75B7A5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EE1C7-E31D-4D3A-9863-85D082E4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A0E0B-3833-4029-B053-20608D504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604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9AE000-631C-4A29-96F1-0BEC12F41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AA148-E411-4FF1-994C-4B39378C4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43A59-F8B0-4640-A15C-8C9AC1D866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6231A-6C8E-4A05-8E74-777C04EE9F93}" type="datetimeFigureOut">
              <a:rPr lang="th-TH" smtClean="0"/>
              <a:t>18/12/67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91676-9EEE-41EB-B442-6067F7BB0E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19A19-B3FA-45F7-BBBA-82243BA03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2F4F8-31CA-463E-BA7C-02ECD30BA34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349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54242" y="158263"/>
            <a:ext cx="10515600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th-TH" b="1" dirty="0"/>
              <a:t>การเขียนสมมุติฐานการวิจัย</a:t>
            </a:r>
            <a:endParaRPr lang="en-US" dirty="0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1599218" y="1949047"/>
            <a:ext cx="998318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ngsana New" panose="02020603050405020304" pitchFamily="18" charset="-34"/>
              </a:rPr>
              <a:t>ตัวอย่าง เรื่อง </a:t>
            </a:r>
            <a:r>
              <a:rPr lang="th-TH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Angsana New" panose="02020603050405020304" pitchFamily="18" charset="-34"/>
              </a:rPr>
              <a:t>ศึกษาผลกระทบการได้ยินของพนักงานรถไฟ </a:t>
            </a:r>
            <a:endParaRPr lang="th-TH" sz="4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Angsana New" panose="02020603050405020304" pitchFamily="18" charset="-34"/>
            </a:endParaRPr>
          </a:p>
          <a:p>
            <a:pPr algn="ctr"/>
            <a:r>
              <a:rPr lang="th-TH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ngsana New" panose="02020603050405020304" pitchFamily="18" charset="-34"/>
              </a:rPr>
              <a:t>(</a:t>
            </a:r>
            <a:r>
              <a:rPr lang="th-TH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Angsana New" panose="02020603050405020304" pitchFamily="18" charset="-34"/>
              </a:rPr>
              <a:t>กรณีศึกษา </a:t>
            </a:r>
            <a:r>
              <a:rPr lang="en-US" sz="4000" b="1" dirty="0" smtClean="0"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:</a:t>
            </a:r>
            <a:r>
              <a:rPr lang="th-TH" sz="4000" b="1" dirty="0" smtClean="0"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 รถ</a:t>
            </a:r>
            <a:r>
              <a:rPr lang="th-TH" sz="4000" b="1" dirty="0"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ดีเซลราง</a:t>
            </a:r>
            <a:r>
              <a:rPr lang="th-TH" sz="4000" b="1" dirty="0" smtClean="0"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)</a:t>
            </a:r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  <a:cs typeface="Angsana New" panose="02020603050405020304" pitchFamily="18" charset="-34"/>
            </a:endParaRPr>
          </a:p>
          <a:p>
            <a:pPr algn="thaiDist"/>
            <a:r>
              <a:rPr lang="th-TH" sz="4000" b="1" dirty="0" smtClean="0"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วัตถุประสงค์</a:t>
            </a:r>
            <a:r>
              <a:rPr lang="th-TH" sz="4000" b="1" dirty="0"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ของการ</a:t>
            </a:r>
            <a:r>
              <a:rPr lang="th-TH" sz="4000" b="1" dirty="0" smtClean="0"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วิจัย</a:t>
            </a:r>
          </a:p>
          <a:p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เพื่อศึกษาหาค่าความดังเสียงรถไฟที่พนักงานรถไฟรับสัมผัส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เพื่อศึกษาปัจจัยแหล่งกำเนิดเสียงดังจากหัวรถเครื่องจักร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เพื่อศึกษาความสัมพันธ์เสียงต่อปัญหาผลกระทบของพนักงานรถไฟ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4. เพื่อศึกษาสมรรถภาพการได้ยินของพนักงานขับรถไฟ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thaiDist"/>
            <a:endParaRPr lang="en-US" sz="4000" dirty="0">
              <a:latin typeface="Times New Roman" panose="02020603050405020304" pitchFamily="18" charset="0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8275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 rotWithShape="1">
          <a:blip r:embed="rId2"/>
          <a:srcRect l="22369" t="30390" r="37544" b="39512"/>
          <a:stretch/>
        </p:blipFill>
        <p:spPr>
          <a:xfrm>
            <a:off x="1782147" y="914072"/>
            <a:ext cx="9614544" cy="4060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55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470" y="933736"/>
            <a:ext cx="8654210" cy="422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17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5755" y="1425664"/>
            <a:ext cx="8884024" cy="438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50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 rotWithShape="1">
          <a:blip r:embed="rId2"/>
          <a:srcRect l="20088" t="18694" r="35438" b="45283"/>
          <a:stretch/>
        </p:blipFill>
        <p:spPr>
          <a:xfrm>
            <a:off x="385011" y="737936"/>
            <a:ext cx="11337388" cy="516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23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772" y="1256605"/>
            <a:ext cx="11949228" cy="4584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57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 rotWithShape="1">
          <a:blip r:embed="rId2"/>
          <a:srcRect l="22807" t="21501" r="25614" b="47154"/>
          <a:stretch/>
        </p:blipFill>
        <p:spPr>
          <a:xfrm>
            <a:off x="192505" y="1010652"/>
            <a:ext cx="11638426" cy="397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09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 rotWithShape="1">
          <a:blip r:embed="rId2"/>
          <a:srcRect l="23158" t="57526" r="34298" b="11598"/>
          <a:stretch/>
        </p:blipFill>
        <p:spPr>
          <a:xfrm>
            <a:off x="753980" y="721893"/>
            <a:ext cx="10766848" cy="4395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3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 rotWithShape="1">
          <a:blip r:embed="rId2"/>
          <a:srcRect l="23158" t="18226" r="29122" b="51988"/>
          <a:stretch/>
        </p:blipFill>
        <p:spPr>
          <a:xfrm>
            <a:off x="312445" y="898357"/>
            <a:ext cx="11879555" cy="417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10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รูปภาพ 1"/>
          <p:cNvPicPr>
            <a:picLocks noChangeAspect="1"/>
          </p:cNvPicPr>
          <p:nvPr/>
        </p:nvPicPr>
        <p:blipFill rotWithShape="1">
          <a:blip r:embed="rId2"/>
          <a:srcRect l="22807" t="57836" r="28947" b="10818"/>
          <a:stretch/>
        </p:blipFill>
        <p:spPr>
          <a:xfrm>
            <a:off x="449178" y="978569"/>
            <a:ext cx="11325248" cy="413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61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77</Words>
  <Application>Microsoft Office PowerPoint</Application>
  <PresentationFormat>แบบจอกว้าง</PresentationFormat>
  <Paragraphs>8</Paragraphs>
  <Slides>10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7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10</vt:i4>
      </vt:variant>
    </vt:vector>
  </HeadingPairs>
  <TitlesOfParts>
    <vt:vector size="18" baseType="lpstr">
      <vt:lpstr>Angsana New</vt:lpstr>
      <vt:lpstr>Arial</vt:lpstr>
      <vt:lpstr>Calibri</vt:lpstr>
      <vt:lpstr>Calibri Light</vt:lpstr>
      <vt:lpstr>Cordia New</vt:lpstr>
      <vt:lpstr>TH SarabunPSK</vt:lpstr>
      <vt:lpstr>Times New Roman</vt:lpstr>
      <vt:lpstr>Office Theme</vt:lpstr>
      <vt:lpstr>การเขียนสมมุติฐานการวิจัย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ลักษณะกลุ่มตัวอย่าง</dc:title>
  <dc:creator>aran tum</dc:creator>
  <cp:lastModifiedBy>aran tum</cp:lastModifiedBy>
  <cp:revision>15</cp:revision>
  <dcterms:created xsi:type="dcterms:W3CDTF">2019-12-02T04:29:20Z</dcterms:created>
  <dcterms:modified xsi:type="dcterms:W3CDTF">2024-12-18T06:41:58Z</dcterms:modified>
</cp:coreProperties>
</file>