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8" r:id="rId10"/>
    <p:sldId id="266" r:id="rId11"/>
    <p:sldId id="259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1" d="100"/>
          <a:sy n="51" d="100"/>
        </p:scale>
        <p:origin x="9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9629776" cy="1655762"/>
          </a:xfrm>
        </p:spPr>
        <p:txBody>
          <a:bodyPr/>
          <a:lstStyle/>
          <a:p>
            <a:r>
              <a:rPr lang="en-US" dirty="0"/>
              <a:t>Lectures, Q&amp;A </a:t>
            </a:r>
            <a:r>
              <a:rPr lang="en-US" dirty="0" smtClean="0"/>
              <a:t>PowerPoint</a:t>
            </a:r>
          </a:p>
          <a:p>
            <a:r>
              <a:rPr lang="en-US" dirty="0" smtClean="0"/>
              <a:t>Credit : </a:t>
            </a:r>
            <a:r>
              <a:rPr lang="en-US" dirty="0"/>
              <a:t> https://www.csus.edu/indiv/k/kiddv/productiontechniques.htm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1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/>
              <a:t>Directional </a:t>
            </a:r>
            <a:r>
              <a:rPr lang="en-US" sz="4400" dirty="0" smtClean="0"/>
              <a:t>forces</a:t>
            </a:r>
          </a:p>
          <a:p>
            <a:pPr marL="0" indent="0">
              <a:buNone/>
            </a:pPr>
            <a:r>
              <a:rPr lang="en-US" dirty="0"/>
              <a:t>Vectors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Focus </a:t>
            </a:r>
            <a:r>
              <a:rPr lang="en-US" dirty="0"/>
              <a:t>point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Eye gaze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Gaze</a:t>
            </a:r>
            <a:r>
              <a:rPr lang="en-US" dirty="0"/>
              <a:t> movement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06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 smtClean="0"/>
              <a:t>Movement</a:t>
            </a:r>
          </a:p>
          <a:p>
            <a:pPr marL="0" indent="0">
              <a:buNone/>
            </a:pPr>
            <a:r>
              <a:rPr lang="en-US" dirty="0"/>
              <a:t>Dolly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Truck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Pan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Tilt</a:t>
            </a:r>
          </a:p>
          <a:p>
            <a:pPr marL="0" indent="0">
              <a:buNone/>
            </a:pPr>
            <a:r>
              <a:rPr lang="en-US" dirty="0" smtClean="0"/>
              <a:t>Zoom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893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7"/>
            <a:ext cx="8154988" cy="35417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dirty="0" smtClean="0"/>
              <a:t>Lighting</a:t>
            </a:r>
          </a:p>
          <a:p>
            <a:pPr marL="0" indent="0">
              <a:buNone/>
            </a:pPr>
            <a:r>
              <a:rPr lang="en-US" dirty="0"/>
              <a:t>General lighting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Lighting</a:t>
            </a:r>
            <a:r>
              <a:rPr lang="en-US" dirty="0"/>
              <a:t> from above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Lighting from below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Pointed lighting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Back lighting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Chirusco lighting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804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7"/>
            <a:ext cx="8078788" cy="35417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5200" dirty="0"/>
              <a:t>Field of view</a:t>
            </a:r>
            <a:endParaRPr lang="en-US" sz="5200" dirty="0" smtClean="0"/>
          </a:p>
          <a:p>
            <a:pPr marL="0" indent="0">
              <a:buNone/>
            </a:pPr>
            <a:r>
              <a:rPr lang="en-US" dirty="0" smtClean="0"/>
              <a:t>Establishing shot</a:t>
            </a:r>
          </a:p>
          <a:p>
            <a:pPr marL="0" indent="0">
              <a:buNone/>
            </a:pPr>
            <a:r>
              <a:rPr lang="en-US" dirty="0" smtClean="0"/>
              <a:t>Extreme long shot = ELS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Long </a:t>
            </a:r>
            <a:r>
              <a:rPr lang="en-US" dirty="0" smtClean="0"/>
              <a:t>shot = LS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Medium </a:t>
            </a:r>
            <a:r>
              <a:rPr lang="en-US" dirty="0" smtClean="0"/>
              <a:t>shot = MS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Medium close </a:t>
            </a:r>
            <a:r>
              <a:rPr lang="en-US" dirty="0" smtClean="0"/>
              <a:t>up = MCU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Close </a:t>
            </a:r>
            <a:r>
              <a:rPr lang="en-US" dirty="0" smtClean="0"/>
              <a:t>up = CU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Extreme close </a:t>
            </a:r>
            <a:r>
              <a:rPr lang="en-US" dirty="0" smtClean="0"/>
              <a:t>up = ECU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2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800" dirty="0"/>
              <a:t>Camera </a:t>
            </a:r>
            <a:r>
              <a:rPr lang="en-US" sz="4800" dirty="0" smtClean="0"/>
              <a:t>angle</a:t>
            </a:r>
          </a:p>
          <a:p>
            <a:pPr marL="0" indent="0">
              <a:buNone/>
            </a:pPr>
            <a:r>
              <a:rPr lang="en-US" dirty="0"/>
              <a:t>Eye level angle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Below viewer's eye level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Above viewer's eye </a:t>
            </a:r>
            <a:r>
              <a:rPr lang="en-US" dirty="0" smtClean="0"/>
              <a:t>level </a:t>
            </a:r>
          </a:p>
          <a:p>
            <a:pPr marL="0" indent="0">
              <a:buNone/>
            </a:pPr>
            <a:r>
              <a:rPr lang="en-US" dirty="0" smtClean="0"/>
              <a:t>Bird eye view</a:t>
            </a:r>
          </a:p>
          <a:p>
            <a:pPr marL="0" indent="0">
              <a:buNone/>
            </a:pPr>
            <a:r>
              <a:rPr lang="en-US" dirty="0" smtClean="0"/>
              <a:t>Ant eye view</a:t>
            </a:r>
          </a:p>
          <a:p>
            <a:pPr marL="0" indent="0">
              <a:buNone/>
            </a:pPr>
            <a:r>
              <a:rPr lang="en-US" dirty="0" smtClean="0"/>
              <a:t>Over shoulder 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717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7"/>
            <a:ext cx="8040688" cy="3541714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/>
              <a:t>Focus</a:t>
            </a:r>
          </a:p>
          <a:p>
            <a:pPr marL="0" indent="0">
              <a:buNone/>
            </a:pPr>
            <a:r>
              <a:rPr lang="en-US" dirty="0"/>
              <a:t>Sharp focus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Soft focus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Rack focus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Depth of field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7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/>
              <a:t>Editing techniques for scene </a:t>
            </a:r>
            <a:r>
              <a:rPr lang="en-US" sz="4400" dirty="0" smtClean="0"/>
              <a:t>change</a:t>
            </a:r>
          </a:p>
          <a:p>
            <a:pPr marL="0" indent="0">
              <a:buNone/>
            </a:pPr>
            <a:r>
              <a:rPr lang="en-US" dirty="0"/>
              <a:t>Cut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Fade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Dissolve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Wipe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20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6"/>
            <a:ext cx="8040688" cy="40941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5200" dirty="0"/>
              <a:t>Special </a:t>
            </a:r>
            <a:r>
              <a:rPr lang="en-US" sz="5200" dirty="0" smtClean="0"/>
              <a:t>effects</a:t>
            </a:r>
          </a:p>
          <a:p>
            <a:pPr marL="0" indent="0">
              <a:buNone/>
            </a:pPr>
            <a:r>
              <a:rPr lang="en-US" sz="3400" dirty="0"/>
              <a:t>Defocus effect</a:t>
            </a:r>
            <a:br>
              <a:rPr lang="en-US" sz="3400" dirty="0"/>
            </a:br>
            <a:r>
              <a:rPr lang="en-US" sz="3400" dirty="0"/>
              <a:t>Freeze frame</a:t>
            </a:r>
            <a:br>
              <a:rPr lang="en-US" sz="3400" dirty="0"/>
            </a:br>
            <a:r>
              <a:rPr lang="en-US" sz="3400" dirty="0"/>
              <a:t>Zoom in and out</a:t>
            </a:r>
            <a:br>
              <a:rPr lang="en-US" sz="3400" dirty="0"/>
            </a:br>
            <a:r>
              <a:rPr lang="en-US" sz="3400" dirty="0"/>
              <a:t>Speeded up motion</a:t>
            </a:r>
            <a:br>
              <a:rPr lang="en-US" sz="3400" dirty="0"/>
            </a:br>
            <a:r>
              <a:rPr lang="en-US" sz="3400" dirty="0"/>
              <a:t>Slow motion</a:t>
            </a:r>
            <a:br>
              <a:rPr lang="en-US" sz="3400" dirty="0"/>
            </a:br>
            <a:r>
              <a:rPr lang="en-US" sz="3400" dirty="0"/>
              <a:t>Tilting angle</a:t>
            </a:r>
            <a:br>
              <a:rPr lang="en-US" sz="3400" dirty="0"/>
            </a:br>
            <a:r>
              <a:rPr lang="en-US" sz="3400" dirty="0"/>
              <a:t>Hand-held shots (shaky cam)</a:t>
            </a:r>
          </a:p>
          <a:p>
            <a:pPr marL="0" indent="0">
              <a:buNone/>
            </a:pPr>
            <a:r>
              <a:rPr lang="en-US" sz="3400" dirty="0"/>
              <a:t>Montage</a:t>
            </a:r>
            <a:br>
              <a:rPr lang="en-US" sz="3400" dirty="0"/>
            </a:br>
            <a:r>
              <a:rPr lang="en-US" sz="3400" dirty="0"/>
              <a:t>Metric Montage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77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7"/>
            <a:ext cx="8212138" cy="3541714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/>
              <a:t>Framing</a:t>
            </a:r>
          </a:p>
          <a:p>
            <a:pPr marL="0" indent="0">
              <a:buNone/>
            </a:pPr>
            <a:r>
              <a:rPr lang="en-US" dirty="0"/>
              <a:t>One shot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Two shot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Over-the-shoulder shot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Reaction 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868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7"/>
            <a:ext cx="8078788" cy="3541714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/>
              <a:t>Lens</a:t>
            </a:r>
          </a:p>
          <a:p>
            <a:pPr marL="0" indent="0">
              <a:buNone/>
            </a:pPr>
            <a:r>
              <a:rPr lang="en-US" dirty="0"/>
              <a:t>Normal lens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Wide angle lens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Telephoto lens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Long lens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12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in television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7"/>
            <a:ext cx="8040688" cy="3541714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/>
              <a:t>Framing</a:t>
            </a:r>
          </a:p>
          <a:p>
            <a:pPr marL="0" indent="0">
              <a:buNone/>
            </a:pPr>
            <a:r>
              <a:rPr lang="en-US" dirty="0"/>
              <a:t>Image size</a:t>
            </a:r>
            <a:br>
              <a:rPr lang="en-US" dirty="0"/>
            </a:br>
            <a:r>
              <a:rPr lang="en-US" dirty="0"/>
              <a:t>Asymmetry of the screen</a:t>
            </a:r>
          </a:p>
          <a:p>
            <a:pPr marL="0" indent="0">
              <a:buNone/>
            </a:pPr>
            <a:r>
              <a:rPr lang="en-US" dirty="0"/>
              <a:t>Horizontal direction</a:t>
            </a:r>
            <a:br>
              <a:rPr lang="en-US" dirty="0"/>
            </a:br>
            <a:r>
              <a:rPr lang="en-US" dirty="0"/>
              <a:t>Vertical direction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783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1111</TotalTime>
  <Words>102</Words>
  <Application>Microsoft Office PowerPoint</Application>
  <PresentationFormat>Widescreen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Tw Cen MT</vt:lpstr>
      <vt:lpstr>Circuit</vt:lpstr>
      <vt:lpstr>Techniques in television production</vt:lpstr>
      <vt:lpstr>Techniques in television production</vt:lpstr>
      <vt:lpstr>Techniques in television production</vt:lpstr>
      <vt:lpstr>Techniques in television production</vt:lpstr>
      <vt:lpstr>Techniques in television production</vt:lpstr>
      <vt:lpstr>Techniques in television production</vt:lpstr>
      <vt:lpstr>Techniques in television production</vt:lpstr>
      <vt:lpstr>Techniques in television production</vt:lpstr>
      <vt:lpstr>Techniques in television production</vt:lpstr>
      <vt:lpstr>Techniques in television production</vt:lpstr>
      <vt:lpstr>Techniques in television production</vt:lpstr>
      <vt:lpstr>Techniques in television production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knowledge of radio and television program production</dc:title>
  <dc:creator>SSRU</dc:creator>
  <cp:lastModifiedBy>SSRU</cp:lastModifiedBy>
  <cp:revision>18</cp:revision>
  <dcterms:created xsi:type="dcterms:W3CDTF">2023-02-12T06:18:08Z</dcterms:created>
  <dcterms:modified xsi:type="dcterms:W3CDTF">2023-02-14T06:13:19Z</dcterms:modified>
</cp:coreProperties>
</file>