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6" r:id="rId12"/>
    <p:sldId id="267" r:id="rId13"/>
    <p:sldId id="268" r:id="rId14"/>
    <p:sldId id="269" r:id="rId15"/>
    <p:sldId id="271" r:id="rId16"/>
    <p:sldId id="272" r:id="rId17"/>
    <p:sldId id="27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56DCB-60E6-4B19-87E4-7EE1C4486F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770219-CB1A-415D-A32A-24DD6310CB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6DF7C-BD4E-402D-8A1C-EF4F8BBC5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9FFA7-8D57-4043-9ABE-D484EB235BE6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6DAB5D-EF86-4BBC-9556-14541E8C6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4A777D-0603-449C-B182-E2FA41D60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4287-EE9C-4C84-BF38-DF75F537F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318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8AA5D-C67A-4BF9-AE32-9F92EAB03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206447-54BB-4525-94FC-FA4628415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9FFA7-8D57-4043-9ABE-D484EB235BE6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2E7B38-CC8D-442B-AA7F-AAE742DE5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1A5179-0D47-45E6-B99A-2BF6CF856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4287-EE9C-4C84-BF38-DF75F537F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746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DFD728-B8BC-4232-AC73-3C8E606E8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9FFA7-8D57-4043-9ABE-D484EB235BE6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B4B06-C32F-419C-A1C6-C3F16B0E0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541C44-4F1E-4352-A84F-2B10DC13F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4287-EE9C-4C84-BF38-DF75F537F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2466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2F4F6-8F6A-494F-808C-3700285F5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07A3DA-10E8-41B5-BF7C-5F1440D4CE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A15771-E305-4E59-B09A-212CBA8AEA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A526C1-CBC2-4E6C-A445-4125CC81E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9FFA7-8D57-4043-9ABE-D484EB235BE6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CCE87F-4886-4979-8A8E-412D6CFE4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AE7399-A9C5-4C38-8C4C-24B7341F5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4287-EE9C-4C84-BF38-DF75F537F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7554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5B874-ACCF-4E3A-9D34-865DA5C72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666122-C35E-4EE0-9543-CBFB4E61A0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2A3B04-B593-46B9-8CC3-9DDEF1E56C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E62CDB-7F5D-4A05-A601-ADB41DE96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9FFA7-8D57-4043-9ABE-D484EB235BE6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B6382D-35FE-46D1-95B1-C2B4963CB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A4F763-222D-4098-96BB-25C92104B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4287-EE9C-4C84-BF38-DF75F537F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4159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12690-7A1E-4344-97DB-F186ACB34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C48BBA-C69D-43A0-8732-D60503B828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8A7A3D-FE79-436F-A479-257B73748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9FFA7-8D57-4043-9ABE-D484EB235BE6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198BF-5B27-4A36-9593-641A27229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620896-D334-41FA-8C40-762AF28BB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4287-EE9C-4C84-BF38-DF75F537F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107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12C0B3-8ACB-42BF-A34A-437660A906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F3E855-BC69-4E68-A277-70CEB114E9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F3BCA6-3403-4A4D-8447-25C5B93F8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9FFA7-8D57-4043-9ABE-D484EB235BE6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72093-C8B9-4F10-AB81-18DA6D596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64DDF9-5585-46A2-B034-00C07AA41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4287-EE9C-4C84-BF38-DF75F537F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038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56DCB-60E6-4B19-87E4-7EE1C4486F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770219-CB1A-415D-A32A-24DD6310CB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6DF7C-BD4E-402D-8A1C-EF4F8BBC5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9FFA7-8D57-4043-9ABE-D484EB235BE6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6DAB5D-EF86-4BBC-9556-14541E8C6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4A777D-0603-449C-B182-E2FA41D60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4287-EE9C-4C84-BF38-DF75F537F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38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56DCB-60E6-4B19-87E4-7EE1C4486F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770219-CB1A-415D-A32A-24DD6310CB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6DF7C-BD4E-402D-8A1C-EF4F8BBC5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9FFA7-8D57-4043-9ABE-D484EB235BE6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6DAB5D-EF86-4BBC-9556-14541E8C6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4A777D-0603-449C-B182-E2FA41D60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4287-EE9C-4C84-BF38-DF75F537F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655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4F428-0FF1-4698-8BFD-E1905916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B333E-1491-46A9-ABE4-24F5130082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6BBB55-E443-4F3F-AABB-C95572AE0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9FFA7-8D57-4043-9ABE-D484EB235BE6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63E284-3265-4C93-9C14-1FE4F5C09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A049E3-AD29-4506-A940-68E4961C1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4287-EE9C-4C84-BF38-DF75F537F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104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4F428-0FF1-4698-8BFD-E1905916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B333E-1491-46A9-ABE4-24F5130082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6BBB55-E443-4F3F-AABB-C95572AE0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9FFA7-8D57-4043-9ABE-D484EB235BE6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63E284-3265-4C93-9C14-1FE4F5C09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A049E3-AD29-4506-A940-68E4961C1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4287-EE9C-4C84-BF38-DF75F537F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182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4F428-0FF1-4698-8BFD-E1905916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B333E-1491-46A9-ABE4-24F5130082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6BBB55-E443-4F3F-AABB-C95572AE0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9FFA7-8D57-4043-9ABE-D484EB235BE6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63E284-3265-4C93-9C14-1FE4F5C09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A049E3-AD29-4506-A940-68E4961C1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4287-EE9C-4C84-BF38-DF75F537F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187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C8F02-375E-49A5-BF53-B9C1E0668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10659C-B200-4339-90C1-3914ADA8E9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F0DF4D-F940-4644-BA6F-023086BAB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9FFA7-8D57-4043-9ABE-D484EB235BE6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E82E9A-E6F0-4358-ABA6-C60EAFA02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331656-A981-400E-B1A6-95A867FD4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4287-EE9C-4C84-BF38-DF75F537F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781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C8397-E891-4DAD-9627-1D3AB5156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1A141-3EFB-4B2F-AEDB-1FEAE4D3C4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9DD34A-F60A-4766-A346-C99DA4755D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E314FE-B2DA-4D7B-9E6C-154803D24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9FFA7-8D57-4043-9ABE-D484EB235BE6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0C030A-89FA-4DD1-829E-1D2CB7CC3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969311-4B69-4AE9-ABDA-4DF258157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4287-EE9C-4C84-BF38-DF75F537F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023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C5EAA-327E-4814-BA49-08E0BC9D7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F11171-14A3-4A12-B1B2-FD122C45FB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B60B60-1D40-4AA2-BF12-6F56B60D36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B5E90E-CDFF-48EC-8798-74E2E76988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9517C8-6534-4773-9CDC-740D1A141A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1F5F09-80F2-4DB4-A5E5-71F0FD890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9FFA7-8D57-4043-9ABE-D484EB235BE6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8CF0238-378D-45CA-BB31-ADBB9DD42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F37567-6E0E-4021-A3A0-C4E5AF615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4287-EE9C-4C84-BF38-DF75F537F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368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505541-41C7-45F8-BC74-15C224910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BA4306-3621-4788-A112-01F5CA710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B31090-CC49-4C66-B1D4-F2237F7912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9FFA7-8D57-4043-9ABE-D484EB235BE6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DE794E-42D5-43E9-8861-E439945A34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8CFC7C-08FF-4C47-B13C-4F32855171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34287-EE9C-4C84-BF38-DF75F537F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382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0" r:id="rId3"/>
    <p:sldLayoutId id="2147483650" r:id="rId4"/>
    <p:sldLayoutId id="2147483663" r:id="rId5"/>
    <p:sldLayoutId id="2147483662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Relationship Id="rId4" Type="http://schemas.openxmlformats.org/officeDocument/2006/relationships/image" Target="file:///C:\Program%20Files\Inknoe%20ClassPoint%202\Images\mc_blue.png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Relationship Id="rId4" Type="http://schemas.openxmlformats.org/officeDocument/2006/relationships/image" Target="file:///C:\Program%20Files\Inknoe%20ClassPoint%202\Images\mc_blue.png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Relationship Id="rId4" Type="http://schemas.openxmlformats.org/officeDocument/2006/relationships/image" Target="file:///C:\Program%20Files\Inknoe%20ClassPoint%202\Images\mc_blue.png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Relationship Id="rId4" Type="http://schemas.openxmlformats.org/officeDocument/2006/relationships/image" Target="file:///C:\Program%20Files\Inknoe%20ClassPoint%202\Images\mc_blue.png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Relationship Id="rId4" Type="http://schemas.openxmlformats.org/officeDocument/2006/relationships/image" Target="file:///C:\Program%20Files\Inknoe%20ClassPoint%202\Images\sa_blue.png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4" Type="http://schemas.openxmlformats.org/officeDocument/2006/relationships/image" Target="file:///C:\Program%20Files\Inknoe%20ClassPoint%202\Images\sa_blue.png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Relationship Id="rId4" Type="http://schemas.openxmlformats.org/officeDocument/2006/relationships/image" Target="file:///C:\Program%20Files\Inknoe%20ClassPoint%202\Images\mc_blue.pn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Relationship Id="rId4" Type="http://schemas.openxmlformats.org/officeDocument/2006/relationships/image" Target="file:///C:\Program%20Files\Inknoe%20ClassPoint%202\Images\mc_blue.pn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Relationship Id="rId4" Type="http://schemas.openxmlformats.org/officeDocument/2006/relationships/image" Target="file:///C:\Program%20Files\Inknoe%20ClassPoint%202\Images\mc_blue.pn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Relationship Id="rId4" Type="http://schemas.openxmlformats.org/officeDocument/2006/relationships/image" Target="file:///C:\Program%20Files\Inknoe%20ClassPoint%202\Images\mc_blue.pn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Relationship Id="rId4" Type="http://schemas.openxmlformats.org/officeDocument/2006/relationships/image" Target="file:///C:\Program%20Files\Inknoe%20ClassPoint%202\Images\mc_blue.pn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Relationship Id="rId4" Type="http://schemas.openxmlformats.org/officeDocument/2006/relationships/image" Target="file:///C:\Program%20Files\Inknoe%20ClassPoint%202\Images\mc_blue.p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987D2-5A85-4E24-8CA7-311980B0DD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75385"/>
            <a:ext cx="9144000" cy="129615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/>
              <a:t>漢字　</a:t>
            </a:r>
            <a:r>
              <a:rPr lang="en-US" altLang="ja-JP" dirty="0"/>
              <a:t>1-1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F35270-7E58-4B85-9BCF-F900C6196D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49128" y="2629886"/>
            <a:ext cx="9144000" cy="293351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endParaRPr lang="en-US" dirty="0"/>
          </a:p>
          <a:p>
            <a:r>
              <a:rPr lang="ja-JP" altLang="en-US" sz="8000" dirty="0"/>
              <a:t>テスト</a:t>
            </a:r>
            <a:endParaRPr lang="en-US" altLang="ja-JP" sz="8000" dirty="0"/>
          </a:p>
          <a:p>
            <a:r>
              <a:rPr lang="ja-JP" altLang="en-US" sz="8000" dirty="0"/>
              <a:t>導入</a:t>
            </a:r>
            <a:endParaRPr lang="en-US" altLang="ja-JP" sz="8000" dirty="0"/>
          </a:p>
          <a:p>
            <a:endParaRPr lang="en-US" altLang="ja-JP" sz="8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123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3707E-FF76-4BD9-8D4A-2E1617244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365125"/>
            <a:ext cx="11260757" cy="13255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ja-JP" altLang="en-US" sz="4000" b="1" dirty="0"/>
              <a:t>あさくじに</a:t>
            </a:r>
            <a:r>
              <a:rPr lang="ja-JP" altLang="en-US" sz="4000" b="1" u="sng" dirty="0">
                <a:highlight>
                  <a:srgbClr val="FFFF00"/>
                </a:highlight>
              </a:rPr>
              <a:t>きて</a:t>
            </a:r>
            <a:r>
              <a:rPr lang="ja-JP" altLang="en-US" sz="4000" b="1" dirty="0"/>
              <a:t>ください。</a:t>
            </a:r>
            <a:endParaRPr lang="en-US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6D4B72-E48A-49F8-BE38-8F867F305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041" y="2322475"/>
            <a:ext cx="5143959" cy="90655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/>
              <a:t>A </a:t>
            </a:r>
            <a:r>
              <a:rPr lang="ja-JP" altLang="en-US" sz="6000" dirty="0"/>
              <a:t>．書て</a:t>
            </a:r>
            <a:endParaRPr lang="en-US" sz="60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ECD66AF-A8F3-4854-8272-7D17D7092FE8}"/>
              </a:ext>
            </a:extLst>
          </p:cNvPr>
          <p:cNvSpPr txBox="1">
            <a:spLocks/>
          </p:cNvSpPr>
          <p:nvPr/>
        </p:nvSpPr>
        <p:spPr>
          <a:xfrm>
            <a:off x="6358847" y="2244266"/>
            <a:ext cx="5143959" cy="90655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6000" dirty="0"/>
              <a:t>B</a:t>
            </a:r>
            <a:r>
              <a:rPr lang="en-US" sz="6000" dirty="0"/>
              <a:t> </a:t>
            </a:r>
            <a:r>
              <a:rPr lang="ja-JP" altLang="en-US" sz="6000" dirty="0"/>
              <a:t>．来て</a:t>
            </a:r>
            <a:endParaRPr lang="en-US" sz="60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5E96D7A-C71B-419D-B6EB-0213CFC161F7}"/>
              </a:ext>
            </a:extLst>
          </p:cNvPr>
          <p:cNvSpPr txBox="1">
            <a:spLocks/>
          </p:cNvSpPr>
          <p:nvPr/>
        </p:nvSpPr>
        <p:spPr>
          <a:xfrm>
            <a:off x="838198" y="4082246"/>
            <a:ext cx="5143959" cy="90655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6000" dirty="0"/>
              <a:t>C</a:t>
            </a:r>
            <a:r>
              <a:rPr lang="en-US" sz="6000" dirty="0"/>
              <a:t> </a:t>
            </a:r>
            <a:r>
              <a:rPr lang="ja-JP" altLang="en-US" sz="6000" dirty="0"/>
              <a:t>．着て</a:t>
            </a:r>
            <a:endParaRPr lang="en-US" sz="60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BFF991D-86EF-4492-92CE-D9CD525D74C3}"/>
              </a:ext>
            </a:extLst>
          </p:cNvPr>
          <p:cNvSpPr txBox="1">
            <a:spLocks/>
          </p:cNvSpPr>
          <p:nvPr/>
        </p:nvSpPr>
        <p:spPr>
          <a:xfrm>
            <a:off x="6333780" y="4082246"/>
            <a:ext cx="5143959" cy="90655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6000" dirty="0"/>
              <a:t>D</a:t>
            </a:r>
            <a:r>
              <a:rPr lang="ja-JP" altLang="en-US" sz="6000" dirty="0"/>
              <a:t>．木て</a:t>
            </a:r>
            <a:endParaRPr lang="en-US" sz="6000" dirty="0"/>
          </a:p>
        </p:txBody>
      </p:sp>
      <p:pic>
        <p:nvPicPr>
          <p:cNvPr id="13" name="btnInknoeActivityCp2">
            <a:extLst>
              <a:ext uri="{FF2B5EF4-FFF2-40B4-BE49-F238E27FC236}">
                <a16:creationId xmlns:a16="http://schemas.microsoft.com/office/drawing/2014/main" id="{E097E51A-31C9-4228-A098-23DF3D07CA6E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7825" y="6202370"/>
            <a:ext cx="2222048" cy="58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8830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3707E-FF76-4BD9-8D4A-2E1617244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365125"/>
            <a:ext cx="11260757" cy="13255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ja-JP" altLang="en-US" sz="4000" b="1" u="sng" dirty="0">
                <a:highlight>
                  <a:srgbClr val="FFFF00"/>
                </a:highlight>
              </a:rPr>
              <a:t>いりぐち</a:t>
            </a:r>
            <a:r>
              <a:rPr lang="ja-JP" altLang="en-US" sz="4000" b="1" dirty="0"/>
              <a:t>であいましょう。</a:t>
            </a:r>
            <a:endParaRPr lang="en-US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6D4B72-E48A-49F8-BE38-8F867F305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041" y="2322475"/>
            <a:ext cx="5143959" cy="90655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/>
              <a:t>A </a:t>
            </a:r>
            <a:r>
              <a:rPr lang="ja-JP" altLang="en-US" sz="6000" dirty="0"/>
              <a:t>．全口</a:t>
            </a:r>
            <a:endParaRPr lang="en-US" sz="60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ECD66AF-A8F3-4854-8272-7D17D7092FE8}"/>
              </a:ext>
            </a:extLst>
          </p:cNvPr>
          <p:cNvSpPr txBox="1">
            <a:spLocks/>
          </p:cNvSpPr>
          <p:nvPr/>
        </p:nvSpPr>
        <p:spPr>
          <a:xfrm>
            <a:off x="6358847" y="2244266"/>
            <a:ext cx="5143959" cy="90655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6000" dirty="0"/>
              <a:t>B</a:t>
            </a:r>
            <a:r>
              <a:rPr lang="en-US" sz="6000" dirty="0"/>
              <a:t> </a:t>
            </a:r>
            <a:r>
              <a:rPr lang="ja-JP" altLang="en-US" sz="6000" dirty="0"/>
              <a:t>．出口</a:t>
            </a:r>
            <a:endParaRPr lang="en-US" sz="60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5E96D7A-C71B-419D-B6EB-0213CFC161F7}"/>
              </a:ext>
            </a:extLst>
          </p:cNvPr>
          <p:cNvSpPr txBox="1">
            <a:spLocks/>
          </p:cNvSpPr>
          <p:nvPr/>
        </p:nvSpPr>
        <p:spPr>
          <a:xfrm>
            <a:off x="838198" y="4082246"/>
            <a:ext cx="5143959" cy="90655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6000" dirty="0"/>
              <a:t>C</a:t>
            </a:r>
            <a:r>
              <a:rPr lang="en-US" sz="6000" dirty="0"/>
              <a:t> </a:t>
            </a:r>
            <a:r>
              <a:rPr lang="ja-JP" altLang="en-US" sz="6000" dirty="0"/>
              <a:t>．人口</a:t>
            </a:r>
            <a:endParaRPr lang="en-US" sz="60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BFF991D-86EF-4492-92CE-D9CD525D74C3}"/>
              </a:ext>
            </a:extLst>
          </p:cNvPr>
          <p:cNvSpPr txBox="1">
            <a:spLocks/>
          </p:cNvSpPr>
          <p:nvPr/>
        </p:nvSpPr>
        <p:spPr>
          <a:xfrm>
            <a:off x="6333780" y="4082246"/>
            <a:ext cx="5143959" cy="90655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6000" dirty="0"/>
              <a:t>D</a:t>
            </a:r>
            <a:r>
              <a:rPr lang="ja-JP" altLang="en-US" sz="6000" dirty="0"/>
              <a:t>．入口</a:t>
            </a:r>
            <a:endParaRPr lang="en-US" sz="6000" dirty="0"/>
          </a:p>
        </p:txBody>
      </p:sp>
      <p:pic>
        <p:nvPicPr>
          <p:cNvPr id="13" name="btnInknoeActivityCp2">
            <a:extLst>
              <a:ext uri="{FF2B5EF4-FFF2-40B4-BE49-F238E27FC236}">
                <a16:creationId xmlns:a16="http://schemas.microsoft.com/office/drawing/2014/main" id="{E097E51A-31C9-4228-A098-23DF3D07CA6E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7825" y="6202370"/>
            <a:ext cx="2222048" cy="58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9474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3707E-FF76-4BD9-8D4A-2E1617244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365125"/>
            <a:ext cx="11260757" cy="13255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ja-JP" altLang="en-US" sz="4000" b="1" u="sng" dirty="0">
                <a:highlight>
                  <a:srgbClr val="FFFF00"/>
                </a:highlight>
              </a:rPr>
              <a:t>あし</a:t>
            </a:r>
            <a:r>
              <a:rPr lang="ja-JP" altLang="en-US" sz="4000" b="1" dirty="0"/>
              <a:t>がながいです。</a:t>
            </a:r>
            <a:endParaRPr lang="en-US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6D4B72-E48A-49F8-BE38-8F867F305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041" y="2322475"/>
            <a:ext cx="5143959" cy="90655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/>
              <a:t>A </a:t>
            </a:r>
            <a:r>
              <a:rPr lang="ja-JP" altLang="en-US" sz="6000" dirty="0"/>
              <a:t>．足</a:t>
            </a:r>
            <a:endParaRPr lang="en-US" sz="60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ECD66AF-A8F3-4854-8272-7D17D7092FE8}"/>
              </a:ext>
            </a:extLst>
          </p:cNvPr>
          <p:cNvSpPr txBox="1">
            <a:spLocks/>
          </p:cNvSpPr>
          <p:nvPr/>
        </p:nvSpPr>
        <p:spPr>
          <a:xfrm>
            <a:off x="6358847" y="2244266"/>
            <a:ext cx="5143959" cy="90655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6000" dirty="0"/>
              <a:t>B</a:t>
            </a:r>
            <a:r>
              <a:rPr lang="en-US" sz="6000" dirty="0"/>
              <a:t> </a:t>
            </a:r>
            <a:r>
              <a:rPr lang="ja-JP" altLang="en-US" sz="6000" dirty="0"/>
              <a:t>．耳</a:t>
            </a:r>
            <a:endParaRPr lang="en-US" sz="60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5E96D7A-C71B-419D-B6EB-0213CFC161F7}"/>
              </a:ext>
            </a:extLst>
          </p:cNvPr>
          <p:cNvSpPr txBox="1">
            <a:spLocks/>
          </p:cNvSpPr>
          <p:nvPr/>
        </p:nvSpPr>
        <p:spPr>
          <a:xfrm>
            <a:off x="838198" y="4082246"/>
            <a:ext cx="5143959" cy="90655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6000" dirty="0"/>
              <a:t>C</a:t>
            </a:r>
            <a:r>
              <a:rPr lang="en-US" sz="6000" dirty="0"/>
              <a:t> </a:t>
            </a:r>
            <a:r>
              <a:rPr lang="ja-JP" altLang="en-US" sz="6000" dirty="0"/>
              <a:t>．手</a:t>
            </a:r>
            <a:endParaRPr lang="en-US" sz="60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BFF991D-86EF-4492-92CE-D9CD525D74C3}"/>
              </a:ext>
            </a:extLst>
          </p:cNvPr>
          <p:cNvSpPr txBox="1">
            <a:spLocks/>
          </p:cNvSpPr>
          <p:nvPr/>
        </p:nvSpPr>
        <p:spPr>
          <a:xfrm>
            <a:off x="6333780" y="4082246"/>
            <a:ext cx="5143959" cy="90655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6000" dirty="0"/>
              <a:t>D</a:t>
            </a:r>
            <a:r>
              <a:rPr lang="ja-JP" altLang="en-US" sz="6000" dirty="0"/>
              <a:t>．目</a:t>
            </a:r>
            <a:endParaRPr lang="en-US" sz="6000" dirty="0"/>
          </a:p>
        </p:txBody>
      </p:sp>
      <p:pic>
        <p:nvPicPr>
          <p:cNvPr id="13" name="btnInknoeActivityCp2">
            <a:extLst>
              <a:ext uri="{FF2B5EF4-FFF2-40B4-BE49-F238E27FC236}">
                <a16:creationId xmlns:a16="http://schemas.microsoft.com/office/drawing/2014/main" id="{E097E51A-31C9-4228-A098-23DF3D07CA6E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7825" y="6202370"/>
            <a:ext cx="2222048" cy="58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9779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3707E-FF76-4BD9-8D4A-2E1617244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365125"/>
            <a:ext cx="11260757" cy="13255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ja-JP" altLang="en-US" sz="4000" b="1" dirty="0"/>
              <a:t>いい</a:t>
            </a:r>
            <a:r>
              <a:rPr lang="ja-JP" altLang="en-US" sz="4000" b="1" u="sng" dirty="0">
                <a:highlight>
                  <a:srgbClr val="FFFF00"/>
                </a:highlight>
              </a:rPr>
              <a:t>てんき</a:t>
            </a:r>
            <a:r>
              <a:rPr lang="ja-JP" altLang="en-US" sz="4000" b="1" dirty="0"/>
              <a:t>です。</a:t>
            </a:r>
            <a:endParaRPr lang="en-US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6D4B72-E48A-49F8-BE38-8F867F305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041" y="2322475"/>
            <a:ext cx="5143959" cy="90655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/>
              <a:t>A </a:t>
            </a:r>
            <a:r>
              <a:rPr lang="ja-JP" altLang="en-US" sz="6000" dirty="0"/>
              <a:t>．元気</a:t>
            </a:r>
            <a:endParaRPr lang="en-US" sz="60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ECD66AF-A8F3-4854-8272-7D17D7092FE8}"/>
              </a:ext>
            </a:extLst>
          </p:cNvPr>
          <p:cNvSpPr txBox="1">
            <a:spLocks/>
          </p:cNvSpPr>
          <p:nvPr/>
        </p:nvSpPr>
        <p:spPr>
          <a:xfrm>
            <a:off x="6358847" y="2244266"/>
            <a:ext cx="5143959" cy="90655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6000" dirty="0"/>
              <a:t>B</a:t>
            </a:r>
            <a:r>
              <a:rPr lang="en-US" sz="6000" dirty="0"/>
              <a:t> </a:t>
            </a:r>
            <a:r>
              <a:rPr lang="ja-JP" altLang="en-US" sz="6000" dirty="0"/>
              <a:t>．天気</a:t>
            </a:r>
            <a:endParaRPr lang="en-US" sz="60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5E96D7A-C71B-419D-B6EB-0213CFC161F7}"/>
              </a:ext>
            </a:extLst>
          </p:cNvPr>
          <p:cNvSpPr txBox="1">
            <a:spLocks/>
          </p:cNvSpPr>
          <p:nvPr/>
        </p:nvSpPr>
        <p:spPr>
          <a:xfrm>
            <a:off x="838198" y="4082246"/>
            <a:ext cx="5143959" cy="90655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6000" dirty="0"/>
              <a:t>C</a:t>
            </a:r>
            <a:r>
              <a:rPr lang="en-US" sz="6000" dirty="0"/>
              <a:t> </a:t>
            </a:r>
            <a:r>
              <a:rPr lang="ja-JP" altLang="en-US" sz="6000" dirty="0"/>
              <a:t>．空気</a:t>
            </a:r>
            <a:endParaRPr lang="en-US" sz="60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BFF991D-86EF-4492-92CE-D9CD525D74C3}"/>
              </a:ext>
            </a:extLst>
          </p:cNvPr>
          <p:cNvSpPr txBox="1">
            <a:spLocks/>
          </p:cNvSpPr>
          <p:nvPr/>
        </p:nvSpPr>
        <p:spPr>
          <a:xfrm>
            <a:off x="6333780" y="4082246"/>
            <a:ext cx="5143959" cy="90655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6000" dirty="0"/>
              <a:t>D</a:t>
            </a:r>
            <a:r>
              <a:rPr lang="ja-JP" altLang="en-US" sz="6000" dirty="0"/>
              <a:t>．電気</a:t>
            </a:r>
            <a:endParaRPr lang="en-US" sz="6000" dirty="0"/>
          </a:p>
        </p:txBody>
      </p:sp>
      <p:pic>
        <p:nvPicPr>
          <p:cNvPr id="13" name="btnInknoeActivityCp2">
            <a:extLst>
              <a:ext uri="{FF2B5EF4-FFF2-40B4-BE49-F238E27FC236}">
                <a16:creationId xmlns:a16="http://schemas.microsoft.com/office/drawing/2014/main" id="{E097E51A-31C9-4228-A098-23DF3D07CA6E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7825" y="6202370"/>
            <a:ext cx="2222048" cy="58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2647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904FA-9AB7-4126-8E96-7A0C76B95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2877152" cy="132556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/>
              <a:t>Chat GPT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AA9D80-ABE2-4312-A579-C8CDD4105B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6000"/>
            <a:ext cx="9499334" cy="190897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th-TH" sz="46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H SarabunPSK" panose="020B0500040200020003" pitchFamily="34" charset="-34"/>
              </a:rPr>
              <a:t> ตัวอักษร คันจิ (</a:t>
            </a:r>
            <a:r>
              <a:rPr lang="ja-JP" sz="4600" dirty="0">
                <a:effectLst/>
                <a:latin typeface="TH SarabunPSK" panose="020B0500040200020003" pitchFamily="34" charset="-34"/>
                <a:ea typeface="Yu Mincho" panose="02020400000000000000" pitchFamily="18" charset="-128"/>
                <a:cs typeface="TH SarabunPSK" panose="020B0500040200020003" pitchFamily="34" charset="-34"/>
              </a:rPr>
              <a:t>漢字</a:t>
            </a:r>
            <a:r>
              <a:rPr lang="en-US" sz="4600" dirty="0">
                <a:effectLst/>
                <a:latin typeface="TH SarabunPSK" panose="020B0500040200020003" pitchFamily="34" charset="-34"/>
                <a:ea typeface="Yu Mincho" panose="02020400000000000000" pitchFamily="18" charset="-128"/>
                <a:cs typeface="Cordia New" panose="020B0304020202020204" pitchFamily="34" charset="-34"/>
              </a:rPr>
              <a:t>) </a:t>
            </a:r>
            <a:r>
              <a:rPr lang="th-TH" sz="46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H SarabunPSK" panose="020B0500040200020003" pitchFamily="34" charset="-34"/>
              </a:rPr>
              <a:t>คือ ตัวอักษรภาษาจีนที่ประเทศญี่ปุ่นนำมาใช้ในระบบการเขียนของตนเอง โดย "คันจิ" หมายถึง “ตัวอักษรฮั่น” ซึ่งหมายถึงตัวอักษรที่มีต้นกำเนิดจากจีน</a:t>
            </a:r>
            <a:endParaRPr lang="en-US" sz="46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Cordia New" panose="020B0304020202020204" pitchFamily="34" charset="-34"/>
            </a:endParaRPr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887BD1F-462C-4C70-93DA-E7E0E05B0B57}"/>
              </a:ext>
            </a:extLst>
          </p:cNvPr>
          <p:cNvSpPr txBox="1">
            <a:spLocks/>
          </p:cNvSpPr>
          <p:nvPr/>
        </p:nvSpPr>
        <p:spPr>
          <a:xfrm>
            <a:off x="1991628" y="4059471"/>
            <a:ext cx="9499334" cy="243340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h-TH" sz="20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H SarabunPSK" panose="020B0500040200020003" pitchFamily="34" charset="-34"/>
              </a:rPr>
              <a:t>ลักษณะของคันจิ:</a:t>
            </a:r>
            <a:endParaRPr lang="en-US" sz="20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h-TH" sz="20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H SarabunPSK" panose="020B0500040200020003" pitchFamily="34" charset="-34"/>
              </a:rPr>
              <a:t>เป็นตัวอักษรที่ สื่อความหมาย (</a:t>
            </a:r>
            <a:r>
              <a:rPr lang="en-US" sz="2000" dirty="0">
                <a:effectLst/>
                <a:latin typeface="TH SarabunPSK" panose="020B0500040200020003" pitchFamily="34" charset="-34"/>
                <a:ea typeface="Yu Mincho" panose="02020400000000000000" pitchFamily="18" charset="-128"/>
                <a:cs typeface="Cordia New" panose="020B0304020202020204" pitchFamily="34" charset="-34"/>
              </a:rPr>
              <a:t>ideogram) </a:t>
            </a:r>
            <a:r>
              <a:rPr lang="th-TH" sz="20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H SarabunPSK" panose="020B0500040200020003" pitchFamily="34" charset="-34"/>
              </a:rPr>
              <a:t>กล่าวคือ ตัวอักษรแต่ละตัวจะมีความหมายในตัวเอง คันจิ 1 ตัวมักจะสามารถอ่านได้หลายแบบ เช่น</a:t>
            </a:r>
            <a:endParaRPr lang="en-US" sz="20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h-TH" sz="20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H SarabunPSK" panose="020B0500040200020003" pitchFamily="34" charset="-34"/>
              </a:rPr>
              <a:t>อ่านแบบจีน (</a:t>
            </a:r>
            <a:r>
              <a:rPr lang="ja-JP" sz="2000" dirty="0">
                <a:effectLst/>
                <a:latin typeface="TH SarabunPSK" panose="020B0500040200020003" pitchFamily="34" charset="-34"/>
                <a:ea typeface="Yu Mincho" panose="02020400000000000000" pitchFamily="18" charset="-128"/>
                <a:cs typeface="TH SarabunPSK" panose="020B0500040200020003" pitchFamily="34" charset="-34"/>
              </a:rPr>
              <a:t>音読み</a:t>
            </a:r>
            <a:r>
              <a:rPr lang="en-US" sz="2000" dirty="0">
                <a:effectLst/>
                <a:latin typeface="TH SarabunPSK" panose="020B0500040200020003" pitchFamily="34" charset="-34"/>
                <a:ea typeface="Yu Mincho" panose="02020400000000000000" pitchFamily="18" charset="-128"/>
                <a:cs typeface="Cordia New" panose="020B0304020202020204" pitchFamily="34" charset="-34"/>
              </a:rPr>
              <a:t> / </a:t>
            </a:r>
            <a:r>
              <a:rPr lang="ja-JP" sz="2000" dirty="0">
                <a:effectLst/>
                <a:latin typeface="TH SarabunPSK" panose="020B0500040200020003" pitchFamily="34" charset="-34"/>
                <a:ea typeface="Yu Mincho" panose="02020400000000000000" pitchFamily="18" charset="-128"/>
                <a:cs typeface="TH SarabunPSK" panose="020B0500040200020003" pitchFamily="34" charset="-34"/>
              </a:rPr>
              <a:t>おんよみ</a:t>
            </a:r>
            <a:r>
              <a:rPr lang="en-US" sz="2000" dirty="0">
                <a:effectLst/>
                <a:latin typeface="TH SarabunPSK" panose="020B0500040200020003" pitchFamily="34" charset="-34"/>
                <a:ea typeface="Yu Mincho" panose="02020400000000000000" pitchFamily="18" charset="-128"/>
                <a:cs typeface="Cordia New" panose="020B0304020202020204" pitchFamily="34" charset="-34"/>
              </a:rPr>
              <a:t> / </a:t>
            </a:r>
            <a:r>
              <a:rPr lang="en-US" sz="2000" dirty="0" err="1">
                <a:effectLst/>
                <a:latin typeface="TH SarabunPSK" panose="020B0500040200020003" pitchFamily="34" charset="-34"/>
                <a:ea typeface="Yu Mincho" panose="02020400000000000000" pitchFamily="18" charset="-128"/>
                <a:cs typeface="Cordia New" panose="020B0304020202020204" pitchFamily="34" charset="-34"/>
              </a:rPr>
              <a:t>on’yomi</a:t>
            </a:r>
            <a:r>
              <a:rPr lang="en-US" sz="2000" dirty="0">
                <a:effectLst/>
                <a:latin typeface="TH SarabunPSK" panose="020B0500040200020003" pitchFamily="34" charset="-34"/>
                <a:ea typeface="Yu Mincho" panose="02020400000000000000" pitchFamily="18" charset="-128"/>
                <a:cs typeface="Cordia New" panose="020B0304020202020204" pitchFamily="34" charset="-34"/>
              </a:rPr>
              <a:t>): </a:t>
            </a:r>
            <a:r>
              <a:rPr lang="th-TH" sz="20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H SarabunPSK" panose="020B0500040200020003" pitchFamily="34" charset="-34"/>
              </a:rPr>
              <a:t>เป็นการอ่านที่ได้รับอิทธิพลจากภาษาจีน</a:t>
            </a:r>
            <a:endParaRPr lang="en-US" sz="20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h-TH" sz="20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H SarabunPSK" panose="020B0500040200020003" pitchFamily="34" charset="-34"/>
              </a:rPr>
              <a:t>อ่านแบบญี่ปุ่น (</a:t>
            </a:r>
            <a:r>
              <a:rPr lang="ja-JP" sz="2000" dirty="0">
                <a:effectLst/>
                <a:latin typeface="TH SarabunPSK" panose="020B0500040200020003" pitchFamily="34" charset="-34"/>
                <a:ea typeface="Yu Mincho" panose="02020400000000000000" pitchFamily="18" charset="-128"/>
                <a:cs typeface="TH SarabunPSK" panose="020B0500040200020003" pitchFamily="34" charset="-34"/>
              </a:rPr>
              <a:t>訓読み</a:t>
            </a:r>
            <a:r>
              <a:rPr lang="en-US" sz="2000" dirty="0">
                <a:effectLst/>
                <a:latin typeface="TH SarabunPSK" panose="020B0500040200020003" pitchFamily="34" charset="-34"/>
                <a:ea typeface="Yu Mincho" panose="02020400000000000000" pitchFamily="18" charset="-128"/>
                <a:cs typeface="Cordia New" panose="020B0304020202020204" pitchFamily="34" charset="-34"/>
              </a:rPr>
              <a:t> / </a:t>
            </a:r>
            <a:r>
              <a:rPr lang="ja-JP" sz="2000" dirty="0">
                <a:effectLst/>
                <a:latin typeface="TH SarabunPSK" panose="020B0500040200020003" pitchFamily="34" charset="-34"/>
                <a:ea typeface="Yu Mincho" panose="02020400000000000000" pitchFamily="18" charset="-128"/>
                <a:cs typeface="TH SarabunPSK" panose="020B0500040200020003" pitchFamily="34" charset="-34"/>
              </a:rPr>
              <a:t>くんよみ</a:t>
            </a:r>
            <a:r>
              <a:rPr lang="en-US" sz="2000" dirty="0">
                <a:effectLst/>
                <a:latin typeface="TH SarabunPSK" panose="020B0500040200020003" pitchFamily="34" charset="-34"/>
                <a:ea typeface="Yu Mincho" panose="02020400000000000000" pitchFamily="18" charset="-128"/>
                <a:cs typeface="Cordia New" panose="020B0304020202020204" pitchFamily="34" charset="-34"/>
              </a:rPr>
              <a:t> / </a:t>
            </a:r>
            <a:r>
              <a:rPr lang="en-US" sz="2000" dirty="0" err="1">
                <a:effectLst/>
                <a:latin typeface="TH SarabunPSK" panose="020B0500040200020003" pitchFamily="34" charset="-34"/>
                <a:ea typeface="Yu Mincho" panose="02020400000000000000" pitchFamily="18" charset="-128"/>
                <a:cs typeface="Cordia New" panose="020B0304020202020204" pitchFamily="34" charset="-34"/>
              </a:rPr>
              <a:t>kun’yomi</a:t>
            </a:r>
            <a:r>
              <a:rPr lang="en-US" sz="2000" dirty="0">
                <a:effectLst/>
                <a:latin typeface="TH SarabunPSK" panose="020B0500040200020003" pitchFamily="34" charset="-34"/>
                <a:ea typeface="Yu Mincho" panose="02020400000000000000" pitchFamily="18" charset="-128"/>
                <a:cs typeface="Cordia New" panose="020B0304020202020204" pitchFamily="34" charset="-34"/>
              </a:rPr>
              <a:t>): </a:t>
            </a:r>
            <a:r>
              <a:rPr lang="th-TH" sz="20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H SarabunPSK" panose="020B0500040200020003" pitchFamily="34" charset="-34"/>
              </a:rPr>
              <a:t>เป็นการอ่านที่ใช้คำญี่ปุ่นเดิม</a:t>
            </a:r>
            <a:endParaRPr lang="en-US" sz="20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873236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904FA-9AB7-4126-8E96-7A0C76B95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2877152" cy="132556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/>
              <a:t>Chat GPT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AA9D80-ABE2-4312-A579-C8CDD4105B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6583" y="1858494"/>
            <a:ext cx="9499334" cy="314101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dirty="0"/>
              <a:t>บทบาทของคันจิในภาษาเขียนญี่ปุ่น:</a:t>
            </a:r>
            <a:endParaRPr lang="en-US" dirty="0"/>
          </a:p>
          <a:p>
            <a:r>
              <a:rPr lang="th-TH" dirty="0"/>
              <a:t>ในภาษาญี่ปุ่นจะใช้ตัวอักษร 3 ชนิดร่วมกัน ได้แก่</a:t>
            </a:r>
            <a:endParaRPr lang="en-US" dirty="0"/>
          </a:p>
          <a:p>
            <a:r>
              <a:rPr lang="th-TH" dirty="0"/>
              <a:t>คันจิ (</a:t>
            </a:r>
            <a:r>
              <a:rPr lang="ja-JP" altLang="en-US" dirty="0"/>
              <a:t>漢字</a:t>
            </a:r>
            <a:r>
              <a:rPr lang="en-US" dirty="0"/>
              <a:t>) – </a:t>
            </a:r>
            <a:r>
              <a:rPr lang="th-TH" dirty="0"/>
              <a:t>ใช้แทนคำหลัก ๆ เช่น คำนาม กริยาหลัก</a:t>
            </a:r>
            <a:endParaRPr lang="en-US" dirty="0"/>
          </a:p>
          <a:p>
            <a:r>
              <a:rPr lang="th-TH" dirty="0" err="1"/>
              <a:t>ฮิ</a:t>
            </a:r>
            <a:r>
              <a:rPr lang="th-TH" dirty="0"/>
              <a:t>รางานะ (</a:t>
            </a:r>
            <a:r>
              <a:rPr lang="ja-JP" altLang="en-US" dirty="0"/>
              <a:t>ひらがな</a:t>
            </a:r>
            <a:r>
              <a:rPr lang="en-US" dirty="0"/>
              <a:t>) – </a:t>
            </a:r>
            <a:r>
              <a:rPr lang="th-TH" dirty="0"/>
              <a:t>ใช้แสดงคำช่วย ผันกริยา หรือคำที่ไม่มีคันจิ</a:t>
            </a:r>
            <a:endParaRPr lang="en-US" dirty="0"/>
          </a:p>
          <a:p>
            <a:r>
              <a:rPr lang="th-TH" dirty="0"/>
              <a:t>คาตาคานะ (</a:t>
            </a:r>
            <a:r>
              <a:rPr lang="ja-JP" altLang="en-US" dirty="0"/>
              <a:t>カタカナ</a:t>
            </a:r>
            <a:r>
              <a:rPr lang="en-US" dirty="0"/>
              <a:t>) – </a:t>
            </a:r>
            <a:r>
              <a:rPr lang="th-TH" dirty="0"/>
              <a:t>ใช้เขียนคำที่มาจากภาษาต่างประเทศ ชื่อเฉพาะ หรือเสียงเลียนแบบ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495B03-9E60-4C9A-A89A-20F24092DA6D}"/>
              </a:ext>
            </a:extLst>
          </p:cNvPr>
          <p:cNvSpPr txBox="1"/>
          <p:nvPr/>
        </p:nvSpPr>
        <p:spPr>
          <a:xfrm>
            <a:off x="1056373" y="5287295"/>
            <a:ext cx="9752798" cy="132343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h-TH" sz="4000" dirty="0"/>
              <a:t>คันจิ = เครื่องมือที่ช่วยให้ </a:t>
            </a:r>
            <a:r>
              <a:rPr lang="th-TH" sz="4000" b="1" dirty="0"/>
              <a:t>ภาษาญี่ปุ่นชัดเจน อ่านง่าย กระชับ และมีความหมายลึกซึ้ง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279023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B6DE9-EE89-4FCD-B2B1-AE0F33912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2992655" cy="132556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dirty="0"/>
              <a:t>คันจิ คือ อะไร</a:t>
            </a:r>
            <a:br>
              <a:rPr lang="th-TH" dirty="0"/>
            </a:br>
            <a:r>
              <a:rPr lang="th-TH" dirty="0"/>
              <a:t>มีทำไม 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328517-D99D-46FF-A908-09DBD6674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2427" y="734612"/>
            <a:ext cx="5033212" cy="196046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5400" dirty="0"/>
              <a:t>ตามความคิดของตนเอง</a:t>
            </a:r>
          </a:p>
          <a:p>
            <a:r>
              <a:rPr lang="th-TH" sz="5400" dirty="0"/>
              <a:t>อีกครั้ง</a:t>
            </a:r>
          </a:p>
          <a:p>
            <a:endParaRPr lang="en-US" sz="5400" dirty="0"/>
          </a:p>
        </p:txBody>
      </p:sp>
      <p:pic>
        <p:nvPicPr>
          <p:cNvPr id="13" name="btnInknoeActivityCp2">
            <a:extLst>
              <a:ext uri="{FF2B5EF4-FFF2-40B4-BE49-F238E27FC236}">
                <a16:creationId xmlns:a16="http://schemas.microsoft.com/office/drawing/2014/main" id="{5C0A39A2-052E-46A6-8C58-0A1E488755D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280" y="5911864"/>
            <a:ext cx="2222048" cy="58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522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24D56-3E75-4785-922B-112DDE9B9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E8375-8158-48E8-9301-C48FA01FDA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55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B6DE9-EE89-4FCD-B2B1-AE0F33912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2992655" cy="132556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h-TH" dirty="0"/>
              <a:t>คันจิ คือ อะไร</a:t>
            </a:r>
            <a:br>
              <a:rPr lang="th-TH" dirty="0"/>
            </a:br>
            <a:r>
              <a:rPr lang="th-TH" dirty="0"/>
              <a:t>มีทำไม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328517-D99D-46FF-A908-09DBD6674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2427" y="734612"/>
            <a:ext cx="5033212" cy="95607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5400" dirty="0"/>
              <a:t>ตามความคิดของตนเอง</a:t>
            </a:r>
            <a:endParaRPr lang="en-US" sz="5400" dirty="0"/>
          </a:p>
        </p:txBody>
      </p:sp>
      <p:pic>
        <p:nvPicPr>
          <p:cNvPr id="13" name="btnInknoeActivityCp2">
            <a:extLst>
              <a:ext uri="{FF2B5EF4-FFF2-40B4-BE49-F238E27FC236}">
                <a16:creationId xmlns:a16="http://schemas.microsoft.com/office/drawing/2014/main" id="{5C0A39A2-052E-46A6-8C58-0A1E488755D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280" y="5911864"/>
            <a:ext cx="2222048" cy="58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124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6AD06-C913-40A3-A1EA-3E387840E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577" y="2935070"/>
            <a:ext cx="10515600" cy="13255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ja-JP" altLang="en-US" dirty="0"/>
              <a:t>テスト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101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3707E-FF76-4BD9-8D4A-2E1617244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757492" cy="13255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b="1" u="sng" dirty="0"/>
              <a:t>今年</a:t>
            </a:r>
            <a:r>
              <a:rPr lang="ja-JP" altLang="en-US" b="1" dirty="0"/>
              <a:t>のなつはうみへいきたいです。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6D4B72-E48A-49F8-BE38-8F867F305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244266"/>
            <a:ext cx="5143959" cy="90655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/>
              <a:t>A </a:t>
            </a:r>
            <a:r>
              <a:rPr lang="ja-JP" altLang="en-US" sz="6000" dirty="0"/>
              <a:t>．いまねん</a:t>
            </a:r>
            <a:endParaRPr lang="en-US" sz="60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ECD66AF-A8F3-4854-8272-7D17D7092FE8}"/>
              </a:ext>
            </a:extLst>
          </p:cNvPr>
          <p:cNvSpPr txBox="1">
            <a:spLocks/>
          </p:cNvSpPr>
          <p:nvPr/>
        </p:nvSpPr>
        <p:spPr>
          <a:xfrm>
            <a:off x="6209842" y="2253447"/>
            <a:ext cx="5143959" cy="90655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6000" dirty="0"/>
              <a:t>B</a:t>
            </a:r>
            <a:r>
              <a:rPr lang="en-US" sz="6000" dirty="0"/>
              <a:t> </a:t>
            </a:r>
            <a:r>
              <a:rPr lang="ja-JP" altLang="en-US" sz="6000" dirty="0"/>
              <a:t>．ことし</a:t>
            </a:r>
            <a:endParaRPr lang="en-US" sz="60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5E96D7A-C71B-419D-B6EB-0213CFC161F7}"/>
              </a:ext>
            </a:extLst>
          </p:cNvPr>
          <p:cNvSpPr txBox="1">
            <a:spLocks/>
          </p:cNvSpPr>
          <p:nvPr/>
        </p:nvSpPr>
        <p:spPr>
          <a:xfrm>
            <a:off x="838198" y="4082246"/>
            <a:ext cx="5143959" cy="90655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6000" dirty="0"/>
              <a:t>C</a:t>
            </a:r>
            <a:r>
              <a:rPr lang="en-US" sz="6000" dirty="0"/>
              <a:t> </a:t>
            </a:r>
            <a:r>
              <a:rPr lang="ja-JP" altLang="en-US" sz="6000" dirty="0"/>
              <a:t>．こんねん</a:t>
            </a:r>
            <a:endParaRPr lang="en-US" sz="60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BFF991D-86EF-4492-92CE-D9CD525D74C3}"/>
              </a:ext>
            </a:extLst>
          </p:cNvPr>
          <p:cNvSpPr txBox="1">
            <a:spLocks/>
          </p:cNvSpPr>
          <p:nvPr/>
        </p:nvSpPr>
        <p:spPr>
          <a:xfrm>
            <a:off x="6333780" y="4082246"/>
            <a:ext cx="5143959" cy="90655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6000" dirty="0"/>
              <a:t>D</a:t>
            </a:r>
            <a:r>
              <a:rPr lang="ja-JP" altLang="en-US" sz="6000" dirty="0"/>
              <a:t>．</a:t>
            </a:r>
            <a:r>
              <a:rPr lang="th-TH" altLang="ja-JP" sz="6000" dirty="0"/>
              <a:t>ถูกทุกข้อ</a:t>
            </a:r>
            <a:endParaRPr lang="en-US" sz="6000" dirty="0"/>
          </a:p>
        </p:txBody>
      </p:sp>
      <p:pic>
        <p:nvPicPr>
          <p:cNvPr id="14" name="btnInknoeActivityCp2">
            <a:extLst>
              <a:ext uri="{FF2B5EF4-FFF2-40B4-BE49-F238E27FC236}">
                <a16:creationId xmlns:a16="http://schemas.microsoft.com/office/drawing/2014/main" id="{0FB820DB-85EF-4F7A-9F3E-274D5D11A51A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7825" y="6202370"/>
            <a:ext cx="2222048" cy="58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6233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3707E-FF76-4BD9-8D4A-2E1617244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757492" cy="13255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b="1" dirty="0"/>
              <a:t>それは</a:t>
            </a:r>
            <a:r>
              <a:rPr lang="ja-JP" altLang="en-US" b="1" u="sng" dirty="0">
                <a:highlight>
                  <a:srgbClr val="FFFF00"/>
                </a:highlight>
              </a:rPr>
              <a:t>古い</a:t>
            </a:r>
            <a:r>
              <a:rPr lang="ja-JP" altLang="en-US" b="1" dirty="0"/>
              <a:t>しんぶんです。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6D4B72-E48A-49F8-BE38-8F867F305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244266"/>
            <a:ext cx="5143959" cy="90655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/>
              <a:t>A </a:t>
            </a:r>
            <a:r>
              <a:rPr lang="ja-JP" altLang="en-US" sz="6000" dirty="0"/>
              <a:t>．ふるい</a:t>
            </a:r>
            <a:endParaRPr lang="en-US" sz="60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ECD66AF-A8F3-4854-8272-7D17D7092FE8}"/>
              </a:ext>
            </a:extLst>
          </p:cNvPr>
          <p:cNvSpPr txBox="1">
            <a:spLocks/>
          </p:cNvSpPr>
          <p:nvPr/>
        </p:nvSpPr>
        <p:spPr>
          <a:xfrm>
            <a:off x="6450474" y="2322475"/>
            <a:ext cx="5143959" cy="90655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6000" dirty="0"/>
              <a:t>B</a:t>
            </a:r>
            <a:r>
              <a:rPr lang="en-US" sz="6000" dirty="0"/>
              <a:t> </a:t>
            </a:r>
            <a:r>
              <a:rPr lang="ja-JP" altLang="en-US" sz="6000" dirty="0"/>
              <a:t>．ほるい</a:t>
            </a:r>
            <a:endParaRPr lang="en-US" sz="60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5E96D7A-C71B-419D-B6EB-0213CFC161F7}"/>
              </a:ext>
            </a:extLst>
          </p:cNvPr>
          <p:cNvSpPr txBox="1">
            <a:spLocks/>
          </p:cNvSpPr>
          <p:nvPr/>
        </p:nvSpPr>
        <p:spPr>
          <a:xfrm>
            <a:off x="838198" y="4082246"/>
            <a:ext cx="5143959" cy="90655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6000" dirty="0"/>
              <a:t>C</a:t>
            </a:r>
            <a:r>
              <a:rPr lang="en-US" sz="6000" dirty="0"/>
              <a:t> </a:t>
            </a:r>
            <a:r>
              <a:rPr lang="ja-JP" altLang="en-US" sz="6000" dirty="0"/>
              <a:t>．おいしい</a:t>
            </a:r>
            <a:endParaRPr lang="en-US" sz="60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BFF991D-86EF-4492-92CE-D9CD525D74C3}"/>
              </a:ext>
            </a:extLst>
          </p:cNvPr>
          <p:cNvSpPr txBox="1">
            <a:spLocks/>
          </p:cNvSpPr>
          <p:nvPr/>
        </p:nvSpPr>
        <p:spPr>
          <a:xfrm>
            <a:off x="6333780" y="4082246"/>
            <a:ext cx="5143959" cy="90655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6000" dirty="0"/>
              <a:t>D</a:t>
            </a:r>
            <a:r>
              <a:rPr lang="ja-JP" altLang="en-US" sz="6000" dirty="0"/>
              <a:t>．おおい</a:t>
            </a:r>
            <a:endParaRPr lang="en-US" sz="6000" dirty="0"/>
          </a:p>
        </p:txBody>
      </p:sp>
      <p:pic>
        <p:nvPicPr>
          <p:cNvPr id="13" name="btnInknoeActivityCp2">
            <a:extLst>
              <a:ext uri="{FF2B5EF4-FFF2-40B4-BE49-F238E27FC236}">
                <a16:creationId xmlns:a16="http://schemas.microsoft.com/office/drawing/2014/main" id="{1B7F258D-B43A-4578-9F79-638EAEB89D6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7825" y="6202370"/>
            <a:ext cx="2222048" cy="58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22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3707E-FF76-4BD9-8D4A-2E1617244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757492" cy="13255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b="1" dirty="0"/>
              <a:t>わたしはテニスが</a:t>
            </a:r>
            <a:r>
              <a:rPr lang="ja-JP" altLang="en-US" b="1" u="sng" dirty="0">
                <a:highlight>
                  <a:srgbClr val="FFFF00"/>
                </a:highlight>
              </a:rPr>
              <a:t>下手</a:t>
            </a:r>
            <a:r>
              <a:rPr lang="ja-JP" altLang="en-US" b="1" dirty="0"/>
              <a:t>です。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6D4B72-E48A-49F8-BE38-8F867F305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244266"/>
            <a:ext cx="5143959" cy="90655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/>
              <a:t>A </a:t>
            </a:r>
            <a:r>
              <a:rPr lang="ja-JP" altLang="en-US" sz="6000" dirty="0"/>
              <a:t>．しょうす</a:t>
            </a:r>
            <a:endParaRPr lang="en-US" sz="60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ECD66AF-A8F3-4854-8272-7D17D7092FE8}"/>
              </a:ext>
            </a:extLst>
          </p:cNvPr>
          <p:cNvSpPr txBox="1">
            <a:spLocks/>
          </p:cNvSpPr>
          <p:nvPr/>
        </p:nvSpPr>
        <p:spPr>
          <a:xfrm>
            <a:off x="6333779" y="2244266"/>
            <a:ext cx="5143959" cy="90655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6000" dirty="0"/>
              <a:t>B</a:t>
            </a:r>
            <a:r>
              <a:rPr lang="en-US" sz="6000" dirty="0"/>
              <a:t> </a:t>
            </a:r>
            <a:r>
              <a:rPr lang="ja-JP" altLang="en-US" sz="6000" dirty="0"/>
              <a:t>．へだ</a:t>
            </a:r>
            <a:endParaRPr lang="en-US" sz="60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5E96D7A-C71B-419D-B6EB-0213CFC161F7}"/>
              </a:ext>
            </a:extLst>
          </p:cNvPr>
          <p:cNvSpPr txBox="1">
            <a:spLocks/>
          </p:cNvSpPr>
          <p:nvPr/>
        </p:nvSpPr>
        <p:spPr>
          <a:xfrm>
            <a:off x="838198" y="4082246"/>
            <a:ext cx="5143959" cy="90655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6000" dirty="0"/>
              <a:t>C</a:t>
            </a:r>
            <a:r>
              <a:rPr lang="en-US" sz="6000" dirty="0"/>
              <a:t> </a:t>
            </a:r>
            <a:r>
              <a:rPr lang="ja-JP" altLang="en-US" sz="6000" dirty="0"/>
              <a:t>．へた</a:t>
            </a:r>
            <a:endParaRPr lang="en-US" sz="60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BFF991D-86EF-4492-92CE-D9CD525D74C3}"/>
              </a:ext>
            </a:extLst>
          </p:cNvPr>
          <p:cNvSpPr txBox="1">
            <a:spLocks/>
          </p:cNvSpPr>
          <p:nvPr/>
        </p:nvSpPr>
        <p:spPr>
          <a:xfrm>
            <a:off x="6333780" y="4082246"/>
            <a:ext cx="5143959" cy="90655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6000" dirty="0"/>
              <a:t>D</a:t>
            </a:r>
            <a:r>
              <a:rPr lang="ja-JP" altLang="en-US" sz="6000" dirty="0"/>
              <a:t>．じょうず</a:t>
            </a:r>
            <a:endParaRPr lang="en-US" sz="6000" dirty="0"/>
          </a:p>
        </p:txBody>
      </p:sp>
      <p:pic>
        <p:nvPicPr>
          <p:cNvPr id="13" name="btnInknoeActivityCp2">
            <a:extLst>
              <a:ext uri="{FF2B5EF4-FFF2-40B4-BE49-F238E27FC236}">
                <a16:creationId xmlns:a16="http://schemas.microsoft.com/office/drawing/2014/main" id="{490E7E0D-EE87-423F-B11A-899EB8A9A4DB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7825" y="6202370"/>
            <a:ext cx="2222048" cy="58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162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3707E-FF76-4BD9-8D4A-2E1617244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9730339" cy="13255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b="1" dirty="0"/>
              <a:t>このしゃしんの</a:t>
            </a:r>
            <a:r>
              <a:rPr lang="ja-JP" altLang="en-US" b="1" u="sng" dirty="0">
                <a:highlight>
                  <a:srgbClr val="FFFF00"/>
                </a:highlight>
              </a:rPr>
              <a:t>女</a:t>
            </a:r>
            <a:r>
              <a:rPr lang="ja-JP" altLang="en-US" b="1" dirty="0"/>
              <a:t>のひとはだれですか。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6D4B72-E48A-49F8-BE38-8F867F305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244266"/>
            <a:ext cx="5143959" cy="90655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/>
              <a:t>A </a:t>
            </a:r>
            <a:r>
              <a:rPr lang="ja-JP" altLang="en-US" sz="6000" dirty="0"/>
              <a:t>．おな</a:t>
            </a:r>
            <a:endParaRPr lang="en-US" sz="60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ECD66AF-A8F3-4854-8272-7D17D7092FE8}"/>
              </a:ext>
            </a:extLst>
          </p:cNvPr>
          <p:cNvSpPr txBox="1">
            <a:spLocks/>
          </p:cNvSpPr>
          <p:nvPr/>
        </p:nvSpPr>
        <p:spPr>
          <a:xfrm>
            <a:off x="6358847" y="2244266"/>
            <a:ext cx="5143959" cy="90655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6000" dirty="0"/>
              <a:t>B</a:t>
            </a:r>
            <a:r>
              <a:rPr lang="en-US" sz="6000" dirty="0"/>
              <a:t> </a:t>
            </a:r>
            <a:r>
              <a:rPr lang="ja-JP" altLang="en-US" sz="6000" dirty="0"/>
              <a:t>．おと</a:t>
            </a:r>
            <a:endParaRPr lang="en-US" sz="60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5E96D7A-C71B-419D-B6EB-0213CFC161F7}"/>
              </a:ext>
            </a:extLst>
          </p:cNvPr>
          <p:cNvSpPr txBox="1">
            <a:spLocks/>
          </p:cNvSpPr>
          <p:nvPr/>
        </p:nvSpPr>
        <p:spPr>
          <a:xfrm>
            <a:off x="838198" y="4082246"/>
            <a:ext cx="5143959" cy="90655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6000" dirty="0"/>
              <a:t>C</a:t>
            </a:r>
            <a:r>
              <a:rPr lang="en-US" sz="6000" dirty="0"/>
              <a:t> </a:t>
            </a:r>
            <a:r>
              <a:rPr lang="ja-JP" altLang="en-US" sz="6000" dirty="0"/>
              <a:t>．おんな</a:t>
            </a:r>
            <a:endParaRPr lang="en-US" sz="60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BFF991D-86EF-4492-92CE-D9CD525D74C3}"/>
              </a:ext>
            </a:extLst>
          </p:cNvPr>
          <p:cNvSpPr txBox="1">
            <a:spLocks/>
          </p:cNvSpPr>
          <p:nvPr/>
        </p:nvSpPr>
        <p:spPr>
          <a:xfrm>
            <a:off x="6333780" y="4082246"/>
            <a:ext cx="5143959" cy="90655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6000" dirty="0"/>
              <a:t>D</a:t>
            </a:r>
            <a:r>
              <a:rPr lang="ja-JP" altLang="en-US" sz="6000" dirty="0"/>
              <a:t>．おんと</a:t>
            </a:r>
            <a:endParaRPr lang="en-US" sz="6000" dirty="0"/>
          </a:p>
        </p:txBody>
      </p:sp>
      <p:pic>
        <p:nvPicPr>
          <p:cNvPr id="13" name="btnInknoeActivityCp2">
            <a:extLst>
              <a:ext uri="{FF2B5EF4-FFF2-40B4-BE49-F238E27FC236}">
                <a16:creationId xmlns:a16="http://schemas.microsoft.com/office/drawing/2014/main" id="{402259E6-D3AA-4BA5-8389-F17C81B0DFFE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7825" y="6202370"/>
            <a:ext cx="2222048" cy="58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702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3707E-FF76-4BD9-8D4A-2E1617244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9730339" cy="13255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b="1" u="sng" dirty="0">
                <a:highlight>
                  <a:srgbClr val="FFFF00"/>
                </a:highlight>
              </a:rPr>
              <a:t>大学</a:t>
            </a:r>
            <a:r>
              <a:rPr lang="ja-JP" altLang="en-US" b="1" dirty="0"/>
              <a:t>はどこですか。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6D4B72-E48A-49F8-BE38-8F867F305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244266"/>
            <a:ext cx="5143959" cy="90655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/>
              <a:t>A </a:t>
            </a:r>
            <a:r>
              <a:rPr lang="ja-JP" altLang="en-US" sz="6000" dirty="0"/>
              <a:t>．おおがく</a:t>
            </a:r>
            <a:endParaRPr lang="en-US" sz="60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ECD66AF-A8F3-4854-8272-7D17D7092FE8}"/>
              </a:ext>
            </a:extLst>
          </p:cNvPr>
          <p:cNvSpPr txBox="1">
            <a:spLocks/>
          </p:cNvSpPr>
          <p:nvPr/>
        </p:nvSpPr>
        <p:spPr>
          <a:xfrm>
            <a:off x="6358847" y="2244266"/>
            <a:ext cx="5143959" cy="90655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6000" dirty="0"/>
              <a:t>B</a:t>
            </a:r>
            <a:r>
              <a:rPr lang="en-US" sz="6000" dirty="0"/>
              <a:t> </a:t>
            </a:r>
            <a:r>
              <a:rPr lang="ja-JP" altLang="en-US" sz="6000" dirty="0"/>
              <a:t>．がっこう</a:t>
            </a:r>
            <a:endParaRPr lang="en-US" sz="60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5E96D7A-C71B-419D-B6EB-0213CFC161F7}"/>
              </a:ext>
            </a:extLst>
          </p:cNvPr>
          <p:cNvSpPr txBox="1">
            <a:spLocks/>
          </p:cNvSpPr>
          <p:nvPr/>
        </p:nvSpPr>
        <p:spPr>
          <a:xfrm>
            <a:off x="838198" y="4082246"/>
            <a:ext cx="5143959" cy="90655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6000" dirty="0"/>
              <a:t>C</a:t>
            </a:r>
            <a:r>
              <a:rPr lang="en-US" sz="6000" dirty="0"/>
              <a:t> </a:t>
            </a:r>
            <a:r>
              <a:rPr lang="ja-JP" altLang="en-US" sz="6000" dirty="0"/>
              <a:t>．おきがく</a:t>
            </a:r>
            <a:endParaRPr lang="en-US" sz="60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BFF991D-86EF-4492-92CE-D9CD525D74C3}"/>
              </a:ext>
            </a:extLst>
          </p:cNvPr>
          <p:cNvSpPr txBox="1">
            <a:spLocks/>
          </p:cNvSpPr>
          <p:nvPr/>
        </p:nvSpPr>
        <p:spPr>
          <a:xfrm>
            <a:off x="6333780" y="4082246"/>
            <a:ext cx="5143959" cy="90655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6000" dirty="0"/>
              <a:t>D</a:t>
            </a:r>
            <a:r>
              <a:rPr lang="ja-JP" altLang="en-US" sz="6000" dirty="0"/>
              <a:t>．だいがく</a:t>
            </a:r>
            <a:endParaRPr lang="en-US" sz="6000" dirty="0"/>
          </a:p>
        </p:txBody>
      </p:sp>
      <p:pic>
        <p:nvPicPr>
          <p:cNvPr id="13" name="btnInknoeActivityCp2">
            <a:extLst>
              <a:ext uri="{FF2B5EF4-FFF2-40B4-BE49-F238E27FC236}">
                <a16:creationId xmlns:a16="http://schemas.microsoft.com/office/drawing/2014/main" id="{50118A52-F66F-4B2F-87F9-6E1B1191123C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7825" y="6202370"/>
            <a:ext cx="2222048" cy="58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5147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3707E-FF76-4BD9-8D4A-2E1617244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365125"/>
            <a:ext cx="11260757" cy="13255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ja-JP" altLang="en-US" sz="4000" b="1" dirty="0"/>
              <a:t>えきとコンビニの</a:t>
            </a:r>
            <a:r>
              <a:rPr lang="ja-JP" altLang="en-US" sz="4000" b="1" dirty="0">
                <a:highlight>
                  <a:srgbClr val="FFFF00"/>
                </a:highlight>
              </a:rPr>
              <a:t>あいだ</a:t>
            </a:r>
            <a:r>
              <a:rPr lang="ja-JP" altLang="en-US" sz="4000" b="1" dirty="0"/>
              <a:t>にはなやがあります。</a:t>
            </a:r>
            <a:endParaRPr lang="en-US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6D4B72-E48A-49F8-BE38-8F867F305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041" y="2322475"/>
            <a:ext cx="5143959" cy="90655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/>
              <a:t>A </a:t>
            </a:r>
            <a:r>
              <a:rPr lang="ja-JP" altLang="en-US" sz="6000" dirty="0"/>
              <a:t>．間</a:t>
            </a:r>
            <a:endParaRPr lang="en-US" sz="60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ECD66AF-A8F3-4854-8272-7D17D7092FE8}"/>
              </a:ext>
            </a:extLst>
          </p:cNvPr>
          <p:cNvSpPr txBox="1">
            <a:spLocks/>
          </p:cNvSpPr>
          <p:nvPr/>
        </p:nvSpPr>
        <p:spPr>
          <a:xfrm>
            <a:off x="6358847" y="2244266"/>
            <a:ext cx="5143959" cy="90655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6000" dirty="0"/>
              <a:t>B</a:t>
            </a:r>
            <a:r>
              <a:rPr lang="en-US" sz="6000" dirty="0"/>
              <a:t> </a:t>
            </a:r>
            <a:r>
              <a:rPr lang="ja-JP" altLang="en-US" sz="6000" dirty="0"/>
              <a:t>．門</a:t>
            </a:r>
            <a:endParaRPr lang="en-US" sz="60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5E96D7A-C71B-419D-B6EB-0213CFC161F7}"/>
              </a:ext>
            </a:extLst>
          </p:cNvPr>
          <p:cNvSpPr txBox="1">
            <a:spLocks/>
          </p:cNvSpPr>
          <p:nvPr/>
        </p:nvSpPr>
        <p:spPr>
          <a:xfrm>
            <a:off x="838198" y="4082246"/>
            <a:ext cx="5143959" cy="90655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6000" dirty="0"/>
              <a:t>C</a:t>
            </a:r>
            <a:r>
              <a:rPr lang="en-US" sz="6000" dirty="0"/>
              <a:t> </a:t>
            </a:r>
            <a:r>
              <a:rPr lang="ja-JP" altLang="en-US" sz="6000" dirty="0"/>
              <a:t>．聞</a:t>
            </a:r>
            <a:endParaRPr lang="en-US" sz="60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BFF991D-86EF-4492-92CE-D9CD525D74C3}"/>
              </a:ext>
            </a:extLst>
          </p:cNvPr>
          <p:cNvSpPr txBox="1">
            <a:spLocks/>
          </p:cNvSpPr>
          <p:nvPr/>
        </p:nvSpPr>
        <p:spPr>
          <a:xfrm>
            <a:off x="6333780" y="4082246"/>
            <a:ext cx="5143959" cy="90655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6000" dirty="0"/>
              <a:t>D</a:t>
            </a:r>
            <a:r>
              <a:rPr lang="ja-JP" altLang="en-US" sz="6000" dirty="0"/>
              <a:t>．関</a:t>
            </a:r>
            <a:endParaRPr lang="en-US" sz="6000" dirty="0"/>
          </a:p>
        </p:txBody>
      </p:sp>
      <p:pic>
        <p:nvPicPr>
          <p:cNvPr id="13" name="btnInknoeActivityCp2">
            <a:extLst>
              <a:ext uri="{FF2B5EF4-FFF2-40B4-BE49-F238E27FC236}">
                <a16:creationId xmlns:a16="http://schemas.microsoft.com/office/drawing/2014/main" id="{726D14B7-B1E8-43E7-8BE2-0278F26B7788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7825" y="6202370"/>
            <a:ext cx="2222048" cy="58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643744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&quot;sa25680717105526151VDSL&quot;,&quot;Name&quot;:&quot;ShortAnswers&quot;,&quot;ActivityType&quot;:1,&quot;Width&quot;:0.0,&quot;Height&quot;:0.0,&quot;Graphics&quot;:null,&quot;ActivityBase&quot;:{&quot;$type&quot;:&quot;ClassPoint2.Core.DTO.Activities.ShortAnswerActivity, ClassPoint2.Core&quot;,&quot;isMultipleSubmissionsAllowed&quot;:false,&quot;isNamesHidden&quot;:false,&quot;gradingInstructions&quot;:null,&quot;activityId&quot;:null,&quot;activityType&quot;:&quot;Short Answer&quot;,&quot;countdown&quot;:1200,&quot;StartWithSlide&quot;:false,&quot;CanMinimize&quot;:true,&quot;CanCountDown&quot;:true},&quot;IsLocked&quot;:false,&quot;IsMappedFromCp1&quot;:false,&quot;IsQuizMode&quot;:false}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null,&quot;Name&quot;:&quot;MultipleChoice&quot;,&quot;ActivityType&quot;:0,&quot;Width&quot;:0.0,&quot;Height&quot;:0.0,&quot;Graphics&quot;:null,&quot;ActivityBase&quot;:{&quot;$type&quot;:&quot;ClassPoint2.Core.DTO.Activities.MultipleChoiceActivity, ClassPoint2.Core&quot;,&quot;mcChoices&quot;:{&quot;$type&quot;:&quot;System.Collections.Generic.List`1[[System.String, mscorlib]], mscorlib&quot;,&quot;$values&quot;:[&quot;A&quot;,&quot;B&quot;,&quot;C&quot;,&quot;D&quot;]},&quot;mcIsAllowSelectMultiple&quot;:false,&quot;mcCorrectAnswers&quot;:{&quot;$type&quot;:&quot;System.Collections.Generic.List`1[[System.String, mscorlib]], mscorlib&quot;,&quot;$values&quot;:[&quot;A&quot;]},&quot;isQuizMode&quot;:false,&quot;correctPoints&quot;:null,&quot;correctSpeedBonus&quot;:null,&quot;HasCorrectAnswers&quot;:true,&quot;activityId&quot;:null,&quot;activityType&quot;:&quot;Multiple Choice&quot;,&quot;countdown&quot;:60,&quot;StartWithSlide&quot;:false,&quot;CanMinimize&quot;:true,&quot;CanCountDown&quot;:true},&quot;IsLocked&quot;:false,&quot;IsMappedFromCp1&quot;:false,&quot;IsQuizMode&quot;:false}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null,&quot;Name&quot;:&quot;MultipleChoice&quot;,&quot;ActivityType&quot;:0,&quot;Width&quot;:0.0,&quot;Height&quot;:0.0,&quot;Graphics&quot;:null,&quot;ActivityBase&quot;:{&quot;$type&quot;:&quot;ClassPoint2.Core.DTO.Activities.MultipleChoiceActivity, ClassPoint2.Core&quot;,&quot;mcChoices&quot;:{&quot;$type&quot;:&quot;System.Collections.Generic.List`1[[System.String, mscorlib]], mscorlib&quot;,&quot;$values&quot;:[&quot;A&quot;,&quot;B&quot;,&quot;C&quot;,&quot;D&quot;]},&quot;mcIsAllowSelectMultiple&quot;:false,&quot;mcCorrectAnswers&quot;:{&quot;$type&quot;:&quot;System.Collections.Generic.List`1[[System.String, mscorlib]], mscorlib&quot;,&quot;$values&quot;:[&quot;B&quot;]},&quot;isQuizMode&quot;:false,&quot;correctPoints&quot;:null,&quot;correctSpeedBonus&quot;:null,&quot;HasCorrectAnswers&quot;:true,&quot;activityId&quot;:null,&quot;activityType&quot;:&quot;Multiple Choice&quot;,&quot;countdown&quot;:60,&quot;StartWithSlide&quot;:false,&quot;CanMinimize&quot;:true,&quot;CanCountDown&quot;:true},&quot;IsLocked&quot;:false,&quot;IsMappedFromCp1&quot;:false,&quot;IsQuizMode&quot;:false}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&quot;sa25680717105526151VDSL&quot;,&quot;Name&quot;:&quot;ShortAnswers&quot;,&quot;ActivityType&quot;:1,&quot;Width&quot;:0.0,&quot;Height&quot;:0.0,&quot;Graphics&quot;:null,&quot;ActivityBase&quot;:{&quot;$type&quot;:&quot;ClassPoint2.Core.DTO.Activities.ShortAnswerActivity, ClassPoint2.Core&quot;,&quot;isMultipleSubmissionsAllowed&quot;:false,&quot;isNamesHidden&quot;:false,&quot;gradingInstructions&quot;:null,&quot;activityId&quot;:null,&quot;activityType&quot;:&quot;Short Answer&quot;,&quot;countdown&quot;:1200,&quot;StartWithSlide&quot;:false,&quot;CanMinimize&quot;:true,&quot;CanCountDown&quot;:true},&quot;IsLocked&quot;:false,&quot;IsMappedFromCp1&quot;:false,&quot;IsQuizMode&quot;:false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null,&quot;Name&quot;:&quot;MultipleChoice&quot;,&quot;ActivityType&quot;:0,&quot;Width&quot;:0.0,&quot;Height&quot;:0.0,&quot;Graphics&quot;:null,&quot;ActivityBase&quot;:{&quot;$type&quot;:&quot;ClassPoint2.Core.DTO.Activities.MultipleChoiceActivity, ClassPoint2.Core&quot;,&quot;mcChoices&quot;:{&quot;$type&quot;:&quot;System.Collections.Generic.List`1[[System.String, mscorlib]], mscorlib&quot;,&quot;$values&quot;:[&quot;A&quot;,&quot;B&quot;,&quot;C&quot;,&quot;D&quot;]},&quot;mcIsAllowSelectMultiple&quot;:false,&quot;mcCorrectAnswers&quot;:{&quot;$type&quot;:&quot;System.Collections.Generic.List`1[[System.String, mscorlib]], mscorlib&quot;,&quot;$values&quot;:[&quot;B&quot;]},&quot;isQuizMode&quot;:false,&quot;correctPoints&quot;:null,&quot;correctSpeedBonus&quot;:null,&quot;HasCorrectAnswers&quot;:true,&quot;activityId&quot;:null,&quot;activityType&quot;:&quot;Multiple Choice&quot;,&quot;countdown&quot;:60,&quot;StartWithSlide&quot;:false,&quot;CanMinimize&quot;:true,&quot;CanCountDown&quot;:true},&quot;IsLocked&quot;:false,&quot;IsMappedFromCp1&quot;:false,&quot;IsQuizMode&quot;:false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null,&quot;Name&quot;:&quot;MultipleChoice&quot;,&quot;ActivityType&quot;:0,&quot;Width&quot;:0.0,&quot;Height&quot;:0.0,&quot;Graphics&quot;:null,&quot;ActivityBase&quot;:{&quot;$type&quot;:&quot;ClassPoint2.Core.DTO.Activities.MultipleChoiceActivity, ClassPoint2.Core&quot;,&quot;mcChoices&quot;:{&quot;$type&quot;:&quot;System.Collections.Generic.List`1[[System.String, mscorlib]], mscorlib&quot;,&quot;$values&quot;:[&quot;A&quot;,&quot;B&quot;,&quot;C&quot;,&quot;D&quot;]},&quot;mcIsAllowSelectMultiple&quot;:false,&quot;mcCorrectAnswers&quot;:{&quot;$type&quot;:&quot;System.Collections.Generic.List`1[[System.String, mscorlib]], mscorlib&quot;,&quot;$values&quot;:[&quot;A&quot;]},&quot;isQuizMode&quot;:false,&quot;correctPoints&quot;:null,&quot;correctSpeedBonus&quot;:null,&quot;HasCorrectAnswers&quot;:true,&quot;activityId&quot;:null,&quot;activityType&quot;:&quot;Multiple Choice&quot;,&quot;countdown&quot;:60,&quot;StartWithSlide&quot;:false,&quot;CanMinimize&quot;:true,&quot;CanCountDown&quot;:true},&quot;IsLocked&quot;:false,&quot;IsMappedFromCp1&quot;:false,&quot;IsQuizMode&quot;:false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null,&quot;Name&quot;:&quot;MultipleChoice&quot;,&quot;ActivityType&quot;:0,&quot;Width&quot;:0.0,&quot;Height&quot;:0.0,&quot;Graphics&quot;:null,&quot;ActivityBase&quot;:{&quot;$type&quot;:&quot;ClassPoint2.Core.DTO.Activities.MultipleChoiceActivity, ClassPoint2.Core&quot;,&quot;mcChoices&quot;:{&quot;$type&quot;:&quot;System.Collections.Generic.List`1[[System.String, mscorlib]], mscorlib&quot;,&quot;$values&quot;:[&quot;A&quot;,&quot;B&quot;,&quot;C&quot;,&quot;D&quot;]},&quot;mcIsAllowSelectMultiple&quot;:false,&quot;mcCorrectAnswers&quot;:{&quot;$type&quot;:&quot;System.Collections.Generic.List`1[[System.String, mscorlib]], mscorlib&quot;,&quot;$values&quot;:[&quot;C&quot;]},&quot;isQuizMode&quot;:false,&quot;correctPoints&quot;:null,&quot;correctSpeedBonus&quot;:null,&quot;HasCorrectAnswers&quot;:true,&quot;activityId&quot;:null,&quot;activityType&quot;:&quot;Multiple Choice&quot;,&quot;countdown&quot;:60,&quot;StartWithSlide&quot;:false,&quot;CanMinimize&quot;:true,&quot;CanCountDown&quot;:true},&quot;IsLocked&quot;:false,&quot;IsMappedFromCp1&quot;:false,&quot;IsQuizMode&quot;:false}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null,&quot;Name&quot;:&quot;MultipleChoice&quot;,&quot;ActivityType&quot;:0,&quot;Width&quot;:0.0,&quot;Height&quot;:0.0,&quot;Graphics&quot;:null,&quot;ActivityBase&quot;:{&quot;$type&quot;:&quot;ClassPoint2.Core.DTO.Activities.MultipleChoiceActivity, ClassPoint2.Core&quot;,&quot;mcChoices&quot;:{&quot;$type&quot;:&quot;System.Collections.Generic.List`1[[System.String, mscorlib]], mscorlib&quot;,&quot;$values&quot;:[&quot;A&quot;,&quot;B&quot;,&quot;C&quot;,&quot;D&quot;]},&quot;mcIsAllowSelectMultiple&quot;:false,&quot;mcCorrectAnswers&quot;:{&quot;$type&quot;:&quot;System.Collections.Generic.List`1[[System.String, mscorlib]], mscorlib&quot;,&quot;$values&quot;:[&quot;C&quot;]},&quot;isQuizMode&quot;:false,&quot;correctPoints&quot;:null,&quot;correctSpeedBonus&quot;:null,&quot;HasCorrectAnswers&quot;:true,&quot;activityId&quot;:null,&quot;activityType&quot;:&quot;Multiple Choice&quot;,&quot;countdown&quot;:60,&quot;StartWithSlide&quot;:false,&quot;CanMinimize&quot;:true,&quot;CanCountDown&quot;:true},&quot;IsLocked&quot;:false,&quot;IsMappedFromCp1&quot;:false,&quot;IsQuizMode&quot;:false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null,&quot;Name&quot;:&quot;MultipleChoice&quot;,&quot;ActivityType&quot;:0,&quot;Width&quot;:0.0,&quot;Height&quot;:0.0,&quot;Graphics&quot;:null,&quot;ActivityBase&quot;:{&quot;$type&quot;:&quot;ClassPoint2.Core.DTO.Activities.MultipleChoiceActivity, ClassPoint2.Core&quot;,&quot;mcChoices&quot;:{&quot;$type&quot;:&quot;System.Collections.Generic.List`1[[System.String, mscorlib]], mscorlib&quot;,&quot;$values&quot;:[&quot;A&quot;,&quot;B&quot;,&quot;C&quot;,&quot;D&quot;]},&quot;mcIsAllowSelectMultiple&quot;:false,&quot;mcCorrectAnswers&quot;:{&quot;$type&quot;:&quot;System.Collections.Generic.List`1[[System.String, mscorlib]], mscorlib&quot;,&quot;$values&quot;:[&quot;D&quot;]},&quot;isQuizMode&quot;:false,&quot;correctPoints&quot;:null,&quot;correctSpeedBonus&quot;:null,&quot;HasCorrectAnswers&quot;:true,&quot;activityId&quot;:null,&quot;activityType&quot;:&quot;Multiple Choice&quot;,&quot;countdown&quot;:60,&quot;StartWithSlide&quot;:false,&quot;CanMinimize&quot;:true,&quot;CanCountDown&quot;:true},&quot;IsLocked&quot;:false,&quot;IsMappedFromCp1&quot;:false,&quot;IsQuizMode&quot;:false}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null,&quot;Name&quot;:&quot;MultipleChoice&quot;,&quot;ActivityType&quot;:0,&quot;Width&quot;:0.0,&quot;Height&quot;:0.0,&quot;Graphics&quot;:null,&quot;ActivityBase&quot;:{&quot;$type&quot;:&quot;ClassPoint2.Core.DTO.Activities.MultipleChoiceActivity, ClassPoint2.Core&quot;,&quot;mcChoices&quot;:{&quot;$type&quot;:&quot;System.Collections.Generic.List`1[[System.String, mscorlib]], mscorlib&quot;,&quot;$values&quot;:[&quot;A&quot;,&quot;B&quot;,&quot;C&quot;,&quot;D&quot;]},&quot;mcIsAllowSelectMultiple&quot;:false,&quot;mcCorrectAnswers&quot;:{&quot;$type&quot;:&quot;System.Collections.Generic.List`1[[System.String, mscorlib]], mscorlib&quot;,&quot;$values&quot;:[&quot;A&quot;]},&quot;isQuizMode&quot;:false,&quot;correctPoints&quot;:null,&quot;correctSpeedBonus&quot;:null,&quot;HasCorrectAnswers&quot;:true,&quot;activityId&quot;:null,&quot;activityType&quot;:&quot;Multiple Choice&quot;,&quot;countdown&quot;:60,&quot;StartWithSlide&quot;:false,&quot;CanMinimize&quot;:true,&quot;CanCountDown&quot;:true},&quot;IsLocked&quot;:false,&quot;IsMappedFromCp1&quot;:false,&quot;IsQuizMode&quot;:false}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null,&quot;Name&quot;:&quot;MultipleChoice&quot;,&quot;ActivityType&quot;:0,&quot;Width&quot;:0.0,&quot;Height&quot;:0.0,&quot;Graphics&quot;:null,&quot;ActivityBase&quot;:{&quot;$type&quot;:&quot;ClassPoint2.Core.DTO.Activities.MultipleChoiceActivity, ClassPoint2.Core&quot;,&quot;mcChoices&quot;:{&quot;$type&quot;:&quot;System.Collections.Generic.List`1[[System.String, mscorlib]], mscorlib&quot;,&quot;$values&quot;:[&quot;A&quot;,&quot;B&quot;,&quot;C&quot;,&quot;D&quot;]},&quot;mcIsAllowSelectMultiple&quot;:false,&quot;mcCorrectAnswers&quot;:{&quot;$type&quot;:&quot;System.Collections.Generic.List`1[[System.String, mscorlib]], mscorlib&quot;,&quot;$values&quot;:[&quot;B&quot;]},&quot;isQuizMode&quot;:false,&quot;correctPoints&quot;:null,&quot;correctSpeedBonus&quot;:null,&quot;HasCorrectAnswers&quot;:true,&quot;activityId&quot;:null,&quot;activityType&quot;:&quot;Multiple Choice&quot;,&quot;countdown&quot;:60,&quot;StartWithSlide&quot;:false,&quot;CanMinimize&quot;:true,&quot;CanCountDown&quot;:true},&quot;IsLocked&quot;:false,&quot;IsMappedFromCp1&quot;:false,&quot;IsQuizMode&quot;:false}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TIVITYMODEL" val="{&quot;$type&quot;:&quot;ClassPoint2.Core.Model.Activity, ClassPoint2.Core&quot;,&quot;ActivityId&quot;:null,&quot;Name&quot;:&quot;MultipleChoice&quot;,&quot;ActivityType&quot;:0,&quot;Width&quot;:0.0,&quot;Height&quot;:0.0,&quot;Graphics&quot;:null,&quot;ActivityBase&quot;:{&quot;$type&quot;:&quot;ClassPoint2.Core.DTO.Activities.MultipleChoiceActivity, ClassPoint2.Core&quot;,&quot;mcChoices&quot;:{&quot;$type&quot;:&quot;System.Collections.Generic.List`1[[System.String, mscorlib]], mscorlib&quot;,&quot;$values&quot;:[&quot;A&quot;,&quot;B&quot;,&quot;C&quot;,&quot;D&quot;]},&quot;mcIsAllowSelectMultiple&quot;:false,&quot;mcCorrectAnswers&quot;:{&quot;$type&quot;:&quot;System.Collections.Generic.List`1[[System.String, mscorlib]], mscorlib&quot;,&quot;$values&quot;:[&quot;D&quot;]},&quot;isQuizMode&quot;:false,&quot;correctPoints&quot;:null,&quot;correctSpeedBonus&quot;:null,&quot;HasCorrectAnswers&quot;:true,&quot;activityId&quot;:null,&quot;activityType&quot;:&quot;Multiple Choice&quot;,&quot;countdown&quot;:60,&quot;StartWithSlide&quot;:false,&quot;CanMinimize&quot;:true,&quot;CanCountDown&quot;:true},&quot;IsLocked&quot;:false,&quot;IsMappedFromCp1&quot;:false,&quot;IsQuizMode&quot;:false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560</Words>
  <Application>Microsoft Office PowerPoint</Application>
  <PresentationFormat>Widescreen</PresentationFormat>
  <Paragraphs>73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TH SarabunPSK</vt:lpstr>
      <vt:lpstr>Office Theme</vt:lpstr>
      <vt:lpstr>漢字　1-1</vt:lpstr>
      <vt:lpstr>คันจิ คือ อะไร มีทำไม </vt:lpstr>
      <vt:lpstr>テスト</vt:lpstr>
      <vt:lpstr>今年のなつはうみへいきたいです。</vt:lpstr>
      <vt:lpstr>それは古いしんぶんです。</vt:lpstr>
      <vt:lpstr>わたしはテニスが下手です。</vt:lpstr>
      <vt:lpstr>このしゃしんの女のひとはだれですか。</vt:lpstr>
      <vt:lpstr>大学はどこですか。</vt:lpstr>
      <vt:lpstr>えきとコンビニのあいだにはなやがあります。</vt:lpstr>
      <vt:lpstr>あさくじにきてください。</vt:lpstr>
      <vt:lpstr>いりぐちであいましょう。</vt:lpstr>
      <vt:lpstr>あしがながいです。</vt:lpstr>
      <vt:lpstr>いいてんきです。</vt:lpstr>
      <vt:lpstr>Chat GPT</vt:lpstr>
      <vt:lpstr>Chat GPT</vt:lpstr>
      <vt:lpstr>คันจิ คือ อะไร มีทำไม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</dc:title>
  <dc:creator>SSRU</dc:creator>
  <cp:lastModifiedBy>SSRU</cp:lastModifiedBy>
  <cp:revision>9</cp:revision>
  <dcterms:created xsi:type="dcterms:W3CDTF">2025-07-17T10:49:13Z</dcterms:created>
  <dcterms:modified xsi:type="dcterms:W3CDTF">2025-07-17T11:17:54Z</dcterms:modified>
</cp:coreProperties>
</file>