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5"/>
  </p:notesMasterIdLst>
  <p:sldIdLst>
    <p:sldId id="256" r:id="rId4"/>
    <p:sldId id="258" r:id="rId5"/>
    <p:sldId id="361" r:id="rId6"/>
    <p:sldId id="363" r:id="rId7"/>
    <p:sldId id="362" r:id="rId8"/>
    <p:sldId id="318" r:id="rId9"/>
    <p:sldId id="299" r:id="rId10"/>
    <p:sldId id="257" r:id="rId11"/>
    <p:sldId id="307" r:id="rId12"/>
    <p:sldId id="320" r:id="rId13"/>
    <p:sldId id="30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68" autoAdjust="0"/>
    <p:restoredTop sz="96196" autoAdjust="0"/>
  </p:normalViewPr>
  <p:slideViewPr>
    <p:cSldViewPr snapToGrid="0" showGuides="1">
      <p:cViewPr varScale="1">
        <p:scale>
          <a:sx n="68" d="100"/>
          <a:sy n="68" d="100"/>
        </p:scale>
        <p:origin x="1008" y="78"/>
      </p:cViewPr>
      <p:guideLst>
        <p:guide orient="horz" pos="23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538E0-A74E-46B4-8770-E8413D2CF38C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62803-9FED-4500-ABA0-B748FB8E8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3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7">
            <a:extLst>
              <a:ext uri="{FF2B5EF4-FFF2-40B4-BE49-F238E27FC236}">
                <a16:creationId xmlns:a16="http://schemas.microsoft.com/office/drawing/2014/main" id="{E81299D6-8AE9-46FC-B5BE-5AD543758D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03669" y="2174423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5" name="Picture Placeholder 27">
            <a:extLst>
              <a:ext uri="{FF2B5EF4-FFF2-40B4-BE49-F238E27FC236}">
                <a16:creationId xmlns:a16="http://schemas.microsoft.com/office/drawing/2014/main" id="{D1ABEA86-938E-4CE0-9392-807AB7E71F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03669" y="4360291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6" name="Picture Placeholder 27">
            <a:extLst>
              <a:ext uri="{FF2B5EF4-FFF2-40B4-BE49-F238E27FC236}">
                <a16:creationId xmlns:a16="http://schemas.microsoft.com/office/drawing/2014/main" id="{AB8E6650-9798-496B-A341-D82EE06103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29923" y="2174423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noProof="0" dirty="0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id="{A2BF8B38-9CDE-4FA4-BEBF-2098F1B76A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9923" y="4360291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8" name="Picture Placeholder 27">
            <a:extLst>
              <a:ext uri="{FF2B5EF4-FFF2-40B4-BE49-F238E27FC236}">
                <a16:creationId xmlns:a16="http://schemas.microsoft.com/office/drawing/2014/main" id="{ED24B512-6D0F-4C7E-B16A-1FC918238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15183" y="2862813"/>
            <a:ext cx="2160000" cy="21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5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D4DDBED3-725B-4B1F-B148-EC667C3F262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9C149B-011B-4621-A8F2-EB7B0444315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06232"/>
            <a:ext cx="1672517" cy="2652021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  <a:gd name="connsiteX0" fmla="*/ 0 w 1672517"/>
              <a:gd name="connsiteY0" fmla="*/ 0 h 2642293"/>
              <a:gd name="connsiteX1" fmla="*/ 1523565 w 1672517"/>
              <a:gd name="connsiteY1" fmla="*/ 45733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42293"/>
              <a:gd name="connsiteX1" fmla="*/ 1523565 w 1672517"/>
              <a:gd name="connsiteY1" fmla="*/ 16550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52021"/>
              <a:gd name="connsiteX1" fmla="*/ 1523565 w 1672517"/>
              <a:gd name="connsiteY1" fmla="*/ 16550 h 2652021"/>
              <a:gd name="connsiteX2" fmla="*/ 1672517 w 1672517"/>
              <a:gd name="connsiteY2" fmla="*/ 2609194 h 2652021"/>
              <a:gd name="connsiteX3" fmla="*/ 161364 w 1672517"/>
              <a:gd name="connsiteY3" fmla="*/ 2652021 h 2652021"/>
              <a:gd name="connsiteX4" fmla="*/ 0 w 1672517"/>
              <a:gd name="connsiteY4" fmla="*/ 0 h 26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52021">
                <a:moveTo>
                  <a:pt x="0" y="0"/>
                </a:moveTo>
                <a:lnTo>
                  <a:pt x="1523565" y="16550"/>
                </a:lnTo>
                <a:lnTo>
                  <a:pt x="1672517" y="2609194"/>
                </a:lnTo>
                <a:lnTo>
                  <a:pt x="161364" y="265202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D990833-0CBB-4C78-8706-0571A6D34C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:a16="http://schemas.microsoft.com/office/drawing/2014/main" id="{58E349F4-7582-48A8-86E1-CA75B470B38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C56809D4-139D-46A4-95D4-28A24193D00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56827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512B8526-6395-40A2-9FBE-B930B478136A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80134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382E9E28-B05C-40A5-AA83-1BD424FE702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553888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AC1333C-DE5D-4D51-8B20-FC7CB2F763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776058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3" r:id="rId11"/>
    <p:sldLayoutId id="2147483684" r:id="rId12"/>
    <p:sldLayoutId id="2147483686" r:id="rId13"/>
    <p:sldLayoutId id="2147483689" r:id="rId14"/>
    <p:sldLayoutId id="2147483687" r:id="rId15"/>
    <p:sldLayoutId id="2147483688" r:id="rId16"/>
    <p:sldLayoutId id="2147483690" r:id="rId17"/>
    <p:sldLayoutId id="214748367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5520478" y="331265"/>
            <a:ext cx="6089807" cy="2585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th-TH" sz="5400" b="1" dirty="0">
                <a:solidFill>
                  <a:schemeClr val="accent1"/>
                </a:solidFill>
                <a:latin typeface="+mj-lt"/>
              </a:rPr>
              <a:t>การเขียน</a:t>
            </a:r>
            <a:endParaRPr lang="en-US" sz="5400" b="1" dirty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th-TH" sz="5400" b="1" dirty="0">
                <a:solidFill>
                  <a:schemeClr val="accent2"/>
                </a:solidFill>
                <a:latin typeface="+mj-lt"/>
              </a:rPr>
              <a:t>บทความวิชาการ</a:t>
            </a:r>
            <a:endParaRPr lang="en-US" sz="5400" b="1" dirty="0">
              <a:solidFill>
                <a:schemeClr val="accent2"/>
              </a:solidFill>
              <a:latin typeface="+mj-lt"/>
            </a:endParaRPr>
          </a:p>
          <a:p>
            <a:pPr algn="r"/>
            <a:r>
              <a:rPr lang="th-TH" sz="5400" b="1" dirty="0">
                <a:solidFill>
                  <a:schemeClr val="accent3"/>
                </a:solidFill>
                <a:latin typeface="+mj-lt"/>
              </a:rPr>
              <a:t>และ</a:t>
            </a:r>
            <a:r>
              <a:rPr lang="en-US" sz="5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th-TH" sz="5400" b="1" dirty="0">
                <a:solidFill>
                  <a:schemeClr val="accent4"/>
                </a:solidFill>
                <a:latin typeface="+mj-lt"/>
              </a:rPr>
              <a:t>บทความวิจัย</a:t>
            </a:r>
            <a:endParaRPr lang="ko-KR" altLang="en-US" sz="5400" b="1" dirty="0">
              <a:solidFill>
                <a:schemeClr val="accent4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5520478" y="2702159"/>
            <a:ext cx="6089733" cy="9543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Nayot</a:t>
            </a:r>
            <a:r>
              <a:rPr lang="en-US" altLang="ko-KR" sz="1867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ko-KR" sz="1867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Kulpanich</a:t>
            </a:r>
            <a:br>
              <a:rPr lang="en-US" altLang="ko-KR" sz="1867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altLang="ko-KR" sz="1867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Geography &amp; Geo-informatics</a:t>
            </a:r>
          </a:p>
          <a:p>
            <a:pPr algn="r"/>
            <a:r>
              <a:rPr lang="en-US" altLang="ko-KR" sz="1867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Suan</a:t>
            </a:r>
            <a:r>
              <a:rPr lang="en-US" altLang="ko-KR" sz="1867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ko-KR" sz="1867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Sunandra</a:t>
            </a:r>
            <a:r>
              <a:rPr lang="en-US" altLang="ko-KR" sz="1867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Rajabhat University</a:t>
            </a:r>
            <a:endParaRPr lang="ko-KR" altLang="en-US" sz="1867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0567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1D3ABD6-B302-4AFB-8771-21A5A6213AF7}"/>
              </a:ext>
            </a:extLst>
          </p:cNvPr>
          <p:cNvGrpSpPr/>
          <p:nvPr/>
        </p:nvGrpSpPr>
        <p:grpSpPr>
          <a:xfrm>
            <a:off x="2898065" y="397458"/>
            <a:ext cx="5671399" cy="1521201"/>
            <a:chOff x="5692278" y="3070393"/>
            <a:chExt cx="4720752" cy="15212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6D0DBD-2829-4B23-8B4A-2802E3AA4CE4}"/>
                </a:ext>
              </a:extLst>
            </p:cNvPr>
            <p:cNvSpPr txBox="1"/>
            <p:nvPr/>
          </p:nvSpPr>
          <p:spPr>
            <a:xfrm>
              <a:off x="6765190" y="3335994"/>
              <a:ext cx="3647840" cy="125560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th-TH" altLang="ko-KR" sz="2700" b="1" dirty="0">
                  <a:solidFill>
                    <a:schemeClr val="bg1"/>
                  </a:solidFill>
                  <a:cs typeface="Arial" pitchFamily="34" charset="0"/>
                </a:rPr>
                <a:t>องค์ประกอบของบทความ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B9437F-7AC4-4E32-A58C-73B2AAC57B78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6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74E50FC-ADEE-4659-98A9-7969636B2CF0}"/>
              </a:ext>
            </a:extLst>
          </p:cNvPr>
          <p:cNvGrpSpPr/>
          <p:nvPr/>
        </p:nvGrpSpPr>
        <p:grpSpPr>
          <a:xfrm>
            <a:off x="5685844" y="1358959"/>
            <a:ext cx="5538910" cy="1060582"/>
            <a:chOff x="5692278" y="3070393"/>
            <a:chExt cx="4489853" cy="101566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652E2EC-AEFC-4857-9F3A-00237EE38D74}"/>
                </a:ext>
              </a:extLst>
            </p:cNvPr>
            <p:cNvSpPr txBox="1"/>
            <p:nvPr/>
          </p:nvSpPr>
          <p:spPr>
            <a:xfrm>
              <a:off x="6604479" y="3283676"/>
              <a:ext cx="3577652" cy="64542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th-TH" altLang="ko-KR" sz="2700" b="1" dirty="0">
                  <a:solidFill>
                    <a:schemeClr val="bg1"/>
                  </a:solidFill>
                  <a:cs typeface="Arial" pitchFamily="34" charset="0"/>
                </a:rPr>
                <a:t>ข้อแตกต่างระหว่างบทความ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D39199-32AC-4158-9298-06328E8C3695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accent2"/>
                  </a:solidFill>
                  <a:cs typeface="Arial" pitchFamily="34" charset="0"/>
                </a:rPr>
                <a:t>02</a:t>
              </a:r>
              <a:endParaRPr lang="ko-KR" altLang="en-US" sz="6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15C372-BC78-4F20-ACE0-21C3E28CE6F8}"/>
              </a:ext>
            </a:extLst>
          </p:cNvPr>
          <p:cNvGrpSpPr/>
          <p:nvPr/>
        </p:nvGrpSpPr>
        <p:grpSpPr>
          <a:xfrm>
            <a:off x="4291955" y="2438892"/>
            <a:ext cx="4726013" cy="1015663"/>
            <a:chOff x="5692278" y="3070393"/>
            <a:chExt cx="4726013" cy="10156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78EACC-F150-4515-9B26-74D00E4DA4C3}"/>
                </a:ext>
              </a:extLst>
            </p:cNvPr>
            <p:cNvSpPr txBox="1"/>
            <p:nvPr/>
          </p:nvSpPr>
          <p:spPr>
            <a:xfrm>
              <a:off x="6770451" y="3328754"/>
              <a:ext cx="3647840" cy="67396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th-TH" altLang="ko-KR" sz="2700" b="1" dirty="0">
                  <a:solidFill>
                    <a:schemeClr val="bg1"/>
                  </a:solidFill>
                  <a:cs typeface="Arial" pitchFamily="34" charset="0"/>
                </a:rPr>
                <a:t>รูปแบบของบทความ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CDAF7F-6480-4154-9A50-C8C9D3E72B4C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accent3"/>
                  </a:solidFill>
                  <a:cs typeface="Arial" pitchFamily="34" charset="0"/>
                </a:rPr>
                <a:t>03</a:t>
              </a:r>
              <a:endParaRPr lang="ko-KR" altLang="en-US" sz="60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9440456-93C6-4F85-B0FE-A6C0C4E557E6}"/>
              </a:ext>
            </a:extLst>
          </p:cNvPr>
          <p:cNvGrpSpPr/>
          <p:nvPr/>
        </p:nvGrpSpPr>
        <p:grpSpPr>
          <a:xfrm>
            <a:off x="7079732" y="3459609"/>
            <a:ext cx="5112268" cy="2039432"/>
            <a:chOff x="5692278" y="3070393"/>
            <a:chExt cx="4769264" cy="20394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F6A607-8CF8-4A6E-9C05-2BC089A3C1C3}"/>
                </a:ext>
              </a:extLst>
            </p:cNvPr>
            <p:cNvSpPr txBox="1"/>
            <p:nvPr/>
          </p:nvSpPr>
          <p:spPr>
            <a:xfrm>
              <a:off x="6813702" y="3272591"/>
              <a:ext cx="3647840" cy="183723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th-TH" altLang="ko-KR" sz="2700" b="1" dirty="0">
                  <a:solidFill>
                    <a:schemeClr val="bg1"/>
                  </a:solidFill>
                  <a:cs typeface="Arial" pitchFamily="34" charset="0"/>
                </a:rPr>
                <a:t>ตัวอย่างบทความวิชาการและบทความวิจัย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F682A14-0B0C-468E-BAAA-0CD109C89EFA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accent4"/>
                  </a:solidFill>
                  <a:cs typeface="Arial" pitchFamily="34" charset="0"/>
                </a:rPr>
                <a:t>04</a:t>
              </a:r>
              <a:endParaRPr lang="ko-KR" altLang="en-US" sz="6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38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>
            <a:extLst>
              <a:ext uri="{FF2B5EF4-FFF2-40B4-BE49-F238E27FC236}">
                <a16:creationId xmlns:a16="http://schemas.microsoft.com/office/drawing/2014/main" id="{C5EA9D86-D017-451B-92F3-9C69BB1429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บทความ</a:t>
            </a: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F29FFE93-14A2-4508-9992-7E1C980CD0AD}"/>
              </a:ext>
            </a:extLst>
          </p:cNvPr>
          <p:cNvSpPr/>
          <p:nvPr/>
        </p:nvSpPr>
        <p:spPr>
          <a:xfrm>
            <a:off x="248649" y="1582341"/>
            <a:ext cx="11648077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“บทความ” (</a:t>
            </a:r>
            <a:r>
              <a:rPr lang="en-US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article) 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เป็นรูปแบบการเขียนประเภทหนึ่ง ที่ผู้เขียนต้องการสื่อสารข้อเท็จจริง และความคิดเห็นเกี่ยว</a:t>
            </a:r>
          </a:p>
          <a:p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กับเรื่องใดเรื่องหนึ่งให้กับผู้อ่าน เนื้อหานำเสนอจากข้อมูลจริงไม่ใช่เรื่องแต่งหรือคิดขึ้นจากจินตนาการ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บทความทางวิชาการ”(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academic article) </a:t>
            </a: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 งานเขียนวิชาการซึ่งมีการวิเคราะห์ประเด็นตามหลักวิชาการโดยมีการสำรวจวรรณกรรมและวิเคราะห์อย่างเป็นระบบ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เพื่อสนับสนุนจนสามารถสรุปผลการวิเคราะห์ในประเด็นนั้นได้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รูปแบบประกอบด้วยการนำความที่แสดงเหตุผลหรือที่มีของประเด็นที่ต้องการอธิบายหรือวิเคราะห์ กระบวนการอธิบายหรือวิเคราะห์และบทสรุป มีการอ้างอิงบรรณานุกรมที่ครบถ้วนและสมบูรณ์ </a:t>
            </a:r>
          </a:p>
          <a:p>
            <a:pPr algn="r"/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รองศาสตราจารย์ ดร.วรางคณา จันทร์คง</a:t>
            </a:r>
          </a:p>
        </p:txBody>
      </p:sp>
    </p:spTree>
    <p:extLst>
      <p:ext uri="{BB962C8B-B14F-4D97-AF65-F5344CB8AC3E}">
        <p14:creationId xmlns:p14="http://schemas.microsoft.com/office/powerpoint/2010/main" val="2618067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ข้อความ 1">
            <a:extLst>
              <a:ext uri="{FF2B5EF4-FFF2-40B4-BE49-F238E27FC236}">
                <a16:creationId xmlns:a16="http://schemas.microsoft.com/office/drawing/2014/main" id="{A4AD26AB-DA41-499E-8155-BADD5414CA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th-TH" b="1" u="sng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บทความ</a:t>
            </a:r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F63DE41B-C0F9-40C3-8118-9726D3728A11}"/>
              </a:ext>
            </a:extLst>
          </p:cNvPr>
          <p:cNvSpPr/>
          <p:nvPr/>
        </p:nvSpPr>
        <p:spPr>
          <a:xfrm>
            <a:off x="853439" y="1501733"/>
            <a:ext cx="1090715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บทความทางวิชาการ  </a:t>
            </a: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มีวัตถุประสงค์เพื่อเป็นการถ่ายทอด เผยแพร่ผลงาน และนำเสนอข้อค้นพบหรือองค์ความรู้ที่ได้จากการศึกษาวิจัยในลักษณะที่เป็นลายลักษณ์อักษร </a:t>
            </a:r>
          </a:p>
          <a:p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บทความวิชาการสามารถจำแนก ออกเป็น 3 ประเภทใหญ่ๆ ได้แก่ </a:t>
            </a: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บทความวิจัย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Original or research article) </a:t>
            </a:r>
          </a:p>
          <a:p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</a:p>
          <a:p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บทปริทัศน์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Review article) 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		</a:t>
            </a:r>
          </a:p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		บทความทั่วไป (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General article)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8254E08-812F-4995-BC66-C706FFF56296}"/>
              </a:ext>
            </a:extLst>
          </p:cNvPr>
          <p:cNvSpPr/>
          <p:nvPr/>
        </p:nvSpPr>
        <p:spPr>
          <a:xfrm>
            <a:off x="10714622" y="6333825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ปุญญพัฒน์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ไชยเมล</a:t>
            </a:r>
          </a:p>
        </p:txBody>
      </p:sp>
      <p:sp>
        <p:nvSpPr>
          <p:cNvPr id="5" name="Rectangle 30">
            <a:extLst>
              <a:ext uri="{FF2B5EF4-FFF2-40B4-BE49-F238E27FC236}">
                <a16:creationId xmlns:a16="http://schemas.microsoft.com/office/drawing/2014/main" id="{F2FDFF2F-62A4-444A-8274-456F7BDEB678}"/>
              </a:ext>
            </a:extLst>
          </p:cNvPr>
          <p:cNvSpPr/>
          <p:nvPr/>
        </p:nvSpPr>
        <p:spPr>
          <a:xfrm>
            <a:off x="2299528" y="4884785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Right Triangle 17">
            <a:extLst>
              <a:ext uri="{FF2B5EF4-FFF2-40B4-BE49-F238E27FC236}">
                <a16:creationId xmlns:a16="http://schemas.microsoft.com/office/drawing/2014/main" id="{61D5770F-6610-43F7-BB2A-3C9E10B7BB67}"/>
              </a:ext>
            </a:extLst>
          </p:cNvPr>
          <p:cNvSpPr/>
          <p:nvPr/>
        </p:nvSpPr>
        <p:spPr>
          <a:xfrm>
            <a:off x="1424251" y="3958742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4DBE472-0638-4E0A-A12E-9230F61B9DE2}"/>
              </a:ext>
            </a:extLst>
          </p:cNvPr>
          <p:cNvSpPr/>
          <p:nvPr/>
        </p:nvSpPr>
        <p:spPr>
          <a:xfrm>
            <a:off x="3989342" y="5958775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651499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องค์ประกอบของบทความวิชาการ</a:t>
            </a:r>
          </a:p>
        </p:txBody>
      </p:sp>
      <p:grpSp>
        <p:nvGrpSpPr>
          <p:cNvPr id="3" name="그룹 5">
            <a:extLst>
              <a:ext uri="{FF2B5EF4-FFF2-40B4-BE49-F238E27FC236}">
                <a16:creationId xmlns:a16="http://schemas.microsoft.com/office/drawing/2014/main" id="{0D32ACC3-B3F3-46E2-875C-72CC32B2EE5E}"/>
              </a:ext>
            </a:extLst>
          </p:cNvPr>
          <p:cNvGrpSpPr/>
          <p:nvPr/>
        </p:nvGrpSpPr>
        <p:grpSpPr>
          <a:xfrm>
            <a:off x="5034320" y="1890753"/>
            <a:ext cx="2156062" cy="4206297"/>
            <a:chOff x="3539504" y="1812927"/>
            <a:chExt cx="2156062" cy="420629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1C63E4A-CC34-49B2-8154-0C2772BC90DD}"/>
                </a:ext>
              </a:extLst>
            </p:cNvPr>
            <p:cNvGrpSpPr/>
            <p:nvPr/>
          </p:nvGrpSpPr>
          <p:grpSpPr>
            <a:xfrm>
              <a:off x="4080222" y="5227134"/>
              <a:ext cx="1074452" cy="792090"/>
              <a:chOff x="3773268" y="4911608"/>
              <a:chExt cx="922956" cy="1004233"/>
            </a:xfrm>
          </p:grpSpPr>
          <p:sp>
            <p:nvSpPr>
              <p:cNvPr id="20" name="Trapezoid 19">
                <a:extLst>
                  <a:ext uri="{FF2B5EF4-FFF2-40B4-BE49-F238E27FC236}">
                    <a16:creationId xmlns:a16="http://schemas.microsoft.com/office/drawing/2014/main" id="{38E339DF-A176-4551-9AD1-8CF58B4F59DA}"/>
                  </a:ext>
                </a:extLst>
              </p:cNvPr>
              <p:cNvSpPr/>
              <p:nvPr/>
            </p:nvSpPr>
            <p:spPr>
              <a:xfrm rot="10800000">
                <a:off x="3773268" y="4911608"/>
                <a:ext cx="922956" cy="1004233"/>
              </a:xfrm>
              <a:prstGeom prst="trapezoid">
                <a:avLst>
                  <a:gd name="adj" fmla="val 78876"/>
                </a:avLst>
              </a:prstGeom>
              <a:solidFill>
                <a:srgbClr val="F5B317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Isosceles Triangle 20">
                <a:extLst>
                  <a:ext uri="{FF2B5EF4-FFF2-40B4-BE49-F238E27FC236}">
                    <a16:creationId xmlns:a16="http://schemas.microsoft.com/office/drawing/2014/main" id="{C5211177-00D2-431B-9AC8-CD7FECEE7D9A}"/>
                  </a:ext>
                </a:extLst>
              </p:cNvPr>
              <p:cNvSpPr/>
              <p:nvPr/>
            </p:nvSpPr>
            <p:spPr>
              <a:xfrm rot="10800000" flipH="1">
                <a:off x="4132972" y="5714655"/>
                <a:ext cx="213694" cy="184219"/>
              </a:xfrm>
              <a:prstGeom prst="triangle">
                <a:avLst/>
              </a:prstGeom>
              <a:solidFill>
                <a:srgbClr val="5768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17AE0E-2F59-42D6-8137-E531AABDD7FC}"/>
                </a:ext>
              </a:extLst>
            </p:cNvPr>
            <p:cNvGrpSpPr/>
            <p:nvPr/>
          </p:nvGrpSpPr>
          <p:grpSpPr>
            <a:xfrm>
              <a:off x="3539504" y="4043430"/>
              <a:ext cx="757285" cy="1249932"/>
              <a:chOff x="3319643" y="3717032"/>
              <a:chExt cx="641101" cy="1058168"/>
            </a:xfrm>
          </p:grpSpPr>
          <p:sp>
            <p:nvSpPr>
              <p:cNvPr id="18" name="Round Same Side Corner Rectangle 3">
                <a:extLst>
                  <a:ext uri="{FF2B5EF4-FFF2-40B4-BE49-F238E27FC236}">
                    <a16:creationId xmlns:a16="http://schemas.microsoft.com/office/drawing/2014/main" id="{64AAD075-D071-44F9-BCB5-DA38B695E285}"/>
                  </a:ext>
                </a:extLst>
              </p:cNvPr>
              <p:cNvSpPr/>
              <p:nvPr/>
            </p:nvSpPr>
            <p:spPr>
              <a:xfrm rot="10800000">
                <a:off x="3777403" y="4005064"/>
                <a:ext cx="183341" cy="77013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AF12501-E343-42CF-A099-5F34EAC396F5}"/>
                  </a:ext>
                </a:extLst>
              </p:cNvPr>
              <p:cNvSpPr/>
              <p:nvPr/>
            </p:nvSpPr>
            <p:spPr>
              <a:xfrm>
                <a:off x="3319643" y="3717032"/>
                <a:ext cx="576064" cy="576064"/>
              </a:xfrm>
              <a:prstGeom prst="ellipse">
                <a:avLst/>
              </a:prstGeom>
              <a:solidFill>
                <a:schemeClr val="bg1"/>
              </a:solidFill>
              <a:ln w="1524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5786271-F756-4E30-905F-BE29C9AB1BA3}"/>
                </a:ext>
              </a:extLst>
            </p:cNvPr>
            <p:cNvGrpSpPr/>
            <p:nvPr/>
          </p:nvGrpSpPr>
          <p:grpSpPr>
            <a:xfrm>
              <a:off x="3753192" y="2929372"/>
              <a:ext cx="756214" cy="2363990"/>
              <a:chOff x="3503484" y="2773890"/>
              <a:chExt cx="640195" cy="2001310"/>
            </a:xfrm>
          </p:grpSpPr>
          <p:sp>
            <p:nvSpPr>
              <p:cNvPr id="16" name="Round Same Side Corner Rectangle 8">
                <a:extLst>
                  <a:ext uri="{FF2B5EF4-FFF2-40B4-BE49-F238E27FC236}">
                    <a16:creationId xmlns:a16="http://schemas.microsoft.com/office/drawing/2014/main" id="{E1D94B68-0BB0-420F-895E-406822E6BD55}"/>
                  </a:ext>
                </a:extLst>
              </p:cNvPr>
              <p:cNvSpPr/>
              <p:nvPr/>
            </p:nvSpPr>
            <p:spPr>
              <a:xfrm rot="10800000">
                <a:off x="3960338" y="3061922"/>
                <a:ext cx="183341" cy="171327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A11A0A4-85AC-4DEB-957A-2E49FE2A6D18}"/>
                  </a:ext>
                </a:extLst>
              </p:cNvPr>
              <p:cNvSpPr/>
              <p:nvPr/>
            </p:nvSpPr>
            <p:spPr>
              <a:xfrm>
                <a:off x="3503484" y="2773890"/>
                <a:ext cx="576064" cy="576064"/>
              </a:xfrm>
              <a:prstGeom prst="ellipse">
                <a:avLst/>
              </a:prstGeom>
              <a:solidFill>
                <a:schemeClr val="bg1"/>
              </a:solidFill>
              <a:ln w="1524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AA36044-92D1-49F2-AD83-EDC8DB12C46A}"/>
                </a:ext>
              </a:extLst>
            </p:cNvPr>
            <p:cNvGrpSpPr/>
            <p:nvPr/>
          </p:nvGrpSpPr>
          <p:grpSpPr>
            <a:xfrm>
              <a:off x="3964995" y="1812927"/>
              <a:ext cx="758121" cy="3478053"/>
              <a:chOff x="3684808" y="1830748"/>
              <a:chExt cx="641809" cy="2944452"/>
            </a:xfrm>
          </p:grpSpPr>
          <p:sp>
            <p:nvSpPr>
              <p:cNvPr id="14" name="Round Same Side Corner Rectangle 9">
                <a:extLst>
                  <a:ext uri="{FF2B5EF4-FFF2-40B4-BE49-F238E27FC236}">
                    <a16:creationId xmlns:a16="http://schemas.microsoft.com/office/drawing/2014/main" id="{9A7FF6E2-D5AE-4D89-80A3-F62626DFB1B4}"/>
                  </a:ext>
                </a:extLst>
              </p:cNvPr>
              <p:cNvSpPr/>
              <p:nvPr/>
            </p:nvSpPr>
            <p:spPr>
              <a:xfrm rot="10800000">
                <a:off x="4143276" y="2118780"/>
                <a:ext cx="183341" cy="265642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FA2444C-CC50-405B-9BB9-83CDF9631082}"/>
                  </a:ext>
                </a:extLst>
              </p:cNvPr>
              <p:cNvSpPr/>
              <p:nvPr/>
            </p:nvSpPr>
            <p:spPr>
              <a:xfrm>
                <a:off x="3684808" y="1830748"/>
                <a:ext cx="576064" cy="576064"/>
              </a:xfrm>
              <a:prstGeom prst="ellipse">
                <a:avLst/>
              </a:prstGeom>
              <a:solidFill>
                <a:schemeClr val="bg1"/>
              </a:solidFill>
              <a:ln w="152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2D43081-D342-4150-94F1-34F62ABC8D92}"/>
                </a:ext>
              </a:extLst>
            </p:cNvPr>
            <p:cNvGrpSpPr/>
            <p:nvPr/>
          </p:nvGrpSpPr>
          <p:grpSpPr>
            <a:xfrm>
              <a:off x="4722442" y="2372338"/>
              <a:ext cx="754721" cy="2921023"/>
              <a:chOff x="4326213" y="2302319"/>
              <a:chExt cx="638931" cy="2472881"/>
            </a:xfrm>
          </p:grpSpPr>
          <p:sp>
            <p:nvSpPr>
              <p:cNvPr id="12" name="Round Same Side Corner Rectangle 10">
                <a:extLst>
                  <a:ext uri="{FF2B5EF4-FFF2-40B4-BE49-F238E27FC236}">
                    <a16:creationId xmlns:a16="http://schemas.microsoft.com/office/drawing/2014/main" id="{269D4D47-878E-413E-8DD7-A255985BF4E8}"/>
                  </a:ext>
                </a:extLst>
              </p:cNvPr>
              <p:cNvSpPr/>
              <p:nvPr/>
            </p:nvSpPr>
            <p:spPr>
              <a:xfrm rot="10800000">
                <a:off x="4326213" y="2590351"/>
                <a:ext cx="183341" cy="2184849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96FB824-167D-428A-A7B4-8E8E89C92C5D}"/>
                  </a:ext>
                </a:extLst>
              </p:cNvPr>
              <p:cNvSpPr/>
              <p:nvPr/>
            </p:nvSpPr>
            <p:spPr>
              <a:xfrm>
                <a:off x="4389080" y="2302319"/>
                <a:ext cx="576064" cy="576064"/>
              </a:xfrm>
              <a:prstGeom prst="ellipse">
                <a:avLst/>
              </a:prstGeom>
              <a:solidFill>
                <a:schemeClr val="bg1"/>
              </a:solidFill>
              <a:ln w="152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8CAF8A2-AEFE-44DD-BFD1-84F52507D2DC}"/>
                </a:ext>
              </a:extLst>
            </p:cNvPr>
            <p:cNvGrpSpPr/>
            <p:nvPr/>
          </p:nvGrpSpPr>
          <p:grpSpPr>
            <a:xfrm>
              <a:off x="4938107" y="3486400"/>
              <a:ext cx="757459" cy="1806962"/>
              <a:chOff x="4509151" y="3245461"/>
              <a:chExt cx="641249" cy="1529739"/>
            </a:xfrm>
          </p:grpSpPr>
          <p:sp>
            <p:nvSpPr>
              <p:cNvPr id="10" name="Round Same Side Corner Rectangle 11">
                <a:extLst>
                  <a:ext uri="{FF2B5EF4-FFF2-40B4-BE49-F238E27FC236}">
                    <a16:creationId xmlns:a16="http://schemas.microsoft.com/office/drawing/2014/main" id="{27E6C138-31D1-467A-B86D-42B967064C92}"/>
                  </a:ext>
                </a:extLst>
              </p:cNvPr>
              <p:cNvSpPr/>
              <p:nvPr/>
            </p:nvSpPr>
            <p:spPr>
              <a:xfrm rot="10800000">
                <a:off x="4509151" y="3533493"/>
                <a:ext cx="183341" cy="124170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0636E761-F801-4D81-B67F-CF40D0E053C9}"/>
                  </a:ext>
                </a:extLst>
              </p:cNvPr>
              <p:cNvSpPr/>
              <p:nvPr/>
            </p:nvSpPr>
            <p:spPr>
              <a:xfrm>
                <a:off x="4574336" y="3245461"/>
                <a:ext cx="576064" cy="576064"/>
              </a:xfrm>
              <a:prstGeom prst="ellipse">
                <a:avLst/>
              </a:prstGeom>
              <a:solidFill>
                <a:schemeClr val="bg1"/>
              </a:solidFill>
              <a:ln w="152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8D3472A-EDA1-4519-9480-DE70E261AD18}"/>
              </a:ext>
            </a:extLst>
          </p:cNvPr>
          <p:cNvGrpSpPr/>
          <p:nvPr/>
        </p:nvGrpSpPr>
        <p:grpSpPr>
          <a:xfrm>
            <a:off x="7242719" y="1815767"/>
            <a:ext cx="3852000" cy="996448"/>
            <a:chOff x="395534" y="3645113"/>
            <a:chExt cx="3972999" cy="99644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CD7556-29D9-4DD5-AE9D-B8B17959DC24}"/>
                </a:ext>
              </a:extLst>
            </p:cNvPr>
            <p:cNvSpPr txBox="1"/>
            <p:nvPr/>
          </p:nvSpPr>
          <p:spPr>
            <a:xfrm>
              <a:off x="395534" y="3645113"/>
              <a:ext cx="397299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ส่วนนำ หรือคำนำ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643BCB7-1C73-4B5B-A0DE-0AD68AE96E4C}"/>
                </a:ext>
              </a:extLst>
            </p:cNvPr>
            <p:cNvSpPr txBox="1"/>
            <p:nvPr/>
          </p:nvSpPr>
          <p:spPr>
            <a:xfrm>
              <a:off x="395535" y="3995230"/>
              <a:ext cx="39729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เป็นส่วนที่ผู้เขียนจูงใจให้ผู้อ่านเกิดความสนใจในเรื่อง</a:t>
              </a:r>
              <a:r>
                <a:rPr lang="th-TH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นั้นๆ</a:t>
              </a:r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อาจมีการตั้งคำถามชวนคิด หรือการใช้ภาษาเพื่อจูงใจผู้อ่านได้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693E110-6E09-44BE-BD80-E5E88170CD6D}"/>
              </a:ext>
            </a:extLst>
          </p:cNvPr>
          <p:cNvGrpSpPr/>
          <p:nvPr/>
        </p:nvGrpSpPr>
        <p:grpSpPr>
          <a:xfrm>
            <a:off x="7403606" y="3650308"/>
            <a:ext cx="4404402" cy="1535057"/>
            <a:chOff x="395534" y="3660502"/>
            <a:chExt cx="3972999" cy="153505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92AC6C-61B6-4539-B775-1C641E135217}"/>
                </a:ext>
              </a:extLst>
            </p:cNvPr>
            <p:cNvSpPr txBox="1"/>
            <p:nvPr/>
          </p:nvSpPr>
          <p:spPr>
            <a:xfrm>
              <a:off x="395534" y="3660502"/>
              <a:ext cx="397299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ส่วนสรุป</a:t>
              </a:r>
              <a:endParaRPr lang="ko-KR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29376B-8463-4A20-A488-43117473B560}"/>
                </a:ext>
              </a:extLst>
            </p:cNvPr>
            <p:cNvSpPr txBox="1"/>
            <p:nvPr/>
          </p:nvSpPr>
          <p:spPr>
            <a:xfrm>
              <a:off x="395535" y="3995230"/>
              <a:ext cx="39729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สรุปสาระของรายละเอียดในเนื้อหาหรือเสนอเป็นข้อสังเกต ข้อเสนอแนะต่อเนื้อหา การสรุปจะเน้นประเด็นสำคัญหรือประเด็นหลักทำให้ผู้อ่านเห็นภาพของส่วนเนื้อหาได้</a:t>
              </a:r>
            </a:p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E5581FA-15B3-445E-AFDD-A2DFBD1BEDCA}"/>
              </a:ext>
            </a:extLst>
          </p:cNvPr>
          <p:cNvGrpSpPr/>
          <p:nvPr/>
        </p:nvGrpSpPr>
        <p:grpSpPr>
          <a:xfrm>
            <a:off x="1097280" y="1279851"/>
            <a:ext cx="4013443" cy="1273447"/>
            <a:chOff x="395534" y="3645113"/>
            <a:chExt cx="3972999" cy="127344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95F684C-2733-462D-8FDD-69A45ECCF9AF}"/>
                </a:ext>
              </a:extLst>
            </p:cNvPr>
            <p:cNvSpPr txBox="1"/>
            <p:nvPr/>
          </p:nvSpPr>
          <p:spPr>
            <a:xfrm>
              <a:off x="395534" y="3645113"/>
              <a:ext cx="397299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ชื่อเรื่อง และบทคัดย่อ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B670F4-8D43-4F31-A6A9-4EE4ACFB332A}"/>
                </a:ext>
              </a:extLst>
            </p:cNvPr>
            <p:cNvSpPr txBox="1"/>
            <p:nvPr/>
          </p:nvSpPr>
          <p:spPr>
            <a:xfrm>
              <a:off x="395535" y="3995230"/>
              <a:ext cx="39729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เป็นประเด็นที่น่าสนใจ และมีสาระทางวิชาการ</a:t>
              </a:r>
              <a:b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บทคัดย่อหรือสาระสังเขป ผู้เขียนต้องการสื่อสารให้ผู้อ่านทราบ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48AEAC6-0868-4568-8ABE-DFE6B414BE8E}"/>
              </a:ext>
            </a:extLst>
          </p:cNvPr>
          <p:cNvGrpSpPr/>
          <p:nvPr/>
        </p:nvGrpSpPr>
        <p:grpSpPr>
          <a:xfrm>
            <a:off x="280620" y="2688539"/>
            <a:ext cx="4833671" cy="1273447"/>
            <a:chOff x="395534" y="3645113"/>
            <a:chExt cx="3972999" cy="127344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140BA2-7019-410C-A019-543E3E6BF5E2}"/>
                </a:ext>
              </a:extLst>
            </p:cNvPr>
            <p:cNvSpPr txBox="1"/>
            <p:nvPr/>
          </p:nvSpPr>
          <p:spPr>
            <a:xfrm>
              <a:off x="395534" y="3645113"/>
              <a:ext cx="397299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เนื้อหาสาระของบทความ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3C97B73-CA73-49C6-B5A2-9F7A4F1BBF05}"/>
                </a:ext>
              </a:extLst>
            </p:cNvPr>
            <p:cNvSpPr txBox="1"/>
            <p:nvPr/>
          </p:nvSpPr>
          <p:spPr>
            <a:xfrm>
              <a:off x="395535" y="3995230"/>
              <a:ext cx="39729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thaiDist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จะเป็นเขียนรายละเอียดของประเด็นตามที่ผู้เขียนได้วางโครงเรื่องไว้ โดยหัวข้ออาจแตกต่างกัน ในแต่ละเรื่อง โดยผู้เขียนจะเขียนทั้งข้อเท็จจริง ข้อมูล ข้อค้นพบ</a:t>
              </a:r>
              <a:r>
                <a:rPr lang="th-TH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ต่างๆ</a:t>
              </a:r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และแทรกความคิดเห็นของผู้เขียนตลอดจนทรรศนะในด้าน</a:t>
              </a:r>
              <a:r>
                <a:rPr lang="th-TH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ต่างๆ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37F96DB-42B4-4BBB-83F2-AD16E80B0EE6}"/>
              </a:ext>
            </a:extLst>
          </p:cNvPr>
          <p:cNvGrpSpPr/>
          <p:nvPr/>
        </p:nvGrpSpPr>
        <p:grpSpPr>
          <a:xfrm>
            <a:off x="816991" y="4634834"/>
            <a:ext cx="3852000" cy="981059"/>
            <a:chOff x="395534" y="3660502"/>
            <a:chExt cx="3972999" cy="98105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57A72F-F954-4FA1-A01D-1CD416D712BB}"/>
                </a:ext>
              </a:extLst>
            </p:cNvPr>
            <p:cNvSpPr txBox="1"/>
            <p:nvPr/>
          </p:nvSpPr>
          <p:spPr>
            <a:xfrm>
              <a:off x="395534" y="3660502"/>
              <a:ext cx="397299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การอ้างอิง</a:t>
              </a:r>
              <a:endParaRPr lang="ko-KR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2BCE4A3-2819-4EEC-B049-884E471D53CC}"/>
                </a:ext>
              </a:extLst>
            </p:cNvPr>
            <p:cNvSpPr txBox="1"/>
            <p:nvPr/>
          </p:nvSpPr>
          <p:spPr>
            <a:xfrm>
              <a:off x="395535" y="3995230"/>
              <a:ext cx="39729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 การบอกแหล่งที่มาของข้อความที่ใช้อ้างอิง ในเนื้อหาที่นำมาเขียนเรียบเรียง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E02C6EE2-582F-4AAA-923A-329B553ABB78}"/>
              </a:ext>
            </a:extLst>
          </p:cNvPr>
          <p:cNvSpPr/>
          <p:nvPr/>
        </p:nvSpPr>
        <p:spPr>
          <a:xfrm flipH="1">
            <a:off x="6474406" y="2672550"/>
            <a:ext cx="335781" cy="27699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Teardrop 1">
            <a:extLst>
              <a:ext uri="{FF2B5EF4-FFF2-40B4-BE49-F238E27FC236}">
                <a16:creationId xmlns:a16="http://schemas.microsoft.com/office/drawing/2014/main" id="{6450D358-102C-4613-BBF6-EF42783C6C8D}"/>
              </a:ext>
            </a:extLst>
          </p:cNvPr>
          <p:cNvSpPr/>
          <p:nvPr/>
        </p:nvSpPr>
        <p:spPr>
          <a:xfrm rot="18805991">
            <a:off x="5404527" y="3179732"/>
            <a:ext cx="343335" cy="339752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Rectangle 130">
            <a:extLst>
              <a:ext uri="{FF2B5EF4-FFF2-40B4-BE49-F238E27FC236}">
                <a16:creationId xmlns:a16="http://schemas.microsoft.com/office/drawing/2014/main" id="{A760B5D7-5188-4659-8EA2-D6A7F2AF19F2}"/>
              </a:ext>
            </a:extLst>
          </p:cNvPr>
          <p:cNvSpPr/>
          <p:nvPr/>
        </p:nvSpPr>
        <p:spPr>
          <a:xfrm>
            <a:off x="5654991" y="2089554"/>
            <a:ext cx="290101" cy="29141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id="{23D0EA36-D696-4EBB-94F9-AC886E241318}"/>
              </a:ext>
            </a:extLst>
          </p:cNvPr>
          <p:cNvSpPr/>
          <p:nvPr/>
        </p:nvSpPr>
        <p:spPr>
          <a:xfrm>
            <a:off x="6723145" y="3744571"/>
            <a:ext cx="285381" cy="284917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Block Arc 25">
            <a:extLst>
              <a:ext uri="{FF2B5EF4-FFF2-40B4-BE49-F238E27FC236}">
                <a16:creationId xmlns:a16="http://schemas.microsoft.com/office/drawing/2014/main" id="{A01D34FC-4115-44B2-829F-596E1466235B}"/>
              </a:ext>
            </a:extLst>
          </p:cNvPr>
          <p:cNvSpPr>
            <a:spLocks noChangeAspect="1"/>
          </p:cNvSpPr>
          <p:nvPr/>
        </p:nvSpPr>
        <p:spPr>
          <a:xfrm>
            <a:off x="5255554" y="4283370"/>
            <a:ext cx="243278" cy="35146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9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h-TH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องค์ประกอบของบทความวิจัย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94EEB0-7DE8-428A-992D-690DA1E53A67}"/>
              </a:ext>
            </a:extLst>
          </p:cNvPr>
          <p:cNvGrpSpPr/>
          <p:nvPr/>
        </p:nvGrpSpPr>
        <p:grpSpPr>
          <a:xfrm>
            <a:off x="4500664" y="2968003"/>
            <a:ext cx="3190672" cy="2178773"/>
            <a:chOff x="3366914" y="2916559"/>
            <a:chExt cx="2424286" cy="165544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A998503-7EF9-4899-8079-3846622F0E8E}"/>
                </a:ext>
              </a:extLst>
            </p:cNvPr>
            <p:cNvSpPr/>
            <p:nvPr/>
          </p:nvSpPr>
          <p:spPr>
            <a:xfrm>
              <a:off x="3366914" y="3203451"/>
              <a:ext cx="2424286" cy="129614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6C7F9ED-A64C-406B-9E01-E53559234275}"/>
                </a:ext>
              </a:extLst>
            </p:cNvPr>
            <p:cNvSpPr/>
            <p:nvPr/>
          </p:nvSpPr>
          <p:spPr>
            <a:xfrm>
              <a:off x="3419872" y="3140968"/>
              <a:ext cx="2304256" cy="129614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0ECB8105-132E-4281-B01E-DD51DE03B94A}"/>
                </a:ext>
              </a:extLst>
            </p:cNvPr>
            <p:cNvSpPr/>
            <p:nvPr/>
          </p:nvSpPr>
          <p:spPr>
            <a:xfrm>
              <a:off x="4572000" y="2916559"/>
              <a:ext cx="1080120" cy="1520552"/>
            </a:xfrm>
            <a:custGeom>
              <a:avLst/>
              <a:gdLst>
                <a:gd name="connsiteX0" fmla="*/ 0 w 1080120"/>
                <a:gd name="connsiteY0" fmla="*/ 0 h 1368152"/>
                <a:gd name="connsiteX1" fmla="*/ 1080120 w 1080120"/>
                <a:gd name="connsiteY1" fmla="*/ 0 h 1368152"/>
                <a:gd name="connsiteX2" fmla="*/ 1080120 w 1080120"/>
                <a:gd name="connsiteY2" fmla="*/ 1368152 h 1368152"/>
                <a:gd name="connsiteX3" fmla="*/ 0 w 1080120"/>
                <a:gd name="connsiteY3" fmla="*/ 1368152 h 1368152"/>
                <a:gd name="connsiteX4" fmla="*/ 0 w 1080120"/>
                <a:gd name="connsiteY4" fmla="*/ 0 h 1368152"/>
                <a:gd name="connsiteX0" fmla="*/ 0 w 1080120"/>
                <a:gd name="connsiteY0" fmla="*/ 95250 h 1463402"/>
                <a:gd name="connsiteX1" fmla="*/ 1080120 w 1080120"/>
                <a:gd name="connsiteY1" fmla="*/ 0 h 1463402"/>
                <a:gd name="connsiteX2" fmla="*/ 1080120 w 1080120"/>
                <a:gd name="connsiteY2" fmla="*/ 1463402 h 1463402"/>
                <a:gd name="connsiteX3" fmla="*/ 0 w 1080120"/>
                <a:gd name="connsiteY3" fmla="*/ 1463402 h 1463402"/>
                <a:gd name="connsiteX4" fmla="*/ 0 w 1080120"/>
                <a:gd name="connsiteY4" fmla="*/ 95250 h 1463402"/>
                <a:gd name="connsiteX0" fmla="*/ 0 w 1080120"/>
                <a:gd name="connsiteY0" fmla="*/ 131815 h 1499967"/>
                <a:gd name="connsiteX1" fmla="*/ 1080120 w 1080120"/>
                <a:gd name="connsiteY1" fmla="*/ 36565 h 1499967"/>
                <a:gd name="connsiteX2" fmla="*/ 1080120 w 1080120"/>
                <a:gd name="connsiteY2" fmla="*/ 1499967 h 1499967"/>
                <a:gd name="connsiteX3" fmla="*/ 0 w 1080120"/>
                <a:gd name="connsiteY3" fmla="*/ 1499967 h 1499967"/>
                <a:gd name="connsiteX4" fmla="*/ 0 w 1080120"/>
                <a:gd name="connsiteY4" fmla="*/ 131815 h 1499967"/>
                <a:gd name="connsiteX0" fmla="*/ 0 w 1080120"/>
                <a:gd name="connsiteY0" fmla="*/ 152612 h 1520764"/>
                <a:gd name="connsiteX1" fmla="*/ 1080120 w 1080120"/>
                <a:gd name="connsiteY1" fmla="*/ 57362 h 1520764"/>
                <a:gd name="connsiteX2" fmla="*/ 1080120 w 1080120"/>
                <a:gd name="connsiteY2" fmla="*/ 1520764 h 1520764"/>
                <a:gd name="connsiteX3" fmla="*/ 0 w 1080120"/>
                <a:gd name="connsiteY3" fmla="*/ 1520764 h 1520764"/>
                <a:gd name="connsiteX4" fmla="*/ 0 w 1080120"/>
                <a:gd name="connsiteY4" fmla="*/ 152612 h 1520764"/>
                <a:gd name="connsiteX0" fmla="*/ 0 w 1080120"/>
                <a:gd name="connsiteY0" fmla="*/ 123156 h 1491308"/>
                <a:gd name="connsiteX1" fmla="*/ 1080120 w 1080120"/>
                <a:gd name="connsiteY1" fmla="*/ 27906 h 1491308"/>
                <a:gd name="connsiteX2" fmla="*/ 1080120 w 1080120"/>
                <a:gd name="connsiteY2" fmla="*/ 1491308 h 1491308"/>
                <a:gd name="connsiteX3" fmla="*/ 0 w 1080120"/>
                <a:gd name="connsiteY3" fmla="*/ 1491308 h 1491308"/>
                <a:gd name="connsiteX4" fmla="*/ 0 w 1080120"/>
                <a:gd name="connsiteY4" fmla="*/ 123156 h 1491308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80120 w 1080120"/>
                <a:gd name="connsiteY2" fmla="*/ 152055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120" h="1520552">
                  <a:moveTo>
                    <a:pt x="0" y="152400"/>
                  </a:moveTo>
                  <a:cubicBezTo>
                    <a:pt x="369565" y="6350"/>
                    <a:pt x="653405" y="-44450"/>
                    <a:pt x="1080120" y="0"/>
                  </a:cubicBezTo>
                  <a:lnTo>
                    <a:pt x="1070595" y="1349102"/>
                  </a:lnTo>
                  <a:cubicBezTo>
                    <a:pt x="694680" y="1311002"/>
                    <a:pt x="309240" y="1358627"/>
                    <a:pt x="0" y="1520552"/>
                  </a:cubicBezTo>
                  <a:lnTo>
                    <a:pt x="0" y="1524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8A92F624-1D51-4086-8B7B-6312A8D037EF}"/>
                </a:ext>
              </a:extLst>
            </p:cNvPr>
            <p:cNvSpPr/>
            <p:nvPr/>
          </p:nvSpPr>
          <p:spPr>
            <a:xfrm flipH="1">
              <a:off x="3491880" y="2916559"/>
              <a:ext cx="1080120" cy="1520552"/>
            </a:xfrm>
            <a:custGeom>
              <a:avLst/>
              <a:gdLst>
                <a:gd name="connsiteX0" fmla="*/ 0 w 1080120"/>
                <a:gd name="connsiteY0" fmla="*/ 0 h 1368152"/>
                <a:gd name="connsiteX1" fmla="*/ 1080120 w 1080120"/>
                <a:gd name="connsiteY1" fmla="*/ 0 h 1368152"/>
                <a:gd name="connsiteX2" fmla="*/ 1080120 w 1080120"/>
                <a:gd name="connsiteY2" fmla="*/ 1368152 h 1368152"/>
                <a:gd name="connsiteX3" fmla="*/ 0 w 1080120"/>
                <a:gd name="connsiteY3" fmla="*/ 1368152 h 1368152"/>
                <a:gd name="connsiteX4" fmla="*/ 0 w 1080120"/>
                <a:gd name="connsiteY4" fmla="*/ 0 h 1368152"/>
                <a:gd name="connsiteX0" fmla="*/ 0 w 1080120"/>
                <a:gd name="connsiteY0" fmla="*/ 95250 h 1463402"/>
                <a:gd name="connsiteX1" fmla="*/ 1080120 w 1080120"/>
                <a:gd name="connsiteY1" fmla="*/ 0 h 1463402"/>
                <a:gd name="connsiteX2" fmla="*/ 1080120 w 1080120"/>
                <a:gd name="connsiteY2" fmla="*/ 1463402 h 1463402"/>
                <a:gd name="connsiteX3" fmla="*/ 0 w 1080120"/>
                <a:gd name="connsiteY3" fmla="*/ 1463402 h 1463402"/>
                <a:gd name="connsiteX4" fmla="*/ 0 w 1080120"/>
                <a:gd name="connsiteY4" fmla="*/ 95250 h 1463402"/>
                <a:gd name="connsiteX0" fmla="*/ 0 w 1080120"/>
                <a:gd name="connsiteY0" fmla="*/ 131815 h 1499967"/>
                <a:gd name="connsiteX1" fmla="*/ 1080120 w 1080120"/>
                <a:gd name="connsiteY1" fmla="*/ 36565 h 1499967"/>
                <a:gd name="connsiteX2" fmla="*/ 1080120 w 1080120"/>
                <a:gd name="connsiteY2" fmla="*/ 1499967 h 1499967"/>
                <a:gd name="connsiteX3" fmla="*/ 0 w 1080120"/>
                <a:gd name="connsiteY3" fmla="*/ 1499967 h 1499967"/>
                <a:gd name="connsiteX4" fmla="*/ 0 w 1080120"/>
                <a:gd name="connsiteY4" fmla="*/ 131815 h 1499967"/>
                <a:gd name="connsiteX0" fmla="*/ 0 w 1080120"/>
                <a:gd name="connsiteY0" fmla="*/ 152612 h 1520764"/>
                <a:gd name="connsiteX1" fmla="*/ 1080120 w 1080120"/>
                <a:gd name="connsiteY1" fmla="*/ 57362 h 1520764"/>
                <a:gd name="connsiteX2" fmla="*/ 1080120 w 1080120"/>
                <a:gd name="connsiteY2" fmla="*/ 1520764 h 1520764"/>
                <a:gd name="connsiteX3" fmla="*/ 0 w 1080120"/>
                <a:gd name="connsiteY3" fmla="*/ 1520764 h 1520764"/>
                <a:gd name="connsiteX4" fmla="*/ 0 w 1080120"/>
                <a:gd name="connsiteY4" fmla="*/ 152612 h 1520764"/>
                <a:gd name="connsiteX0" fmla="*/ 0 w 1080120"/>
                <a:gd name="connsiteY0" fmla="*/ 123156 h 1491308"/>
                <a:gd name="connsiteX1" fmla="*/ 1080120 w 1080120"/>
                <a:gd name="connsiteY1" fmla="*/ 27906 h 1491308"/>
                <a:gd name="connsiteX2" fmla="*/ 1080120 w 1080120"/>
                <a:gd name="connsiteY2" fmla="*/ 1491308 h 1491308"/>
                <a:gd name="connsiteX3" fmla="*/ 0 w 1080120"/>
                <a:gd name="connsiteY3" fmla="*/ 1491308 h 1491308"/>
                <a:gd name="connsiteX4" fmla="*/ 0 w 1080120"/>
                <a:gd name="connsiteY4" fmla="*/ 123156 h 1491308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80120 w 1080120"/>
                <a:gd name="connsiteY2" fmla="*/ 152055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120" h="1520552">
                  <a:moveTo>
                    <a:pt x="0" y="152400"/>
                  </a:moveTo>
                  <a:cubicBezTo>
                    <a:pt x="369565" y="6350"/>
                    <a:pt x="653405" y="-44450"/>
                    <a:pt x="1080120" y="0"/>
                  </a:cubicBezTo>
                  <a:lnTo>
                    <a:pt x="1070595" y="1349102"/>
                  </a:lnTo>
                  <a:cubicBezTo>
                    <a:pt x="694680" y="1311002"/>
                    <a:pt x="309240" y="1358627"/>
                    <a:pt x="0" y="1520552"/>
                  </a:cubicBezTo>
                  <a:lnTo>
                    <a:pt x="0" y="1524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67BBE53-A59B-4BB1-9ACA-9475BE0EDABB}"/>
                </a:ext>
              </a:extLst>
            </p:cNvPr>
            <p:cNvSpPr/>
            <p:nvPr/>
          </p:nvSpPr>
          <p:spPr>
            <a:xfrm>
              <a:off x="4439051" y="4449847"/>
              <a:ext cx="257915" cy="122153"/>
            </a:xfrm>
            <a:custGeom>
              <a:avLst/>
              <a:gdLst/>
              <a:ahLst/>
              <a:cxnLst/>
              <a:rect l="l" t="t" r="r" b="b"/>
              <a:pathLst>
                <a:path w="900094" h="360040">
                  <a:moveTo>
                    <a:pt x="0" y="0"/>
                  </a:moveTo>
                  <a:lnTo>
                    <a:pt x="900094" y="0"/>
                  </a:lnTo>
                  <a:cubicBezTo>
                    <a:pt x="900094" y="198845"/>
                    <a:pt x="698601" y="360040"/>
                    <a:pt x="450047" y="360040"/>
                  </a:cubicBezTo>
                  <a:cubicBezTo>
                    <a:pt x="201493" y="360040"/>
                    <a:pt x="0" y="198845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E7725E3-A6B3-4542-8DB7-FF397C58B20D}"/>
              </a:ext>
            </a:extLst>
          </p:cNvPr>
          <p:cNvGrpSpPr/>
          <p:nvPr/>
        </p:nvGrpSpPr>
        <p:grpSpPr>
          <a:xfrm>
            <a:off x="8192838" y="5097865"/>
            <a:ext cx="3190672" cy="1055169"/>
            <a:chOff x="7752184" y="4883845"/>
            <a:chExt cx="1877204" cy="105516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C8FEC4-05CE-4E2F-A0B4-B39DFA6CC64C}"/>
                </a:ext>
              </a:extLst>
            </p:cNvPr>
            <p:cNvSpPr txBox="1"/>
            <p:nvPr/>
          </p:nvSpPr>
          <p:spPr>
            <a:xfrm>
              <a:off x="7752184" y="4883845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การอ้างอิง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5C90D3-9551-4921-81E7-332F596F9975}"/>
                </a:ext>
              </a:extLst>
            </p:cNvPr>
            <p:cNvSpPr txBox="1"/>
            <p:nvPr/>
          </p:nvSpPr>
          <p:spPr>
            <a:xfrm>
              <a:off x="7752184" y="5231128"/>
              <a:ext cx="1877204" cy="70788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th-TH" sz="20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การบอกแหล่งที่มาของข้อความที่ใช้อ้างอิง ในเนื้อหาที่นำมาเขียนเรียบเรียง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2" name="그룹 18">
            <a:extLst>
              <a:ext uri="{FF2B5EF4-FFF2-40B4-BE49-F238E27FC236}">
                <a16:creationId xmlns:a16="http://schemas.microsoft.com/office/drawing/2014/main" id="{610DEFF2-8FB5-4D12-9A53-032188369195}"/>
              </a:ext>
            </a:extLst>
          </p:cNvPr>
          <p:cNvGrpSpPr/>
          <p:nvPr/>
        </p:nvGrpSpPr>
        <p:grpSpPr>
          <a:xfrm>
            <a:off x="8192837" y="1662942"/>
            <a:ext cx="3567753" cy="1362946"/>
            <a:chOff x="7752184" y="1643484"/>
            <a:chExt cx="1877204" cy="136294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1053D9-5B0F-4DBB-9251-6B67A8469AEB}"/>
                </a:ext>
              </a:extLst>
            </p:cNvPr>
            <p:cNvSpPr txBox="1"/>
            <p:nvPr/>
          </p:nvSpPr>
          <p:spPr>
            <a:xfrm>
              <a:off x="7752184" y="1643484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เนื้อหาสาระของบทความ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510FA1-7160-41E2-BA58-0326B4990780}"/>
                </a:ext>
              </a:extLst>
            </p:cNvPr>
            <p:cNvSpPr txBox="1"/>
            <p:nvPr/>
          </p:nvSpPr>
          <p:spPr>
            <a:xfrm>
              <a:off x="7752184" y="1990767"/>
              <a:ext cx="1877204" cy="101566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th-TH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บทนำ</a:t>
              </a:r>
            </a:p>
            <a:p>
              <a:r>
                <a:rPr lang="th-TH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เนื้อเรื่อง – วัตถุประสงค์ สมมุติฐาน ทบทวรรณกรรม</a:t>
              </a:r>
            </a:p>
            <a:p>
              <a:r>
                <a:rPr lang="th-TH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ระเบียบวิธีวิจัย ผลการศึกษา</a:t>
              </a:r>
            </a:p>
          </p:txBody>
        </p:sp>
      </p:grpSp>
      <p:grpSp>
        <p:nvGrpSpPr>
          <p:cNvPr id="15" name="그룹 21">
            <a:extLst>
              <a:ext uri="{FF2B5EF4-FFF2-40B4-BE49-F238E27FC236}">
                <a16:creationId xmlns:a16="http://schemas.microsoft.com/office/drawing/2014/main" id="{18936D45-A6D3-49C9-8BE5-8FC5EB4DBE02}"/>
              </a:ext>
            </a:extLst>
          </p:cNvPr>
          <p:cNvGrpSpPr/>
          <p:nvPr/>
        </p:nvGrpSpPr>
        <p:grpSpPr>
          <a:xfrm>
            <a:off x="247859" y="4957044"/>
            <a:ext cx="3816282" cy="1414684"/>
            <a:chOff x="2634620" y="4954856"/>
            <a:chExt cx="1877204" cy="97949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3D9AC1-E657-4FD6-8F34-3BC4CCB75295}"/>
                </a:ext>
              </a:extLst>
            </p:cNvPr>
            <p:cNvSpPr txBox="1"/>
            <p:nvPr/>
          </p:nvSpPr>
          <p:spPr>
            <a:xfrm>
              <a:off x="2634620" y="4954856"/>
              <a:ext cx="1877204" cy="319646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th-TH" sz="24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บทสรุป การอภิปรายผลและข้อเสนอแนะ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18EDB5-7B00-4AF1-9040-F29D4A476563}"/>
                </a:ext>
              </a:extLst>
            </p:cNvPr>
            <p:cNvSpPr txBox="1"/>
            <p:nvPr/>
          </p:nvSpPr>
          <p:spPr>
            <a:xfrm>
              <a:off x="2634620" y="5231129"/>
              <a:ext cx="1877204" cy="70322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th-TH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โดยจะเขียนสรุปประเด็นหลักของการวิจัย รวมถึงอภิปรายผลการวิจัยตามหลักแนวคิดทฤษฎีที่เกี่ยวข้อง และข้อเสนอแนะในการนำผลการวิจัยไปใช้</a:t>
              </a:r>
            </a:p>
          </p:txBody>
        </p:sp>
      </p:grpSp>
      <p:grpSp>
        <p:nvGrpSpPr>
          <p:cNvPr id="18" name="그룹 20">
            <a:extLst>
              <a:ext uri="{FF2B5EF4-FFF2-40B4-BE49-F238E27FC236}">
                <a16:creationId xmlns:a16="http://schemas.microsoft.com/office/drawing/2014/main" id="{77F830FE-0350-495D-9A3A-9C457D2754A7}"/>
              </a:ext>
            </a:extLst>
          </p:cNvPr>
          <p:cNvGrpSpPr/>
          <p:nvPr/>
        </p:nvGrpSpPr>
        <p:grpSpPr>
          <a:xfrm>
            <a:off x="182880" y="1662943"/>
            <a:ext cx="3816282" cy="1055169"/>
            <a:chOff x="2634620" y="1643485"/>
            <a:chExt cx="1877204" cy="105516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31E89DD-7867-41E5-9AB6-A712928A0A92}"/>
                </a:ext>
              </a:extLst>
            </p:cNvPr>
            <p:cNvSpPr txBox="1"/>
            <p:nvPr/>
          </p:nvSpPr>
          <p:spPr>
            <a:xfrm>
              <a:off x="2634620" y="1643485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ชื่อเรื่อง และบทคัดย่อ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AA78A30-014D-4A38-AC16-668E2097CE40}"/>
                </a:ext>
              </a:extLst>
            </p:cNvPr>
            <p:cNvSpPr txBox="1"/>
            <p:nvPr/>
          </p:nvSpPr>
          <p:spPr>
            <a:xfrm>
              <a:off x="2634620" y="1990768"/>
              <a:ext cx="1877204" cy="70788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th-TH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ชื่อเรื่องบทคัดย่อหรือสาระสังเขป </a:t>
              </a:r>
              <a:br>
                <a:rPr lang="th-TH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</a:br>
              <a:r>
                <a:rPr lang="th-TH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(โดยเน้นเฉพาะประเด็นข้อค้นพบที่สำคัญของผลการวิจัย) 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21" name="Elbow Connector 19">
            <a:extLst>
              <a:ext uri="{FF2B5EF4-FFF2-40B4-BE49-F238E27FC236}">
                <a16:creationId xmlns:a16="http://schemas.microsoft.com/office/drawing/2014/main" id="{B432DFAC-80AE-49C2-9890-E023363F67AC}"/>
              </a:ext>
            </a:extLst>
          </p:cNvPr>
          <p:cNvCxnSpPr/>
          <p:nvPr/>
        </p:nvCxnSpPr>
        <p:spPr>
          <a:xfrm flipV="1">
            <a:off x="4262158" y="4368486"/>
            <a:ext cx="1260000" cy="972000"/>
          </a:xfrm>
          <a:prstGeom prst="bentConnector3">
            <a:avLst>
              <a:gd name="adj1" fmla="val 10051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2">
            <a:extLst>
              <a:ext uri="{FF2B5EF4-FFF2-40B4-BE49-F238E27FC236}">
                <a16:creationId xmlns:a16="http://schemas.microsoft.com/office/drawing/2014/main" id="{F09A59E4-04C7-4785-ADC6-5590502D4986}"/>
              </a:ext>
            </a:extLst>
          </p:cNvPr>
          <p:cNvCxnSpPr>
            <a:cxnSpLocks/>
          </p:cNvCxnSpPr>
          <p:nvPr/>
        </p:nvCxnSpPr>
        <p:spPr>
          <a:xfrm rot="10800000">
            <a:off x="6597350" y="4368486"/>
            <a:ext cx="1260000" cy="972000"/>
          </a:xfrm>
          <a:prstGeom prst="bentConnector3">
            <a:avLst>
              <a:gd name="adj1" fmla="val 9903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31">
            <a:extLst>
              <a:ext uri="{FF2B5EF4-FFF2-40B4-BE49-F238E27FC236}">
                <a16:creationId xmlns:a16="http://schemas.microsoft.com/office/drawing/2014/main" id="{2DF8FD2E-B3E1-420B-AA6A-16752DAD1DDA}"/>
              </a:ext>
            </a:extLst>
          </p:cNvPr>
          <p:cNvCxnSpPr/>
          <p:nvPr/>
        </p:nvCxnSpPr>
        <p:spPr>
          <a:xfrm rot="16200000" flipH="1">
            <a:off x="4118158" y="2057226"/>
            <a:ext cx="1548000" cy="1260000"/>
          </a:xfrm>
          <a:prstGeom prst="bentConnector3">
            <a:avLst>
              <a:gd name="adj1" fmla="val -441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34">
            <a:extLst>
              <a:ext uri="{FF2B5EF4-FFF2-40B4-BE49-F238E27FC236}">
                <a16:creationId xmlns:a16="http://schemas.microsoft.com/office/drawing/2014/main" id="{81E6113B-ADC6-48B5-8F58-E8255CAE5063}"/>
              </a:ext>
            </a:extLst>
          </p:cNvPr>
          <p:cNvCxnSpPr/>
          <p:nvPr/>
        </p:nvCxnSpPr>
        <p:spPr>
          <a:xfrm rot="5400000">
            <a:off x="6453350" y="2057227"/>
            <a:ext cx="1548000" cy="1260000"/>
          </a:xfrm>
          <a:prstGeom prst="bentConnector3">
            <a:avLst>
              <a:gd name="adj1" fmla="val -25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642BF49-6041-4528-8DFB-D97265477ABC}"/>
              </a:ext>
            </a:extLst>
          </p:cNvPr>
          <p:cNvSpPr txBox="1"/>
          <p:nvPr/>
        </p:nvSpPr>
        <p:spPr>
          <a:xfrm>
            <a:off x="4840578" y="3660847"/>
            <a:ext cx="10801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Research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852E40-C7FB-47AC-8340-675244EBEBC1}"/>
              </a:ext>
            </a:extLst>
          </p:cNvPr>
          <p:cNvSpPr txBox="1"/>
          <p:nvPr/>
        </p:nvSpPr>
        <p:spPr>
          <a:xfrm>
            <a:off x="6241920" y="3660847"/>
            <a:ext cx="10801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Research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Parallelogram 30">
            <a:extLst>
              <a:ext uri="{FF2B5EF4-FFF2-40B4-BE49-F238E27FC236}">
                <a16:creationId xmlns:a16="http://schemas.microsoft.com/office/drawing/2014/main" id="{4360D332-B8DE-4E35-A13A-B75C09627152}"/>
              </a:ext>
            </a:extLst>
          </p:cNvPr>
          <p:cNvSpPr/>
          <p:nvPr/>
        </p:nvSpPr>
        <p:spPr>
          <a:xfrm flipH="1">
            <a:off x="10351957" y="1578459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id="{0FFBE13A-E05B-451D-962C-F328C63E7356}"/>
              </a:ext>
            </a:extLst>
          </p:cNvPr>
          <p:cNvSpPr/>
          <p:nvPr/>
        </p:nvSpPr>
        <p:spPr>
          <a:xfrm>
            <a:off x="1374318" y="1423451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id="{89B49681-F7BE-449E-891C-6FF74F092B2A}"/>
              </a:ext>
            </a:extLst>
          </p:cNvPr>
          <p:cNvSpPr/>
          <p:nvPr/>
        </p:nvSpPr>
        <p:spPr>
          <a:xfrm rot="2700000">
            <a:off x="9355317" y="4764465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79AC1B52-B4A9-4B0B-BDDB-4A92B87DEBCC}"/>
              </a:ext>
            </a:extLst>
          </p:cNvPr>
          <p:cNvSpPr/>
          <p:nvPr/>
        </p:nvSpPr>
        <p:spPr>
          <a:xfrm>
            <a:off x="3645715" y="4809011"/>
            <a:ext cx="628825" cy="520769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02F9537-3A4D-4BE4-8138-B94F1E3BE19C}"/>
              </a:ext>
            </a:extLst>
          </p:cNvPr>
          <p:cNvGrpSpPr/>
          <p:nvPr/>
        </p:nvGrpSpPr>
        <p:grpSpPr>
          <a:xfrm>
            <a:off x="8134721" y="1665200"/>
            <a:ext cx="3211819" cy="3780956"/>
            <a:chOff x="4871865" y="1777141"/>
            <a:chExt cx="3630109" cy="172648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46DB82-510E-40AF-907E-07DD967F1B60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h-TH" altLang="ko-KR" sz="2800" b="1" dirty="0">
                  <a:solidFill>
                    <a:prstClr val="white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ให้นักศึกษาอภิปราบผลข้อแตกต่างระหว่างบทความ    ผ่าน </a:t>
              </a:r>
              <a:r>
                <a:rPr lang="en-US" altLang="ko-KR" sz="2800" b="1" dirty="0">
                  <a:solidFill>
                    <a:prstClr val="white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Google </a:t>
              </a:r>
              <a:r>
                <a:rPr lang="en-US" altLang="ko-KR" sz="2800" b="1" dirty="0" err="1">
                  <a:solidFill>
                    <a:prstClr val="white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Jamboard</a:t>
              </a:r>
              <a:endParaRPr lang="en-US" altLang="ko-KR" sz="2800" b="1" dirty="0">
                <a:solidFill>
                  <a:prstClr val="white"/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93E8FA6-E28D-4986-9021-B4064776F82D}"/>
                </a:ext>
              </a:extLst>
            </p:cNvPr>
            <p:cNvSpPr txBox="1"/>
            <p:nvPr/>
          </p:nvSpPr>
          <p:spPr>
            <a:xfrm>
              <a:off x="4871865" y="1777141"/>
              <a:ext cx="3630108" cy="295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3600" b="1" dirty="0">
                  <a:solidFill>
                    <a:schemeClr val="accent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บทความทางวิชาการ</a:t>
              </a:r>
              <a:endParaRPr lang="ko-KR" altLang="en-US" sz="36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7" name="그룹 2">
            <a:extLst>
              <a:ext uri="{FF2B5EF4-FFF2-40B4-BE49-F238E27FC236}">
                <a16:creationId xmlns:a16="http://schemas.microsoft.com/office/drawing/2014/main" id="{042EDEA0-ED37-45D9-8FF7-0BF93A1241A9}"/>
              </a:ext>
            </a:extLst>
          </p:cNvPr>
          <p:cNvGrpSpPr/>
          <p:nvPr/>
        </p:nvGrpSpPr>
        <p:grpSpPr>
          <a:xfrm>
            <a:off x="4664634" y="1665200"/>
            <a:ext cx="3211818" cy="3567981"/>
            <a:chOff x="822207" y="1777142"/>
            <a:chExt cx="3630108" cy="172134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2426C1-CA8F-4F32-A5D2-D612DEF790C4}"/>
                </a:ext>
              </a:extLst>
            </p:cNvPr>
            <p:cNvSpPr txBox="1"/>
            <p:nvPr/>
          </p:nvSpPr>
          <p:spPr>
            <a:xfrm>
              <a:off x="822207" y="1777142"/>
              <a:ext cx="36301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3600" b="1" dirty="0">
                  <a:solidFill>
                    <a:schemeClr val="accent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บทความวิจัย</a:t>
              </a:r>
              <a:r>
                <a:rPr lang="th-TH" altLang="ko-KR" sz="3200" b="1" dirty="0">
                  <a:solidFill>
                    <a:schemeClr val="accent2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	</a:t>
              </a:r>
              <a:endParaRPr lang="ko-KR" altLang="en-US" sz="3200" b="1" dirty="0">
                <a:solidFill>
                  <a:schemeClr val="accent2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68881EF-D9AC-4F30-BEED-CCF541026BE4}"/>
                </a:ext>
              </a:extLst>
            </p:cNvPr>
            <p:cNvSpPr txBox="1"/>
            <p:nvPr/>
          </p:nvSpPr>
          <p:spPr>
            <a:xfrm>
              <a:off x="822207" y="2113493"/>
              <a:ext cx="363010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2800" b="1" dirty="0">
                  <a:solidFill>
                    <a:schemeClr val="bg1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ให้นักศึกษาอภิปราบผลข้อแตกต่างระหว่างบทความ    ผ่าน </a:t>
              </a:r>
              <a:r>
                <a:rPr lang="en-US" altLang="ko-KR" sz="2800" b="1" dirty="0">
                  <a:solidFill>
                    <a:schemeClr val="bg1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Google </a:t>
              </a:r>
              <a:r>
                <a:rPr lang="en-US" altLang="ko-KR" sz="2800" b="1" dirty="0" err="1">
                  <a:solidFill>
                    <a:schemeClr val="bg1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Jamboard</a:t>
              </a:r>
              <a:endParaRPr lang="en-US" altLang="ko-KR" sz="28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F7239CF-BA93-4050-AF3A-229B278BBA91}"/>
              </a:ext>
            </a:extLst>
          </p:cNvPr>
          <p:cNvSpPr txBox="1"/>
          <p:nvPr/>
        </p:nvSpPr>
        <p:spPr>
          <a:xfrm>
            <a:off x="4664634" y="5756550"/>
            <a:ext cx="736848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h-TH" altLang="ko-KR" sz="5400" b="1" dirty="0">
                <a:solidFill>
                  <a:schemeClr val="accent3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ข้อแตกต่าง</a:t>
            </a:r>
            <a:r>
              <a:rPr lang="en-US" altLang="ko-KR" sz="5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altLang="ko-KR" sz="5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ระหว่างบทความ</a:t>
            </a:r>
            <a:endParaRPr lang="ko-KR" altLang="en-US" sz="5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Right Triangle 4">
            <a:extLst>
              <a:ext uri="{FF2B5EF4-FFF2-40B4-BE49-F238E27FC236}">
                <a16:creationId xmlns:a16="http://schemas.microsoft.com/office/drawing/2014/main" id="{0295AB0E-FA84-4F4A-AA90-D4CBE3DB7E3C}"/>
              </a:ext>
            </a:extLst>
          </p:cNvPr>
          <p:cNvSpPr/>
          <p:nvPr/>
        </p:nvSpPr>
        <p:spPr>
          <a:xfrm rot="5400000">
            <a:off x="2410669" y="499105"/>
            <a:ext cx="1910551" cy="1829151"/>
          </a:xfrm>
          <a:custGeom>
            <a:avLst/>
            <a:gdLst/>
            <a:ahLst/>
            <a:cxnLst/>
            <a:rect l="l" t="t" r="r" b="b"/>
            <a:pathLst>
              <a:path w="2684095" h="2088232">
                <a:moveTo>
                  <a:pt x="2201306" y="2088232"/>
                </a:moveTo>
                <a:lnTo>
                  <a:pt x="102950" y="2088232"/>
                </a:lnTo>
                <a:cubicBezTo>
                  <a:pt x="46092" y="2088232"/>
                  <a:pt x="0" y="2042140"/>
                  <a:pt x="0" y="1985282"/>
                </a:cubicBezTo>
                <a:lnTo>
                  <a:pt x="0" y="102950"/>
                </a:lnTo>
                <a:cubicBezTo>
                  <a:pt x="0" y="46092"/>
                  <a:pt x="46092" y="0"/>
                  <a:pt x="102950" y="0"/>
                </a:cubicBezTo>
                <a:lnTo>
                  <a:pt x="2201306" y="0"/>
                </a:lnTo>
                <a:cubicBezTo>
                  <a:pt x="2258164" y="0"/>
                  <a:pt x="2304256" y="46092"/>
                  <a:pt x="2304256" y="102950"/>
                </a:cubicBezTo>
                <a:lnTo>
                  <a:pt x="2304256" y="1587815"/>
                </a:lnTo>
                <a:lnTo>
                  <a:pt x="2684095" y="1967654"/>
                </a:lnTo>
                <a:lnTo>
                  <a:pt x="2304256" y="1967654"/>
                </a:lnTo>
                <a:lnTo>
                  <a:pt x="2304256" y="1985282"/>
                </a:lnTo>
                <a:cubicBezTo>
                  <a:pt x="2304256" y="2042140"/>
                  <a:pt x="2258164" y="2088232"/>
                  <a:pt x="2201306" y="2088232"/>
                </a:cubicBezTo>
                <a:close/>
              </a:path>
            </a:pathLst>
          </a:custGeom>
          <a:noFill/>
          <a:ln w="508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BBA2A9-709B-4F6C-B6B1-29861ACC724D}"/>
              </a:ext>
            </a:extLst>
          </p:cNvPr>
          <p:cNvSpPr txBox="1"/>
          <p:nvPr/>
        </p:nvSpPr>
        <p:spPr>
          <a:xfrm>
            <a:off x="2579948" y="957315"/>
            <a:ext cx="1571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Research Article </a:t>
            </a:r>
            <a:br>
              <a:rPr lang="en-US" altLang="ko-KR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altLang="ko-KR" sz="2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Academic Article</a:t>
            </a:r>
          </a:p>
        </p:txBody>
      </p: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096000" y="2765299"/>
            <a:ext cx="534141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th-TH" altLang="ko-KR" sz="6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</a:t>
            </a:r>
            <a:r>
              <a:rPr lang="th-TH" altLang="ko-KR" sz="6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ของบทความ</a:t>
            </a:r>
            <a:endParaRPr lang="ko-KR" altLang="en-US" sz="60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111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h-TH" altLang="ko-K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รูปแบบของบทความ</a:t>
            </a:r>
            <a:endParaRPr lang="ko-KR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9360262-1DC1-466D-A3F7-94F9CE2051F5}"/>
              </a:ext>
            </a:extLst>
          </p:cNvPr>
          <p:cNvSpPr/>
          <p:nvPr/>
        </p:nvSpPr>
        <p:spPr>
          <a:xfrm flipH="1">
            <a:off x="907248" y="1488772"/>
            <a:ext cx="2673405" cy="4504201"/>
          </a:xfrm>
          <a:custGeom>
            <a:avLst/>
            <a:gdLst>
              <a:gd name="connsiteX0" fmla="*/ 1431131 w 1447800"/>
              <a:gd name="connsiteY0" fmla="*/ 1370171 h 2095500"/>
              <a:gd name="connsiteX1" fmla="*/ 1431131 w 1447800"/>
              <a:gd name="connsiteY1" fmla="*/ 1855946 h 2095500"/>
              <a:gd name="connsiteX2" fmla="*/ 1207294 w 1447800"/>
              <a:gd name="connsiteY2" fmla="*/ 2079784 h 2095500"/>
              <a:gd name="connsiteX3" fmla="*/ 245269 w 1447800"/>
              <a:gd name="connsiteY3" fmla="*/ 2079784 h 2095500"/>
              <a:gd name="connsiteX4" fmla="*/ 21431 w 1447800"/>
              <a:gd name="connsiteY4" fmla="*/ 1854994 h 2095500"/>
              <a:gd name="connsiteX5" fmla="*/ 21431 w 1447800"/>
              <a:gd name="connsiteY5" fmla="*/ 245269 h 2095500"/>
              <a:gd name="connsiteX6" fmla="*/ 245269 w 1447800"/>
              <a:gd name="connsiteY6" fmla="*/ 21431 h 2095500"/>
              <a:gd name="connsiteX7" fmla="*/ 1207294 w 1447800"/>
              <a:gd name="connsiteY7" fmla="*/ 21431 h 2095500"/>
              <a:gd name="connsiteX8" fmla="*/ 1431131 w 1447800"/>
              <a:gd name="connsiteY8" fmla="*/ 245269 h 2095500"/>
              <a:gd name="connsiteX9" fmla="*/ 1431131 w 1447800"/>
              <a:gd name="connsiteY9" fmla="*/ 1050131 h 2095500"/>
              <a:gd name="connsiteX0" fmla="*/ 1409700 w 1409700"/>
              <a:gd name="connsiteY0" fmla="*/ 1834515 h 2058353"/>
              <a:gd name="connsiteX1" fmla="*/ 1185863 w 1409700"/>
              <a:gd name="connsiteY1" fmla="*/ 2058353 h 2058353"/>
              <a:gd name="connsiteX2" fmla="*/ 223838 w 1409700"/>
              <a:gd name="connsiteY2" fmla="*/ 2058353 h 2058353"/>
              <a:gd name="connsiteX3" fmla="*/ 0 w 1409700"/>
              <a:gd name="connsiteY3" fmla="*/ 1833563 h 2058353"/>
              <a:gd name="connsiteX4" fmla="*/ 0 w 1409700"/>
              <a:gd name="connsiteY4" fmla="*/ 223838 h 2058353"/>
              <a:gd name="connsiteX5" fmla="*/ 223838 w 1409700"/>
              <a:gd name="connsiteY5" fmla="*/ 0 h 2058353"/>
              <a:gd name="connsiteX6" fmla="*/ 1185863 w 1409700"/>
              <a:gd name="connsiteY6" fmla="*/ 0 h 2058353"/>
              <a:gd name="connsiteX7" fmla="*/ 1409700 w 1409700"/>
              <a:gd name="connsiteY7" fmla="*/ 223838 h 2058353"/>
              <a:gd name="connsiteX8" fmla="*/ 1409700 w 1409700"/>
              <a:gd name="connsiteY8" fmla="*/ 1028700 h 2058353"/>
              <a:gd name="connsiteX0" fmla="*/ 1409700 w 1409700"/>
              <a:gd name="connsiteY0" fmla="*/ 1834515 h 2058353"/>
              <a:gd name="connsiteX1" fmla="*/ 1185863 w 1409700"/>
              <a:gd name="connsiteY1" fmla="*/ 2058353 h 2058353"/>
              <a:gd name="connsiteX2" fmla="*/ 223838 w 1409700"/>
              <a:gd name="connsiteY2" fmla="*/ 2058353 h 2058353"/>
              <a:gd name="connsiteX3" fmla="*/ 0 w 1409700"/>
              <a:gd name="connsiteY3" fmla="*/ 1833563 h 2058353"/>
              <a:gd name="connsiteX4" fmla="*/ 0 w 1409700"/>
              <a:gd name="connsiteY4" fmla="*/ 223838 h 2058353"/>
              <a:gd name="connsiteX5" fmla="*/ 223838 w 1409700"/>
              <a:gd name="connsiteY5" fmla="*/ 0 h 2058353"/>
              <a:gd name="connsiteX6" fmla="*/ 1185863 w 1409700"/>
              <a:gd name="connsiteY6" fmla="*/ 0 h 2058353"/>
              <a:gd name="connsiteX7" fmla="*/ 1409700 w 1409700"/>
              <a:gd name="connsiteY7" fmla="*/ 223838 h 2058353"/>
              <a:gd name="connsiteX8" fmla="*/ 1409700 w 1409700"/>
              <a:gd name="connsiteY8" fmla="*/ 675325 h 205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9700" h="2058353">
                <a:moveTo>
                  <a:pt x="1409700" y="1834515"/>
                </a:moveTo>
                <a:cubicBezTo>
                  <a:pt x="1409700" y="1958340"/>
                  <a:pt x="1309688" y="2058353"/>
                  <a:pt x="1185863" y="2058353"/>
                </a:cubicBezTo>
                <a:lnTo>
                  <a:pt x="223838" y="2058353"/>
                </a:lnTo>
                <a:cubicBezTo>
                  <a:pt x="100013" y="2057400"/>
                  <a:pt x="0" y="1957388"/>
                  <a:pt x="0" y="1833563"/>
                </a:cubicBezTo>
                <a:lnTo>
                  <a:pt x="0" y="223838"/>
                </a:lnTo>
                <a:cubicBezTo>
                  <a:pt x="0" y="100013"/>
                  <a:pt x="100013" y="0"/>
                  <a:pt x="223838" y="0"/>
                </a:cubicBezTo>
                <a:lnTo>
                  <a:pt x="1185863" y="0"/>
                </a:lnTo>
                <a:cubicBezTo>
                  <a:pt x="1309688" y="0"/>
                  <a:pt x="1409700" y="100013"/>
                  <a:pt x="1409700" y="223838"/>
                </a:cubicBezTo>
                <a:lnTo>
                  <a:pt x="1409700" y="675325"/>
                </a:lnTo>
              </a:path>
            </a:pathLst>
          </a:custGeom>
          <a:solidFill>
            <a:srgbClr val="FFFFFF"/>
          </a:solidFill>
          <a:ln w="3810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DE95D62-A30A-427C-ADE2-D8BF5285671D}"/>
              </a:ext>
            </a:extLst>
          </p:cNvPr>
          <p:cNvSpPr>
            <a:spLocks noChangeAspect="1"/>
          </p:cNvSpPr>
          <p:nvPr/>
        </p:nvSpPr>
        <p:spPr>
          <a:xfrm>
            <a:off x="237595" y="3249933"/>
            <a:ext cx="812460" cy="2152156"/>
          </a:xfrm>
          <a:custGeom>
            <a:avLst/>
            <a:gdLst>
              <a:gd name="connsiteX0" fmla="*/ 591978 w 895350"/>
              <a:gd name="connsiteY0" fmla="*/ 2353151 h 2371725"/>
              <a:gd name="connsiteX1" fmla="*/ 591978 w 895350"/>
              <a:gd name="connsiteY1" fmla="*/ 535781 h 2371725"/>
              <a:gd name="connsiteX2" fmla="*/ 321469 w 895350"/>
              <a:gd name="connsiteY2" fmla="*/ 731996 h 2371725"/>
              <a:gd name="connsiteX3" fmla="*/ 21431 w 895350"/>
              <a:gd name="connsiteY3" fmla="*/ 879634 h 2371725"/>
              <a:gd name="connsiteX4" fmla="*/ 21431 w 895350"/>
              <a:gd name="connsiteY4" fmla="*/ 604361 h 2371725"/>
              <a:gd name="connsiteX5" fmla="*/ 439578 w 895350"/>
              <a:gd name="connsiteY5" fmla="*/ 331946 h 2371725"/>
              <a:gd name="connsiteX6" fmla="*/ 692944 w 895350"/>
              <a:gd name="connsiteY6" fmla="*/ 21431 h 2371725"/>
              <a:gd name="connsiteX7" fmla="*/ 876776 w 895350"/>
              <a:gd name="connsiteY7" fmla="*/ 21431 h 2371725"/>
              <a:gd name="connsiteX8" fmla="*/ 876776 w 895350"/>
              <a:gd name="connsiteY8" fmla="*/ 2353151 h 237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5350" h="2371725">
                <a:moveTo>
                  <a:pt x="591978" y="2353151"/>
                </a:moveTo>
                <a:lnTo>
                  <a:pt x="591978" y="535781"/>
                </a:lnTo>
                <a:cubicBezTo>
                  <a:pt x="523399" y="601504"/>
                  <a:pt x="432911" y="667226"/>
                  <a:pt x="321469" y="731996"/>
                </a:cubicBezTo>
                <a:cubicBezTo>
                  <a:pt x="210026" y="797719"/>
                  <a:pt x="110014" y="846296"/>
                  <a:pt x="21431" y="879634"/>
                </a:cubicBezTo>
                <a:lnTo>
                  <a:pt x="21431" y="604361"/>
                </a:lnTo>
                <a:cubicBezTo>
                  <a:pt x="180499" y="529114"/>
                  <a:pt x="320516" y="438626"/>
                  <a:pt x="439578" y="331946"/>
                </a:cubicBezTo>
                <a:cubicBezTo>
                  <a:pt x="558641" y="225266"/>
                  <a:pt x="643414" y="121444"/>
                  <a:pt x="692944" y="21431"/>
                </a:cubicBezTo>
                <a:lnTo>
                  <a:pt x="876776" y="21431"/>
                </a:lnTo>
                <a:lnTo>
                  <a:pt x="876776" y="2353151"/>
                </a:ln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B0F5A06-6C06-498F-B1C8-46FDDDB7A22D}"/>
              </a:ext>
            </a:extLst>
          </p:cNvPr>
          <p:cNvSpPr/>
          <p:nvPr/>
        </p:nvSpPr>
        <p:spPr>
          <a:xfrm flipH="1">
            <a:off x="4846463" y="1488772"/>
            <a:ext cx="2674800" cy="4503600"/>
          </a:xfrm>
          <a:custGeom>
            <a:avLst/>
            <a:gdLst>
              <a:gd name="connsiteX0" fmla="*/ 1431131 w 1447800"/>
              <a:gd name="connsiteY0" fmla="*/ 1370171 h 2095500"/>
              <a:gd name="connsiteX1" fmla="*/ 1431131 w 1447800"/>
              <a:gd name="connsiteY1" fmla="*/ 1855946 h 2095500"/>
              <a:gd name="connsiteX2" fmla="*/ 1207294 w 1447800"/>
              <a:gd name="connsiteY2" fmla="*/ 2079784 h 2095500"/>
              <a:gd name="connsiteX3" fmla="*/ 245269 w 1447800"/>
              <a:gd name="connsiteY3" fmla="*/ 2079784 h 2095500"/>
              <a:gd name="connsiteX4" fmla="*/ 21431 w 1447800"/>
              <a:gd name="connsiteY4" fmla="*/ 1854994 h 2095500"/>
              <a:gd name="connsiteX5" fmla="*/ 21431 w 1447800"/>
              <a:gd name="connsiteY5" fmla="*/ 245269 h 2095500"/>
              <a:gd name="connsiteX6" fmla="*/ 245269 w 1447800"/>
              <a:gd name="connsiteY6" fmla="*/ 21431 h 2095500"/>
              <a:gd name="connsiteX7" fmla="*/ 1207294 w 1447800"/>
              <a:gd name="connsiteY7" fmla="*/ 21431 h 2095500"/>
              <a:gd name="connsiteX8" fmla="*/ 1431131 w 1447800"/>
              <a:gd name="connsiteY8" fmla="*/ 245269 h 2095500"/>
              <a:gd name="connsiteX9" fmla="*/ 1431131 w 1447800"/>
              <a:gd name="connsiteY9" fmla="*/ 1050131 h 2095500"/>
              <a:gd name="connsiteX0" fmla="*/ 1409700 w 1409700"/>
              <a:gd name="connsiteY0" fmla="*/ 1834515 h 2058353"/>
              <a:gd name="connsiteX1" fmla="*/ 1185863 w 1409700"/>
              <a:gd name="connsiteY1" fmla="*/ 2058353 h 2058353"/>
              <a:gd name="connsiteX2" fmla="*/ 223838 w 1409700"/>
              <a:gd name="connsiteY2" fmla="*/ 2058353 h 2058353"/>
              <a:gd name="connsiteX3" fmla="*/ 0 w 1409700"/>
              <a:gd name="connsiteY3" fmla="*/ 1833563 h 2058353"/>
              <a:gd name="connsiteX4" fmla="*/ 0 w 1409700"/>
              <a:gd name="connsiteY4" fmla="*/ 223838 h 2058353"/>
              <a:gd name="connsiteX5" fmla="*/ 223838 w 1409700"/>
              <a:gd name="connsiteY5" fmla="*/ 0 h 2058353"/>
              <a:gd name="connsiteX6" fmla="*/ 1185863 w 1409700"/>
              <a:gd name="connsiteY6" fmla="*/ 0 h 2058353"/>
              <a:gd name="connsiteX7" fmla="*/ 1409700 w 1409700"/>
              <a:gd name="connsiteY7" fmla="*/ 223838 h 2058353"/>
              <a:gd name="connsiteX8" fmla="*/ 1409700 w 1409700"/>
              <a:gd name="connsiteY8" fmla="*/ 1028700 h 2058353"/>
              <a:gd name="connsiteX0" fmla="*/ 1409700 w 1409700"/>
              <a:gd name="connsiteY0" fmla="*/ 1834515 h 2058353"/>
              <a:gd name="connsiteX1" fmla="*/ 1185863 w 1409700"/>
              <a:gd name="connsiteY1" fmla="*/ 2058353 h 2058353"/>
              <a:gd name="connsiteX2" fmla="*/ 223838 w 1409700"/>
              <a:gd name="connsiteY2" fmla="*/ 2058353 h 2058353"/>
              <a:gd name="connsiteX3" fmla="*/ 0 w 1409700"/>
              <a:gd name="connsiteY3" fmla="*/ 1833563 h 2058353"/>
              <a:gd name="connsiteX4" fmla="*/ 0 w 1409700"/>
              <a:gd name="connsiteY4" fmla="*/ 223838 h 2058353"/>
              <a:gd name="connsiteX5" fmla="*/ 223838 w 1409700"/>
              <a:gd name="connsiteY5" fmla="*/ 0 h 2058353"/>
              <a:gd name="connsiteX6" fmla="*/ 1185863 w 1409700"/>
              <a:gd name="connsiteY6" fmla="*/ 0 h 2058353"/>
              <a:gd name="connsiteX7" fmla="*/ 1409700 w 1409700"/>
              <a:gd name="connsiteY7" fmla="*/ 223838 h 2058353"/>
              <a:gd name="connsiteX8" fmla="*/ 1409700 w 1409700"/>
              <a:gd name="connsiteY8" fmla="*/ 675325 h 205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9700" h="2058353">
                <a:moveTo>
                  <a:pt x="1409700" y="1834515"/>
                </a:moveTo>
                <a:cubicBezTo>
                  <a:pt x="1409700" y="1958340"/>
                  <a:pt x="1309688" y="2058353"/>
                  <a:pt x="1185863" y="2058353"/>
                </a:cubicBezTo>
                <a:lnTo>
                  <a:pt x="223838" y="2058353"/>
                </a:lnTo>
                <a:cubicBezTo>
                  <a:pt x="100013" y="2057400"/>
                  <a:pt x="0" y="1957388"/>
                  <a:pt x="0" y="1833563"/>
                </a:cubicBezTo>
                <a:lnTo>
                  <a:pt x="0" y="223838"/>
                </a:lnTo>
                <a:cubicBezTo>
                  <a:pt x="0" y="100013"/>
                  <a:pt x="100013" y="0"/>
                  <a:pt x="223838" y="0"/>
                </a:cubicBezTo>
                <a:lnTo>
                  <a:pt x="1185863" y="0"/>
                </a:lnTo>
                <a:cubicBezTo>
                  <a:pt x="1309688" y="0"/>
                  <a:pt x="1409700" y="100013"/>
                  <a:pt x="1409700" y="223838"/>
                </a:cubicBezTo>
                <a:lnTo>
                  <a:pt x="1409700" y="675325"/>
                </a:lnTo>
              </a:path>
            </a:pathLst>
          </a:custGeom>
          <a:solidFill>
            <a:srgbClr val="FFFFFF"/>
          </a:solidFill>
          <a:ln w="381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283505-C588-498C-BB93-2E735E046CDA}"/>
              </a:ext>
            </a:extLst>
          </p:cNvPr>
          <p:cNvSpPr/>
          <p:nvPr/>
        </p:nvSpPr>
        <p:spPr>
          <a:xfrm flipH="1">
            <a:off x="8787073" y="1469624"/>
            <a:ext cx="2674800" cy="4503600"/>
          </a:xfrm>
          <a:custGeom>
            <a:avLst/>
            <a:gdLst>
              <a:gd name="connsiteX0" fmla="*/ 1431131 w 1447800"/>
              <a:gd name="connsiteY0" fmla="*/ 1370171 h 2095500"/>
              <a:gd name="connsiteX1" fmla="*/ 1431131 w 1447800"/>
              <a:gd name="connsiteY1" fmla="*/ 1855946 h 2095500"/>
              <a:gd name="connsiteX2" fmla="*/ 1207294 w 1447800"/>
              <a:gd name="connsiteY2" fmla="*/ 2079784 h 2095500"/>
              <a:gd name="connsiteX3" fmla="*/ 245269 w 1447800"/>
              <a:gd name="connsiteY3" fmla="*/ 2079784 h 2095500"/>
              <a:gd name="connsiteX4" fmla="*/ 21431 w 1447800"/>
              <a:gd name="connsiteY4" fmla="*/ 1854994 h 2095500"/>
              <a:gd name="connsiteX5" fmla="*/ 21431 w 1447800"/>
              <a:gd name="connsiteY5" fmla="*/ 245269 h 2095500"/>
              <a:gd name="connsiteX6" fmla="*/ 245269 w 1447800"/>
              <a:gd name="connsiteY6" fmla="*/ 21431 h 2095500"/>
              <a:gd name="connsiteX7" fmla="*/ 1207294 w 1447800"/>
              <a:gd name="connsiteY7" fmla="*/ 21431 h 2095500"/>
              <a:gd name="connsiteX8" fmla="*/ 1431131 w 1447800"/>
              <a:gd name="connsiteY8" fmla="*/ 245269 h 2095500"/>
              <a:gd name="connsiteX9" fmla="*/ 1431131 w 1447800"/>
              <a:gd name="connsiteY9" fmla="*/ 1050131 h 2095500"/>
              <a:gd name="connsiteX0" fmla="*/ 1409700 w 1409700"/>
              <a:gd name="connsiteY0" fmla="*/ 1834515 h 2058353"/>
              <a:gd name="connsiteX1" fmla="*/ 1185863 w 1409700"/>
              <a:gd name="connsiteY1" fmla="*/ 2058353 h 2058353"/>
              <a:gd name="connsiteX2" fmla="*/ 223838 w 1409700"/>
              <a:gd name="connsiteY2" fmla="*/ 2058353 h 2058353"/>
              <a:gd name="connsiteX3" fmla="*/ 0 w 1409700"/>
              <a:gd name="connsiteY3" fmla="*/ 1833563 h 2058353"/>
              <a:gd name="connsiteX4" fmla="*/ 0 w 1409700"/>
              <a:gd name="connsiteY4" fmla="*/ 223838 h 2058353"/>
              <a:gd name="connsiteX5" fmla="*/ 223838 w 1409700"/>
              <a:gd name="connsiteY5" fmla="*/ 0 h 2058353"/>
              <a:gd name="connsiteX6" fmla="*/ 1185863 w 1409700"/>
              <a:gd name="connsiteY6" fmla="*/ 0 h 2058353"/>
              <a:gd name="connsiteX7" fmla="*/ 1409700 w 1409700"/>
              <a:gd name="connsiteY7" fmla="*/ 223838 h 2058353"/>
              <a:gd name="connsiteX8" fmla="*/ 1409700 w 1409700"/>
              <a:gd name="connsiteY8" fmla="*/ 1028700 h 2058353"/>
              <a:gd name="connsiteX0" fmla="*/ 1409700 w 1409700"/>
              <a:gd name="connsiteY0" fmla="*/ 1834515 h 2058353"/>
              <a:gd name="connsiteX1" fmla="*/ 1185863 w 1409700"/>
              <a:gd name="connsiteY1" fmla="*/ 2058353 h 2058353"/>
              <a:gd name="connsiteX2" fmla="*/ 223838 w 1409700"/>
              <a:gd name="connsiteY2" fmla="*/ 2058353 h 2058353"/>
              <a:gd name="connsiteX3" fmla="*/ 0 w 1409700"/>
              <a:gd name="connsiteY3" fmla="*/ 1833563 h 2058353"/>
              <a:gd name="connsiteX4" fmla="*/ 0 w 1409700"/>
              <a:gd name="connsiteY4" fmla="*/ 223838 h 2058353"/>
              <a:gd name="connsiteX5" fmla="*/ 223838 w 1409700"/>
              <a:gd name="connsiteY5" fmla="*/ 0 h 2058353"/>
              <a:gd name="connsiteX6" fmla="*/ 1185863 w 1409700"/>
              <a:gd name="connsiteY6" fmla="*/ 0 h 2058353"/>
              <a:gd name="connsiteX7" fmla="*/ 1409700 w 1409700"/>
              <a:gd name="connsiteY7" fmla="*/ 223838 h 2058353"/>
              <a:gd name="connsiteX8" fmla="*/ 1409700 w 1409700"/>
              <a:gd name="connsiteY8" fmla="*/ 675325 h 205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9700" h="2058353">
                <a:moveTo>
                  <a:pt x="1409700" y="1834515"/>
                </a:moveTo>
                <a:cubicBezTo>
                  <a:pt x="1409700" y="1958340"/>
                  <a:pt x="1309688" y="2058353"/>
                  <a:pt x="1185863" y="2058353"/>
                </a:cubicBezTo>
                <a:lnTo>
                  <a:pt x="223838" y="2058353"/>
                </a:lnTo>
                <a:cubicBezTo>
                  <a:pt x="100013" y="2057400"/>
                  <a:pt x="0" y="1957388"/>
                  <a:pt x="0" y="1833563"/>
                </a:cubicBezTo>
                <a:lnTo>
                  <a:pt x="0" y="223838"/>
                </a:lnTo>
                <a:cubicBezTo>
                  <a:pt x="0" y="100013"/>
                  <a:pt x="100013" y="0"/>
                  <a:pt x="223838" y="0"/>
                </a:cubicBezTo>
                <a:lnTo>
                  <a:pt x="1185863" y="0"/>
                </a:lnTo>
                <a:cubicBezTo>
                  <a:pt x="1309688" y="0"/>
                  <a:pt x="1409700" y="100013"/>
                  <a:pt x="1409700" y="223838"/>
                </a:cubicBezTo>
                <a:lnTo>
                  <a:pt x="1409700" y="675325"/>
                </a:lnTo>
              </a:path>
            </a:pathLst>
          </a:custGeom>
          <a:solidFill>
            <a:srgbClr val="FFFFFF"/>
          </a:solidFill>
          <a:ln w="3810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E65259-5825-4247-A346-C24D49C1B0E7}"/>
              </a:ext>
            </a:extLst>
          </p:cNvPr>
          <p:cNvSpPr>
            <a:spLocks noChangeAspect="1"/>
          </p:cNvSpPr>
          <p:nvPr/>
        </p:nvSpPr>
        <p:spPr>
          <a:xfrm>
            <a:off x="3867671" y="3202367"/>
            <a:ext cx="1336043" cy="2008264"/>
          </a:xfrm>
          <a:custGeom>
            <a:avLst/>
            <a:gdLst>
              <a:gd name="connsiteX0" fmla="*/ 1181320 w 1514475"/>
              <a:gd name="connsiteY0" fmla="*/ 2250758 h 2276475"/>
              <a:gd name="connsiteX1" fmla="*/ 28795 w 1514475"/>
              <a:gd name="connsiteY1" fmla="*/ 2250758 h 2276475"/>
              <a:gd name="connsiteX2" fmla="*/ 60227 w 1514475"/>
              <a:gd name="connsiteY2" fmla="*/ 2062163 h 2276475"/>
              <a:gd name="connsiteX3" fmla="*/ 239297 w 1514475"/>
              <a:gd name="connsiteY3" fmla="*/ 1767840 h 2276475"/>
              <a:gd name="connsiteX4" fmla="*/ 595532 w 1514475"/>
              <a:gd name="connsiteY4" fmla="*/ 1432560 h 2276475"/>
              <a:gd name="connsiteX5" fmla="*/ 1083212 w 1514475"/>
              <a:gd name="connsiteY5" fmla="*/ 962978 h 2276475"/>
              <a:gd name="connsiteX6" fmla="*/ 1209895 w 1514475"/>
              <a:gd name="connsiteY6" fmla="*/ 636270 h 2276475"/>
              <a:gd name="connsiteX7" fmla="*/ 1094642 w 1514475"/>
              <a:gd name="connsiteY7" fmla="*/ 363855 h 2276475"/>
              <a:gd name="connsiteX8" fmla="*/ 793652 w 1514475"/>
              <a:gd name="connsiteY8" fmla="*/ 252413 h 2276475"/>
              <a:gd name="connsiteX9" fmla="*/ 479327 w 1514475"/>
              <a:gd name="connsiteY9" fmla="*/ 370522 h 2276475"/>
              <a:gd name="connsiteX10" fmla="*/ 360265 w 1514475"/>
              <a:gd name="connsiteY10" fmla="*/ 697230 h 2276475"/>
              <a:gd name="connsiteX11" fmla="*/ 81182 w 1514475"/>
              <a:gd name="connsiteY11" fmla="*/ 668655 h 2276475"/>
              <a:gd name="connsiteX12" fmla="*/ 297400 w 1514475"/>
              <a:gd name="connsiteY12" fmla="*/ 192405 h 2276475"/>
              <a:gd name="connsiteX13" fmla="*/ 800320 w 1514475"/>
              <a:gd name="connsiteY13" fmla="*/ 28575 h 2276475"/>
              <a:gd name="connsiteX14" fmla="*/ 1305145 w 1514475"/>
              <a:gd name="connsiteY14" fmla="*/ 205740 h 2276475"/>
              <a:gd name="connsiteX15" fmla="*/ 1490882 w 1514475"/>
              <a:gd name="connsiteY15" fmla="*/ 643890 h 2276475"/>
              <a:gd name="connsiteX16" fmla="*/ 1436590 w 1514475"/>
              <a:gd name="connsiteY16" fmla="*/ 904875 h 2276475"/>
              <a:gd name="connsiteX17" fmla="*/ 1255615 w 1514475"/>
              <a:gd name="connsiteY17" fmla="*/ 1175385 h 2276475"/>
              <a:gd name="connsiteX18" fmla="*/ 836515 w 1514475"/>
              <a:gd name="connsiteY18" fmla="*/ 1564957 h 2276475"/>
              <a:gd name="connsiteX19" fmla="*/ 522190 w 1514475"/>
              <a:gd name="connsiteY19" fmla="*/ 1844040 h 2276475"/>
              <a:gd name="connsiteX20" fmla="*/ 406937 w 1514475"/>
              <a:gd name="connsiteY20" fmla="*/ 1991678 h 2276475"/>
              <a:gd name="connsiteX21" fmla="*/ 1493740 w 1514475"/>
              <a:gd name="connsiteY21" fmla="*/ 1991678 h 227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4475" h="2276475">
                <a:moveTo>
                  <a:pt x="1181320" y="2250758"/>
                </a:moveTo>
                <a:lnTo>
                  <a:pt x="28795" y="2250758"/>
                </a:lnTo>
                <a:cubicBezTo>
                  <a:pt x="26890" y="2185035"/>
                  <a:pt x="37367" y="2122170"/>
                  <a:pt x="60227" y="2062163"/>
                </a:cubicBezTo>
                <a:cubicBezTo>
                  <a:pt x="97375" y="1962150"/>
                  <a:pt x="157382" y="1864043"/>
                  <a:pt x="239297" y="1767840"/>
                </a:cubicBezTo>
                <a:cubicBezTo>
                  <a:pt x="321212" y="1670685"/>
                  <a:pt x="440275" y="1559243"/>
                  <a:pt x="595532" y="1432560"/>
                </a:cubicBezTo>
                <a:cubicBezTo>
                  <a:pt x="836515" y="1235393"/>
                  <a:pt x="999392" y="1079182"/>
                  <a:pt x="1083212" y="962978"/>
                </a:cubicBezTo>
                <a:cubicBezTo>
                  <a:pt x="1167985" y="847725"/>
                  <a:pt x="1209895" y="738188"/>
                  <a:pt x="1209895" y="636270"/>
                </a:cubicBezTo>
                <a:cubicBezTo>
                  <a:pt x="1209895" y="528638"/>
                  <a:pt x="1171795" y="437197"/>
                  <a:pt x="1094642" y="363855"/>
                </a:cubicBezTo>
                <a:cubicBezTo>
                  <a:pt x="1017490" y="289560"/>
                  <a:pt x="917477" y="252413"/>
                  <a:pt x="793652" y="252413"/>
                </a:cubicBezTo>
                <a:cubicBezTo>
                  <a:pt x="663160" y="252413"/>
                  <a:pt x="558385" y="291465"/>
                  <a:pt x="479327" y="370522"/>
                </a:cubicBezTo>
                <a:cubicBezTo>
                  <a:pt x="400270" y="449580"/>
                  <a:pt x="361217" y="558165"/>
                  <a:pt x="360265" y="697230"/>
                </a:cubicBezTo>
                <a:lnTo>
                  <a:pt x="81182" y="668655"/>
                </a:lnTo>
                <a:cubicBezTo>
                  <a:pt x="100232" y="460057"/>
                  <a:pt x="172622" y="300990"/>
                  <a:pt x="297400" y="192405"/>
                </a:cubicBezTo>
                <a:cubicBezTo>
                  <a:pt x="422177" y="82867"/>
                  <a:pt x="589817" y="28575"/>
                  <a:pt x="800320" y="28575"/>
                </a:cubicBezTo>
                <a:cubicBezTo>
                  <a:pt x="1012727" y="28575"/>
                  <a:pt x="1181320" y="87630"/>
                  <a:pt x="1305145" y="205740"/>
                </a:cubicBezTo>
                <a:cubicBezTo>
                  <a:pt x="1428970" y="323850"/>
                  <a:pt x="1490882" y="469582"/>
                  <a:pt x="1490882" y="643890"/>
                </a:cubicBezTo>
                <a:cubicBezTo>
                  <a:pt x="1490882" y="732472"/>
                  <a:pt x="1472785" y="820103"/>
                  <a:pt x="1436590" y="904875"/>
                </a:cubicBezTo>
                <a:cubicBezTo>
                  <a:pt x="1400395" y="990600"/>
                  <a:pt x="1340387" y="1081088"/>
                  <a:pt x="1255615" y="1175385"/>
                </a:cubicBezTo>
                <a:cubicBezTo>
                  <a:pt x="1171795" y="1269682"/>
                  <a:pt x="1031777" y="1400175"/>
                  <a:pt x="836515" y="1564957"/>
                </a:cubicBezTo>
                <a:cubicBezTo>
                  <a:pt x="673637" y="1702118"/>
                  <a:pt x="568862" y="1794510"/>
                  <a:pt x="522190" y="1844040"/>
                </a:cubicBezTo>
                <a:cubicBezTo>
                  <a:pt x="475517" y="1892618"/>
                  <a:pt x="437417" y="1942148"/>
                  <a:pt x="406937" y="1991678"/>
                </a:cubicBezTo>
                <a:lnTo>
                  <a:pt x="1493740" y="1991678"/>
                </a:ln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5B1C689-1735-4278-9C9C-CFE52C505399}"/>
              </a:ext>
            </a:extLst>
          </p:cNvPr>
          <p:cNvSpPr>
            <a:spLocks noChangeAspect="1"/>
          </p:cNvSpPr>
          <p:nvPr/>
        </p:nvSpPr>
        <p:spPr>
          <a:xfrm>
            <a:off x="7954428" y="3202367"/>
            <a:ext cx="1274910" cy="2000951"/>
          </a:xfrm>
          <a:custGeom>
            <a:avLst/>
            <a:gdLst>
              <a:gd name="connsiteX0" fmla="*/ 573405 w 1171575"/>
              <a:gd name="connsiteY0" fmla="*/ 1779270 h 1800225"/>
              <a:gd name="connsiteX1" fmla="*/ 199073 w 1171575"/>
              <a:gd name="connsiteY1" fmla="*/ 1644968 h 1800225"/>
              <a:gd name="connsiteX2" fmla="*/ 28575 w 1171575"/>
              <a:gd name="connsiteY2" fmla="*/ 1296352 h 1800225"/>
              <a:gd name="connsiteX3" fmla="*/ 239078 w 1171575"/>
              <a:gd name="connsiteY3" fmla="*/ 1268730 h 1800225"/>
              <a:gd name="connsiteX4" fmla="*/ 362903 w 1171575"/>
              <a:gd name="connsiteY4" fmla="*/ 1526858 h 1800225"/>
              <a:gd name="connsiteX5" fmla="*/ 575310 w 1171575"/>
              <a:gd name="connsiteY5" fmla="*/ 1605915 h 1800225"/>
              <a:gd name="connsiteX6" fmla="*/ 825818 w 1171575"/>
              <a:gd name="connsiteY6" fmla="*/ 1503045 h 1800225"/>
              <a:gd name="connsiteX7" fmla="*/ 927735 w 1171575"/>
              <a:gd name="connsiteY7" fmla="*/ 1247775 h 1800225"/>
              <a:gd name="connsiteX8" fmla="*/ 833438 w 1171575"/>
              <a:gd name="connsiteY8" fmla="*/ 1008698 h 1800225"/>
              <a:gd name="connsiteX9" fmla="*/ 592455 w 1171575"/>
              <a:gd name="connsiteY9" fmla="*/ 914400 h 1800225"/>
              <a:gd name="connsiteX10" fmla="*/ 443865 w 1171575"/>
              <a:gd name="connsiteY10" fmla="*/ 938213 h 1800225"/>
              <a:gd name="connsiteX11" fmla="*/ 467678 w 1171575"/>
              <a:gd name="connsiteY11" fmla="*/ 753427 h 1800225"/>
              <a:gd name="connsiteX12" fmla="*/ 501968 w 1171575"/>
              <a:gd name="connsiteY12" fmla="*/ 755333 h 1800225"/>
              <a:gd name="connsiteX13" fmla="*/ 743903 w 1171575"/>
              <a:gd name="connsiteY13" fmla="*/ 684848 h 1800225"/>
              <a:gd name="connsiteX14" fmla="*/ 851535 w 1171575"/>
              <a:gd name="connsiteY14" fmla="*/ 468630 h 1800225"/>
              <a:gd name="connsiteX15" fmla="*/ 773430 w 1171575"/>
              <a:gd name="connsiteY15" fmla="*/ 277178 h 1800225"/>
              <a:gd name="connsiteX16" fmla="*/ 571500 w 1171575"/>
              <a:gd name="connsiteY16" fmla="*/ 200978 h 1800225"/>
              <a:gd name="connsiteX17" fmla="*/ 366713 w 1171575"/>
              <a:gd name="connsiteY17" fmla="*/ 278130 h 1800225"/>
              <a:gd name="connsiteX18" fmla="*/ 261938 w 1171575"/>
              <a:gd name="connsiteY18" fmla="*/ 509588 h 1800225"/>
              <a:gd name="connsiteX19" fmla="*/ 51435 w 1171575"/>
              <a:gd name="connsiteY19" fmla="*/ 472440 h 1800225"/>
              <a:gd name="connsiteX20" fmla="*/ 226695 w 1171575"/>
              <a:gd name="connsiteY20" fmla="*/ 144780 h 1800225"/>
              <a:gd name="connsiteX21" fmla="*/ 566738 w 1171575"/>
              <a:gd name="connsiteY21" fmla="*/ 28575 h 1800225"/>
              <a:gd name="connsiteX22" fmla="*/ 824865 w 1171575"/>
              <a:gd name="connsiteY22" fmla="*/ 88583 h 1800225"/>
              <a:gd name="connsiteX23" fmla="*/ 1005840 w 1171575"/>
              <a:gd name="connsiteY23" fmla="*/ 252413 h 1800225"/>
              <a:gd name="connsiteX24" fmla="*/ 1068705 w 1171575"/>
              <a:gd name="connsiteY24" fmla="*/ 473392 h 1800225"/>
              <a:gd name="connsiteX25" fmla="*/ 1008698 w 1171575"/>
              <a:gd name="connsiteY25" fmla="*/ 675323 h 1800225"/>
              <a:gd name="connsiteX26" fmla="*/ 832485 w 1171575"/>
              <a:gd name="connsiteY26" fmla="*/ 820102 h 1800225"/>
              <a:gd name="connsiteX27" fmla="*/ 1068705 w 1171575"/>
              <a:gd name="connsiteY27" fmla="*/ 965835 h 1800225"/>
              <a:gd name="connsiteX28" fmla="*/ 1152525 w 1171575"/>
              <a:gd name="connsiteY28" fmla="*/ 1242060 h 1800225"/>
              <a:gd name="connsiteX0" fmla="*/ 544830 w 1123950"/>
              <a:gd name="connsiteY0" fmla="*/ 1750695 h 1764308"/>
              <a:gd name="connsiteX1" fmla="*/ 555718 w 1123950"/>
              <a:gd name="connsiteY1" fmla="*/ 1755285 h 1764308"/>
              <a:gd name="connsiteX2" fmla="*/ 170498 w 1123950"/>
              <a:gd name="connsiteY2" fmla="*/ 1616393 h 1764308"/>
              <a:gd name="connsiteX3" fmla="*/ 0 w 1123950"/>
              <a:gd name="connsiteY3" fmla="*/ 1267777 h 1764308"/>
              <a:gd name="connsiteX4" fmla="*/ 210503 w 1123950"/>
              <a:gd name="connsiteY4" fmla="*/ 1240155 h 1764308"/>
              <a:gd name="connsiteX5" fmla="*/ 334328 w 1123950"/>
              <a:gd name="connsiteY5" fmla="*/ 1498283 h 1764308"/>
              <a:gd name="connsiteX6" fmla="*/ 546735 w 1123950"/>
              <a:gd name="connsiteY6" fmla="*/ 1577340 h 1764308"/>
              <a:gd name="connsiteX7" fmla="*/ 797243 w 1123950"/>
              <a:gd name="connsiteY7" fmla="*/ 1474470 h 1764308"/>
              <a:gd name="connsiteX8" fmla="*/ 899160 w 1123950"/>
              <a:gd name="connsiteY8" fmla="*/ 1219200 h 1764308"/>
              <a:gd name="connsiteX9" fmla="*/ 804863 w 1123950"/>
              <a:gd name="connsiteY9" fmla="*/ 980123 h 1764308"/>
              <a:gd name="connsiteX10" fmla="*/ 563880 w 1123950"/>
              <a:gd name="connsiteY10" fmla="*/ 885825 h 1764308"/>
              <a:gd name="connsiteX11" fmla="*/ 415290 w 1123950"/>
              <a:gd name="connsiteY11" fmla="*/ 909638 h 1764308"/>
              <a:gd name="connsiteX12" fmla="*/ 439103 w 1123950"/>
              <a:gd name="connsiteY12" fmla="*/ 724852 h 1764308"/>
              <a:gd name="connsiteX13" fmla="*/ 473393 w 1123950"/>
              <a:gd name="connsiteY13" fmla="*/ 726758 h 1764308"/>
              <a:gd name="connsiteX14" fmla="*/ 715328 w 1123950"/>
              <a:gd name="connsiteY14" fmla="*/ 656273 h 1764308"/>
              <a:gd name="connsiteX15" fmla="*/ 822960 w 1123950"/>
              <a:gd name="connsiteY15" fmla="*/ 440055 h 1764308"/>
              <a:gd name="connsiteX16" fmla="*/ 744855 w 1123950"/>
              <a:gd name="connsiteY16" fmla="*/ 248603 h 1764308"/>
              <a:gd name="connsiteX17" fmla="*/ 542925 w 1123950"/>
              <a:gd name="connsiteY17" fmla="*/ 172403 h 1764308"/>
              <a:gd name="connsiteX18" fmla="*/ 338138 w 1123950"/>
              <a:gd name="connsiteY18" fmla="*/ 249555 h 1764308"/>
              <a:gd name="connsiteX19" fmla="*/ 233363 w 1123950"/>
              <a:gd name="connsiteY19" fmla="*/ 481013 h 1764308"/>
              <a:gd name="connsiteX20" fmla="*/ 22860 w 1123950"/>
              <a:gd name="connsiteY20" fmla="*/ 443865 h 1764308"/>
              <a:gd name="connsiteX21" fmla="*/ 198120 w 1123950"/>
              <a:gd name="connsiteY21" fmla="*/ 116205 h 1764308"/>
              <a:gd name="connsiteX22" fmla="*/ 538163 w 1123950"/>
              <a:gd name="connsiteY22" fmla="*/ 0 h 1764308"/>
              <a:gd name="connsiteX23" fmla="*/ 796290 w 1123950"/>
              <a:gd name="connsiteY23" fmla="*/ 60008 h 1764308"/>
              <a:gd name="connsiteX24" fmla="*/ 977265 w 1123950"/>
              <a:gd name="connsiteY24" fmla="*/ 223838 h 1764308"/>
              <a:gd name="connsiteX25" fmla="*/ 1040130 w 1123950"/>
              <a:gd name="connsiteY25" fmla="*/ 444817 h 1764308"/>
              <a:gd name="connsiteX26" fmla="*/ 980123 w 1123950"/>
              <a:gd name="connsiteY26" fmla="*/ 646748 h 1764308"/>
              <a:gd name="connsiteX27" fmla="*/ 803910 w 1123950"/>
              <a:gd name="connsiteY27" fmla="*/ 791527 h 1764308"/>
              <a:gd name="connsiteX28" fmla="*/ 1040130 w 1123950"/>
              <a:gd name="connsiteY28" fmla="*/ 937260 h 1764308"/>
              <a:gd name="connsiteX29" fmla="*/ 1123950 w 1123950"/>
              <a:gd name="connsiteY29" fmla="*/ 1213485 h 1764308"/>
              <a:gd name="connsiteX0" fmla="*/ 707957 w 1123950"/>
              <a:gd name="connsiteY0" fmla="*/ 1759433 h 1766644"/>
              <a:gd name="connsiteX1" fmla="*/ 555718 w 1123950"/>
              <a:gd name="connsiteY1" fmla="*/ 1755285 h 1766644"/>
              <a:gd name="connsiteX2" fmla="*/ 170498 w 1123950"/>
              <a:gd name="connsiteY2" fmla="*/ 1616393 h 1766644"/>
              <a:gd name="connsiteX3" fmla="*/ 0 w 1123950"/>
              <a:gd name="connsiteY3" fmla="*/ 1267777 h 1766644"/>
              <a:gd name="connsiteX4" fmla="*/ 210503 w 1123950"/>
              <a:gd name="connsiteY4" fmla="*/ 1240155 h 1766644"/>
              <a:gd name="connsiteX5" fmla="*/ 334328 w 1123950"/>
              <a:gd name="connsiteY5" fmla="*/ 1498283 h 1766644"/>
              <a:gd name="connsiteX6" fmla="*/ 546735 w 1123950"/>
              <a:gd name="connsiteY6" fmla="*/ 1577340 h 1766644"/>
              <a:gd name="connsiteX7" fmla="*/ 797243 w 1123950"/>
              <a:gd name="connsiteY7" fmla="*/ 1474470 h 1766644"/>
              <a:gd name="connsiteX8" fmla="*/ 899160 w 1123950"/>
              <a:gd name="connsiteY8" fmla="*/ 1219200 h 1766644"/>
              <a:gd name="connsiteX9" fmla="*/ 804863 w 1123950"/>
              <a:gd name="connsiteY9" fmla="*/ 980123 h 1766644"/>
              <a:gd name="connsiteX10" fmla="*/ 563880 w 1123950"/>
              <a:gd name="connsiteY10" fmla="*/ 885825 h 1766644"/>
              <a:gd name="connsiteX11" fmla="*/ 415290 w 1123950"/>
              <a:gd name="connsiteY11" fmla="*/ 909638 h 1766644"/>
              <a:gd name="connsiteX12" fmla="*/ 439103 w 1123950"/>
              <a:gd name="connsiteY12" fmla="*/ 724852 h 1766644"/>
              <a:gd name="connsiteX13" fmla="*/ 473393 w 1123950"/>
              <a:gd name="connsiteY13" fmla="*/ 726758 h 1766644"/>
              <a:gd name="connsiteX14" fmla="*/ 715328 w 1123950"/>
              <a:gd name="connsiteY14" fmla="*/ 656273 h 1766644"/>
              <a:gd name="connsiteX15" fmla="*/ 822960 w 1123950"/>
              <a:gd name="connsiteY15" fmla="*/ 440055 h 1766644"/>
              <a:gd name="connsiteX16" fmla="*/ 744855 w 1123950"/>
              <a:gd name="connsiteY16" fmla="*/ 248603 h 1766644"/>
              <a:gd name="connsiteX17" fmla="*/ 542925 w 1123950"/>
              <a:gd name="connsiteY17" fmla="*/ 172403 h 1766644"/>
              <a:gd name="connsiteX18" fmla="*/ 338138 w 1123950"/>
              <a:gd name="connsiteY18" fmla="*/ 249555 h 1766644"/>
              <a:gd name="connsiteX19" fmla="*/ 233363 w 1123950"/>
              <a:gd name="connsiteY19" fmla="*/ 481013 h 1766644"/>
              <a:gd name="connsiteX20" fmla="*/ 22860 w 1123950"/>
              <a:gd name="connsiteY20" fmla="*/ 443865 h 1766644"/>
              <a:gd name="connsiteX21" fmla="*/ 198120 w 1123950"/>
              <a:gd name="connsiteY21" fmla="*/ 116205 h 1766644"/>
              <a:gd name="connsiteX22" fmla="*/ 538163 w 1123950"/>
              <a:gd name="connsiteY22" fmla="*/ 0 h 1766644"/>
              <a:gd name="connsiteX23" fmla="*/ 796290 w 1123950"/>
              <a:gd name="connsiteY23" fmla="*/ 60008 h 1766644"/>
              <a:gd name="connsiteX24" fmla="*/ 977265 w 1123950"/>
              <a:gd name="connsiteY24" fmla="*/ 223838 h 1766644"/>
              <a:gd name="connsiteX25" fmla="*/ 1040130 w 1123950"/>
              <a:gd name="connsiteY25" fmla="*/ 444817 h 1766644"/>
              <a:gd name="connsiteX26" fmla="*/ 980123 w 1123950"/>
              <a:gd name="connsiteY26" fmla="*/ 646748 h 1766644"/>
              <a:gd name="connsiteX27" fmla="*/ 803910 w 1123950"/>
              <a:gd name="connsiteY27" fmla="*/ 791527 h 1766644"/>
              <a:gd name="connsiteX28" fmla="*/ 1040130 w 1123950"/>
              <a:gd name="connsiteY28" fmla="*/ 937260 h 1766644"/>
              <a:gd name="connsiteX29" fmla="*/ 1123950 w 1123950"/>
              <a:gd name="connsiteY29" fmla="*/ 1213485 h 1766644"/>
              <a:gd name="connsiteX0" fmla="*/ 696305 w 1123950"/>
              <a:gd name="connsiteY0" fmla="*/ 1759433 h 1766644"/>
              <a:gd name="connsiteX1" fmla="*/ 555718 w 1123950"/>
              <a:gd name="connsiteY1" fmla="*/ 1755285 h 1766644"/>
              <a:gd name="connsiteX2" fmla="*/ 170498 w 1123950"/>
              <a:gd name="connsiteY2" fmla="*/ 1616393 h 1766644"/>
              <a:gd name="connsiteX3" fmla="*/ 0 w 1123950"/>
              <a:gd name="connsiteY3" fmla="*/ 1267777 h 1766644"/>
              <a:gd name="connsiteX4" fmla="*/ 210503 w 1123950"/>
              <a:gd name="connsiteY4" fmla="*/ 1240155 h 1766644"/>
              <a:gd name="connsiteX5" fmla="*/ 334328 w 1123950"/>
              <a:gd name="connsiteY5" fmla="*/ 1498283 h 1766644"/>
              <a:gd name="connsiteX6" fmla="*/ 546735 w 1123950"/>
              <a:gd name="connsiteY6" fmla="*/ 1577340 h 1766644"/>
              <a:gd name="connsiteX7" fmla="*/ 797243 w 1123950"/>
              <a:gd name="connsiteY7" fmla="*/ 1474470 h 1766644"/>
              <a:gd name="connsiteX8" fmla="*/ 899160 w 1123950"/>
              <a:gd name="connsiteY8" fmla="*/ 1219200 h 1766644"/>
              <a:gd name="connsiteX9" fmla="*/ 804863 w 1123950"/>
              <a:gd name="connsiteY9" fmla="*/ 980123 h 1766644"/>
              <a:gd name="connsiteX10" fmla="*/ 563880 w 1123950"/>
              <a:gd name="connsiteY10" fmla="*/ 885825 h 1766644"/>
              <a:gd name="connsiteX11" fmla="*/ 415290 w 1123950"/>
              <a:gd name="connsiteY11" fmla="*/ 909638 h 1766644"/>
              <a:gd name="connsiteX12" fmla="*/ 439103 w 1123950"/>
              <a:gd name="connsiteY12" fmla="*/ 724852 h 1766644"/>
              <a:gd name="connsiteX13" fmla="*/ 473393 w 1123950"/>
              <a:gd name="connsiteY13" fmla="*/ 726758 h 1766644"/>
              <a:gd name="connsiteX14" fmla="*/ 715328 w 1123950"/>
              <a:gd name="connsiteY14" fmla="*/ 656273 h 1766644"/>
              <a:gd name="connsiteX15" fmla="*/ 822960 w 1123950"/>
              <a:gd name="connsiteY15" fmla="*/ 440055 h 1766644"/>
              <a:gd name="connsiteX16" fmla="*/ 744855 w 1123950"/>
              <a:gd name="connsiteY16" fmla="*/ 248603 h 1766644"/>
              <a:gd name="connsiteX17" fmla="*/ 542925 w 1123950"/>
              <a:gd name="connsiteY17" fmla="*/ 172403 h 1766644"/>
              <a:gd name="connsiteX18" fmla="*/ 338138 w 1123950"/>
              <a:gd name="connsiteY18" fmla="*/ 249555 h 1766644"/>
              <a:gd name="connsiteX19" fmla="*/ 233363 w 1123950"/>
              <a:gd name="connsiteY19" fmla="*/ 481013 h 1766644"/>
              <a:gd name="connsiteX20" fmla="*/ 22860 w 1123950"/>
              <a:gd name="connsiteY20" fmla="*/ 443865 h 1766644"/>
              <a:gd name="connsiteX21" fmla="*/ 198120 w 1123950"/>
              <a:gd name="connsiteY21" fmla="*/ 116205 h 1766644"/>
              <a:gd name="connsiteX22" fmla="*/ 538163 w 1123950"/>
              <a:gd name="connsiteY22" fmla="*/ 0 h 1766644"/>
              <a:gd name="connsiteX23" fmla="*/ 796290 w 1123950"/>
              <a:gd name="connsiteY23" fmla="*/ 60008 h 1766644"/>
              <a:gd name="connsiteX24" fmla="*/ 977265 w 1123950"/>
              <a:gd name="connsiteY24" fmla="*/ 223838 h 1766644"/>
              <a:gd name="connsiteX25" fmla="*/ 1040130 w 1123950"/>
              <a:gd name="connsiteY25" fmla="*/ 444817 h 1766644"/>
              <a:gd name="connsiteX26" fmla="*/ 980123 w 1123950"/>
              <a:gd name="connsiteY26" fmla="*/ 646748 h 1766644"/>
              <a:gd name="connsiteX27" fmla="*/ 803910 w 1123950"/>
              <a:gd name="connsiteY27" fmla="*/ 791527 h 1766644"/>
              <a:gd name="connsiteX28" fmla="*/ 1040130 w 1123950"/>
              <a:gd name="connsiteY28" fmla="*/ 937260 h 1766644"/>
              <a:gd name="connsiteX29" fmla="*/ 1123950 w 1123950"/>
              <a:gd name="connsiteY29" fmla="*/ 1213485 h 1766644"/>
              <a:gd name="connsiteX0" fmla="*/ 696305 w 1123950"/>
              <a:gd name="connsiteY0" fmla="*/ 1759433 h 1766644"/>
              <a:gd name="connsiteX1" fmla="*/ 555718 w 1123950"/>
              <a:gd name="connsiteY1" fmla="*/ 1755285 h 1766644"/>
              <a:gd name="connsiteX2" fmla="*/ 170498 w 1123950"/>
              <a:gd name="connsiteY2" fmla="*/ 1616393 h 1766644"/>
              <a:gd name="connsiteX3" fmla="*/ 0 w 1123950"/>
              <a:gd name="connsiteY3" fmla="*/ 1267777 h 1766644"/>
              <a:gd name="connsiteX4" fmla="*/ 210503 w 1123950"/>
              <a:gd name="connsiteY4" fmla="*/ 1240155 h 1766644"/>
              <a:gd name="connsiteX5" fmla="*/ 334328 w 1123950"/>
              <a:gd name="connsiteY5" fmla="*/ 1498283 h 1766644"/>
              <a:gd name="connsiteX6" fmla="*/ 546735 w 1123950"/>
              <a:gd name="connsiteY6" fmla="*/ 1577340 h 1766644"/>
              <a:gd name="connsiteX7" fmla="*/ 797243 w 1123950"/>
              <a:gd name="connsiteY7" fmla="*/ 1474470 h 1766644"/>
              <a:gd name="connsiteX8" fmla="*/ 899160 w 1123950"/>
              <a:gd name="connsiteY8" fmla="*/ 1219200 h 1766644"/>
              <a:gd name="connsiteX9" fmla="*/ 804863 w 1123950"/>
              <a:gd name="connsiteY9" fmla="*/ 980123 h 1766644"/>
              <a:gd name="connsiteX10" fmla="*/ 563880 w 1123950"/>
              <a:gd name="connsiteY10" fmla="*/ 885825 h 1766644"/>
              <a:gd name="connsiteX11" fmla="*/ 415290 w 1123950"/>
              <a:gd name="connsiteY11" fmla="*/ 909638 h 1766644"/>
              <a:gd name="connsiteX12" fmla="*/ 439103 w 1123950"/>
              <a:gd name="connsiteY12" fmla="*/ 724852 h 1766644"/>
              <a:gd name="connsiteX13" fmla="*/ 473393 w 1123950"/>
              <a:gd name="connsiteY13" fmla="*/ 726758 h 1766644"/>
              <a:gd name="connsiteX14" fmla="*/ 715328 w 1123950"/>
              <a:gd name="connsiteY14" fmla="*/ 656273 h 1766644"/>
              <a:gd name="connsiteX15" fmla="*/ 822960 w 1123950"/>
              <a:gd name="connsiteY15" fmla="*/ 440055 h 1766644"/>
              <a:gd name="connsiteX16" fmla="*/ 744855 w 1123950"/>
              <a:gd name="connsiteY16" fmla="*/ 248603 h 1766644"/>
              <a:gd name="connsiteX17" fmla="*/ 542925 w 1123950"/>
              <a:gd name="connsiteY17" fmla="*/ 172403 h 1766644"/>
              <a:gd name="connsiteX18" fmla="*/ 338138 w 1123950"/>
              <a:gd name="connsiteY18" fmla="*/ 249555 h 1766644"/>
              <a:gd name="connsiteX19" fmla="*/ 233363 w 1123950"/>
              <a:gd name="connsiteY19" fmla="*/ 481013 h 1766644"/>
              <a:gd name="connsiteX20" fmla="*/ 22860 w 1123950"/>
              <a:gd name="connsiteY20" fmla="*/ 443865 h 1766644"/>
              <a:gd name="connsiteX21" fmla="*/ 198120 w 1123950"/>
              <a:gd name="connsiteY21" fmla="*/ 116205 h 1766644"/>
              <a:gd name="connsiteX22" fmla="*/ 538163 w 1123950"/>
              <a:gd name="connsiteY22" fmla="*/ 0 h 1766644"/>
              <a:gd name="connsiteX23" fmla="*/ 796290 w 1123950"/>
              <a:gd name="connsiteY23" fmla="*/ 60008 h 1766644"/>
              <a:gd name="connsiteX24" fmla="*/ 977265 w 1123950"/>
              <a:gd name="connsiteY24" fmla="*/ 223838 h 1766644"/>
              <a:gd name="connsiteX25" fmla="*/ 1040130 w 1123950"/>
              <a:gd name="connsiteY25" fmla="*/ 444817 h 1766644"/>
              <a:gd name="connsiteX26" fmla="*/ 980123 w 1123950"/>
              <a:gd name="connsiteY26" fmla="*/ 646748 h 1766644"/>
              <a:gd name="connsiteX27" fmla="*/ 803910 w 1123950"/>
              <a:gd name="connsiteY27" fmla="*/ 791527 h 1766644"/>
              <a:gd name="connsiteX28" fmla="*/ 1040130 w 1123950"/>
              <a:gd name="connsiteY28" fmla="*/ 937260 h 1766644"/>
              <a:gd name="connsiteX29" fmla="*/ 1123950 w 1123950"/>
              <a:gd name="connsiteY29" fmla="*/ 1213485 h 1766644"/>
              <a:gd name="connsiteX0" fmla="*/ 696305 w 1123950"/>
              <a:gd name="connsiteY0" fmla="*/ 1759433 h 1762887"/>
              <a:gd name="connsiteX1" fmla="*/ 555718 w 1123950"/>
              <a:gd name="connsiteY1" fmla="*/ 1755285 h 1762887"/>
              <a:gd name="connsiteX2" fmla="*/ 170498 w 1123950"/>
              <a:gd name="connsiteY2" fmla="*/ 1616393 h 1762887"/>
              <a:gd name="connsiteX3" fmla="*/ 0 w 1123950"/>
              <a:gd name="connsiteY3" fmla="*/ 1267777 h 1762887"/>
              <a:gd name="connsiteX4" fmla="*/ 210503 w 1123950"/>
              <a:gd name="connsiteY4" fmla="*/ 1240155 h 1762887"/>
              <a:gd name="connsiteX5" fmla="*/ 334328 w 1123950"/>
              <a:gd name="connsiteY5" fmla="*/ 1498283 h 1762887"/>
              <a:gd name="connsiteX6" fmla="*/ 546735 w 1123950"/>
              <a:gd name="connsiteY6" fmla="*/ 1577340 h 1762887"/>
              <a:gd name="connsiteX7" fmla="*/ 797243 w 1123950"/>
              <a:gd name="connsiteY7" fmla="*/ 1474470 h 1762887"/>
              <a:gd name="connsiteX8" fmla="*/ 899160 w 1123950"/>
              <a:gd name="connsiteY8" fmla="*/ 1219200 h 1762887"/>
              <a:gd name="connsiteX9" fmla="*/ 804863 w 1123950"/>
              <a:gd name="connsiteY9" fmla="*/ 980123 h 1762887"/>
              <a:gd name="connsiteX10" fmla="*/ 563880 w 1123950"/>
              <a:gd name="connsiteY10" fmla="*/ 885825 h 1762887"/>
              <a:gd name="connsiteX11" fmla="*/ 415290 w 1123950"/>
              <a:gd name="connsiteY11" fmla="*/ 909638 h 1762887"/>
              <a:gd name="connsiteX12" fmla="*/ 439103 w 1123950"/>
              <a:gd name="connsiteY12" fmla="*/ 724852 h 1762887"/>
              <a:gd name="connsiteX13" fmla="*/ 473393 w 1123950"/>
              <a:gd name="connsiteY13" fmla="*/ 726758 h 1762887"/>
              <a:gd name="connsiteX14" fmla="*/ 715328 w 1123950"/>
              <a:gd name="connsiteY14" fmla="*/ 656273 h 1762887"/>
              <a:gd name="connsiteX15" fmla="*/ 822960 w 1123950"/>
              <a:gd name="connsiteY15" fmla="*/ 440055 h 1762887"/>
              <a:gd name="connsiteX16" fmla="*/ 744855 w 1123950"/>
              <a:gd name="connsiteY16" fmla="*/ 248603 h 1762887"/>
              <a:gd name="connsiteX17" fmla="*/ 542925 w 1123950"/>
              <a:gd name="connsiteY17" fmla="*/ 172403 h 1762887"/>
              <a:gd name="connsiteX18" fmla="*/ 338138 w 1123950"/>
              <a:gd name="connsiteY18" fmla="*/ 249555 h 1762887"/>
              <a:gd name="connsiteX19" fmla="*/ 233363 w 1123950"/>
              <a:gd name="connsiteY19" fmla="*/ 481013 h 1762887"/>
              <a:gd name="connsiteX20" fmla="*/ 22860 w 1123950"/>
              <a:gd name="connsiteY20" fmla="*/ 443865 h 1762887"/>
              <a:gd name="connsiteX21" fmla="*/ 198120 w 1123950"/>
              <a:gd name="connsiteY21" fmla="*/ 116205 h 1762887"/>
              <a:gd name="connsiteX22" fmla="*/ 538163 w 1123950"/>
              <a:gd name="connsiteY22" fmla="*/ 0 h 1762887"/>
              <a:gd name="connsiteX23" fmla="*/ 796290 w 1123950"/>
              <a:gd name="connsiteY23" fmla="*/ 60008 h 1762887"/>
              <a:gd name="connsiteX24" fmla="*/ 977265 w 1123950"/>
              <a:gd name="connsiteY24" fmla="*/ 223838 h 1762887"/>
              <a:gd name="connsiteX25" fmla="*/ 1040130 w 1123950"/>
              <a:gd name="connsiteY25" fmla="*/ 444817 h 1762887"/>
              <a:gd name="connsiteX26" fmla="*/ 980123 w 1123950"/>
              <a:gd name="connsiteY26" fmla="*/ 646748 h 1762887"/>
              <a:gd name="connsiteX27" fmla="*/ 803910 w 1123950"/>
              <a:gd name="connsiteY27" fmla="*/ 791527 h 1762887"/>
              <a:gd name="connsiteX28" fmla="*/ 1040130 w 1123950"/>
              <a:gd name="connsiteY28" fmla="*/ 937260 h 1762887"/>
              <a:gd name="connsiteX29" fmla="*/ 1123950 w 1123950"/>
              <a:gd name="connsiteY29" fmla="*/ 1213485 h 1762887"/>
              <a:gd name="connsiteX0" fmla="*/ 696305 w 1123950"/>
              <a:gd name="connsiteY0" fmla="*/ 1759433 h 1769216"/>
              <a:gd name="connsiteX1" fmla="*/ 558631 w 1123950"/>
              <a:gd name="connsiteY1" fmla="*/ 1764023 h 1769216"/>
              <a:gd name="connsiteX2" fmla="*/ 170498 w 1123950"/>
              <a:gd name="connsiteY2" fmla="*/ 1616393 h 1769216"/>
              <a:gd name="connsiteX3" fmla="*/ 0 w 1123950"/>
              <a:gd name="connsiteY3" fmla="*/ 1267777 h 1769216"/>
              <a:gd name="connsiteX4" fmla="*/ 210503 w 1123950"/>
              <a:gd name="connsiteY4" fmla="*/ 1240155 h 1769216"/>
              <a:gd name="connsiteX5" fmla="*/ 334328 w 1123950"/>
              <a:gd name="connsiteY5" fmla="*/ 1498283 h 1769216"/>
              <a:gd name="connsiteX6" fmla="*/ 546735 w 1123950"/>
              <a:gd name="connsiteY6" fmla="*/ 1577340 h 1769216"/>
              <a:gd name="connsiteX7" fmla="*/ 797243 w 1123950"/>
              <a:gd name="connsiteY7" fmla="*/ 1474470 h 1769216"/>
              <a:gd name="connsiteX8" fmla="*/ 899160 w 1123950"/>
              <a:gd name="connsiteY8" fmla="*/ 1219200 h 1769216"/>
              <a:gd name="connsiteX9" fmla="*/ 804863 w 1123950"/>
              <a:gd name="connsiteY9" fmla="*/ 980123 h 1769216"/>
              <a:gd name="connsiteX10" fmla="*/ 563880 w 1123950"/>
              <a:gd name="connsiteY10" fmla="*/ 885825 h 1769216"/>
              <a:gd name="connsiteX11" fmla="*/ 415290 w 1123950"/>
              <a:gd name="connsiteY11" fmla="*/ 909638 h 1769216"/>
              <a:gd name="connsiteX12" fmla="*/ 439103 w 1123950"/>
              <a:gd name="connsiteY12" fmla="*/ 724852 h 1769216"/>
              <a:gd name="connsiteX13" fmla="*/ 473393 w 1123950"/>
              <a:gd name="connsiteY13" fmla="*/ 726758 h 1769216"/>
              <a:gd name="connsiteX14" fmla="*/ 715328 w 1123950"/>
              <a:gd name="connsiteY14" fmla="*/ 656273 h 1769216"/>
              <a:gd name="connsiteX15" fmla="*/ 822960 w 1123950"/>
              <a:gd name="connsiteY15" fmla="*/ 440055 h 1769216"/>
              <a:gd name="connsiteX16" fmla="*/ 744855 w 1123950"/>
              <a:gd name="connsiteY16" fmla="*/ 248603 h 1769216"/>
              <a:gd name="connsiteX17" fmla="*/ 542925 w 1123950"/>
              <a:gd name="connsiteY17" fmla="*/ 172403 h 1769216"/>
              <a:gd name="connsiteX18" fmla="*/ 338138 w 1123950"/>
              <a:gd name="connsiteY18" fmla="*/ 249555 h 1769216"/>
              <a:gd name="connsiteX19" fmla="*/ 233363 w 1123950"/>
              <a:gd name="connsiteY19" fmla="*/ 481013 h 1769216"/>
              <a:gd name="connsiteX20" fmla="*/ 22860 w 1123950"/>
              <a:gd name="connsiteY20" fmla="*/ 443865 h 1769216"/>
              <a:gd name="connsiteX21" fmla="*/ 198120 w 1123950"/>
              <a:gd name="connsiteY21" fmla="*/ 116205 h 1769216"/>
              <a:gd name="connsiteX22" fmla="*/ 538163 w 1123950"/>
              <a:gd name="connsiteY22" fmla="*/ 0 h 1769216"/>
              <a:gd name="connsiteX23" fmla="*/ 796290 w 1123950"/>
              <a:gd name="connsiteY23" fmla="*/ 60008 h 1769216"/>
              <a:gd name="connsiteX24" fmla="*/ 977265 w 1123950"/>
              <a:gd name="connsiteY24" fmla="*/ 223838 h 1769216"/>
              <a:gd name="connsiteX25" fmla="*/ 1040130 w 1123950"/>
              <a:gd name="connsiteY25" fmla="*/ 444817 h 1769216"/>
              <a:gd name="connsiteX26" fmla="*/ 980123 w 1123950"/>
              <a:gd name="connsiteY26" fmla="*/ 646748 h 1769216"/>
              <a:gd name="connsiteX27" fmla="*/ 803910 w 1123950"/>
              <a:gd name="connsiteY27" fmla="*/ 791527 h 1769216"/>
              <a:gd name="connsiteX28" fmla="*/ 1040130 w 1123950"/>
              <a:gd name="connsiteY28" fmla="*/ 937260 h 1769216"/>
              <a:gd name="connsiteX29" fmla="*/ 1123950 w 1123950"/>
              <a:gd name="connsiteY29" fmla="*/ 1213485 h 1769216"/>
              <a:gd name="connsiteX0" fmla="*/ 696305 w 1123950"/>
              <a:gd name="connsiteY0" fmla="*/ 1759433 h 1769216"/>
              <a:gd name="connsiteX1" fmla="*/ 558631 w 1123950"/>
              <a:gd name="connsiteY1" fmla="*/ 1764023 h 1769216"/>
              <a:gd name="connsiteX2" fmla="*/ 170498 w 1123950"/>
              <a:gd name="connsiteY2" fmla="*/ 1616393 h 1769216"/>
              <a:gd name="connsiteX3" fmla="*/ 0 w 1123950"/>
              <a:gd name="connsiteY3" fmla="*/ 1267777 h 1769216"/>
              <a:gd name="connsiteX4" fmla="*/ 210503 w 1123950"/>
              <a:gd name="connsiteY4" fmla="*/ 1240155 h 1769216"/>
              <a:gd name="connsiteX5" fmla="*/ 334328 w 1123950"/>
              <a:gd name="connsiteY5" fmla="*/ 1498283 h 1769216"/>
              <a:gd name="connsiteX6" fmla="*/ 546735 w 1123950"/>
              <a:gd name="connsiteY6" fmla="*/ 1577340 h 1769216"/>
              <a:gd name="connsiteX7" fmla="*/ 797243 w 1123950"/>
              <a:gd name="connsiteY7" fmla="*/ 1474470 h 1769216"/>
              <a:gd name="connsiteX8" fmla="*/ 899160 w 1123950"/>
              <a:gd name="connsiteY8" fmla="*/ 1219200 h 1769216"/>
              <a:gd name="connsiteX9" fmla="*/ 804863 w 1123950"/>
              <a:gd name="connsiteY9" fmla="*/ 980123 h 1769216"/>
              <a:gd name="connsiteX10" fmla="*/ 563880 w 1123950"/>
              <a:gd name="connsiteY10" fmla="*/ 885825 h 1769216"/>
              <a:gd name="connsiteX11" fmla="*/ 415290 w 1123950"/>
              <a:gd name="connsiteY11" fmla="*/ 909638 h 1769216"/>
              <a:gd name="connsiteX12" fmla="*/ 439103 w 1123950"/>
              <a:gd name="connsiteY12" fmla="*/ 724852 h 1769216"/>
              <a:gd name="connsiteX13" fmla="*/ 473393 w 1123950"/>
              <a:gd name="connsiteY13" fmla="*/ 726758 h 1769216"/>
              <a:gd name="connsiteX14" fmla="*/ 715328 w 1123950"/>
              <a:gd name="connsiteY14" fmla="*/ 656273 h 1769216"/>
              <a:gd name="connsiteX15" fmla="*/ 822960 w 1123950"/>
              <a:gd name="connsiteY15" fmla="*/ 440055 h 1769216"/>
              <a:gd name="connsiteX16" fmla="*/ 744855 w 1123950"/>
              <a:gd name="connsiteY16" fmla="*/ 248603 h 1769216"/>
              <a:gd name="connsiteX17" fmla="*/ 542925 w 1123950"/>
              <a:gd name="connsiteY17" fmla="*/ 172403 h 1769216"/>
              <a:gd name="connsiteX18" fmla="*/ 338138 w 1123950"/>
              <a:gd name="connsiteY18" fmla="*/ 249555 h 1769216"/>
              <a:gd name="connsiteX19" fmla="*/ 233363 w 1123950"/>
              <a:gd name="connsiteY19" fmla="*/ 481013 h 1769216"/>
              <a:gd name="connsiteX20" fmla="*/ 22860 w 1123950"/>
              <a:gd name="connsiteY20" fmla="*/ 443865 h 1769216"/>
              <a:gd name="connsiteX21" fmla="*/ 198120 w 1123950"/>
              <a:gd name="connsiteY21" fmla="*/ 116205 h 1769216"/>
              <a:gd name="connsiteX22" fmla="*/ 538163 w 1123950"/>
              <a:gd name="connsiteY22" fmla="*/ 0 h 1769216"/>
              <a:gd name="connsiteX23" fmla="*/ 796290 w 1123950"/>
              <a:gd name="connsiteY23" fmla="*/ 60008 h 1769216"/>
              <a:gd name="connsiteX24" fmla="*/ 977265 w 1123950"/>
              <a:gd name="connsiteY24" fmla="*/ 223838 h 1769216"/>
              <a:gd name="connsiteX25" fmla="*/ 1040130 w 1123950"/>
              <a:gd name="connsiteY25" fmla="*/ 444817 h 1769216"/>
              <a:gd name="connsiteX26" fmla="*/ 980123 w 1123950"/>
              <a:gd name="connsiteY26" fmla="*/ 646748 h 1769216"/>
              <a:gd name="connsiteX27" fmla="*/ 803910 w 1123950"/>
              <a:gd name="connsiteY27" fmla="*/ 791527 h 1769216"/>
              <a:gd name="connsiteX28" fmla="*/ 1040130 w 1123950"/>
              <a:gd name="connsiteY28" fmla="*/ 937260 h 1769216"/>
              <a:gd name="connsiteX29" fmla="*/ 1123950 w 1123950"/>
              <a:gd name="connsiteY29" fmla="*/ 1213485 h 1769216"/>
              <a:gd name="connsiteX0" fmla="*/ 696305 w 1123950"/>
              <a:gd name="connsiteY0" fmla="*/ 1759433 h 1764023"/>
              <a:gd name="connsiteX1" fmla="*/ 558631 w 1123950"/>
              <a:gd name="connsiteY1" fmla="*/ 1764023 h 1764023"/>
              <a:gd name="connsiteX2" fmla="*/ 170498 w 1123950"/>
              <a:gd name="connsiteY2" fmla="*/ 1616393 h 1764023"/>
              <a:gd name="connsiteX3" fmla="*/ 0 w 1123950"/>
              <a:gd name="connsiteY3" fmla="*/ 1267777 h 1764023"/>
              <a:gd name="connsiteX4" fmla="*/ 210503 w 1123950"/>
              <a:gd name="connsiteY4" fmla="*/ 1240155 h 1764023"/>
              <a:gd name="connsiteX5" fmla="*/ 334328 w 1123950"/>
              <a:gd name="connsiteY5" fmla="*/ 1498283 h 1764023"/>
              <a:gd name="connsiteX6" fmla="*/ 546735 w 1123950"/>
              <a:gd name="connsiteY6" fmla="*/ 1577340 h 1764023"/>
              <a:gd name="connsiteX7" fmla="*/ 797243 w 1123950"/>
              <a:gd name="connsiteY7" fmla="*/ 1474470 h 1764023"/>
              <a:gd name="connsiteX8" fmla="*/ 899160 w 1123950"/>
              <a:gd name="connsiteY8" fmla="*/ 1219200 h 1764023"/>
              <a:gd name="connsiteX9" fmla="*/ 804863 w 1123950"/>
              <a:gd name="connsiteY9" fmla="*/ 980123 h 1764023"/>
              <a:gd name="connsiteX10" fmla="*/ 563880 w 1123950"/>
              <a:gd name="connsiteY10" fmla="*/ 885825 h 1764023"/>
              <a:gd name="connsiteX11" fmla="*/ 415290 w 1123950"/>
              <a:gd name="connsiteY11" fmla="*/ 909638 h 1764023"/>
              <a:gd name="connsiteX12" fmla="*/ 439103 w 1123950"/>
              <a:gd name="connsiteY12" fmla="*/ 724852 h 1764023"/>
              <a:gd name="connsiteX13" fmla="*/ 473393 w 1123950"/>
              <a:gd name="connsiteY13" fmla="*/ 726758 h 1764023"/>
              <a:gd name="connsiteX14" fmla="*/ 715328 w 1123950"/>
              <a:gd name="connsiteY14" fmla="*/ 656273 h 1764023"/>
              <a:gd name="connsiteX15" fmla="*/ 822960 w 1123950"/>
              <a:gd name="connsiteY15" fmla="*/ 440055 h 1764023"/>
              <a:gd name="connsiteX16" fmla="*/ 744855 w 1123950"/>
              <a:gd name="connsiteY16" fmla="*/ 248603 h 1764023"/>
              <a:gd name="connsiteX17" fmla="*/ 542925 w 1123950"/>
              <a:gd name="connsiteY17" fmla="*/ 172403 h 1764023"/>
              <a:gd name="connsiteX18" fmla="*/ 338138 w 1123950"/>
              <a:gd name="connsiteY18" fmla="*/ 249555 h 1764023"/>
              <a:gd name="connsiteX19" fmla="*/ 233363 w 1123950"/>
              <a:gd name="connsiteY19" fmla="*/ 481013 h 1764023"/>
              <a:gd name="connsiteX20" fmla="*/ 22860 w 1123950"/>
              <a:gd name="connsiteY20" fmla="*/ 443865 h 1764023"/>
              <a:gd name="connsiteX21" fmla="*/ 198120 w 1123950"/>
              <a:gd name="connsiteY21" fmla="*/ 116205 h 1764023"/>
              <a:gd name="connsiteX22" fmla="*/ 538163 w 1123950"/>
              <a:gd name="connsiteY22" fmla="*/ 0 h 1764023"/>
              <a:gd name="connsiteX23" fmla="*/ 796290 w 1123950"/>
              <a:gd name="connsiteY23" fmla="*/ 60008 h 1764023"/>
              <a:gd name="connsiteX24" fmla="*/ 977265 w 1123950"/>
              <a:gd name="connsiteY24" fmla="*/ 223838 h 1764023"/>
              <a:gd name="connsiteX25" fmla="*/ 1040130 w 1123950"/>
              <a:gd name="connsiteY25" fmla="*/ 444817 h 1764023"/>
              <a:gd name="connsiteX26" fmla="*/ 980123 w 1123950"/>
              <a:gd name="connsiteY26" fmla="*/ 646748 h 1764023"/>
              <a:gd name="connsiteX27" fmla="*/ 803910 w 1123950"/>
              <a:gd name="connsiteY27" fmla="*/ 791527 h 1764023"/>
              <a:gd name="connsiteX28" fmla="*/ 1040130 w 1123950"/>
              <a:gd name="connsiteY28" fmla="*/ 937260 h 1764023"/>
              <a:gd name="connsiteX29" fmla="*/ 1123950 w 1123950"/>
              <a:gd name="connsiteY29" fmla="*/ 1213485 h 1764023"/>
              <a:gd name="connsiteX0" fmla="*/ 696305 w 1123950"/>
              <a:gd name="connsiteY0" fmla="*/ 1759433 h 1764023"/>
              <a:gd name="connsiteX1" fmla="*/ 558631 w 1123950"/>
              <a:gd name="connsiteY1" fmla="*/ 1764023 h 1764023"/>
              <a:gd name="connsiteX2" fmla="*/ 170498 w 1123950"/>
              <a:gd name="connsiteY2" fmla="*/ 1616393 h 1764023"/>
              <a:gd name="connsiteX3" fmla="*/ 0 w 1123950"/>
              <a:gd name="connsiteY3" fmla="*/ 1267777 h 1764023"/>
              <a:gd name="connsiteX4" fmla="*/ 210503 w 1123950"/>
              <a:gd name="connsiteY4" fmla="*/ 1240155 h 1764023"/>
              <a:gd name="connsiteX5" fmla="*/ 334328 w 1123950"/>
              <a:gd name="connsiteY5" fmla="*/ 1498283 h 1764023"/>
              <a:gd name="connsiteX6" fmla="*/ 546735 w 1123950"/>
              <a:gd name="connsiteY6" fmla="*/ 1577340 h 1764023"/>
              <a:gd name="connsiteX7" fmla="*/ 797243 w 1123950"/>
              <a:gd name="connsiteY7" fmla="*/ 1474470 h 1764023"/>
              <a:gd name="connsiteX8" fmla="*/ 899160 w 1123950"/>
              <a:gd name="connsiteY8" fmla="*/ 1219200 h 1764023"/>
              <a:gd name="connsiteX9" fmla="*/ 804863 w 1123950"/>
              <a:gd name="connsiteY9" fmla="*/ 980123 h 1764023"/>
              <a:gd name="connsiteX10" fmla="*/ 563880 w 1123950"/>
              <a:gd name="connsiteY10" fmla="*/ 885825 h 1764023"/>
              <a:gd name="connsiteX11" fmla="*/ 415290 w 1123950"/>
              <a:gd name="connsiteY11" fmla="*/ 909638 h 1764023"/>
              <a:gd name="connsiteX12" fmla="*/ 439103 w 1123950"/>
              <a:gd name="connsiteY12" fmla="*/ 724852 h 1764023"/>
              <a:gd name="connsiteX13" fmla="*/ 473393 w 1123950"/>
              <a:gd name="connsiteY13" fmla="*/ 726758 h 1764023"/>
              <a:gd name="connsiteX14" fmla="*/ 715328 w 1123950"/>
              <a:gd name="connsiteY14" fmla="*/ 656273 h 1764023"/>
              <a:gd name="connsiteX15" fmla="*/ 822960 w 1123950"/>
              <a:gd name="connsiteY15" fmla="*/ 440055 h 1764023"/>
              <a:gd name="connsiteX16" fmla="*/ 744855 w 1123950"/>
              <a:gd name="connsiteY16" fmla="*/ 248603 h 1764023"/>
              <a:gd name="connsiteX17" fmla="*/ 542925 w 1123950"/>
              <a:gd name="connsiteY17" fmla="*/ 172403 h 1764023"/>
              <a:gd name="connsiteX18" fmla="*/ 338138 w 1123950"/>
              <a:gd name="connsiteY18" fmla="*/ 249555 h 1764023"/>
              <a:gd name="connsiteX19" fmla="*/ 233363 w 1123950"/>
              <a:gd name="connsiteY19" fmla="*/ 481013 h 1764023"/>
              <a:gd name="connsiteX20" fmla="*/ 22860 w 1123950"/>
              <a:gd name="connsiteY20" fmla="*/ 443865 h 1764023"/>
              <a:gd name="connsiteX21" fmla="*/ 198120 w 1123950"/>
              <a:gd name="connsiteY21" fmla="*/ 116205 h 1764023"/>
              <a:gd name="connsiteX22" fmla="*/ 538163 w 1123950"/>
              <a:gd name="connsiteY22" fmla="*/ 0 h 1764023"/>
              <a:gd name="connsiteX23" fmla="*/ 796290 w 1123950"/>
              <a:gd name="connsiteY23" fmla="*/ 60008 h 1764023"/>
              <a:gd name="connsiteX24" fmla="*/ 977265 w 1123950"/>
              <a:gd name="connsiteY24" fmla="*/ 223838 h 1764023"/>
              <a:gd name="connsiteX25" fmla="*/ 1040130 w 1123950"/>
              <a:gd name="connsiteY25" fmla="*/ 444817 h 1764023"/>
              <a:gd name="connsiteX26" fmla="*/ 980123 w 1123950"/>
              <a:gd name="connsiteY26" fmla="*/ 646748 h 1764023"/>
              <a:gd name="connsiteX27" fmla="*/ 803910 w 1123950"/>
              <a:gd name="connsiteY27" fmla="*/ 791527 h 1764023"/>
              <a:gd name="connsiteX28" fmla="*/ 1040130 w 1123950"/>
              <a:gd name="connsiteY28" fmla="*/ 937260 h 1764023"/>
              <a:gd name="connsiteX29" fmla="*/ 1123950 w 1123950"/>
              <a:gd name="connsiteY29" fmla="*/ 1213485 h 176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3950" h="1764023">
                <a:moveTo>
                  <a:pt x="696305" y="1759433"/>
                </a:moveTo>
                <a:cubicBezTo>
                  <a:pt x="698120" y="1760198"/>
                  <a:pt x="641412" y="1763104"/>
                  <a:pt x="558631" y="1764023"/>
                </a:cubicBezTo>
                <a:cubicBezTo>
                  <a:pt x="470025" y="1762030"/>
                  <a:pt x="289820" y="1736970"/>
                  <a:pt x="170498" y="1616393"/>
                </a:cubicBezTo>
                <a:cubicBezTo>
                  <a:pt x="51176" y="1495816"/>
                  <a:pt x="14288" y="1410652"/>
                  <a:pt x="0" y="1267777"/>
                </a:cubicBezTo>
                <a:lnTo>
                  <a:pt x="210503" y="1240155"/>
                </a:lnTo>
                <a:cubicBezTo>
                  <a:pt x="234315" y="1359218"/>
                  <a:pt x="276225" y="1444943"/>
                  <a:pt x="334328" y="1498283"/>
                </a:cubicBezTo>
                <a:cubicBezTo>
                  <a:pt x="392430" y="1550670"/>
                  <a:pt x="462915" y="1577340"/>
                  <a:pt x="546735" y="1577340"/>
                </a:cubicBezTo>
                <a:cubicBezTo>
                  <a:pt x="645795" y="1577340"/>
                  <a:pt x="729615" y="1543050"/>
                  <a:pt x="797243" y="1474470"/>
                </a:cubicBezTo>
                <a:cubicBezTo>
                  <a:pt x="865823" y="1405890"/>
                  <a:pt x="899160" y="1321118"/>
                  <a:pt x="899160" y="1219200"/>
                </a:cubicBezTo>
                <a:cubicBezTo>
                  <a:pt x="899160" y="1122998"/>
                  <a:pt x="867728" y="1042988"/>
                  <a:pt x="804863" y="980123"/>
                </a:cubicBezTo>
                <a:cubicBezTo>
                  <a:pt x="741998" y="917258"/>
                  <a:pt x="661035" y="885825"/>
                  <a:pt x="563880" y="885825"/>
                </a:cubicBezTo>
                <a:cubicBezTo>
                  <a:pt x="523875" y="885825"/>
                  <a:pt x="474345" y="893445"/>
                  <a:pt x="415290" y="909638"/>
                </a:cubicBezTo>
                <a:lnTo>
                  <a:pt x="439103" y="724852"/>
                </a:lnTo>
                <a:cubicBezTo>
                  <a:pt x="453390" y="726758"/>
                  <a:pt x="464820" y="726758"/>
                  <a:pt x="473393" y="726758"/>
                </a:cubicBezTo>
                <a:cubicBezTo>
                  <a:pt x="562928" y="726758"/>
                  <a:pt x="643890" y="702945"/>
                  <a:pt x="715328" y="656273"/>
                </a:cubicBezTo>
                <a:cubicBezTo>
                  <a:pt x="786765" y="609600"/>
                  <a:pt x="822960" y="537210"/>
                  <a:pt x="822960" y="440055"/>
                </a:cubicBezTo>
                <a:cubicBezTo>
                  <a:pt x="822960" y="362903"/>
                  <a:pt x="797243" y="299085"/>
                  <a:pt x="744855" y="248603"/>
                </a:cubicBezTo>
                <a:cubicBezTo>
                  <a:pt x="692468" y="198120"/>
                  <a:pt x="624840" y="172403"/>
                  <a:pt x="542925" y="172403"/>
                </a:cubicBezTo>
                <a:cubicBezTo>
                  <a:pt x="461010" y="172403"/>
                  <a:pt x="392430" y="198120"/>
                  <a:pt x="338138" y="249555"/>
                </a:cubicBezTo>
                <a:cubicBezTo>
                  <a:pt x="283845" y="300990"/>
                  <a:pt x="248603" y="378142"/>
                  <a:pt x="233363" y="481013"/>
                </a:cubicBezTo>
                <a:lnTo>
                  <a:pt x="22860" y="443865"/>
                </a:lnTo>
                <a:cubicBezTo>
                  <a:pt x="48578" y="302895"/>
                  <a:pt x="106680" y="193358"/>
                  <a:pt x="198120" y="116205"/>
                </a:cubicBezTo>
                <a:cubicBezTo>
                  <a:pt x="289560" y="39053"/>
                  <a:pt x="402908" y="0"/>
                  <a:pt x="538163" y="0"/>
                </a:cubicBezTo>
                <a:cubicBezTo>
                  <a:pt x="631508" y="0"/>
                  <a:pt x="718185" y="20003"/>
                  <a:pt x="796290" y="60008"/>
                </a:cubicBezTo>
                <a:cubicBezTo>
                  <a:pt x="875348" y="100013"/>
                  <a:pt x="935355" y="155258"/>
                  <a:pt x="977265" y="223838"/>
                </a:cubicBezTo>
                <a:cubicBezTo>
                  <a:pt x="1019175" y="293370"/>
                  <a:pt x="1040130" y="366713"/>
                  <a:pt x="1040130" y="444817"/>
                </a:cubicBezTo>
                <a:cubicBezTo>
                  <a:pt x="1040130" y="519113"/>
                  <a:pt x="1020128" y="586740"/>
                  <a:pt x="980123" y="646748"/>
                </a:cubicBezTo>
                <a:cubicBezTo>
                  <a:pt x="940118" y="707708"/>
                  <a:pt x="881063" y="756285"/>
                  <a:pt x="803910" y="791527"/>
                </a:cubicBezTo>
                <a:cubicBezTo>
                  <a:pt x="904875" y="815340"/>
                  <a:pt x="983933" y="863918"/>
                  <a:pt x="1040130" y="937260"/>
                </a:cubicBezTo>
                <a:cubicBezTo>
                  <a:pt x="1096328" y="1010602"/>
                  <a:pt x="1123950" y="1102995"/>
                  <a:pt x="1123950" y="121348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BA9F913-DCD2-49D8-8A02-0CCE90C10CA6}"/>
              </a:ext>
            </a:extLst>
          </p:cNvPr>
          <p:cNvGrpSpPr/>
          <p:nvPr/>
        </p:nvGrpSpPr>
        <p:grpSpPr>
          <a:xfrm>
            <a:off x="5148775" y="1814732"/>
            <a:ext cx="2138289" cy="3782058"/>
            <a:chOff x="852873" y="3067505"/>
            <a:chExt cx="1441527" cy="318269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B55B33F-7381-4C4E-9D56-141606A512AA}"/>
                </a:ext>
              </a:extLst>
            </p:cNvPr>
            <p:cNvSpPr txBox="1"/>
            <p:nvPr/>
          </p:nvSpPr>
          <p:spPr>
            <a:xfrm>
              <a:off x="852873" y="3375282"/>
              <a:ext cx="1441527" cy="2874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h-TH" altLang="ko-KR" sz="3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ให้นักศึกษาพิจารณาบทความ และอภิปรายผลผ่าน </a:t>
              </a:r>
              <a:r>
                <a:rPr lang="en-US" altLang="ko-KR" sz="3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Google </a:t>
              </a:r>
              <a:r>
                <a:rPr lang="en-US" altLang="ko-KR" sz="3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Jamboard</a:t>
              </a:r>
              <a:endParaRPr lang="en-US" altLang="ko-KR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183FD6-B31A-4C6E-836A-5C89528FED5B}"/>
                </a:ext>
              </a:extLst>
            </p:cNvPr>
            <p:cNvSpPr txBox="1"/>
            <p:nvPr/>
          </p:nvSpPr>
          <p:spPr>
            <a:xfrm>
              <a:off x="852873" y="3067505"/>
              <a:ext cx="1441527" cy="39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เรื่องที่ 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EFEB25-7844-4565-8049-7C0018C81B9A}"/>
              </a:ext>
            </a:extLst>
          </p:cNvPr>
          <p:cNvGrpSpPr/>
          <p:nvPr/>
        </p:nvGrpSpPr>
        <p:grpSpPr>
          <a:xfrm>
            <a:off x="9129932" y="1814732"/>
            <a:ext cx="2085979" cy="3928776"/>
            <a:chOff x="852873" y="3067505"/>
            <a:chExt cx="1441527" cy="280076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3D9DA1-9D91-4722-81C7-248EF5D966B8}"/>
                </a:ext>
              </a:extLst>
            </p:cNvPr>
            <p:cNvSpPr txBox="1"/>
            <p:nvPr/>
          </p:nvSpPr>
          <p:spPr>
            <a:xfrm>
              <a:off x="852873" y="3375283"/>
              <a:ext cx="1441527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h-TH" altLang="ko-KR" sz="3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ให้นักศึกษาพิจารณาบทความ และอภิปรายผลผ่าน </a:t>
              </a:r>
              <a:r>
                <a:rPr lang="en-US" altLang="ko-KR" sz="3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Google </a:t>
              </a:r>
              <a:r>
                <a:rPr lang="en-US" altLang="ko-KR" sz="3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Jamboard</a:t>
              </a:r>
              <a:endParaRPr lang="en-US" altLang="ko-KR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CD2252-1F04-4FC7-89E7-104EE53A5EB1}"/>
                </a:ext>
              </a:extLst>
            </p:cNvPr>
            <p:cNvSpPr txBox="1"/>
            <p:nvPr/>
          </p:nvSpPr>
          <p:spPr>
            <a:xfrm>
              <a:off x="852873" y="3067505"/>
              <a:ext cx="1441527" cy="39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เรื่องที่ 3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30">
            <a:extLst>
              <a:ext uri="{FF2B5EF4-FFF2-40B4-BE49-F238E27FC236}">
                <a16:creationId xmlns:a16="http://schemas.microsoft.com/office/drawing/2014/main" id="{63A8D9E0-95BF-4B81-97B2-EC2C21BE0A1F}"/>
              </a:ext>
            </a:extLst>
          </p:cNvPr>
          <p:cNvGrpSpPr/>
          <p:nvPr/>
        </p:nvGrpSpPr>
        <p:grpSpPr>
          <a:xfrm>
            <a:off x="1064158" y="1715063"/>
            <a:ext cx="2364392" cy="3916519"/>
            <a:chOff x="852873" y="3067505"/>
            <a:chExt cx="1441527" cy="240987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627FF8D-2057-4AD5-935C-DF7C93126C4B}"/>
                </a:ext>
              </a:extLst>
            </p:cNvPr>
            <p:cNvSpPr txBox="1"/>
            <p:nvPr/>
          </p:nvSpPr>
          <p:spPr>
            <a:xfrm>
              <a:off x="852873" y="3375283"/>
              <a:ext cx="1441527" cy="2102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ให้นักศึกษาพิจารณาบทความ และอภิปรายผลผ่าน </a:t>
              </a:r>
              <a:r>
                <a:rPr lang="en-US" altLang="ko-KR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Google </a:t>
              </a:r>
              <a:r>
                <a:rPr lang="en-US" altLang="ko-KR" sz="3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Jamboard</a:t>
              </a:r>
              <a:endPara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380983-90B2-401A-8805-8C251BAB8E80}"/>
                </a:ext>
              </a:extLst>
            </p:cNvPr>
            <p:cNvSpPr txBox="1"/>
            <p:nvPr/>
          </p:nvSpPr>
          <p:spPr>
            <a:xfrm>
              <a:off x="852873" y="3067505"/>
              <a:ext cx="1441527" cy="39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เรื่องที่ 1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F6D4DBFA-8A26-41DF-BE63-9C4EF0085A6E}"/>
              </a:ext>
            </a:extLst>
          </p:cNvPr>
          <p:cNvSpPr txBox="1"/>
          <p:nvPr/>
        </p:nvSpPr>
        <p:spPr>
          <a:xfrm>
            <a:off x="8122963" y="6393858"/>
            <a:ext cx="4003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ให้นักศึกษาดูจากไฟล์ที่ได้ทำการแจ้งไว้ใน </a:t>
            </a:r>
            <a:r>
              <a:rPr lang="en-US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Google Classroom </a:t>
            </a:r>
            <a:endParaRPr lang="th-TH" u="sng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87E42B6-8143-4A2D-AD08-3AD285E5F859}"/>
              </a:ext>
            </a:extLst>
          </p:cNvPr>
          <p:cNvSpPr txBox="1"/>
          <p:nvPr/>
        </p:nvSpPr>
        <p:spPr>
          <a:xfrm>
            <a:off x="1705517" y="4890225"/>
            <a:ext cx="878096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th-TH" altLang="ko-KR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ให้ตัวแทนนักศึกษา เลือกบทความที่กลุ่มของตนใช้อ้างอิง</a:t>
            </a:r>
            <a:br>
              <a:rPr lang="th-TH" altLang="ko-KR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  <a:r>
              <a:rPr lang="th-TH" altLang="ko-KR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</a:t>
            </a:r>
            <a:r>
              <a:rPr lang="th-TH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วิจัยพร้อมทั้งอธิบายชนิดของบทความ 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0" y="4869755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</TotalTime>
  <Words>614</Words>
  <Application>Microsoft Office PowerPoint</Application>
  <PresentationFormat>แบบจอกว้าง</PresentationFormat>
  <Paragraphs>73</Paragraphs>
  <Slides>11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3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TH Sarabun New</vt:lpstr>
      <vt:lpstr>TH SarabunPSK</vt:lpstr>
      <vt:lpstr>Cover and End Slide Master</vt:lpstr>
      <vt:lpstr>Contents Slide Master</vt:lpstr>
      <vt:lpstr>Section Break Slide Master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45</cp:revision>
  <dcterms:created xsi:type="dcterms:W3CDTF">2020-01-20T05:08:25Z</dcterms:created>
  <dcterms:modified xsi:type="dcterms:W3CDTF">2021-08-09T06:16:39Z</dcterms:modified>
</cp:coreProperties>
</file>