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19"/>
  </p:notesMasterIdLst>
  <p:handoutMasterIdLst>
    <p:handoutMasterId r:id="rId20"/>
  </p:handoutMasterIdLst>
  <p:sldIdLst>
    <p:sldId id="256" r:id="rId5"/>
    <p:sldId id="263" r:id="rId6"/>
    <p:sldId id="265" r:id="rId7"/>
    <p:sldId id="264" r:id="rId8"/>
    <p:sldId id="266" r:id="rId9"/>
    <p:sldId id="267" r:id="rId10"/>
    <p:sldId id="268" r:id="rId11"/>
    <p:sldId id="269" r:id="rId12"/>
    <p:sldId id="270" r:id="rId13"/>
    <p:sldId id="271" r:id="rId14"/>
    <p:sldId id="272" r:id="rId15"/>
    <p:sldId id="273" r:id="rId16"/>
    <p:sldId id="274" r:id="rId17"/>
    <p:sldId id="275" r:id="rId18"/>
  </p:sldIdLst>
  <p:sldSz cx="12192000" cy="6858000"/>
  <p:notesSz cx="6858000" cy="9144000"/>
  <p:defaultTextStyle>
    <a:defPPr rtl="0">
      <a:defRPr lang="th-th"/>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5" autoAdjust="0"/>
  </p:normalViewPr>
  <p:slideViewPr>
    <p:cSldViewPr snapToGrid="0">
      <p:cViewPr varScale="1">
        <p:scale>
          <a:sx n="67" d="100"/>
          <a:sy n="67" d="100"/>
        </p:scale>
        <p:origin x="572" y="44"/>
      </p:cViewPr>
      <p:guideLst/>
    </p:cSldViewPr>
  </p:slideViewPr>
  <p:notesTextViewPr>
    <p:cViewPr>
      <p:scale>
        <a:sx n="1" d="1"/>
        <a:sy n="1" d="1"/>
      </p:scale>
      <p:origin x="0" y="0"/>
    </p:cViewPr>
  </p:notesTextViewPr>
  <p:notesViewPr>
    <p:cSldViewPr snapToGrid="0">
      <p:cViewPr varScale="1">
        <p:scale>
          <a:sx n="76" d="100"/>
          <a:sy n="76" d="100"/>
        </p:scale>
        <p:origin x="402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a:extLst>
              <a:ext uri="{FF2B5EF4-FFF2-40B4-BE49-F238E27FC236}">
                <a16:creationId xmlns:a16="http://schemas.microsoft.com/office/drawing/2014/main" id="{FACC7E26-4760-4D5B-A6D2-2B1A2E4F06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latin typeface="Leelawadee" panose="020B0502040204020203" pitchFamily="34" charset="-34"/>
              <a:cs typeface="Leelawadee" panose="020B0502040204020203" pitchFamily="34" charset="-34"/>
            </a:endParaRPr>
          </a:p>
        </p:txBody>
      </p:sp>
      <p:sp>
        <p:nvSpPr>
          <p:cNvPr id="3" name="ตัวแทนวันที่ 2">
            <a:extLst>
              <a:ext uri="{FF2B5EF4-FFF2-40B4-BE49-F238E27FC236}">
                <a16:creationId xmlns:a16="http://schemas.microsoft.com/office/drawing/2014/main" id="{F382A858-3A35-4B22-ABB4-1022223C58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3082B1-B254-4CE8-A1C5-4C1F1F88D67C}" type="datetimeFigureOut">
              <a:rPr lang="th-TH" smtClean="0">
                <a:latin typeface="Leelawadee" panose="020B0502040204020203" pitchFamily="34" charset="-34"/>
                <a:cs typeface="Leelawadee" panose="020B0502040204020203" pitchFamily="34" charset="-34"/>
              </a:rPr>
              <a:t>15/10/68</a:t>
            </a:fld>
            <a:endParaRPr lang="th-TH">
              <a:latin typeface="Leelawadee" panose="020B0502040204020203" pitchFamily="34" charset="-34"/>
              <a:cs typeface="Leelawadee" panose="020B0502040204020203" pitchFamily="34" charset="-34"/>
            </a:endParaRPr>
          </a:p>
        </p:txBody>
      </p:sp>
      <p:sp>
        <p:nvSpPr>
          <p:cNvPr id="4" name="ตัวแทนท้ายกระดาษ 3">
            <a:extLst>
              <a:ext uri="{FF2B5EF4-FFF2-40B4-BE49-F238E27FC236}">
                <a16:creationId xmlns:a16="http://schemas.microsoft.com/office/drawing/2014/main" id="{301C7B0F-A18A-45E3-9B2E-D9956AECA6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latin typeface="Leelawadee" panose="020B0502040204020203" pitchFamily="34" charset="-34"/>
              <a:cs typeface="Leelawadee" panose="020B0502040204020203" pitchFamily="34" charset="-34"/>
            </a:endParaRPr>
          </a:p>
        </p:txBody>
      </p:sp>
      <p:sp>
        <p:nvSpPr>
          <p:cNvPr id="5" name="ตัวแทนหมายเลขสไลด์ 4">
            <a:extLst>
              <a:ext uri="{FF2B5EF4-FFF2-40B4-BE49-F238E27FC236}">
                <a16:creationId xmlns:a16="http://schemas.microsoft.com/office/drawing/2014/main" id="{B07F84EC-E7FB-4A46-BF7E-8789AF8206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165784-8670-4450-B343-B89B04CAD95D}" type="slidenum">
              <a:rPr lang="th-TH" smtClean="0">
                <a:latin typeface="Leelawadee" panose="020B0502040204020203" pitchFamily="34" charset="-34"/>
                <a:cs typeface="Leelawadee" panose="020B0502040204020203" pitchFamily="34" charset="-34"/>
              </a:rPr>
              <a:t>‹#›</a:t>
            </a:fld>
            <a:endParaRPr lang="th-TH">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4019584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eelawadee" panose="020B0502040204020203" pitchFamily="34" charset="-34"/>
                <a:cs typeface="Leelawadee" panose="020B0502040204020203" pitchFamily="34" charset="-34"/>
              </a:defRPr>
            </a:lvl1pPr>
          </a:lstStyle>
          <a:p>
            <a:endParaRPr lang="th-TH"/>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eelawadee" panose="020B0502040204020203" pitchFamily="34" charset="-34"/>
                <a:cs typeface="Leelawadee" panose="020B0502040204020203" pitchFamily="34" charset="-34"/>
              </a:defRPr>
            </a:lvl1pPr>
          </a:lstStyle>
          <a:p>
            <a:fld id="{C5E39FA6-DF76-4181-A9DA-CC982CEC069C}" type="datetimeFigureOut">
              <a:rPr lang="th-TH" smtClean="0"/>
              <a:pPr/>
              <a:t>15/10/68</a:t>
            </a:fld>
            <a:endParaRPr lang="th-TH"/>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noProof="0"/>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noProof="0" dirty="0"/>
              <a:t>แก้ไขสไตล์ข้อความต้นแบบ</a:t>
            </a:r>
          </a:p>
          <a:p>
            <a:pPr lvl="0"/>
            <a:r>
              <a:rPr lang="th-TH" noProof="0" dirty="0"/>
              <a:t>          ระดับที่สอง</a:t>
            </a:r>
          </a:p>
          <a:p>
            <a:pPr lvl="2"/>
            <a:r>
              <a:rPr lang="th-TH" noProof="0" dirty="0"/>
              <a:t>ระดับที่สาม</a:t>
            </a:r>
          </a:p>
          <a:p>
            <a:pPr lvl="3"/>
            <a:r>
              <a:rPr lang="th-TH" noProof="0" dirty="0"/>
              <a:t>ระดับที่สี่</a:t>
            </a:r>
          </a:p>
          <a:p>
            <a:pPr lvl="4"/>
            <a:r>
              <a:rPr lang="th-TH" noProof="0" dirty="0"/>
              <a:t>ระดับที่ห้า</a:t>
            </a:r>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eelawadee" panose="020B0502040204020203" pitchFamily="34" charset="-34"/>
                <a:cs typeface="Leelawadee" panose="020B0502040204020203" pitchFamily="34" charset="-34"/>
              </a:defRPr>
            </a:lvl1pPr>
          </a:lstStyle>
          <a:p>
            <a:endParaRPr lang="th-TH" dirty="0"/>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eelawadee" panose="020B0502040204020203" pitchFamily="34" charset="-34"/>
                <a:cs typeface="Leelawadee" panose="020B0502040204020203" pitchFamily="34" charset="-34"/>
              </a:defRPr>
            </a:lvl1pPr>
          </a:lstStyle>
          <a:p>
            <a:fld id="{61D70AC9-1CB3-4A3F-81E8-FFF3B19FAAF3}" type="slidenum">
              <a:rPr lang="th-TH" smtClean="0"/>
              <a:pPr/>
              <a:t>‹#›</a:t>
            </a:fld>
            <a:endParaRPr lang="th-TH"/>
          </a:p>
        </p:txBody>
      </p:sp>
    </p:spTree>
    <p:extLst>
      <p:ext uri="{BB962C8B-B14F-4D97-AF65-F5344CB8AC3E}">
        <p14:creationId xmlns:p14="http://schemas.microsoft.com/office/powerpoint/2010/main" val="2979549529"/>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Leelawadee" panose="020B0502040204020203" pitchFamily="34" charset="-34"/>
        <a:ea typeface="+mn-ea"/>
        <a:cs typeface="Leelawadee" panose="020B0502040204020203" pitchFamily="34" charset="-34"/>
      </a:defRPr>
    </a:lvl1pPr>
    <a:lvl2pPr marL="457200" algn="l" defTabSz="914400" rtl="0" eaLnBrk="1" latinLnBrk="0" hangingPunct="1">
      <a:defRPr sz="1800" kern="1200">
        <a:solidFill>
          <a:schemeClr val="tx1"/>
        </a:solidFill>
        <a:latin typeface="Leelawadee" panose="020B0502040204020203" pitchFamily="34" charset="-34"/>
        <a:ea typeface="+mn-ea"/>
        <a:cs typeface="Leelawadee" panose="020B0502040204020203" pitchFamily="34" charset="-34"/>
      </a:defRPr>
    </a:lvl2pPr>
    <a:lvl3pPr marL="914400" algn="l" defTabSz="914400" rtl="0" eaLnBrk="1" latinLnBrk="0" hangingPunct="1">
      <a:defRPr sz="1800" kern="1200">
        <a:solidFill>
          <a:schemeClr val="tx1"/>
        </a:solidFill>
        <a:latin typeface="Leelawadee" panose="020B0502040204020203" pitchFamily="34" charset="-34"/>
        <a:ea typeface="+mn-ea"/>
        <a:cs typeface="Leelawadee" panose="020B0502040204020203" pitchFamily="34" charset="-34"/>
      </a:defRPr>
    </a:lvl3pPr>
    <a:lvl4pPr marL="1371600" algn="l" defTabSz="914400" rtl="0" eaLnBrk="1" latinLnBrk="0" hangingPunct="1">
      <a:defRPr sz="1800" kern="1200">
        <a:solidFill>
          <a:schemeClr val="tx1"/>
        </a:solidFill>
        <a:latin typeface="Leelawadee" panose="020B0502040204020203" pitchFamily="34" charset="-34"/>
        <a:ea typeface="+mn-ea"/>
        <a:cs typeface="Leelawadee" panose="020B0502040204020203" pitchFamily="34" charset="-34"/>
      </a:defRPr>
    </a:lvl4pPr>
    <a:lvl5pPr marL="1828800" algn="l" defTabSz="914400" rtl="0" eaLnBrk="1" latinLnBrk="0" hangingPunct="1">
      <a:defRPr sz="1800" kern="1200">
        <a:solidFill>
          <a:schemeClr val="tx1"/>
        </a:solidFill>
        <a:latin typeface="Leelawadee" panose="020B0502040204020203" pitchFamily="34" charset="-34"/>
        <a:ea typeface="+mn-ea"/>
        <a:cs typeface="Leelawadee" panose="020B0502040204020203" pitchFamily="34" charset="-34"/>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latin typeface="Leelawadee" panose="020B0502040204020203" pitchFamily="34" charset="-34"/>
              <a:cs typeface="Leelawadee" panose="020B0502040204020203" pitchFamily="34" charset="-34"/>
            </a:endParaRPr>
          </a:p>
        </p:txBody>
      </p:sp>
      <p:sp>
        <p:nvSpPr>
          <p:cNvPr id="4" name="ตัวแทนหมายเลขสไลด์ 3"/>
          <p:cNvSpPr>
            <a:spLocks noGrp="1"/>
          </p:cNvSpPr>
          <p:nvPr>
            <p:ph type="sldNum" sz="quarter" idx="5"/>
          </p:nvPr>
        </p:nvSpPr>
        <p:spPr/>
        <p:txBody>
          <a:bodyPr/>
          <a:lstStyle/>
          <a:p>
            <a:fld id="{61D70AC9-1CB3-4A3F-81E8-FFF3B19FAAF3}" type="slidenum">
              <a:rPr lang="th-TH" smtClean="0">
                <a:latin typeface="Leelawadee" panose="020B0502040204020203" pitchFamily="34" charset="-34"/>
                <a:cs typeface="Leelawadee" panose="020B0502040204020203" pitchFamily="34" charset="-34"/>
              </a:rPr>
              <a:t>1</a:t>
            </a:fld>
            <a:endParaRPr lang="th-TH">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005258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sp>
        <p:nvSpPr>
          <p:cNvPr id="16" name="สี่เหลี่ยมผืนผ้า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สี่เหลี่ยมผืนผ้า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สี่เหลี่ยมผืนผ้า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สี่เหลี่ยมผืนผ้า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กลุ่ม 3"/>
          <p:cNvGrpSpPr/>
          <p:nvPr/>
        </p:nvGrpSpPr>
        <p:grpSpPr>
          <a:xfrm>
            <a:off x="5250180" y="1267730"/>
            <a:ext cx="1691640" cy="645295"/>
            <a:chOff x="5318306" y="1386268"/>
            <a:chExt cx="1567331" cy="645295"/>
          </a:xfrm>
        </p:grpSpPr>
        <p:cxnSp>
          <p:nvCxnSpPr>
            <p:cNvPr id="17" name="ตัวเชื่อมต่อแบบตรง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ตัวเชื่อมต่อแบบตรง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ชื่อเรื่อง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Leelawadee" panose="020B0502040204020203" pitchFamily="34" charset="-34"/>
                <a:ea typeface="+mn-ea"/>
                <a:cs typeface="Leelawadee" panose="020B0502040204020203" pitchFamily="34" charset="-34"/>
              </a:defRPr>
            </a:lvl1pPr>
          </a:lstStyle>
          <a:p>
            <a:pPr rtl="0"/>
            <a:r>
              <a:rPr lang="en-US" noProof="0"/>
              <a:t>Click to edit Master title style</a:t>
            </a:r>
            <a:endParaRPr lang="th-TH" noProof="0"/>
          </a:p>
        </p:txBody>
      </p:sp>
      <p:sp>
        <p:nvSpPr>
          <p:cNvPr id="3" name="คำบรรยาย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latin typeface="Leelawadee" panose="020B0502040204020203" pitchFamily="34" charset="-34"/>
                <a:cs typeface="Leelawadee" panose="020B0502040204020203" pitchFamily="34" charset="-34"/>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th-TH" noProof="0"/>
          </a:p>
        </p:txBody>
      </p:sp>
      <p:sp>
        <p:nvSpPr>
          <p:cNvPr id="20" name="ตัวแทนวันที่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Leelawadee" panose="020B0502040204020203" pitchFamily="34" charset="-34"/>
                <a:cs typeface="Leelawadee" panose="020B0502040204020203" pitchFamily="34" charset="-34"/>
              </a:defRPr>
            </a:lvl1pPr>
          </a:lstStyle>
          <a:p>
            <a:fld id="{682A924B-AB87-4DE8-BD31-43DA8056DC59}" type="datetime1">
              <a:rPr lang="th-TH" smtClean="0"/>
              <a:t>15/10/68</a:t>
            </a:fld>
            <a:endParaRPr lang="th-TH" dirty="0"/>
          </a:p>
        </p:txBody>
      </p:sp>
      <p:sp>
        <p:nvSpPr>
          <p:cNvPr id="21" name="ตัวแทนส่วนท้าย 20"/>
          <p:cNvSpPr>
            <a:spLocks noGrp="1"/>
          </p:cNvSpPr>
          <p:nvPr>
            <p:ph type="ftr" sz="quarter" idx="11"/>
          </p:nvPr>
        </p:nvSpPr>
        <p:spPr>
          <a:xfrm>
            <a:off x="1453896" y="5212080"/>
            <a:ext cx="5905500" cy="228600"/>
          </a:xfrm>
        </p:spPr>
        <p:txBody>
          <a:bodyPr rtlCol="0"/>
          <a:lstStyle>
            <a:lvl1pPr algn="l">
              <a:defRPr>
                <a:solidFill>
                  <a:schemeClr val="tx2"/>
                </a:solidFill>
                <a:latin typeface="Leelawadee" panose="020B0502040204020203" pitchFamily="34" charset="-34"/>
                <a:cs typeface="Leelawadee" panose="020B0502040204020203" pitchFamily="34" charset="-34"/>
              </a:defRPr>
            </a:lvl1pPr>
          </a:lstStyle>
          <a:p>
            <a:endParaRPr lang="th-TH" noProof="0"/>
          </a:p>
        </p:txBody>
      </p:sp>
      <p:sp>
        <p:nvSpPr>
          <p:cNvPr id="22" name="ตัวแทนหมายเลขสไลด์ 21"/>
          <p:cNvSpPr>
            <a:spLocks noGrp="1"/>
          </p:cNvSpPr>
          <p:nvPr>
            <p:ph type="sldNum" sz="quarter" idx="12"/>
          </p:nvPr>
        </p:nvSpPr>
        <p:spPr>
          <a:xfrm>
            <a:off x="8606919" y="5212080"/>
            <a:ext cx="2111881" cy="228600"/>
          </a:xfrm>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4FAB73BC-B049-4115-A692-8D63A059BFB8}" type="slidenum">
              <a:rPr lang="th-TH" noProof="0" smtClean="0"/>
              <a:pPr/>
              <a:t>‹#›</a:t>
            </a:fld>
            <a:endParaRPr lang="th-TH"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rtlCol="0"/>
          <a:lstStyle>
            <a:lvl1pPr>
              <a:defRPr>
                <a:latin typeface="Leelawadee" panose="020B0502040204020203" pitchFamily="34" charset="-34"/>
                <a:cs typeface="Leelawadee" panose="020B0502040204020203" pitchFamily="34" charset="-34"/>
              </a:defRPr>
            </a:lvl1pPr>
          </a:lstStyle>
          <a:p>
            <a:pPr rtl="0"/>
            <a:r>
              <a:rPr lang="en-US" noProof="0"/>
              <a:t>Click to edit Master title style</a:t>
            </a:r>
            <a:endParaRPr lang="th-TH" noProof="0"/>
          </a:p>
        </p:txBody>
      </p:sp>
      <p:sp>
        <p:nvSpPr>
          <p:cNvPr id="3" name="ตัวแทนข้อความแนวตั้ง 2"/>
          <p:cNvSpPr>
            <a:spLocks noGrp="1"/>
          </p:cNvSpPr>
          <p:nvPr>
            <p:ph type="body" orient="vert" idx="1" hasCustomPrompt="1"/>
          </p:nvPr>
        </p:nvSpPr>
        <p:spPr/>
        <p:txBody>
          <a:bodyPr vert="eaVert" rtlCol="0"/>
          <a:lstStyle>
            <a:lvl1pPr>
              <a:defRPr>
                <a:latin typeface="Leelawadee" panose="020B0502040204020203" pitchFamily="34" charset="-34"/>
                <a:cs typeface="Leelawadee" panose="020B0502040204020203" pitchFamily="34" charset="-34"/>
              </a:defRPr>
            </a:lvl1pPr>
            <a:lvl2pPr>
              <a:defRPr>
                <a:latin typeface="Leelawadee" panose="020B0502040204020203" pitchFamily="34" charset="-34"/>
                <a:cs typeface="Leelawadee" panose="020B0502040204020203" pitchFamily="34" charset="-34"/>
              </a:defRPr>
            </a:lvl2pPr>
            <a:lvl3pPr>
              <a:defRPr>
                <a:latin typeface="Leelawadee" panose="020B0502040204020203" pitchFamily="34" charset="-34"/>
                <a:cs typeface="Leelawadee" panose="020B0502040204020203" pitchFamily="34" charset="-34"/>
              </a:defRPr>
            </a:lvl3pPr>
            <a:lvl4pPr>
              <a:defRPr>
                <a:latin typeface="Leelawadee" panose="020B0502040204020203" pitchFamily="34" charset="-34"/>
                <a:cs typeface="Leelawadee" panose="020B0502040204020203" pitchFamily="34" charset="-34"/>
              </a:defRPr>
            </a:lvl4pPr>
            <a:lvl5pPr>
              <a:defRPr>
                <a:latin typeface="Leelawadee" panose="020B0502040204020203" pitchFamily="34" charset="-34"/>
                <a:cs typeface="Leelawadee" panose="020B0502040204020203" pitchFamily="34" charset="-34"/>
              </a:defRPr>
            </a:lvl5pPr>
          </a:lstStyle>
          <a:p>
            <a:pPr lvl="0" rtl="0"/>
            <a:r>
              <a:rPr lang="th-TH" noProof="0"/>
              <a:t>แก้ไขสไตล์ข้อความต้นแบบ</a:t>
            </a:r>
          </a:p>
          <a:p>
            <a:pPr lvl="1" rtl="0"/>
            <a:r>
              <a:rPr lang="th-TH" noProof="0"/>
              <a:t>ระดับที่สอง</a:t>
            </a:r>
          </a:p>
          <a:p>
            <a:pPr lvl="2" rtl="0"/>
            <a:r>
              <a:rPr lang="th-TH" noProof="0"/>
              <a:t>ระดับที่สาม</a:t>
            </a:r>
          </a:p>
          <a:p>
            <a:pPr lvl="3" rtl="0"/>
            <a:r>
              <a:rPr lang="th-TH" noProof="0"/>
              <a:t>ระดับที่สี่</a:t>
            </a:r>
          </a:p>
          <a:p>
            <a:pPr lvl="4" rtl="0"/>
            <a:r>
              <a:rPr lang="th-TH" noProof="0"/>
              <a:t>ระดับที่ห้า</a:t>
            </a:r>
          </a:p>
        </p:txBody>
      </p:sp>
      <p:sp>
        <p:nvSpPr>
          <p:cNvPr id="4" name="ตัวแทนวันที่ 3"/>
          <p:cNvSpPr>
            <a:spLocks noGrp="1"/>
          </p:cNvSpPr>
          <p:nvPr>
            <p:ph type="dt" sz="half" idx="10"/>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1773A6D0-80B9-4D3A-B30C-B9EBE69F51EF}" type="datetime1">
              <a:rPr lang="th-TH" smtClean="0"/>
              <a:t>15/10/68</a:t>
            </a:fld>
            <a:endParaRPr lang="th-TH"/>
          </a:p>
        </p:txBody>
      </p:sp>
      <p:sp>
        <p:nvSpPr>
          <p:cNvPr id="5" name="ตัวแทนส่วนท้าย 4"/>
          <p:cNvSpPr>
            <a:spLocks noGrp="1"/>
          </p:cNvSpPr>
          <p:nvPr>
            <p:ph type="ftr" sz="quarter" idx="11"/>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endParaRPr lang="th-TH"/>
          </a:p>
        </p:txBody>
      </p:sp>
      <p:sp>
        <p:nvSpPr>
          <p:cNvPr id="6" name="ตัวแทนหมายเลขสไลด์ 5"/>
          <p:cNvSpPr>
            <a:spLocks noGrp="1"/>
          </p:cNvSpPr>
          <p:nvPr>
            <p:ph type="sldNum" sz="quarter" idx="12"/>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4FAB73BC-B049-4115-A692-8D63A059BFB8}"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ชื่อเรื่องแนวตั้งและข้อความ">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8991600" y="762000"/>
            <a:ext cx="2362200" cy="5257800"/>
          </a:xfrm>
        </p:spPr>
        <p:txBody>
          <a:bodyPr vert="eaVert" rtlCol="0"/>
          <a:lstStyle>
            <a:lvl1pPr>
              <a:defRPr>
                <a:latin typeface="Leelawadee" panose="020B0502040204020203" pitchFamily="34" charset="-34"/>
                <a:cs typeface="Leelawadee" panose="020B0502040204020203" pitchFamily="34" charset="-34"/>
              </a:defRPr>
            </a:lvl1pPr>
          </a:lstStyle>
          <a:p>
            <a:pPr rtl="0"/>
            <a:r>
              <a:rPr lang="en-US" noProof="0"/>
              <a:t>Click to edit Master title style</a:t>
            </a:r>
            <a:endParaRPr lang="th-TH" noProof="0"/>
          </a:p>
        </p:txBody>
      </p:sp>
      <p:sp>
        <p:nvSpPr>
          <p:cNvPr id="3" name="ตัวแทนข้อความแนวตั้ง 2"/>
          <p:cNvSpPr>
            <a:spLocks noGrp="1"/>
          </p:cNvSpPr>
          <p:nvPr>
            <p:ph type="body" orient="vert" idx="1" hasCustomPrompt="1"/>
          </p:nvPr>
        </p:nvSpPr>
        <p:spPr>
          <a:xfrm>
            <a:off x="838200" y="762000"/>
            <a:ext cx="8077200" cy="5257800"/>
          </a:xfrm>
        </p:spPr>
        <p:txBody>
          <a:bodyPr vert="eaVert" rtlCol="0"/>
          <a:lstStyle>
            <a:lvl1pPr>
              <a:defRPr>
                <a:latin typeface="Leelawadee" panose="020B0502040204020203" pitchFamily="34" charset="-34"/>
                <a:cs typeface="Leelawadee" panose="020B0502040204020203" pitchFamily="34" charset="-34"/>
              </a:defRPr>
            </a:lvl1pPr>
            <a:lvl2pPr>
              <a:defRPr>
                <a:latin typeface="Leelawadee" panose="020B0502040204020203" pitchFamily="34" charset="-34"/>
                <a:cs typeface="Leelawadee" panose="020B0502040204020203" pitchFamily="34" charset="-34"/>
              </a:defRPr>
            </a:lvl2pPr>
            <a:lvl3pPr>
              <a:defRPr>
                <a:latin typeface="Leelawadee" panose="020B0502040204020203" pitchFamily="34" charset="-34"/>
                <a:cs typeface="Leelawadee" panose="020B0502040204020203" pitchFamily="34" charset="-34"/>
              </a:defRPr>
            </a:lvl3pPr>
            <a:lvl4pPr>
              <a:defRPr>
                <a:latin typeface="Leelawadee" panose="020B0502040204020203" pitchFamily="34" charset="-34"/>
                <a:cs typeface="Leelawadee" panose="020B0502040204020203" pitchFamily="34" charset="-34"/>
              </a:defRPr>
            </a:lvl4pPr>
            <a:lvl5pPr>
              <a:defRPr>
                <a:latin typeface="Leelawadee" panose="020B0502040204020203" pitchFamily="34" charset="-34"/>
                <a:cs typeface="Leelawadee" panose="020B0502040204020203" pitchFamily="34" charset="-34"/>
              </a:defRPr>
            </a:lvl5pPr>
          </a:lstStyle>
          <a:p>
            <a:pPr lvl="0" rtl="0"/>
            <a:r>
              <a:rPr lang="th-TH" noProof="0"/>
              <a:t>แก้ไขสไตล์ข้อความต้นแบบ</a:t>
            </a:r>
          </a:p>
          <a:p>
            <a:pPr lvl="1" rtl="0"/>
            <a:r>
              <a:rPr lang="th-TH" noProof="0"/>
              <a:t>ระดับที่สอง</a:t>
            </a:r>
          </a:p>
          <a:p>
            <a:pPr lvl="2" rtl="0"/>
            <a:r>
              <a:rPr lang="th-TH" noProof="0"/>
              <a:t>ระดับที่สาม</a:t>
            </a:r>
          </a:p>
          <a:p>
            <a:pPr lvl="3" rtl="0"/>
            <a:r>
              <a:rPr lang="th-TH" noProof="0"/>
              <a:t>ระดับที่สี่</a:t>
            </a:r>
          </a:p>
          <a:p>
            <a:pPr lvl="4" rtl="0"/>
            <a:r>
              <a:rPr lang="th-TH" noProof="0"/>
              <a:t>ระดับที่ห้า</a:t>
            </a:r>
          </a:p>
        </p:txBody>
      </p:sp>
      <p:sp>
        <p:nvSpPr>
          <p:cNvPr id="4" name="ตัวแทนวันที่ 3"/>
          <p:cNvSpPr>
            <a:spLocks noGrp="1"/>
          </p:cNvSpPr>
          <p:nvPr>
            <p:ph type="dt" sz="half" idx="10"/>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E16EB68E-3153-4A96-8716-0E1DFF30D341}" type="datetime1">
              <a:rPr lang="th-TH" smtClean="0"/>
              <a:t>15/10/68</a:t>
            </a:fld>
            <a:endParaRPr lang="th-TH"/>
          </a:p>
        </p:txBody>
      </p:sp>
      <p:sp>
        <p:nvSpPr>
          <p:cNvPr id="5" name="ตัวแทนส่วนท้าย 4"/>
          <p:cNvSpPr>
            <a:spLocks noGrp="1"/>
          </p:cNvSpPr>
          <p:nvPr>
            <p:ph type="ftr" sz="quarter" idx="11"/>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endParaRPr lang="th-TH"/>
          </a:p>
        </p:txBody>
      </p:sp>
      <p:sp>
        <p:nvSpPr>
          <p:cNvPr id="6" name="ตัวแทนหมายเลขสไลด์ 5"/>
          <p:cNvSpPr>
            <a:spLocks noGrp="1"/>
          </p:cNvSpPr>
          <p:nvPr>
            <p:ph type="sldNum" sz="quarter" idx="12"/>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4FAB73BC-B049-4115-A692-8D63A059BFB8}"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bg>
      <p:bgPr>
        <a:solidFill>
          <a:schemeClr val="tx1"/>
        </a:solidFill>
        <a:effectLst/>
      </p:bgPr>
    </p:bg>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rtlCol="0"/>
          <a:lstStyle>
            <a:lvl1pPr>
              <a:defRPr>
                <a:latin typeface="Leelawadee" panose="020B0502040204020203" pitchFamily="34" charset="-34"/>
                <a:cs typeface="Leelawadee" panose="020B0502040204020203" pitchFamily="34" charset="-34"/>
              </a:defRPr>
            </a:lvl1pPr>
          </a:lstStyle>
          <a:p>
            <a:pPr rtl="0"/>
            <a:r>
              <a:rPr lang="en-US" noProof="0"/>
              <a:t>Click to edit Master title style</a:t>
            </a:r>
            <a:endParaRPr lang="th-TH" noProof="0"/>
          </a:p>
        </p:txBody>
      </p:sp>
      <p:sp>
        <p:nvSpPr>
          <p:cNvPr id="3" name="ตัวแทนเนื้อหา 2"/>
          <p:cNvSpPr>
            <a:spLocks noGrp="1"/>
          </p:cNvSpPr>
          <p:nvPr>
            <p:ph idx="1" hasCustomPrompt="1"/>
          </p:nvPr>
        </p:nvSpPr>
        <p:spPr/>
        <p:txBody>
          <a:bodyPr rtlCol="0"/>
          <a:lstStyle>
            <a:lvl1pPr>
              <a:defRPr sz="1800">
                <a:latin typeface="Leelawadee" panose="020B0502040204020203" pitchFamily="34" charset="-34"/>
                <a:cs typeface="Leelawadee" panose="020B0502040204020203" pitchFamily="34" charset="-34"/>
              </a:defRPr>
            </a:lvl1pPr>
            <a:lvl2pPr>
              <a:defRPr>
                <a:latin typeface="Leelawadee" panose="020B0502040204020203" pitchFamily="34" charset="-34"/>
                <a:cs typeface="Leelawadee" panose="020B0502040204020203" pitchFamily="34" charset="-34"/>
              </a:defRPr>
            </a:lvl2pPr>
            <a:lvl3pPr>
              <a:defRPr>
                <a:latin typeface="Leelawadee" panose="020B0502040204020203" pitchFamily="34" charset="-34"/>
                <a:cs typeface="Leelawadee" panose="020B0502040204020203" pitchFamily="34" charset="-34"/>
              </a:defRPr>
            </a:lvl3pPr>
            <a:lvl4pPr>
              <a:defRPr>
                <a:latin typeface="Leelawadee" panose="020B0502040204020203" pitchFamily="34" charset="-34"/>
                <a:cs typeface="Leelawadee" panose="020B0502040204020203" pitchFamily="34" charset="-34"/>
              </a:defRPr>
            </a:lvl4pPr>
            <a:lvl5pPr>
              <a:defRPr>
                <a:latin typeface="Leelawadee" panose="020B0502040204020203" pitchFamily="34" charset="-34"/>
                <a:cs typeface="Leelawadee" panose="020B0502040204020203" pitchFamily="34" charset="-34"/>
              </a:defRPr>
            </a:lvl5pPr>
          </a:lstStyle>
          <a:p>
            <a:pPr lvl="0" rtl="0"/>
            <a:r>
              <a:rPr lang="th-TH" noProof="0"/>
              <a:t>แก้ไขสไตล์ข้อความต้นแบบ</a:t>
            </a:r>
          </a:p>
          <a:p>
            <a:pPr lvl="1" rtl="0"/>
            <a:r>
              <a:rPr lang="th-TH" noProof="0"/>
              <a:t>ระดับที่สอง</a:t>
            </a:r>
          </a:p>
          <a:p>
            <a:pPr lvl="2" rtl="0"/>
            <a:r>
              <a:rPr lang="th-TH" noProof="0"/>
              <a:t>ระดับที่สาม</a:t>
            </a:r>
          </a:p>
          <a:p>
            <a:pPr lvl="3" rtl="0"/>
            <a:r>
              <a:rPr lang="th-TH" noProof="0"/>
              <a:t>ระดับที่สี่</a:t>
            </a:r>
          </a:p>
          <a:p>
            <a:pPr lvl="4" rtl="0"/>
            <a:r>
              <a:rPr lang="th-TH" noProof="0"/>
              <a:t>ระดับที่ห้า</a:t>
            </a:r>
          </a:p>
        </p:txBody>
      </p:sp>
      <p:sp>
        <p:nvSpPr>
          <p:cNvPr id="4" name="ตัวแทนวันที่ 3"/>
          <p:cNvSpPr>
            <a:spLocks noGrp="1"/>
          </p:cNvSpPr>
          <p:nvPr>
            <p:ph type="dt" sz="half" idx="10"/>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E0938BC8-0292-466D-A29E-2F29C0B7B591}" type="datetime1">
              <a:rPr lang="th-TH" smtClean="0"/>
              <a:t>15/10/68</a:t>
            </a:fld>
            <a:endParaRPr lang="th-TH"/>
          </a:p>
        </p:txBody>
      </p:sp>
      <p:sp>
        <p:nvSpPr>
          <p:cNvPr id="5" name="ตัวแทนส่วนท้าย 4"/>
          <p:cNvSpPr>
            <a:spLocks noGrp="1"/>
          </p:cNvSpPr>
          <p:nvPr>
            <p:ph type="ftr" sz="quarter" idx="11"/>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endParaRPr lang="th-TH"/>
          </a:p>
        </p:txBody>
      </p:sp>
      <p:sp>
        <p:nvSpPr>
          <p:cNvPr id="6" name="ตัวแทนหมายเลขสไลด์ 5"/>
          <p:cNvSpPr>
            <a:spLocks noGrp="1"/>
          </p:cNvSpPr>
          <p:nvPr>
            <p:ph type="sldNum" sz="quarter" idx="12"/>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4FAB73BC-B049-4115-A692-8D63A059BFB8}"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
    <p:spTree>
      <p:nvGrpSpPr>
        <p:cNvPr id="1" name=""/>
        <p:cNvGrpSpPr/>
        <p:nvPr/>
      </p:nvGrpSpPr>
      <p:grpSpPr>
        <a:xfrm>
          <a:off x="0" y="0"/>
          <a:ext cx="0" cy="0"/>
          <a:chOff x="0" y="0"/>
          <a:chExt cx="0" cy="0"/>
        </a:xfrm>
      </p:grpSpPr>
      <p:sp>
        <p:nvSpPr>
          <p:cNvPr id="19" name="สี่เหลี่ยมผืนผ้า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สี่เหลี่ยมผืนผ้า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สี่เหลี่ยมผืนผ้า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สี่เหลี่ยมผืนผ้า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กลุ่ม 30"/>
          <p:cNvGrpSpPr/>
          <p:nvPr/>
        </p:nvGrpSpPr>
        <p:grpSpPr>
          <a:xfrm>
            <a:off x="5250180" y="1267730"/>
            <a:ext cx="1691640" cy="645295"/>
            <a:chOff x="5318306" y="1386268"/>
            <a:chExt cx="1567331" cy="645295"/>
          </a:xfrm>
        </p:grpSpPr>
        <p:cxnSp>
          <p:nvCxnSpPr>
            <p:cNvPr id="32" name="ตัวเชื่อมต่อแบบตรง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ตัวเชื่อมต่อแบบตรง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ชื่อเรื่อง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Leelawadee" panose="020B0502040204020203" pitchFamily="34" charset="-34"/>
                <a:ea typeface="+mn-ea"/>
                <a:cs typeface="Leelawadee" panose="020B0502040204020203" pitchFamily="34" charset="-34"/>
              </a:defRPr>
            </a:lvl1pPr>
          </a:lstStyle>
          <a:p>
            <a:pPr rtl="0"/>
            <a:r>
              <a:rPr lang="en-US" noProof="0"/>
              <a:t>Click to edit Master title style</a:t>
            </a:r>
            <a:endParaRPr lang="th-TH" noProof="0"/>
          </a:p>
        </p:txBody>
      </p:sp>
      <p:sp>
        <p:nvSpPr>
          <p:cNvPr id="3" name="ตัวแทนข้อความ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663" algn="l"/>
              </a:tabLst>
              <a:defRPr sz="1600">
                <a:solidFill>
                  <a:schemeClr val="tx2"/>
                </a:solidFill>
                <a:effectLst/>
                <a:latin typeface="Leelawadee" panose="020B0502040204020203" pitchFamily="34" charset="-34"/>
                <a:cs typeface="Leelawadee" panose="020B0502040204020203" pitchFamily="34" charset="-34"/>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h-TH" noProof="0"/>
              <a:t>แก้ไขสไตล์ข้อความต้นแบบ</a:t>
            </a:r>
          </a:p>
        </p:txBody>
      </p:sp>
      <p:sp>
        <p:nvSpPr>
          <p:cNvPr id="4" name="ตัวแทนวันที่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Leelawadee" panose="020B0502040204020203" pitchFamily="34" charset="-34"/>
                <a:ea typeface="+mn-ea"/>
                <a:cs typeface="Leelawadee" panose="020B0502040204020203" pitchFamily="34" charset="-34"/>
              </a:defRPr>
            </a:lvl1pPr>
          </a:lstStyle>
          <a:p>
            <a:fld id="{115BFA3F-7919-4960-B930-6DB75695C3D6}" type="datetime1">
              <a:rPr lang="th-TH" smtClean="0"/>
              <a:t>15/10/68</a:t>
            </a:fld>
            <a:endParaRPr lang="th-TH"/>
          </a:p>
        </p:txBody>
      </p:sp>
      <p:sp>
        <p:nvSpPr>
          <p:cNvPr id="5" name="ตัวแทนส่วนท้าย 4"/>
          <p:cNvSpPr>
            <a:spLocks noGrp="1"/>
          </p:cNvSpPr>
          <p:nvPr>
            <p:ph type="ftr" sz="quarter" idx="11"/>
          </p:nvPr>
        </p:nvSpPr>
        <p:spPr>
          <a:xfrm>
            <a:off x="1453896" y="5212080"/>
            <a:ext cx="5907024" cy="228600"/>
          </a:xfrm>
        </p:spPr>
        <p:txBody>
          <a:bodyPr rtlCol="0"/>
          <a:lstStyle>
            <a:lvl1pPr algn="l">
              <a:defRPr>
                <a:solidFill>
                  <a:schemeClr val="tx2"/>
                </a:solidFill>
                <a:latin typeface="Leelawadee" panose="020B0502040204020203" pitchFamily="34" charset="-34"/>
                <a:cs typeface="Leelawadee" panose="020B0502040204020203" pitchFamily="34" charset="-34"/>
              </a:defRPr>
            </a:lvl1pPr>
          </a:lstStyle>
          <a:p>
            <a:endParaRPr lang="th-TH"/>
          </a:p>
        </p:txBody>
      </p:sp>
      <p:sp>
        <p:nvSpPr>
          <p:cNvPr id="6" name="ตัวแทนหมายเลขสไลด์ 5"/>
          <p:cNvSpPr>
            <a:spLocks noGrp="1"/>
          </p:cNvSpPr>
          <p:nvPr>
            <p:ph type="sldNum" sz="quarter" idx="12"/>
          </p:nvPr>
        </p:nvSpPr>
        <p:spPr>
          <a:xfrm>
            <a:off x="8604504" y="5212080"/>
            <a:ext cx="2112264" cy="228600"/>
          </a:xfrm>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4FAB73BC-B049-4115-A692-8D63A059BFB8}"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สองส่วน">
    <p:spTree>
      <p:nvGrpSpPr>
        <p:cNvPr id="1" name=""/>
        <p:cNvGrpSpPr/>
        <p:nvPr/>
      </p:nvGrpSpPr>
      <p:grpSpPr>
        <a:xfrm>
          <a:off x="0" y="0"/>
          <a:ext cx="0" cy="0"/>
          <a:chOff x="0" y="0"/>
          <a:chExt cx="0" cy="0"/>
        </a:xfrm>
      </p:grpSpPr>
      <p:sp>
        <p:nvSpPr>
          <p:cNvPr id="8" name="ชื่อเรื่อง 7"/>
          <p:cNvSpPr>
            <a:spLocks noGrp="1"/>
          </p:cNvSpPr>
          <p:nvPr>
            <p:ph type="title"/>
          </p:nvPr>
        </p:nvSpPr>
        <p:spPr/>
        <p:txBody>
          <a:bodyPr rtlCol="0"/>
          <a:lstStyle>
            <a:lvl1pPr>
              <a:defRPr>
                <a:latin typeface="Leelawadee" panose="020B0502040204020203" pitchFamily="34" charset="-34"/>
                <a:cs typeface="Leelawadee" panose="020B0502040204020203" pitchFamily="34" charset="-34"/>
              </a:defRPr>
            </a:lvl1pPr>
          </a:lstStyle>
          <a:p>
            <a:pPr rtl="0"/>
            <a:r>
              <a:rPr lang="en-US" noProof="0"/>
              <a:t>Click to edit Master title style</a:t>
            </a:r>
            <a:endParaRPr lang="th-TH" noProof="0"/>
          </a:p>
        </p:txBody>
      </p:sp>
      <p:sp>
        <p:nvSpPr>
          <p:cNvPr id="3" name="ตัวแทนเนื้อหา 2"/>
          <p:cNvSpPr>
            <a:spLocks noGrp="1"/>
          </p:cNvSpPr>
          <p:nvPr>
            <p:ph sz="half" idx="1" hasCustomPrompt="1"/>
          </p:nvPr>
        </p:nvSpPr>
        <p:spPr>
          <a:xfrm>
            <a:off x="1066800" y="2103120"/>
            <a:ext cx="4754880" cy="3749040"/>
          </a:xfrm>
        </p:spPr>
        <p:txBody>
          <a:bodyPr rtlCol="0"/>
          <a:lstStyle>
            <a:lvl1pPr>
              <a:defRPr sz="1800">
                <a:latin typeface="Leelawadee" panose="020B0502040204020203" pitchFamily="34" charset="-34"/>
                <a:cs typeface="Leelawadee" panose="020B0502040204020203" pitchFamily="34" charset="-34"/>
              </a:defRPr>
            </a:lvl1pPr>
            <a:lvl2pPr>
              <a:defRPr sz="1600">
                <a:latin typeface="Leelawadee" panose="020B0502040204020203" pitchFamily="34" charset="-34"/>
                <a:cs typeface="Leelawadee" panose="020B0502040204020203" pitchFamily="34" charset="-34"/>
              </a:defRPr>
            </a:lvl2pPr>
            <a:lvl3pPr>
              <a:defRPr sz="1400">
                <a:latin typeface="Leelawadee" panose="020B0502040204020203" pitchFamily="34" charset="-34"/>
                <a:cs typeface="Leelawadee" panose="020B0502040204020203" pitchFamily="34" charset="-34"/>
              </a:defRPr>
            </a:lvl3pPr>
            <a:lvl4pPr>
              <a:defRPr sz="1400">
                <a:latin typeface="Leelawadee" panose="020B0502040204020203" pitchFamily="34" charset="-34"/>
                <a:cs typeface="Leelawadee" panose="020B0502040204020203" pitchFamily="34" charset="-34"/>
              </a:defRPr>
            </a:lvl4pPr>
            <a:lvl5pPr>
              <a:defRPr sz="1400">
                <a:latin typeface="Leelawadee" panose="020B0502040204020203" pitchFamily="34" charset="-34"/>
                <a:cs typeface="Leelawadee" panose="020B0502040204020203" pitchFamily="34" charset="-34"/>
              </a:defRPr>
            </a:lvl5pPr>
            <a:lvl6pPr>
              <a:defRPr sz="1400"/>
            </a:lvl6pPr>
            <a:lvl7pPr>
              <a:defRPr sz="1400"/>
            </a:lvl7pPr>
            <a:lvl8pPr>
              <a:defRPr sz="1400"/>
            </a:lvl8pPr>
            <a:lvl9pPr>
              <a:defRPr sz="1400"/>
            </a:lvl9pPr>
          </a:lstStyle>
          <a:p>
            <a:pPr lvl="0" rtl="0"/>
            <a:r>
              <a:rPr lang="th-TH" noProof="0"/>
              <a:t>แก้ไขสไตล์ข้อความต้นแบบ</a:t>
            </a:r>
          </a:p>
          <a:p>
            <a:pPr lvl="1" rtl="0"/>
            <a:r>
              <a:rPr lang="th-TH" noProof="0"/>
              <a:t>ระดับที่สอง</a:t>
            </a:r>
          </a:p>
          <a:p>
            <a:pPr lvl="2" rtl="0"/>
            <a:r>
              <a:rPr lang="th-TH" noProof="0"/>
              <a:t>ระดับที่สาม</a:t>
            </a:r>
          </a:p>
          <a:p>
            <a:pPr lvl="3" rtl="0"/>
            <a:r>
              <a:rPr lang="th-TH" noProof="0"/>
              <a:t>ระดับที่สี่</a:t>
            </a:r>
          </a:p>
          <a:p>
            <a:pPr lvl="4" rtl="0"/>
            <a:r>
              <a:rPr lang="th-TH" noProof="0"/>
              <a:t>ระดับที่ห้า</a:t>
            </a:r>
          </a:p>
        </p:txBody>
      </p:sp>
      <p:sp>
        <p:nvSpPr>
          <p:cNvPr id="4" name="ตัวแทนเนื้อหา 3"/>
          <p:cNvSpPr>
            <a:spLocks noGrp="1"/>
          </p:cNvSpPr>
          <p:nvPr>
            <p:ph sz="half" idx="2" hasCustomPrompt="1"/>
          </p:nvPr>
        </p:nvSpPr>
        <p:spPr>
          <a:xfrm>
            <a:off x="6370320" y="2103120"/>
            <a:ext cx="4754880" cy="3749040"/>
          </a:xfrm>
        </p:spPr>
        <p:txBody>
          <a:bodyPr rtlCol="0"/>
          <a:lstStyle>
            <a:lvl1pPr>
              <a:defRPr sz="1800">
                <a:latin typeface="Leelawadee" panose="020B0502040204020203" pitchFamily="34" charset="-34"/>
                <a:cs typeface="Leelawadee" panose="020B0502040204020203" pitchFamily="34" charset="-34"/>
              </a:defRPr>
            </a:lvl1pPr>
            <a:lvl2pPr>
              <a:defRPr sz="1600">
                <a:latin typeface="Leelawadee" panose="020B0502040204020203" pitchFamily="34" charset="-34"/>
                <a:cs typeface="Leelawadee" panose="020B0502040204020203" pitchFamily="34" charset="-34"/>
              </a:defRPr>
            </a:lvl2pPr>
            <a:lvl3pPr>
              <a:defRPr sz="1400">
                <a:latin typeface="Leelawadee" panose="020B0502040204020203" pitchFamily="34" charset="-34"/>
                <a:cs typeface="Leelawadee" panose="020B0502040204020203" pitchFamily="34" charset="-34"/>
              </a:defRPr>
            </a:lvl3pPr>
            <a:lvl4pPr>
              <a:defRPr sz="1400">
                <a:latin typeface="Leelawadee" panose="020B0502040204020203" pitchFamily="34" charset="-34"/>
                <a:cs typeface="Leelawadee" panose="020B0502040204020203" pitchFamily="34" charset="-34"/>
              </a:defRPr>
            </a:lvl4pPr>
            <a:lvl5pPr>
              <a:defRPr sz="1400">
                <a:latin typeface="Leelawadee" panose="020B0502040204020203" pitchFamily="34" charset="-34"/>
                <a:cs typeface="Leelawadee" panose="020B0502040204020203" pitchFamily="34" charset="-34"/>
              </a:defRPr>
            </a:lvl5pPr>
            <a:lvl6pPr>
              <a:defRPr sz="1400"/>
            </a:lvl6pPr>
            <a:lvl7pPr>
              <a:defRPr sz="1400"/>
            </a:lvl7pPr>
            <a:lvl8pPr>
              <a:defRPr sz="1400"/>
            </a:lvl8pPr>
            <a:lvl9pPr>
              <a:defRPr sz="1400"/>
            </a:lvl9pPr>
          </a:lstStyle>
          <a:p>
            <a:pPr lvl="0" rtl="0"/>
            <a:r>
              <a:rPr lang="th-TH" noProof="0"/>
              <a:t>แก้ไขสไตล์ข้อความต้นแบบ</a:t>
            </a:r>
          </a:p>
          <a:p>
            <a:pPr lvl="1" rtl="0"/>
            <a:r>
              <a:rPr lang="th-TH" noProof="0"/>
              <a:t>ระดับที่สอง</a:t>
            </a:r>
          </a:p>
          <a:p>
            <a:pPr lvl="2" rtl="0"/>
            <a:r>
              <a:rPr lang="th-TH" noProof="0"/>
              <a:t>ระดับที่สาม</a:t>
            </a:r>
          </a:p>
          <a:p>
            <a:pPr lvl="3" rtl="0"/>
            <a:r>
              <a:rPr lang="th-TH" noProof="0"/>
              <a:t>ระดับที่สี่</a:t>
            </a:r>
          </a:p>
          <a:p>
            <a:pPr lvl="4" rtl="0"/>
            <a:r>
              <a:rPr lang="th-TH" noProof="0"/>
              <a:t>ระดับที่ห้า</a:t>
            </a:r>
          </a:p>
        </p:txBody>
      </p:sp>
      <p:sp>
        <p:nvSpPr>
          <p:cNvPr id="5" name="ตัวแทนวันที่ 4"/>
          <p:cNvSpPr>
            <a:spLocks noGrp="1"/>
          </p:cNvSpPr>
          <p:nvPr>
            <p:ph type="dt" sz="half" idx="10"/>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8682C900-2B3A-4899-98B6-FF838630667A}" type="datetime1">
              <a:rPr lang="th-TH" smtClean="0"/>
              <a:t>15/10/68</a:t>
            </a:fld>
            <a:endParaRPr lang="th-TH"/>
          </a:p>
        </p:txBody>
      </p:sp>
      <p:sp>
        <p:nvSpPr>
          <p:cNvPr id="6" name="ตัวแทนส่วนท้าย 5"/>
          <p:cNvSpPr>
            <a:spLocks noGrp="1"/>
          </p:cNvSpPr>
          <p:nvPr>
            <p:ph type="ftr" sz="quarter" idx="11"/>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endParaRPr lang="th-TH"/>
          </a:p>
        </p:txBody>
      </p:sp>
      <p:sp>
        <p:nvSpPr>
          <p:cNvPr id="7" name="ตัวแทนหมายเลขสไลด์ 6"/>
          <p:cNvSpPr>
            <a:spLocks noGrp="1"/>
          </p:cNvSpPr>
          <p:nvPr>
            <p:ph type="sldNum" sz="quarter" idx="12"/>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4FAB73BC-B049-4115-A692-8D63A059BFB8}"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rtlCol="0"/>
          <a:lstStyle>
            <a:lvl1pPr>
              <a:defRPr>
                <a:latin typeface="Leelawadee" panose="020B0502040204020203" pitchFamily="34" charset="-34"/>
                <a:cs typeface="Leelawadee" panose="020B0502040204020203" pitchFamily="34" charset="-34"/>
              </a:defRPr>
            </a:lvl1pPr>
          </a:lstStyle>
          <a:p>
            <a:pPr rtl="0"/>
            <a:r>
              <a:rPr lang="en-US" noProof="0"/>
              <a:t>Click to edit Master title style</a:t>
            </a:r>
            <a:endParaRPr lang="th-TH" noProof="0"/>
          </a:p>
        </p:txBody>
      </p:sp>
      <p:sp>
        <p:nvSpPr>
          <p:cNvPr id="3" name="ตัวแทนข้อความ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Leelawadee" panose="020B0502040204020203" pitchFamily="34" charset="-34"/>
                <a:cs typeface="Leelawadee" panose="020B0502040204020203" pitchFamily="34" charset="-34"/>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h-TH" noProof="0"/>
              <a:t>แก้ไขสไตล์ข้อความต้นแบบ</a:t>
            </a:r>
          </a:p>
        </p:txBody>
      </p:sp>
      <p:sp>
        <p:nvSpPr>
          <p:cNvPr id="4" name="ตัวแทนเนื้อหา 3"/>
          <p:cNvSpPr>
            <a:spLocks noGrp="1"/>
          </p:cNvSpPr>
          <p:nvPr>
            <p:ph sz="half" idx="2" hasCustomPrompt="1"/>
          </p:nvPr>
        </p:nvSpPr>
        <p:spPr>
          <a:xfrm>
            <a:off x="1069848" y="2755898"/>
            <a:ext cx="4754880" cy="3200400"/>
          </a:xfrm>
        </p:spPr>
        <p:txBody>
          <a:bodyPr rtlCol="0"/>
          <a:lstStyle>
            <a:lvl1pPr>
              <a:defRPr sz="1800">
                <a:latin typeface="Leelawadee" panose="020B0502040204020203" pitchFamily="34" charset="-34"/>
                <a:cs typeface="Leelawadee" panose="020B0502040204020203" pitchFamily="34" charset="-34"/>
              </a:defRPr>
            </a:lvl1pPr>
            <a:lvl2pPr>
              <a:defRPr sz="1600">
                <a:latin typeface="Leelawadee" panose="020B0502040204020203" pitchFamily="34" charset="-34"/>
                <a:cs typeface="Leelawadee" panose="020B0502040204020203" pitchFamily="34" charset="-34"/>
              </a:defRPr>
            </a:lvl2pPr>
            <a:lvl3pPr>
              <a:defRPr sz="1400">
                <a:latin typeface="Leelawadee" panose="020B0502040204020203" pitchFamily="34" charset="-34"/>
                <a:cs typeface="Leelawadee" panose="020B0502040204020203" pitchFamily="34" charset="-34"/>
              </a:defRPr>
            </a:lvl3pPr>
            <a:lvl4pPr>
              <a:defRPr sz="1400">
                <a:latin typeface="Leelawadee" panose="020B0502040204020203" pitchFamily="34" charset="-34"/>
                <a:cs typeface="Leelawadee" panose="020B0502040204020203" pitchFamily="34" charset="-34"/>
              </a:defRPr>
            </a:lvl4pPr>
            <a:lvl5pPr>
              <a:defRPr sz="1400">
                <a:latin typeface="Leelawadee" panose="020B0502040204020203" pitchFamily="34" charset="-34"/>
                <a:cs typeface="Leelawadee" panose="020B0502040204020203" pitchFamily="34" charset="-34"/>
              </a:defRPr>
            </a:lvl5pPr>
            <a:lvl6pPr>
              <a:defRPr sz="1400"/>
            </a:lvl6pPr>
            <a:lvl7pPr>
              <a:defRPr sz="1400"/>
            </a:lvl7pPr>
            <a:lvl8pPr>
              <a:defRPr sz="1400"/>
            </a:lvl8pPr>
            <a:lvl9pPr>
              <a:defRPr sz="1400"/>
            </a:lvl9pPr>
          </a:lstStyle>
          <a:p>
            <a:pPr lvl="0" rtl="0"/>
            <a:r>
              <a:rPr lang="th-TH" noProof="0"/>
              <a:t>แก้ไขสไตล์ข้อความต้นแบบ</a:t>
            </a:r>
          </a:p>
          <a:p>
            <a:pPr lvl="1" rtl="0"/>
            <a:r>
              <a:rPr lang="th-TH" noProof="0"/>
              <a:t>ระดับที่สอง</a:t>
            </a:r>
          </a:p>
          <a:p>
            <a:pPr lvl="2" rtl="0"/>
            <a:r>
              <a:rPr lang="th-TH" noProof="0"/>
              <a:t>ระดับที่สาม</a:t>
            </a:r>
          </a:p>
          <a:p>
            <a:pPr lvl="3" rtl="0"/>
            <a:r>
              <a:rPr lang="th-TH" noProof="0"/>
              <a:t>ระดับที่สี่</a:t>
            </a:r>
          </a:p>
          <a:p>
            <a:pPr lvl="4" rtl="0"/>
            <a:r>
              <a:rPr lang="th-TH" noProof="0"/>
              <a:t>ระดับที่ห้า</a:t>
            </a:r>
          </a:p>
        </p:txBody>
      </p:sp>
      <p:sp>
        <p:nvSpPr>
          <p:cNvPr id="5" name="ตัวแทนข้อความ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latin typeface="Leelawadee" panose="020B0502040204020203" pitchFamily="34" charset="-34"/>
                <a:cs typeface="Leelawadee" panose="020B0502040204020203" pitchFamily="34" charset="-34"/>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h-TH" noProof="0"/>
              <a:t>แก้ไขสไตล์ข้อความต้นแบบ</a:t>
            </a:r>
          </a:p>
        </p:txBody>
      </p:sp>
      <p:sp>
        <p:nvSpPr>
          <p:cNvPr id="6" name="ตัวแทนเนื้อหา 5"/>
          <p:cNvSpPr>
            <a:spLocks noGrp="1"/>
          </p:cNvSpPr>
          <p:nvPr>
            <p:ph sz="quarter" idx="4" hasCustomPrompt="1"/>
          </p:nvPr>
        </p:nvSpPr>
        <p:spPr>
          <a:xfrm>
            <a:off x="6373368" y="2756581"/>
            <a:ext cx="4754880" cy="3200400"/>
          </a:xfrm>
        </p:spPr>
        <p:txBody>
          <a:bodyPr rtlCol="0"/>
          <a:lstStyle>
            <a:lvl1pPr>
              <a:defRPr sz="1800">
                <a:latin typeface="Leelawadee" panose="020B0502040204020203" pitchFamily="34" charset="-34"/>
                <a:cs typeface="Leelawadee" panose="020B0502040204020203" pitchFamily="34" charset="-34"/>
              </a:defRPr>
            </a:lvl1pPr>
            <a:lvl2pPr>
              <a:defRPr sz="1600">
                <a:latin typeface="Leelawadee" panose="020B0502040204020203" pitchFamily="34" charset="-34"/>
                <a:cs typeface="Leelawadee" panose="020B0502040204020203" pitchFamily="34" charset="-34"/>
              </a:defRPr>
            </a:lvl2pPr>
            <a:lvl3pPr>
              <a:defRPr sz="1400">
                <a:latin typeface="Leelawadee" panose="020B0502040204020203" pitchFamily="34" charset="-34"/>
                <a:cs typeface="Leelawadee" panose="020B0502040204020203" pitchFamily="34" charset="-34"/>
              </a:defRPr>
            </a:lvl3pPr>
            <a:lvl4pPr>
              <a:defRPr sz="1400">
                <a:latin typeface="Leelawadee" panose="020B0502040204020203" pitchFamily="34" charset="-34"/>
                <a:cs typeface="Leelawadee" panose="020B0502040204020203" pitchFamily="34" charset="-34"/>
              </a:defRPr>
            </a:lvl4pPr>
            <a:lvl5pPr>
              <a:defRPr sz="1400">
                <a:latin typeface="Leelawadee" panose="020B0502040204020203" pitchFamily="34" charset="-34"/>
                <a:cs typeface="Leelawadee" panose="020B0502040204020203" pitchFamily="34" charset="-34"/>
              </a:defRPr>
            </a:lvl5pPr>
            <a:lvl6pPr>
              <a:defRPr sz="1400"/>
            </a:lvl6pPr>
            <a:lvl7pPr>
              <a:defRPr sz="1400"/>
            </a:lvl7pPr>
            <a:lvl8pPr>
              <a:defRPr sz="1400"/>
            </a:lvl8pPr>
            <a:lvl9pPr>
              <a:defRPr sz="1400"/>
            </a:lvl9pPr>
          </a:lstStyle>
          <a:p>
            <a:pPr lvl="0" rtl="0"/>
            <a:r>
              <a:rPr lang="th-TH" noProof="0"/>
              <a:t>แก้ไขสไตล์ข้อความต้นแบบ</a:t>
            </a:r>
          </a:p>
          <a:p>
            <a:pPr lvl="1" rtl="0"/>
            <a:r>
              <a:rPr lang="th-TH" noProof="0"/>
              <a:t>ระดับที่สอง</a:t>
            </a:r>
          </a:p>
          <a:p>
            <a:pPr lvl="2" rtl="0"/>
            <a:r>
              <a:rPr lang="th-TH" noProof="0"/>
              <a:t>ระดับที่สาม</a:t>
            </a:r>
          </a:p>
          <a:p>
            <a:pPr lvl="3" rtl="0"/>
            <a:r>
              <a:rPr lang="th-TH" noProof="0"/>
              <a:t>ระดับที่สี่</a:t>
            </a:r>
          </a:p>
          <a:p>
            <a:pPr lvl="4" rtl="0"/>
            <a:r>
              <a:rPr lang="th-TH" noProof="0"/>
              <a:t>ระดับที่ห้า</a:t>
            </a:r>
          </a:p>
        </p:txBody>
      </p:sp>
      <p:sp>
        <p:nvSpPr>
          <p:cNvPr id="7" name="ตัวแทนวันที่ 6"/>
          <p:cNvSpPr>
            <a:spLocks noGrp="1"/>
          </p:cNvSpPr>
          <p:nvPr>
            <p:ph type="dt" sz="half" idx="10"/>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99873EF3-C363-4D9B-B733-6B6F71095464}" type="datetime1">
              <a:rPr lang="th-TH" smtClean="0"/>
              <a:t>15/10/68</a:t>
            </a:fld>
            <a:endParaRPr lang="th-TH"/>
          </a:p>
        </p:txBody>
      </p:sp>
      <p:sp>
        <p:nvSpPr>
          <p:cNvPr id="8" name="ตัวแทนส่วนท้าย 7"/>
          <p:cNvSpPr>
            <a:spLocks noGrp="1"/>
          </p:cNvSpPr>
          <p:nvPr>
            <p:ph type="ftr" sz="quarter" idx="11"/>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endParaRPr lang="th-TH"/>
          </a:p>
        </p:txBody>
      </p:sp>
      <p:sp>
        <p:nvSpPr>
          <p:cNvPr id="9" name="ตัวแทนหมายเลขสไลด์ 8"/>
          <p:cNvSpPr>
            <a:spLocks noGrp="1"/>
          </p:cNvSpPr>
          <p:nvPr>
            <p:ph type="sldNum" sz="quarter" idx="12"/>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4FAB73BC-B049-4115-A692-8D63A059BFB8}"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ชื่อเรื่องเท่านั้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rtlCol="0"/>
          <a:lstStyle>
            <a:lvl1pPr>
              <a:defRPr>
                <a:latin typeface="Leelawadee" panose="020B0502040204020203" pitchFamily="34" charset="-34"/>
                <a:cs typeface="Leelawadee" panose="020B0502040204020203" pitchFamily="34" charset="-34"/>
              </a:defRPr>
            </a:lvl1pPr>
          </a:lstStyle>
          <a:p>
            <a:pPr rtl="0"/>
            <a:r>
              <a:rPr lang="en-US" noProof="0"/>
              <a:t>Click to edit Master title style</a:t>
            </a:r>
            <a:endParaRPr lang="th-TH" noProof="0"/>
          </a:p>
        </p:txBody>
      </p:sp>
      <p:sp>
        <p:nvSpPr>
          <p:cNvPr id="3" name="ตัวแทนวันที่ 2"/>
          <p:cNvSpPr>
            <a:spLocks noGrp="1"/>
          </p:cNvSpPr>
          <p:nvPr>
            <p:ph type="dt" sz="half" idx="10"/>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F07175C0-B7DB-443A-AFC6-B9B8CAD4951A}" type="datetime1">
              <a:rPr lang="th-TH" smtClean="0"/>
              <a:t>15/10/68</a:t>
            </a:fld>
            <a:endParaRPr lang="th-TH"/>
          </a:p>
        </p:txBody>
      </p:sp>
      <p:sp>
        <p:nvSpPr>
          <p:cNvPr id="4" name="ตัวแทนส่วนท้าย 3"/>
          <p:cNvSpPr>
            <a:spLocks noGrp="1"/>
          </p:cNvSpPr>
          <p:nvPr>
            <p:ph type="ftr" sz="quarter" idx="11"/>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endParaRPr lang="th-TH"/>
          </a:p>
        </p:txBody>
      </p:sp>
      <p:sp>
        <p:nvSpPr>
          <p:cNvPr id="5" name="ตัวแทนหมายเลขสไลด์ 4"/>
          <p:cNvSpPr>
            <a:spLocks noGrp="1"/>
          </p:cNvSpPr>
          <p:nvPr>
            <p:ph type="sldNum" sz="quarter" idx="12"/>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4FAB73BC-B049-4115-A692-8D63A059BFB8}"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rtlCol="0"/>
          <a:lstStyle>
            <a:lvl1pPr>
              <a:defRPr>
                <a:solidFill>
                  <a:schemeClr val="tx2"/>
                </a:solidFill>
              </a:defRPr>
            </a:lvl1pPr>
          </a:lstStyle>
          <a:p>
            <a:pPr rtl="0"/>
            <a:fld id="{21417872-8616-48E4-A7BB-C563D4FCB57E}" type="datetime1">
              <a:rPr lang="th-TH" noProof="0" smtClean="0"/>
              <a:t>15/10/68</a:t>
            </a:fld>
            <a:endParaRPr lang="th-TH" noProof="0"/>
          </a:p>
        </p:txBody>
      </p:sp>
      <p:sp>
        <p:nvSpPr>
          <p:cNvPr id="3" name="ตัวแทนส่วนท้าย 2"/>
          <p:cNvSpPr>
            <a:spLocks noGrp="1"/>
          </p:cNvSpPr>
          <p:nvPr>
            <p:ph type="ftr" sz="quarter" idx="11"/>
          </p:nvPr>
        </p:nvSpPr>
        <p:spPr/>
        <p:txBody>
          <a:bodyPr rtlCol="0"/>
          <a:lstStyle>
            <a:lvl1pPr>
              <a:defRPr>
                <a:solidFill>
                  <a:schemeClr val="tx2"/>
                </a:solidFill>
              </a:defRPr>
            </a:lvl1pPr>
          </a:lstStyle>
          <a:p>
            <a:pPr rtl="0"/>
            <a:endParaRPr lang="th-TH" noProof="0"/>
          </a:p>
        </p:txBody>
      </p:sp>
      <p:sp>
        <p:nvSpPr>
          <p:cNvPr id="4" name="ตัวแทนหมายเลขสไลด์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th-TH" noProof="0" smtClean="0"/>
              <a:pPr/>
              <a:t>‹#›</a:t>
            </a:fld>
            <a:endParaRPr lang="th-TH"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เนื้อหาที่มีคำอธิบายภาพ">
    <p:spTree>
      <p:nvGrpSpPr>
        <p:cNvPr id="1" name=""/>
        <p:cNvGrpSpPr/>
        <p:nvPr/>
      </p:nvGrpSpPr>
      <p:grpSpPr>
        <a:xfrm>
          <a:off x="0" y="0"/>
          <a:ext cx="0" cy="0"/>
          <a:chOff x="0" y="0"/>
          <a:chExt cx="0" cy="0"/>
        </a:xfrm>
      </p:grpSpPr>
      <p:sp>
        <p:nvSpPr>
          <p:cNvPr id="14" name="สี่เหลี่ยมผืนผ้า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สี่เหลี่ยมผืนผ้า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สี่เหลี่ยมผืนผ้า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ชื่อเรื่อง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Leelawadee" panose="020B0502040204020203" pitchFamily="34" charset="-34"/>
                <a:ea typeface="+mn-ea"/>
                <a:cs typeface="Leelawadee" panose="020B0502040204020203" pitchFamily="34" charset="-34"/>
              </a:defRPr>
            </a:lvl1pPr>
          </a:lstStyle>
          <a:p>
            <a:pPr rtl="0"/>
            <a:r>
              <a:rPr lang="en-US" noProof="0"/>
              <a:t>Click to edit Master title style</a:t>
            </a:r>
            <a:endParaRPr lang="th-TH" noProof="0"/>
          </a:p>
        </p:txBody>
      </p:sp>
      <p:sp>
        <p:nvSpPr>
          <p:cNvPr id="3" name="ตัวแทนเนื้อหา 2"/>
          <p:cNvSpPr>
            <a:spLocks noGrp="1"/>
          </p:cNvSpPr>
          <p:nvPr>
            <p:ph idx="1" hasCustomPrompt="1"/>
          </p:nvPr>
        </p:nvSpPr>
        <p:spPr>
          <a:xfrm>
            <a:off x="790575" y="704850"/>
            <a:ext cx="7562850" cy="5143500"/>
          </a:xfrm>
        </p:spPr>
        <p:txBody>
          <a:bodyPr rtlCol="0"/>
          <a:lstStyle>
            <a:lvl1pPr>
              <a:defRPr sz="1900">
                <a:latin typeface="Leelawadee" panose="020B0502040204020203" pitchFamily="34" charset="-34"/>
                <a:cs typeface="Leelawadee" panose="020B0502040204020203" pitchFamily="34" charset="-34"/>
              </a:defRPr>
            </a:lvl1pPr>
            <a:lvl2pPr>
              <a:defRPr sz="1600">
                <a:latin typeface="Leelawadee" panose="020B0502040204020203" pitchFamily="34" charset="-34"/>
                <a:cs typeface="Leelawadee" panose="020B0502040204020203" pitchFamily="34" charset="-34"/>
              </a:defRPr>
            </a:lvl2pPr>
            <a:lvl3pPr>
              <a:defRPr sz="1400">
                <a:latin typeface="Leelawadee" panose="020B0502040204020203" pitchFamily="34" charset="-34"/>
                <a:cs typeface="Leelawadee" panose="020B0502040204020203" pitchFamily="34" charset="-34"/>
              </a:defRPr>
            </a:lvl3pPr>
            <a:lvl4pPr>
              <a:defRPr sz="1400">
                <a:latin typeface="Leelawadee" panose="020B0502040204020203" pitchFamily="34" charset="-34"/>
                <a:cs typeface="Leelawadee" panose="020B0502040204020203" pitchFamily="34" charset="-34"/>
              </a:defRPr>
            </a:lvl4pPr>
            <a:lvl5pPr>
              <a:defRPr sz="1400">
                <a:latin typeface="Leelawadee" panose="020B0502040204020203" pitchFamily="34" charset="-34"/>
                <a:cs typeface="Leelawadee" panose="020B0502040204020203" pitchFamily="34" charset="-34"/>
              </a:defRPr>
            </a:lvl5pPr>
            <a:lvl6pPr>
              <a:defRPr sz="1400"/>
            </a:lvl6pPr>
            <a:lvl7pPr>
              <a:defRPr sz="1400"/>
            </a:lvl7pPr>
            <a:lvl8pPr>
              <a:defRPr sz="1400"/>
            </a:lvl8pPr>
            <a:lvl9pPr>
              <a:defRPr sz="1400"/>
            </a:lvl9pPr>
          </a:lstStyle>
          <a:p>
            <a:pPr lvl="0" rtl="0"/>
            <a:r>
              <a:rPr lang="th-TH" noProof="0"/>
              <a:t>แก้ไขสไตล์ข้อความต้นแบบ</a:t>
            </a:r>
          </a:p>
          <a:p>
            <a:pPr lvl="1" rtl="0"/>
            <a:r>
              <a:rPr lang="th-TH" noProof="0"/>
              <a:t>ระดับที่สอง</a:t>
            </a:r>
          </a:p>
          <a:p>
            <a:pPr lvl="2" rtl="0"/>
            <a:r>
              <a:rPr lang="th-TH" noProof="0"/>
              <a:t>ระดับที่สาม</a:t>
            </a:r>
          </a:p>
          <a:p>
            <a:pPr lvl="3" rtl="0"/>
            <a:r>
              <a:rPr lang="th-TH" noProof="0"/>
              <a:t>ระดับที่สี่</a:t>
            </a:r>
          </a:p>
          <a:p>
            <a:pPr lvl="4" rtl="0"/>
            <a:r>
              <a:rPr lang="th-TH" noProof="0"/>
              <a:t>ระดับที่ห้า</a:t>
            </a:r>
          </a:p>
        </p:txBody>
      </p:sp>
      <p:sp>
        <p:nvSpPr>
          <p:cNvPr id="4" name="ตัวแทนข้อความ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latin typeface="Leelawadee" panose="020B0502040204020203" pitchFamily="34" charset="-34"/>
                <a:cs typeface="Leelawadee" panose="020B0502040204020203"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h-TH" noProof="0"/>
              <a:t>แก้ไขสไตล์ข้อความต้นแบบ</a:t>
            </a:r>
          </a:p>
        </p:txBody>
      </p:sp>
      <p:sp>
        <p:nvSpPr>
          <p:cNvPr id="5" name="ตัวแทนวันที่ 4"/>
          <p:cNvSpPr>
            <a:spLocks noGrp="1"/>
          </p:cNvSpPr>
          <p:nvPr>
            <p:ph type="dt" sz="half" idx="10"/>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F5F8ABCB-3554-4F3F-8C0A-2A0DB3C905B8}" type="datetime1">
              <a:rPr lang="th-TH" smtClean="0"/>
              <a:t>15/10/68</a:t>
            </a:fld>
            <a:endParaRPr lang="th-TH"/>
          </a:p>
        </p:txBody>
      </p:sp>
      <p:sp>
        <p:nvSpPr>
          <p:cNvPr id="6" name="ตัวแทนส่วนท้าย 5"/>
          <p:cNvSpPr>
            <a:spLocks noGrp="1"/>
          </p:cNvSpPr>
          <p:nvPr>
            <p:ph type="ftr" sz="quarter" idx="11"/>
          </p:nvPr>
        </p:nvSpPr>
        <p:spPr>
          <a:xfrm>
            <a:off x="3439158" y="6214535"/>
            <a:ext cx="5184648" cy="256032"/>
          </a:xfrm>
        </p:spPr>
        <p:txBody>
          <a:bodyPr rtlCol="0"/>
          <a:lstStyle>
            <a:lvl1pPr algn="r">
              <a:defRPr>
                <a:solidFill>
                  <a:schemeClr val="tx2"/>
                </a:solidFill>
                <a:latin typeface="Leelawadee" panose="020B0502040204020203" pitchFamily="34" charset="-34"/>
                <a:cs typeface="Leelawadee" panose="020B0502040204020203" pitchFamily="34" charset="-34"/>
              </a:defRPr>
            </a:lvl1pPr>
          </a:lstStyle>
          <a:p>
            <a:endParaRPr lang="th-TH"/>
          </a:p>
        </p:txBody>
      </p:sp>
      <p:sp>
        <p:nvSpPr>
          <p:cNvPr id="7" name="ตัวแทนหมายเลขสไลด์ 6"/>
          <p:cNvSpPr>
            <a:spLocks noGrp="1"/>
          </p:cNvSpPr>
          <p:nvPr>
            <p:ph type="sldNum" sz="quarter" idx="12"/>
          </p:nvPr>
        </p:nvSpPr>
        <p:spPr/>
        <p:txBody>
          <a:bodyPr rtlCol="0"/>
          <a:lstStyle>
            <a:lvl1pPr>
              <a:defRPr>
                <a:solidFill>
                  <a:schemeClr val="bg2"/>
                </a:solidFill>
                <a:latin typeface="Leelawadee" panose="020B0502040204020203" pitchFamily="34" charset="-34"/>
                <a:cs typeface="Leelawadee" panose="020B0502040204020203" pitchFamily="34" charset="-34"/>
              </a:defRPr>
            </a:lvl1pPr>
          </a:lstStyle>
          <a:p>
            <a:fld id="{4FAB73BC-B049-4115-A692-8D63A059BFB8}" type="slidenum">
              <a:rPr lang="th-TH" smtClean="0"/>
              <a:pPr/>
              <a:t>‹#›</a:t>
            </a:fld>
            <a:endParaRPr lang="th-TH"/>
          </a:p>
        </p:txBody>
      </p:sp>
      <p:sp>
        <p:nvSpPr>
          <p:cNvPr id="11" name="สี่เหลี่ยมผืนผ้า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ที่มีคำอธิบายภาพ">
    <p:spTree>
      <p:nvGrpSpPr>
        <p:cNvPr id="1" name=""/>
        <p:cNvGrpSpPr/>
        <p:nvPr/>
      </p:nvGrpSpPr>
      <p:grpSpPr>
        <a:xfrm>
          <a:off x="0" y="0"/>
          <a:ext cx="0" cy="0"/>
          <a:chOff x="0" y="0"/>
          <a:chExt cx="0" cy="0"/>
        </a:xfrm>
      </p:grpSpPr>
      <p:sp>
        <p:nvSpPr>
          <p:cNvPr id="14" name="สี่เหลี่ยมผืนผ้า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สี่เหลี่ยมผืนผ้า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ชื่อเรื่อง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Leelawadee" panose="020B0502040204020203" pitchFamily="34" charset="-34"/>
                <a:cs typeface="Leelawadee" panose="020B0502040204020203" pitchFamily="34" charset="-34"/>
              </a:defRPr>
            </a:lvl1pPr>
          </a:lstStyle>
          <a:p>
            <a:pPr rtl="0"/>
            <a:r>
              <a:rPr lang="en-US" noProof="0"/>
              <a:t>Click to edit Master title style</a:t>
            </a:r>
            <a:endParaRPr lang="th-TH" noProof="0"/>
          </a:p>
        </p:txBody>
      </p:sp>
      <p:sp>
        <p:nvSpPr>
          <p:cNvPr id="3" name="ตัวแทนรูปภาพ 2"/>
          <p:cNvSpPr>
            <a:spLocks noGrp="1" noChangeAspect="1"/>
          </p:cNvSpPr>
          <p:nvPr>
            <p:ph type="pic" idx="1"/>
          </p:nvPr>
        </p:nvSpPr>
        <p:spPr>
          <a:xfrm>
            <a:off x="228599" y="237744"/>
            <a:ext cx="8601076" cy="6382512"/>
          </a:xfrm>
          <a:solidFill>
            <a:srgbClr val="808080"/>
          </a:solidFill>
          <a:ln>
            <a:noFill/>
          </a:ln>
        </p:spPr>
        <p:txBody>
          <a:bodyPr rtlCol="0" anchor="t"/>
          <a:lstStyle>
            <a:lvl1pPr marL="0" indent="0">
              <a:buNone/>
              <a:defRPr sz="3200">
                <a:latin typeface="Leelawadee" panose="020B0502040204020203" pitchFamily="34" charset="-34"/>
                <a:cs typeface="Leelawadee" panose="020B0502040204020203" pitchFamily="34" charset="-34"/>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th-TH" noProof="0"/>
          </a:p>
        </p:txBody>
      </p:sp>
      <p:sp>
        <p:nvSpPr>
          <p:cNvPr id="4" name="ตัวแทนข้อความ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latin typeface="Leelawadee" panose="020B0502040204020203" pitchFamily="34" charset="-34"/>
                <a:cs typeface="Leelawadee" panose="020B0502040204020203" pitchFamily="34" charset="-3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h-TH" noProof="0"/>
              <a:t>แก้ไขสไตล์ข้อความต้นแบบ</a:t>
            </a:r>
          </a:p>
        </p:txBody>
      </p:sp>
      <p:sp>
        <p:nvSpPr>
          <p:cNvPr id="5" name="ตัวแทนวันที่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latin typeface="Leelawadee" panose="020B0502040204020203" pitchFamily="34" charset="-34"/>
                <a:cs typeface="Leelawadee" panose="020B0502040204020203" pitchFamily="34" charset="-34"/>
              </a:defRPr>
            </a:lvl1pPr>
          </a:lstStyle>
          <a:p>
            <a:fld id="{C36064AD-08BC-40D8-9CB5-6C5607D03D78}" type="datetime1">
              <a:rPr lang="th-TH" smtClean="0"/>
              <a:t>15/10/68</a:t>
            </a:fld>
            <a:endParaRPr lang="th-TH"/>
          </a:p>
        </p:txBody>
      </p:sp>
      <p:sp>
        <p:nvSpPr>
          <p:cNvPr id="6" name="ตัวแทนส่วนท้าย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Leelawadee" panose="020B0502040204020203" pitchFamily="34" charset="-34"/>
                <a:ea typeface="+mn-ea"/>
                <a:cs typeface="Leelawadee" panose="020B0502040204020203" pitchFamily="34" charset="-34"/>
              </a:defRPr>
            </a:lvl1pPr>
          </a:lstStyle>
          <a:p>
            <a:endParaRPr lang="th-TH"/>
          </a:p>
        </p:txBody>
      </p:sp>
      <p:sp>
        <p:nvSpPr>
          <p:cNvPr id="7" name="ตัวแทนหมายเลขสไลด์ 6"/>
          <p:cNvSpPr>
            <a:spLocks noGrp="1"/>
          </p:cNvSpPr>
          <p:nvPr>
            <p:ph type="sldNum" sz="quarter" idx="12"/>
          </p:nvPr>
        </p:nvSpPr>
        <p:spPr/>
        <p:txBody>
          <a:bodyPr rtlCol="0"/>
          <a:lstStyle>
            <a:lvl1pPr>
              <a:defRPr>
                <a:solidFill>
                  <a:schemeClr val="tx2"/>
                </a:solidFill>
                <a:latin typeface="Leelawadee" panose="020B0502040204020203" pitchFamily="34" charset="-34"/>
                <a:cs typeface="Leelawadee" panose="020B0502040204020203" pitchFamily="34" charset="-34"/>
              </a:defRPr>
            </a:lvl1pPr>
          </a:lstStyle>
          <a:p>
            <a:fld id="{4FAB73BC-B049-4115-A692-8D63A059BFB8}"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สี่เหลี่ยมผืนผ้า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สี่เหลี่ยมผืนผ้า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ตัวแทนชื่อเรื่อง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th-TH" noProof="0"/>
              <a:t>คลิกเพื่อแก้ไขสไตล์ชื่อเรื่องต้นแบบ</a:t>
            </a:r>
          </a:p>
        </p:txBody>
      </p:sp>
      <p:sp>
        <p:nvSpPr>
          <p:cNvPr id="3" name="ตัวแทนข้อความ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th-TH" noProof="0" dirty="0"/>
              <a:t>แก้ไขสไตล์ข้อความต้นแบบ</a:t>
            </a:r>
          </a:p>
          <a:p>
            <a:pPr lvl="1" rtl="0"/>
            <a:r>
              <a:rPr lang="th-TH" noProof="0" dirty="0"/>
              <a:t>ระดับที่สอง</a:t>
            </a:r>
          </a:p>
          <a:p>
            <a:pPr lvl="2" rtl="0"/>
            <a:r>
              <a:rPr lang="th-TH" noProof="0" dirty="0"/>
              <a:t>ระดับที่สาม</a:t>
            </a:r>
          </a:p>
          <a:p>
            <a:pPr lvl="3" rtl="0"/>
            <a:r>
              <a:rPr lang="th-TH" noProof="0" dirty="0"/>
              <a:t>ระดับที่สี่</a:t>
            </a:r>
          </a:p>
          <a:p>
            <a:pPr lvl="4" rtl="0"/>
            <a:r>
              <a:rPr lang="th-TH" noProof="0" dirty="0"/>
              <a:t>ระดับที่ห้า</a:t>
            </a:r>
          </a:p>
        </p:txBody>
      </p:sp>
      <p:sp>
        <p:nvSpPr>
          <p:cNvPr id="4" name="ตัวแทนวันที่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latin typeface="Leelawadee" panose="020B0502040204020203" pitchFamily="34" charset="-34"/>
                <a:cs typeface="Leelawadee" panose="020B0502040204020203" pitchFamily="34" charset="-34"/>
              </a:defRPr>
            </a:lvl1pPr>
          </a:lstStyle>
          <a:p>
            <a:fld id="{948D7285-B576-41D7-835F-8C5AC1F5E5A3}" type="datetime1">
              <a:rPr lang="th-TH" smtClean="0"/>
              <a:t>15/10/68</a:t>
            </a:fld>
            <a:endParaRPr lang="th-TH"/>
          </a:p>
        </p:txBody>
      </p:sp>
      <p:sp>
        <p:nvSpPr>
          <p:cNvPr id="5" name="ตัวแทนส่วนท้าย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latin typeface="Leelawadee" panose="020B0502040204020203" pitchFamily="34" charset="-34"/>
                <a:cs typeface="Leelawadee" panose="020B0502040204020203" pitchFamily="34" charset="-34"/>
              </a:defRPr>
            </a:lvl1pPr>
          </a:lstStyle>
          <a:p>
            <a:endParaRPr lang="th-TH"/>
          </a:p>
        </p:txBody>
      </p:sp>
      <p:sp>
        <p:nvSpPr>
          <p:cNvPr id="6" name="ตัวแทนหมายเลขสไลด์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latin typeface="Leelawadee" panose="020B0502040204020203" pitchFamily="34" charset="-34"/>
                <a:cs typeface="Leelawadee" panose="020B0502040204020203" pitchFamily="34" charset="-34"/>
              </a:defRPr>
            </a:lvl1pPr>
          </a:lstStyle>
          <a:p>
            <a:fld id="{4FAB73BC-B049-4115-A692-8D63A059BFB8}" type="slidenum">
              <a:rPr lang="th-TH" smtClean="0"/>
              <a:pPr/>
              <a:t>‹#›</a:t>
            </a:fld>
            <a:endParaRPr lang="th-TH"/>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Leelawadee" panose="020B0502040204020203" pitchFamily="34" charset="-34"/>
          <a:ea typeface="+mn-ea"/>
          <a:cs typeface="Leelawadee" panose="020B0502040204020203" pitchFamily="34" charset="-34"/>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Leelawadee" panose="020B0502040204020203" pitchFamily="34" charset="-34"/>
          <a:ea typeface="+mn-ea"/>
          <a:cs typeface="Leelawadee" panose="020B0502040204020203" pitchFamily="34" charset="-34"/>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Leelawadee" panose="020B0502040204020203" pitchFamily="34" charset="-34"/>
          <a:ea typeface="+mn-ea"/>
          <a:cs typeface="Leelawadee" panose="020B0502040204020203" pitchFamily="34" charset="-34"/>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Leelawadee" panose="020B0502040204020203" pitchFamily="34" charset="-34"/>
          <a:ea typeface="+mn-ea"/>
          <a:cs typeface="Leelawadee" panose="020B0502040204020203" pitchFamily="34" charset="-34"/>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Leelawadee" panose="020B0502040204020203" pitchFamily="34" charset="-34"/>
          <a:ea typeface="+mn-ea"/>
          <a:cs typeface="Leelawadee" panose="020B0502040204020203" pitchFamily="34" charset="-34"/>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dH7LF_bbHu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eamflect.com/blog/employee-engagement/negative-feedback-examples/" TargetMode="External"/><Relationship Id="rId2" Type="http://schemas.openxmlformats.org/officeDocument/2006/relationships/hyperlink" Target="https://teamflect.com/blog/employee-engagement/how-to-praise-someone-professionally/" TargetMode="External"/><Relationship Id="rId1" Type="http://schemas.openxmlformats.org/officeDocument/2006/relationships/slideLayout" Target="../slideLayouts/slideLayout7.xml"/><Relationship Id="rId4" Type="http://schemas.openxmlformats.org/officeDocument/2006/relationships/hyperlink" Target="https://teamflect.com/blog/performance-management/positive-feedback-example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gallup.com/workplace/257582/feedback-not-enough.aspx"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สี่เหลี่ยมผืนผ้า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th-TH">
              <a:latin typeface="Leelawadee" panose="020B0502040204020203" pitchFamily="34" charset="-34"/>
              <a:cs typeface="Leelawadee" panose="020B0502040204020203" pitchFamily="34" charset="-34"/>
            </a:endParaRPr>
          </a:p>
        </p:txBody>
      </p:sp>
      <p:sp>
        <p:nvSpPr>
          <p:cNvPr id="26" name="สี่เหลี่ยมผืนผ้า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h-TH">
              <a:latin typeface="Leelawadee" panose="020B0502040204020203" pitchFamily="34" charset="-34"/>
              <a:cs typeface="Leelawadee" panose="020B0502040204020203" pitchFamily="34" charset="-34"/>
            </a:endParaRPr>
          </a:p>
        </p:txBody>
      </p:sp>
      <p:sp>
        <p:nvSpPr>
          <p:cNvPr id="28" name="สี่เหลี่ยมผืนผ้า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สี่เหลี่ยมผืนผ้า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pic>
        <p:nvPicPr>
          <p:cNvPr id="19" name="รูปภาพ 18" descr="กระบองเพชร">
            <a:extLst>
              <a:ext uri="{FF2B5EF4-FFF2-40B4-BE49-F238E27FC236}">
                <a16:creationId xmlns:a16="http://schemas.microsoft.com/office/drawing/2014/main" id="{CA6895E3-C8BD-4010-B9E7-E43BA3DCF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6" r="1" b="1"/>
          <a:stretch/>
        </p:blipFill>
        <p:spPr>
          <a:xfrm>
            <a:off x="1303232" y="913710"/>
            <a:ext cx="6233513" cy="4915313"/>
          </a:xfrm>
          <a:prstGeom prst="rect">
            <a:avLst/>
          </a:prstGeom>
        </p:spPr>
      </p:pic>
      <p:sp>
        <p:nvSpPr>
          <p:cNvPr id="32" name="สี่เหลี่ยมผืนผ้า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ตัวเชื่อมต่อแบบตรง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ตัวเชื่อมต่อแบบตรง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ตัวเชื่อมต่อแบบตรง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ชื่อเรื่อง 1">
            <a:extLst>
              <a:ext uri="{FF2B5EF4-FFF2-40B4-BE49-F238E27FC236}">
                <a16:creationId xmlns:a16="http://schemas.microsoft.com/office/drawing/2014/main" id="{ED90EC3D-482A-4E73-B198-E8341A0D0973}"/>
              </a:ext>
            </a:extLst>
          </p:cNvPr>
          <p:cNvSpPr>
            <a:spLocks noGrp="1"/>
          </p:cNvSpPr>
          <p:nvPr>
            <p:ph type="ctrTitle"/>
          </p:nvPr>
        </p:nvSpPr>
        <p:spPr>
          <a:xfrm>
            <a:off x="7888317" y="523698"/>
            <a:ext cx="4584312" cy="3252231"/>
          </a:xfrm>
        </p:spPr>
        <p:txBody>
          <a:bodyPr rtlCol="0">
            <a:normAutofit fontScale="90000"/>
          </a:bodyPr>
          <a:lstStyle/>
          <a:p>
            <a:pPr rtl="0"/>
            <a:r>
              <a:rPr lang="en-US" sz="4800" dirty="0">
                <a:solidFill>
                  <a:srgbClr val="FFFFFF"/>
                </a:solidFill>
                <a:latin typeface="Leelawadee" panose="020B0502040204020203" pitchFamily="34" charset="-34"/>
                <a:cs typeface="Leelawadee" panose="020B0502040204020203" pitchFamily="34" charset="-34"/>
              </a:rPr>
              <a:t>Giving </a:t>
            </a:r>
            <a:br>
              <a:rPr lang="en-US" sz="4800" dirty="0">
                <a:solidFill>
                  <a:srgbClr val="FFFFFF"/>
                </a:solidFill>
                <a:latin typeface="Leelawadee" panose="020B0502040204020203" pitchFamily="34" charset="-34"/>
                <a:cs typeface="Leelawadee" panose="020B0502040204020203" pitchFamily="34" charset="-34"/>
              </a:rPr>
            </a:br>
            <a:r>
              <a:rPr lang="en-US" sz="4800" dirty="0">
                <a:solidFill>
                  <a:srgbClr val="FFFFFF"/>
                </a:solidFill>
                <a:latin typeface="Leelawadee" panose="020B0502040204020203" pitchFamily="34" charset="-34"/>
                <a:cs typeface="Leelawadee" panose="020B0502040204020203" pitchFamily="34" charset="-34"/>
              </a:rPr>
              <a:t>feedback</a:t>
            </a:r>
            <a:br>
              <a:rPr lang="en-US" sz="4800" dirty="0">
                <a:solidFill>
                  <a:srgbClr val="FFFFFF"/>
                </a:solidFill>
                <a:latin typeface="Leelawadee" panose="020B0502040204020203" pitchFamily="34" charset="-34"/>
                <a:cs typeface="Leelawadee" panose="020B0502040204020203" pitchFamily="34" charset="-34"/>
              </a:rPr>
            </a:br>
            <a:br>
              <a:rPr lang="en-US" sz="4800" dirty="0">
                <a:solidFill>
                  <a:srgbClr val="FFFFFF"/>
                </a:solidFill>
                <a:latin typeface="Leelawadee" panose="020B0502040204020203" pitchFamily="34" charset="-34"/>
                <a:cs typeface="Leelawadee" panose="020B0502040204020203" pitchFamily="34" charset="-34"/>
              </a:rPr>
            </a:br>
            <a:r>
              <a:rPr lang="en-US" sz="4800" dirty="0">
                <a:solidFill>
                  <a:srgbClr val="FFFFFF"/>
                </a:solidFill>
                <a:latin typeface="Leelawadee" panose="020B0502040204020203" pitchFamily="34" charset="-34"/>
                <a:cs typeface="Leelawadee" panose="020B0502040204020203" pitchFamily="34" charset="-34"/>
              </a:rPr>
              <a:t>Comment</a:t>
            </a:r>
            <a:br>
              <a:rPr lang="en-US" sz="4800" dirty="0">
                <a:solidFill>
                  <a:srgbClr val="FFFFFF"/>
                </a:solidFill>
                <a:latin typeface="Leelawadee" panose="020B0502040204020203" pitchFamily="34" charset="-34"/>
                <a:cs typeface="Leelawadee" panose="020B0502040204020203" pitchFamily="34" charset="-34"/>
              </a:rPr>
            </a:br>
            <a:r>
              <a:rPr lang="en-US" sz="4800" dirty="0">
                <a:solidFill>
                  <a:srgbClr val="FFFFFF"/>
                </a:solidFill>
                <a:latin typeface="Leelawadee" panose="020B0502040204020203" pitchFamily="34" charset="-34"/>
                <a:cs typeface="Leelawadee" panose="020B0502040204020203" pitchFamily="34" charset="-34"/>
              </a:rPr>
              <a:t>&amp; </a:t>
            </a:r>
            <a:br>
              <a:rPr lang="en-US" sz="4800" dirty="0">
                <a:solidFill>
                  <a:srgbClr val="FFFFFF"/>
                </a:solidFill>
                <a:latin typeface="Leelawadee" panose="020B0502040204020203" pitchFamily="34" charset="-34"/>
                <a:cs typeface="Leelawadee" panose="020B0502040204020203" pitchFamily="34" charset="-34"/>
              </a:rPr>
            </a:br>
            <a:r>
              <a:rPr lang="en-US" sz="4800" dirty="0">
                <a:solidFill>
                  <a:srgbClr val="FFFFFF"/>
                </a:solidFill>
                <a:latin typeface="Leelawadee" panose="020B0502040204020203" pitchFamily="34" charset="-34"/>
                <a:cs typeface="Leelawadee" panose="020B0502040204020203" pitchFamily="34" charset="-34"/>
              </a:rPr>
              <a:t>Suggestions</a:t>
            </a:r>
            <a:endParaRPr lang="th-TH" sz="4800" dirty="0">
              <a:solidFill>
                <a:srgbClr val="FFFFFF"/>
              </a:solidFill>
              <a:latin typeface="Leelawadee" panose="020B0502040204020203" pitchFamily="34" charset="-34"/>
              <a:cs typeface="Leelawadee" panose="020B0502040204020203" pitchFamily="34" charset="-34"/>
            </a:endParaRPr>
          </a:p>
        </p:txBody>
      </p:sp>
      <p:sp>
        <p:nvSpPr>
          <p:cNvPr id="7" name="ชื่อเรื่องรอง 6">
            <a:extLst>
              <a:ext uri="{FF2B5EF4-FFF2-40B4-BE49-F238E27FC236}">
                <a16:creationId xmlns:a16="http://schemas.microsoft.com/office/drawing/2014/main" id="{2048EE7C-B77F-4E59-88A7-DD66337BB69C}"/>
              </a:ext>
            </a:extLst>
          </p:cNvPr>
          <p:cNvSpPr>
            <a:spLocks noGrp="1"/>
          </p:cNvSpPr>
          <p:nvPr>
            <p:ph type="subTitle" idx="1"/>
          </p:nvPr>
        </p:nvSpPr>
        <p:spPr>
          <a:xfrm>
            <a:off x="8560024" y="4708186"/>
            <a:ext cx="3238829" cy="1496816"/>
          </a:xfrm>
        </p:spPr>
        <p:txBody>
          <a:bodyPr rtlCol="0">
            <a:normAutofit/>
          </a:bodyPr>
          <a:lstStyle/>
          <a:p>
            <a:pPr rtl="0"/>
            <a:r>
              <a:rPr lang="en-US" sz="3200" dirty="0">
                <a:solidFill>
                  <a:srgbClr val="FFFFFF"/>
                </a:solidFill>
                <a:latin typeface="Leelawadee" panose="020B0502040204020203" pitchFamily="34" charset="-34"/>
                <a:cs typeface="Leelawadee" panose="020B0502040204020203" pitchFamily="34" charset="-34"/>
              </a:rPr>
              <a:t>16</a:t>
            </a:r>
            <a:r>
              <a:rPr lang="en-US" sz="3200" baseline="30000" dirty="0">
                <a:solidFill>
                  <a:srgbClr val="FFFFFF"/>
                </a:solidFill>
                <a:latin typeface="Leelawadee" panose="020B0502040204020203" pitchFamily="34" charset="-34"/>
                <a:cs typeface="Leelawadee" panose="020B0502040204020203" pitchFamily="34" charset="-34"/>
              </a:rPr>
              <a:t>th</a:t>
            </a:r>
            <a:r>
              <a:rPr lang="en-US" sz="3200" dirty="0">
                <a:solidFill>
                  <a:srgbClr val="FFFFFF"/>
                </a:solidFill>
                <a:latin typeface="Leelawadee" panose="020B0502040204020203" pitchFamily="34" charset="-34"/>
                <a:cs typeface="Leelawadee" panose="020B0502040204020203" pitchFamily="34" charset="-34"/>
              </a:rPr>
              <a:t> October 2024</a:t>
            </a:r>
            <a:endParaRPr lang="th-TH" sz="3200" dirty="0">
              <a:solidFill>
                <a:srgbClr val="FFFFFF"/>
              </a:solidFill>
              <a:latin typeface="Leelawadee" panose="020B0502040204020203" pitchFamily="34" charset="-34"/>
              <a:cs typeface="Leelawadee" panose="020B0502040204020203" pitchFamily="34" charset="-34"/>
            </a:endParaRPr>
          </a:p>
        </p:txBody>
      </p:sp>
      <p:pic>
        <p:nvPicPr>
          <p:cNvPr id="3" name="Picture 2">
            <a:extLst>
              <a:ext uri="{FF2B5EF4-FFF2-40B4-BE49-F238E27FC236}">
                <a16:creationId xmlns:a16="http://schemas.microsoft.com/office/drawing/2014/main" id="{F8A32310-245A-C9EC-AC24-7C079E8B596E}"/>
              </a:ext>
            </a:extLst>
          </p:cNvPr>
          <p:cNvPicPr>
            <a:picLocks noChangeAspect="1"/>
          </p:cNvPicPr>
          <p:nvPr/>
        </p:nvPicPr>
        <p:blipFill>
          <a:blip r:embed="rId4"/>
          <a:stretch>
            <a:fillRect/>
          </a:stretch>
        </p:blipFill>
        <p:spPr>
          <a:xfrm>
            <a:off x="84782" y="222225"/>
            <a:ext cx="8026350" cy="5829023"/>
          </a:xfrm>
          <a:prstGeom prst="rect">
            <a:avLst/>
          </a:prstGeom>
        </p:spPr>
      </p:pic>
    </p:spTree>
    <p:extLst>
      <p:ext uri="{BB962C8B-B14F-4D97-AF65-F5344CB8AC3E}">
        <p14:creationId xmlns:p14="http://schemas.microsoft.com/office/powerpoint/2010/main" val="75576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2ADB3A-CE0D-9293-B119-93033B9F42D7}"/>
              </a:ext>
            </a:extLst>
          </p:cNvPr>
          <p:cNvSpPr txBox="1"/>
          <p:nvPr/>
        </p:nvSpPr>
        <p:spPr>
          <a:xfrm>
            <a:off x="594851" y="612844"/>
            <a:ext cx="11002297" cy="5632311"/>
          </a:xfrm>
          <a:prstGeom prst="rect">
            <a:avLst/>
          </a:prstGeom>
          <a:noFill/>
        </p:spPr>
        <p:txBody>
          <a:bodyPr wrap="square">
            <a:spAutoFit/>
          </a:bodyPr>
          <a:lstStyle/>
          <a:p>
            <a:pPr algn="l"/>
            <a:r>
              <a:rPr lang="en-US" sz="3200" b="1" i="0" dirty="0">
                <a:solidFill>
                  <a:schemeClr val="accent3"/>
                </a:solidFill>
                <a:effectLst/>
                <a:latin typeface="sora"/>
              </a:rPr>
              <a:t>Formative feedback</a:t>
            </a:r>
          </a:p>
          <a:p>
            <a:pPr algn="l"/>
            <a:r>
              <a:rPr lang="en-US" sz="2400" b="0" i="0" dirty="0">
                <a:solidFill>
                  <a:schemeClr val="accent3"/>
                </a:solidFill>
                <a:effectLst/>
                <a:latin typeface="Inter"/>
              </a:rPr>
              <a:t>to </a:t>
            </a:r>
            <a:r>
              <a:rPr lang="en-US" sz="2400" b="0" i="1" dirty="0">
                <a:solidFill>
                  <a:schemeClr val="accent3"/>
                </a:solidFill>
                <a:effectLst/>
                <a:latin typeface="Inter"/>
              </a:rPr>
              <a:t>monitor student learning</a:t>
            </a:r>
            <a:r>
              <a:rPr lang="en-US" sz="2400" b="0" i="0" dirty="0">
                <a:solidFill>
                  <a:schemeClr val="accent3"/>
                </a:solidFill>
                <a:effectLst/>
                <a:latin typeface="Inter"/>
              </a:rPr>
              <a:t> to provide ongoing feedback that can be used by instructors to improve their teaching and by students to improve their learning. </a:t>
            </a:r>
            <a:r>
              <a:rPr lang="en-US" sz="2400" dirty="0">
                <a:solidFill>
                  <a:schemeClr val="accent3"/>
                </a:solidFill>
                <a:latin typeface="Inter"/>
              </a:rPr>
              <a:t>F</a:t>
            </a:r>
            <a:r>
              <a:rPr lang="en-US" sz="2400" b="0" i="0" dirty="0">
                <a:solidFill>
                  <a:schemeClr val="accent3"/>
                </a:solidFill>
                <a:effectLst/>
                <a:latin typeface="Inter"/>
              </a:rPr>
              <a:t>ormative feedback is best given </a:t>
            </a:r>
            <a:r>
              <a:rPr lang="en-US" sz="2400" b="0" i="0" dirty="0">
                <a:solidFill>
                  <a:schemeClr val="accent3"/>
                </a:solidFill>
                <a:effectLst/>
                <a:highlight>
                  <a:srgbClr val="000080"/>
                </a:highlight>
                <a:latin typeface="Inter"/>
              </a:rPr>
              <a:t>early in the course</a:t>
            </a:r>
            <a:r>
              <a:rPr lang="en-US" sz="2400" b="0" i="0" dirty="0">
                <a:solidFill>
                  <a:schemeClr val="accent3"/>
                </a:solidFill>
                <a:effectLst/>
                <a:latin typeface="Inter"/>
              </a:rPr>
              <a:t>, and prior to summative assessments. Formative feedback helps students to improve and </a:t>
            </a:r>
            <a:r>
              <a:rPr lang="en-US" sz="2400" b="0" i="0" dirty="0">
                <a:solidFill>
                  <a:schemeClr val="accent3"/>
                </a:solidFill>
                <a:effectLst/>
                <a:highlight>
                  <a:srgbClr val="000080"/>
                </a:highlight>
                <a:latin typeface="Inter"/>
              </a:rPr>
              <a:t>prevent them from making the same mistakes again</a:t>
            </a:r>
            <a:r>
              <a:rPr lang="en-US" sz="2400" b="0" i="0" dirty="0">
                <a:solidFill>
                  <a:schemeClr val="accent3"/>
                </a:solidFill>
                <a:effectLst/>
                <a:latin typeface="Inter"/>
              </a:rPr>
              <a:t>. In some cases, feedback is required before students can progress, or feel capable of progressing, to the next stage of the assessment.</a:t>
            </a:r>
          </a:p>
          <a:p>
            <a:pPr algn="l"/>
            <a:endParaRPr lang="en-US" sz="3200" b="1" i="0" dirty="0">
              <a:solidFill>
                <a:schemeClr val="accent3"/>
              </a:solidFill>
              <a:effectLst/>
              <a:latin typeface="Inter"/>
            </a:endParaRPr>
          </a:p>
          <a:p>
            <a:pPr algn="l"/>
            <a:r>
              <a:rPr lang="en-US" sz="3200" b="1" i="0" dirty="0">
                <a:solidFill>
                  <a:schemeClr val="accent3"/>
                </a:solidFill>
                <a:effectLst/>
                <a:latin typeface="sora"/>
              </a:rPr>
              <a:t>Summative feedback</a:t>
            </a:r>
          </a:p>
          <a:p>
            <a:pPr algn="l"/>
            <a:r>
              <a:rPr lang="en-US" sz="2400" b="0" i="0" dirty="0">
                <a:solidFill>
                  <a:schemeClr val="accent3"/>
                </a:solidFill>
                <a:effectLst/>
                <a:latin typeface="Inter"/>
              </a:rPr>
              <a:t>to </a:t>
            </a:r>
            <a:r>
              <a:rPr lang="en-US" sz="2400" b="0" i="1" dirty="0">
                <a:solidFill>
                  <a:schemeClr val="accent3"/>
                </a:solidFill>
                <a:effectLst/>
                <a:latin typeface="Inter"/>
              </a:rPr>
              <a:t>evaluate student learning</a:t>
            </a:r>
            <a:r>
              <a:rPr lang="en-US" sz="2400" b="0" i="0" dirty="0">
                <a:solidFill>
                  <a:schemeClr val="accent3"/>
                </a:solidFill>
                <a:effectLst/>
                <a:latin typeface="Inter"/>
              </a:rPr>
              <a:t> </a:t>
            </a:r>
            <a:r>
              <a:rPr lang="en-US" sz="2400" b="0" i="0" dirty="0">
                <a:solidFill>
                  <a:schemeClr val="accent3"/>
                </a:solidFill>
                <a:effectLst/>
                <a:highlight>
                  <a:srgbClr val="000080"/>
                </a:highlight>
                <a:latin typeface="Inter"/>
              </a:rPr>
              <a:t>at the end </a:t>
            </a:r>
            <a:r>
              <a:rPr lang="en-US" sz="2400" b="0" i="0" dirty="0">
                <a:solidFill>
                  <a:schemeClr val="accent3"/>
                </a:solidFill>
                <a:effectLst/>
                <a:latin typeface="Inter"/>
              </a:rPr>
              <a:t>of an instructional unit by comparing it against some standard or level. Therefore summative feedback consists of detailed comments that are related to specific aspects of their work, clearly explains how the mark was derived from the criteria provided and additional constructive comments on how the work could be improved.</a:t>
            </a:r>
          </a:p>
        </p:txBody>
      </p:sp>
    </p:spTree>
    <p:extLst>
      <p:ext uri="{BB962C8B-B14F-4D97-AF65-F5344CB8AC3E}">
        <p14:creationId xmlns:p14="http://schemas.microsoft.com/office/powerpoint/2010/main" val="11636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AF6916-A439-D1C2-254B-64073A9DDD1E}"/>
              </a:ext>
            </a:extLst>
          </p:cNvPr>
          <p:cNvSpPr txBox="1"/>
          <p:nvPr/>
        </p:nvSpPr>
        <p:spPr>
          <a:xfrm>
            <a:off x="393290" y="181957"/>
            <a:ext cx="11405420" cy="6494085"/>
          </a:xfrm>
          <a:prstGeom prst="rect">
            <a:avLst/>
          </a:prstGeom>
          <a:noFill/>
        </p:spPr>
        <p:txBody>
          <a:bodyPr wrap="square">
            <a:spAutoFit/>
          </a:bodyPr>
          <a:lstStyle/>
          <a:p>
            <a:pPr algn="l"/>
            <a:r>
              <a:rPr lang="en-US" sz="4000" b="1" i="0" dirty="0">
                <a:solidFill>
                  <a:schemeClr val="accent3"/>
                </a:solidFill>
                <a:effectLst/>
                <a:latin typeface="sora"/>
              </a:rPr>
              <a:t>Student peer feedback</a:t>
            </a:r>
          </a:p>
          <a:p>
            <a:pPr algn="l"/>
            <a:r>
              <a:rPr lang="en-US" sz="2800" b="0" i="0" dirty="0">
                <a:solidFill>
                  <a:schemeClr val="accent3"/>
                </a:solidFill>
                <a:effectLst/>
                <a:latin typeface="Inter"/>
              </a:rPr>
              <a:t>Providing students with regular opportunities to give and receive peer feedback enriches their learning experiences and develops their professional skill set.</a:t>
            </a:r>
            <a:endParaRPr lang="en-US" sz="2800" b="0" i="0" dirty="0">
              <a:solidFill>
                <a:schemeClr val="accent3"/>
              </a:solidFill>
              <a:effectLst/>
              <a:latin typeface="sora"/>
            </a:endParaRPr>
          </a:p>
          <a:p>
            <a:pPr algn="l"/>
            <a:r>
              <a:rPr lang="en-US" sz="4000" b="1" i="0" dirty="0">
                <a:solidFill>
                  <a:schemeClr val="accent3"/>
                </a:solidFill>
                <a:effectLst/>
                <a:latin typeface="sora"/>
              </a:rPr>
              <a:t>Student self feedback</a:t>
            </a:r>
          </a:p>
          <a:p>
            <a:pPr algn="l"/>
            <a:r>
              <a:rPr lang="en-US" sz="2800" b="0" i="0" dirty="0">
                <a:solidFill>
                  <a:schemeClr val="accent3"/>
                </a:solidFill>
                <a:effectLst/>
                <a:latin typeface="Inter"/>
              </a:rPr>
              <a:t>-ultimate goal of feedback for learning. </a:t>
            </a:r>
            <a:r>
              <a:rPr lang="en-US" sz="2800" dirty="0">
                <a:solidFill>
                  <a:schemeClr val="accent3"/>
                </a:solidFill>
                <a:latin typeface="Inter"/>
              </a:rPr>
              <a:t>T</a:t>
            </a:r>
            <a:r>
              <a:rPr lang="en-US" sz="2800" b="0" i="0" dirty="0">
                <a:solidFill>
                  <a:schemeClr val="accent3"/>
                </a:solidFill>
                <a:effectLst/>
                <a:latin typeface="Inter"/>
              </a:rPr>
              <a:t>eachers have the opportunity not only to provide direction for the students, but to teach them, through obvious modelling and instruction, the skills of self-assessment and goal setting, leading them to become more independent </a:t>
            </a:r>
          </a:p>
          <a:p>
            <a:pPr algn="l"/>
            <a:r>
              <a:rPr lang="en-US" sz="2800" b="0" i="0" dirty="0">
                <a:solidFill>
                  <a:schemeClr val="accent3"/>
                </a:solidFill>
                <a:effectLst/>
                <a:latin typeface="Inter"/>
              </a:rPr>
              <a:t>To help students reach autonomy teachers can clearly identify, share, and clarify learning goals and success criteria; model the application of criteria using samples; provide guided opportunities for self-feedback; teach students how to use feedback to determine next steps and set goals; and allow time for self-feedback/</a:t>
            </a:r>
            <a:r>
              <a:rPr lang="en-US" sz="2800" b="0" i="0" dirty="0">
                <a:solidFill>
                  <a:schemeClr val="accent3"/>
                </a:solidFill>
                <a:effectLst/>
                <a:highlight>
                  <a:srgbClr val="000080"/>
                </a:highlight>
                <a:latin typeface="Inter"/>
              </a:rPr>
              <a:t>reflection</a:t>
            </a:r>
            <a:r>
              <a:rPr lang="en-US" sz="2800" b="0" i="0" dirty="0">
                <a:solidFill>
                  <a:schemeClr val="accent3"/>
                </a:solidFill>
                <a:effectLst/>
                <a:latin typeface="Inter"/>
              </a:rPr>
              <a:t>.</a:t>
            </a:r>
          </a:p>
        </p:txBody>
      </p:sp>
    </p:spTree>
    <p:extLst>
      <p:ext uri="{BB962C8B-B14F-4D97-AF65-F5344CB8AC3E}">
        <p14:creationId xmlns:p14="http://schemas.microsoft.com/office/powerpoint/2010/main" val="25346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45DC6-75E6-7A4C-F281-55DC0FA479D7}"/>
              </a:ext>
            </a:extLst>
          </p:cNvPr>
          <p:cNvSpPr txBox="1"/>
          <p:nvPr/>
        </p:nvSpPr>
        <p:spPr>
          <a:xfrm>
            <a:off x="587477" y="671161"/>
            <a:ext cx="11017045" cy="5755422"/>
          </a:xfrm>
          <a:prstGeom prst="rect">
            <a:avLst/>
          </a:prstGeom>
          <a:noFill/>
        </p:spPr>
        <p:txBody>
          <a:bodyPr wrap="square">
            <a:spAutoFit/>
          </a:bodyPr>
          <a:lstStyle/>
          <a:p>
            <a:pPr algn="l"/>
            <a:r>
              <a:rPr lang="en-US" sz="4800" b="1" i="0" dirty="0">
                <a:solidFill>
                  <a:schemeClr val="accent3"/>
                </a:solidFill>
                <a:effectLst/>
                <a:latin typeface="sora"/>
              </a:rPr>
              <a:t>Constructive feedback</a:t>
            </a:r>
          </a:p>
          <a:p>
            <a:pPr algn="l"/>
            <a:endParaRPr lang="en-US" sz="4000" b="1" i="0" dirty="0">
              <a:solidFill>
                <a:schemeClr val="accent3"/>
              </a:solidFill>
              <a:effectLst/>
              <a:latin typeface="sora"/>
            </a:endParaRPr>
          </a:p>
          <a:p>
            <a:pPr algn="l"/>
            <a:r>
              <a:rPr lang="en-US" sz="2800" b="0" i="0" dirty="0">
                <a:solidFill>
                  <a:schemeClr val="accent3"/>
                </a:solidFill>
                <a:effectLst/>
                <a:latin typeface="Inter"/>
              </a:rPr>
              <a:t>This type of feedback is specific, issue-focused and based on observations. There are four types of constructive feedback:</a:t>
            </a:r>
          </a:p>
          <a:p>
            <a:pPr algn="l">
              <a:buFont typeface="Arial" panose="020B0604020202020204" pitchFamily="34" charset="0"/>
              <a:buChar char="•"/>
            </a:pPr>
            <a:r>
              <a:rPr lang="en-US" sz="2800" b="1" i="0" dirty="0">
                <a:solidFill>
                  <a:schemeClr val="accent3"/>
                </a:solidFill>
                <a:effectLst/>
                <a:highlight>
                  <a:srgbClr val="FF0000"/>
                </a:highlight>
                <a:latin typeface="Inter"/>
              </a:rPr>
              <a:t>Negative feedback </a:t>
            </a:r>
            <a:r>
              <a:rPr lang="en-US" sz="2800" b="0" i="0" dirty="0">
                <a:solidFill>
                  <a:schemeClr val="accent3"/>
                </a:solidFill>
                <a:effectLst/>
                <a:latin typeface="Inter"/>
              </a:rPr>
              <a:t>– corrective comments about past </a:t>
            </a:r>
            <a:r>
              <a:rPr lang="en-US" sz="2800" b="0" i="0" dirty="0" err="1">
                <a:solidFill>
                  <a:schemeClr val="accent3"/>
                </a:solidFill>
                <a:effectLst/>
                <a:latin typeface="Inter"/>
              </a:rPr>
              <a:t>behaviour</a:t>
            </a:r>
            <a:r>
              <a:rPr lang="en-US" sz="2800" b="0" i="0" dirty="0">
                <a:solidFill>
                  <a:schemeClr val="accent3"/>
                </a:solidFill>
                <a:effectLst/>
                <a:latin typeface="Inter"/>
              </a:rPr>
              <a:t>. Focuses on </a:t>
            </a:r>
            <a:r>
              <a:rPr lang="en-US" sz="2800" b="0" i="0" dirty="0" err="1">
                <a:solidFill>
                  <a:schemeClr val="accent3"/>
                </a:solidFill>
                <a:effectLst/>
                <a:latin typeface="Inter"/>
              </a:rPr>
              <a:t>behaviour</a:t>
            </a:r>
            <a:r>
              <a:rPr lang="en-US" sz="2800" b="0" i="0" dirty="0">
                <a:solidFill>
                  <a:schemeClr val="accent3"/>
                </a:solidFill>
                <a:effectLst/>
                <a:latin typeface="Inter"/>
              </a:rPr>
              <a:t> that wasn’t successful and shouldn’t be repeated.</a:t>
            </a:r>
          </a:p>
          <a:p>
            <a:pPr algn="l">
              <a:buFont typeface="Arial" panose="020B0604020202020204" pitchFamily="34" charset="0"/>
              <a:buChar char="•"/>
            </a:pPr>
            <a:r>
              <a:rPr lang="en-US" sz="2800" b="1" i="0" dirty="0">
                <a:solidFill>
                  <a:schemeClr val="accent3"/>
                </a:solidFill>
                <a:effectLst/>
                <a:highlight>
                  <a:srgbClr val="FF0000"/>
                </a:highlight>
                <a:latin typeface="Inter"/>
              </a:rPr>
              <a:t>Positive feedback</a:t>
            </a:r>
            <a:r>
              <a:rPr lang="en-US" sz="2800" b="0" i="0" dirty="0">
                <a:solidFill>
                  <a:schemeClr val="accent3"/>
                </a:solidFill>
                <a:effectLst/>
                <a:highlight>
                  <a:srgbClr val="FF0000"/>
                </a:highlight>
                <a:latin typeface="Inter"/>
              </a:rPr>
              <a:t> </a:t>
            </a:r>
            <a:r>
              <a:rPr lang="en-US" sz="2800" b="0" i="0" dirty="0">
                <a:solidFill>
                  <a:schemeClr val="accent3"/>
                </a:solidFill>
                <a:effectLst/>
                <a:latin typeface="Inter"/>
              </a:rPr>
              <a:t>– encouraging comments about past </a:t>
            </a:r>
            <a:r>
              <a:rPr lang="en-US" sz="2800" b="0" i="0" dirty="0" err="1">
                <a:solidFill>
                  <a:schemeClr val="accent3"/>
                </a:solidFill>
                <a:effectLst/>
                <a:latin typeface="Inter"/>
              </a:rPr>
              <a:t>behaviour</a:t>
            </a:r>
            <a:r>
              <a:rPr lang="en-US" sz="2800" b="0" i="0" dirty="0">
                <a:solidFill>
                  <a:schemeClr val="accent3"/>
                </a:solidFill>
                <a:effectLst/>
                <a:latin typeface="Inter"/>
              </a:rPr>
              <a:t>. Focuses on </a:t>
            </a:r>
            <a:r>
              <a:rPr lang="en-US" sz="2800" b="0" i="0" dirty="0" err="1">
                <a:solidFill>
                  <a:schemeClr val="accent3"/>
                </a:solidFill>
                <a:effectLst/>
                <a:latin typeface="Inter"/>
              </a:rPr>
              <a:t>behaviour</a:t>
            </a:r>
            <a:r>
              <a:rPr lang="en-US" sz="2800" b="0" i="0" dirty="0">
                <a:solidFill>
                  <a:schemeClr val="accent3"/>
                </a:solidFill>
                <a:effectLst/>
                <a:latin typeface="Inter"/>
              </a:rPr>
              <a:t> that was successful and should be continued.</a:t>
            </a:r>
          </a:p>
          <a:p>
            <a:pPr algn="l">
              <a:buFont typeface="Arial" panose="020B0604020202020204" pitchFamily="34" charset="0"/>
              <a:buChar char="•"/>
            </a:pPr>
            <a:r>
              <a:rPr lang="en-US" sz="2800" b="1" i="0" dirty="0">
                <a:solidFill>
                  <a:schemeClr val="accent3"/>
                </a:solidFill>
                <a:effectLst/>
                <a:highlight>
                  <a:srgbClr val="FF0000"/>
                </a:highlight>
                <a:latin typeface="Inter"/>
              </a:rPr>
              <a:t>Negative feed-forward</a:t>
            </a:r>
            <a:r>
              <a:rPr lang="en-US" sz="2800" b="0" i="0" dirty="0">
                <a:solidFill>
                  <a:schemeClr val="accent3"/>
                </a:solidFill>
                <a:effectLst/>
                <a:highlight>
                  <a:srgbClr val="FF0000"/>
                </a:highlight>
                <a:latin typeface="Inter"/>
              </a:rPr>
              <a:t> </a:t>
            </a:r>
            <a:r>
              <a:rPr lang="en-US" sz="2800" b="0" i="0" dirty="0">
                <a:solidFill>
                  <a:schemeClr val="accent3"/>
                </a:solidFill>
                <a:effectLst/>
                <a:latin typeface="Inter"/>
              </a:rPr>
              <a:t>– corrective comments about future performance. Focuses on </a:t>
            </a:r>
            <a:r>
              <a:rPr lang="en-US" sz="2800" b="0" i="0" dirty="0" err="1">
                <a:solidFill>
                  <a:schemeClr val="accent3"/>
                </a:solidFill>
                <a:effectLst/>
                <a:latin typeface="Inter"/>
              </a:rPr>
              <a:t>behaviour</a:t>
            </a:r>
            <a:r>
              <a:rPr lang="en-US" sz="2800" b="0" i="0" dirty="0">
                <a:solidFill>
                  <a:schemeClr val="accent3"/>
                </a:solidFill>
                <a:effectLst/>
                <a:latin typeface="Inter"/>
              </a:rPr>
              <a:t> that should be avoided in the future.</a:t>
            </a:r>
          </a:p>
          <a:p>
            <a:pPr algn="l">
              <a:buFont typeface="Arial" panose="020B0604020202020204" pitchFamily="34" charset="0"/>
              <a:buChar char="•"/>
            </a:pPr>
            <a:r>
              <a:rPr lang="en-US" sz="2800" b="1" i="0" dirty="0">
                <a:solidFill>
                  <a:schemeClr val="accent3"/>
                </a:solidFill>
                <a:effectLst/>
                <a:highlight>
                  <a:srgbClr val="FF0000"/>
                </a:highlight>
                <a:latin typeface="Inter"/>
              </a:rPr>
              <a:t>Positive feed-forward</a:t>
            </a:r>
            <a:r>
              <a:rPr lang="en-US" sz="2800" b="0" i="0" dirty="0">
                <a:solidFill>
                  <a:schemeClr val="accent3"/>
                </a:solidFill>
                <a:effectLst/>
                <a:highlight>
                  <a:srgbClr val="FF0000"/>
                </a:highlight>
                <a:latin typeface="Inter"/>
              </a:rPr>
              <a:t> </a:t>
            </a:r>
            <a:r>
              <a:rPr lang="en-US" sz="2800" b="0" i="0" dirty="0">
                <a:solidFill>
                  <a:schemeClr val="accent3"/>
                </a:solidFill>
                <a:effectLst/>
                <a:latin typeface="Inter"/>
              </a:rPr>
              <a:t>– affirming comments about future </a:t>
            </a:r>
            <a:r>
              <a:rPr lang="en-US" sz="2800" b="0" i="0" dirty="0" err="1">
                <a:solidFill>
                  <a:schemeClr val="accent3"/>
                </a:solidFill>
                <a:effectLst/>
                <a:latin typeface="Inter"/>
              </a:rPr>
              <a:t>behaviour</a:t>
            </a:r>
            <a:r>
              <a:rPr lang="en-US" sz="2800" b="0" i="0" dirty="0">
                <a:solidFill>
                  <a:schemeClr val="accent3"/>
                </a:solidFill>
                <a:effectLst/>
                <a:latin typeface="Inter"/>
              </a:rPr>
              <a:t>. Focused on </a:t>
            </a:r>
            <a:r>
              <a:rPr lang="en-US" sz="2800" b="0" i="0" dirty="0" err="1">
                <a:solidFill>
                  <a:schemeClr val="accent3"/>
                </a:solidFill>
                <a:effectLst/>
                <a:latin typeface="Inter"/>
              </a:rPr>
              <a:t>behaviour</a:t>
            </a:r>
            <a:r>
              <a:rPr lang="en-US" sz="2800" b="0" i="0" dirty="0">
                <a:solidFill>
                  <a:schemeClr val="accent3"/>
                </a:solidFill>
                <a:effectLst/>
                <a:latin typeface="Inter"/>
              </a:rPr>
              <a:t> that will improve performance in the future.</a:t>
            </a:r>
          </a:p>
        </p:txBody>
      </p:sp>
    </p:spTree>
    <p:extLst>
      <p:ext uri="{BB962C8B-B14F-4D97-AF65-F5344CB8AC3E}">
        <p14:creationId xmlns:p14="http://schemas.microsoft.com/office/powerpoint/2010/main" val="387366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3AD00D-216E-20DF-2651-A94D53B0780F}"/>
              </a:ext>
            </a:extLst>
          </p:cNvPr>
          <p:cNvPicPr>
            <a:picLocks noChangeAspect="1"/>
          </p:cNvPicPr>
          <p:nvPr/>
        </p:nvPicPr>
        <p:blipFill>
          <a:blip r:embed="rId2"/>
          <a:stretch>
            <a:fillRect/>
          </a:stretch>
        </p:blipFill>
        <p:spPr>
          <a:xfrm>
            <a:off x="1017639" y="-176981"/>
            <a:ext cx="5766619" cy="7211961"/>
          </a:xfrm>
          <a:prstGeom prst="rect">
            <a:avLst/>
          </a:prstGeom>
        </p:spPr>
      </p:pic>
      <p:pic>
        <p:nvPicPr>
          <p:cNvPr id="4" name="Picture 3">
            <a:extLst>
              <a:ext uri="{FF2B5EF4-FFF2-40B4-BE49-F238E27FC236}">
                <a16:creationId xmlns:a16="http://schemas.microsoft.com/office/drawing/2014/main" id="{6549B056-8635-0E65-F9AB-BD27EC262822}"/>
              </a:ext>
            </a:extLst>
          </p:cNvPr>
          <p:cNvPicPr>
            <a:picLocks noChangeAspect="1"/>
          </p:cNvPicPr>
          <p:nvPr/>
        </p:nvPicPr>
        <p:blipFill>
          <a:blip r:embed="rId3"/>
          <a:srcRect l="5398" t="27742" r="6365" b="6667"/>
          <a:stretch/>
        </p:blipFill>
        <p:spPr>
          <a:xfrm>
            <a:off x="6784258" y="744793"/>
            <a:ext cx="4816904" cy="5368414"/>
          </a:xfrm>
          <a:prstGeom prst="rect">
            <a:avLst/>
          </a:prstGeom>
        </p:spPr>
      </p:pic>
    </p:spTree>
    <p:extLst>
      <p:ext uri="{BB962C8B-B14F-4D97-AF65-F5344CB8AC3E}">
        <p14:creationId xmlns:p14="http://schemas.microsoft.com/office/powerpoint/2010/main" val="294375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7A41C-31DC-4371-AD14-F7F2496B1813}"/>
              </a:ext>
            </a:extLst>
          </p:cNvPr>
          <p:cNvSpPr txBox="1"/>
          <p:nvPr/>
        </p:nvSpPr>
        <p:spPr>
          <a:xfrm>
            <a:off x="1113244" y="3888798"/>
            <a:ext cx="6098458" cy="646331"/>
          </a:xfrm>
          <a:prstGeom prst="rect">
            <a:avLst/>
          </a:prstGeom>
          <a:noFill/>
        </p:spPr>
        <p:txBody>
          <a:bodyPr wrap="square">
            <a:spAutoFit/>
          </a:bodyPr>
          <a:lstStyle/>
          <a:p>
            <a:r>
              <a:rPr lang="th-TH" dirty="0">
                <a:hlinkClick r:id="rId2"/>
              </a:rPr>
              <a:t>https://www.youtube.com/watch?v=dH7LF_bbHu0</a:t>
            </a:r>
            <a:endParaRPr lang="th-TH" dirty="0"/>
          </a:p>
          <a:p>
            <a:endParaRPr lang="th-TH" dirty="0"/>
          </a:p>
        </p:txBody>
      </p:sp>
      <p:sp>
        <p:nvSpPr>
          <p:cNvPr id="4" name="TextBox 3">
            <a:extLst>
              <a:ext uri="{FF2B5EF4-FFF2-40B4-BE49-F238E27FC236}">
                <a16:creationId xmlns:a16="http://schemas.microsoft.com/office/drawing/2014/main" id="{886511E9-332C-6B86-67B4-DBF0D25A684E}"/>
              </a:ext>
            </a:extLst>
          </p:cNvPr>
          <p:cNvSpPr txBox="1"/>
          <p:nvPr/>
        </p:nvSpPr>
        <p:spPr>
          <a:xfrm>
            <a:off x="2182761" y="1401097"/>
            <a:ext cx="5028941" cy="707886"/>
          </a:xfrm>
          <a:prstGeom prst="rect">
            <a:avLst/>
          </a:prstGeom>
          <a:noFill/>
        </p:spPr>
        <p:txBody>
          <a:bodyPr wrap="none" rtlCol="0">
            <a:spAutoFit/>
          </a:bodyPr>
          <a:lstStyle/>
          <a:p>
            <a:r>
              <a:rPr lang="en-US" sz="4000" b="1" dirty="0">
                <a:highlight>
                  <a:srgbClr val="FF0000"/>
                </a:highlight>
              </a:rPr>
              <a:t>Giving Suggestions </a:t>
            </a:r>
            <a:endParaRPr lang="th-TH" sz="4000" b="1" dirty="0">
              <a:highlight>
                <a:srgbClr val="FF0000"/>
              </a:highlight>
            </a:endParaRPr>
          </a:p>
        </p:txBody>
      </p:sp>
      <p:sp>
        <p:nvSpPr>
          <p:cNvPr id="5" name="TextBox 4">
            <a:extLst>
              <a:ext uri="{FF2B5EF4-FFF2-40B4-BE49-F238E27FC236}">
                <a16:creationId xmlns:a16="http://schemas.microsoft.com/office/drawing/2014/main" id="{5D06D9CF-9F61-79E2-EF34-14E17A508BF6}"/>
              </a:ext>
            </a:extLst>
          </p:cNvPr>
          <p:cNvSpPr txBox="1"/>
          <p:nvPr/>
        </p:nvSpPr>
        <p:spPr>
          <a:xfrm>
            <a:off x="1061884" y="2875935"/>
            <a:ext cx="7378943" cy="369332"/>
          </a:xfrm>
          <a:prstGeom prst="rect">
            <a:avLst/>
          </a:prstGeom>
          <a:noFill/>
        </p:spPr>
        <p:txBody>
          <a:bodyPr wrap="none" rtlCol="0">
            <a:spAutoFit/>
          </a:bodyPr>
          <a:lstStyle/>
          <a:p>
            <a:r>
              <a:rPr lang="en-US" dirty="0"/>
              <a:t>Watch the video and learn some phrases for giving suggestions. </a:t>
            </a:r>
            <a:endParaRPr lang="th-TH" dirty="0"/>
          </a:p>
        </p:txBody>
      </p:sp>
    </p:spTree>
    <p:extLst>
      <p:ext uri="{BB962C8B-B14F-4D97-AF65-F5344CB8AC3E}">
        <p14:creationId xmlns:p14="http://schemas.microsoft.com/office/powerpoint/2010/main" val="11421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Power of Effective Feedback in Corporate: Types">
            <a:extLst>
              <a:ext uri="{FF2B5EF4-FFF2-40B4-BE49-F238E27FC236}">
                <a16:creationId xmlns:a16="http://schemas.microsoft.com/office/drawing/2014/main" id="{6DE0FE25-1A26-66C8-872F-DEB6AAFD4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7" y="261212"/>
            <a:ext cx="11238271" cy="633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96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5905B-BE84-3505-C544-E175D574CD2B}"/>
              </a:ext>
            </a:extLst>
          </p:cNvPr>
          <p:cNvSpPr txBox="1"/>
          <p:nvPr/>
        </p:nvSpPr>
        <p:spPr>
          <a:xfrm>
            <a:off x="1887794" y="884903"/>
            <a:ext cx="9087744" cy="1107996"/>
          </a:xfrm>
          <a:prstGeom prst="rect">
            <a:avLst/>
          </a:prstGeom>
          <a:noFill/>
        </p:spPr>
        <p:txBody>
          <a:bodyPr wrap="none" rtlCol="0">
            <a:spAutoFit/>
          </a:bodyPr>
          <a:lstStyle/>
          <a:p>
            <a:r>
              <a:rPr lang="en-US" sz="6600" b="1" spc="600" dirty="0">
                <a:solidFill>
                  <a:srgbClr val="FFFF00"/>
                </a:solidFill>
              </a:rPr>
              <a:t>Sandwich method </a:t>
            </a:r>
            <a:endParaRPr lang="th-TH" sz="6600" b="1" spc="600" dirty="0">
              <a:solidFill>
                <a:srgbClr val="FFFF00"/>
              </a:solidFill>
            </a:endParaRPr>
          </a:p>
        </p:txBody>
      </p:sp>
      <p:pic>
        <p:nvPicPr>
          <p:cNvPr id="3" name="Picture 2">
            <a:extLst>
              <a:ext uri="{FF2B5EF4-FFF2-40B4-BE49-F238E27FC236}">
                <a16:creationId xmlns:a16="http://schemas.microsoft.com/office/drawing/2014/main" id="{0DFC1E61-CD5C-0E47-E037-23B69460D06A}"/>
              </a:ext>
            </a:extLst>
          </p:cNvPr>
          <p:cNvPicPr>
            <a:picLocks noChangeAspect="1"/>
          </p:cNvPicPr>
          <p:nvPr/>
        </p:nvPicPr>
        <p:blipFill>
          <a:blip r:embed="rId2"/>
          <a:stretch>
            <a:fillRect/>
          </a:stretch>
        </p:blipFill>
        <p:spPr>
          <a:xfrm>
            <a:off x="522491" y="2206420"/>
            <a:ext cx="6091046" cy="3486457"/>
          </a:xfrm>
          <a:prstGeom prst="rect">
            <a:avLst/>
          </a:prstGeom>
        </p:spPr>
      </p:pic>
      <p:pic>
        <p:nvPicPr>
          <p:cNvPr id="4" name="Picture 3">
            <a:extLst>
              <a:ext uri="{FF2B5EF4-FFF2-40B4-BE49-F238E27FC236}">
                <a16:creationId xmlns:a16="http://schemas.microsoft.com/office/drawing/2014/main" id="{957C4B09-A3D8-BA19-FD20-00FA59E3605D}"/>
              </a:ext>
            </a:extLst>
          </p:cNvPr>
          <p:cNvPicPr>
            <a:picLocks noChangeAspect="1"/>
          </p:cNvPicPr>
          <p:nvPr/>
        </p:nvPicPr>
        <p:blipFill>
          <a:blip r:embed="rId3"/>
          <a:stretch>
            <a:fillRect/>
          </a:stretch>
        </p:blipFill>
        <p:spPr>
          <a:xfrm>
            <a:off x="5256809" y="2206420"/>
            <a:ext cx="6489180" cy="3633941"/>
          </a:xfrm>
          <a:prstGeom prst="rect">
            <a:avLst/>
          </a:prstGeom>
        </p:spPr>
      </p:pic>
    </p:spTree>
    <p:extLst>
      <p:ext uri="{BB962C8B-B14F-4D97-AF65-F5344CB8AC3E}">
        <p14:creationId xmlns:p14="http://schemas.microsoft.com/office/powerpoint/2010/main" val="273603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BBA971-4AEE-EDF5-4D54-3CBFE3339BCD}"/>
              </a:ext>
            </a:extLst>
          </p:cNvPr>
          <p:cNvPicPr>
            <a:picLocks noChangeAspect="1"/>
          </p:cNvPicPr>
          <p:nvPr/>
        </p:nvPicPr>
        <p:blipFill>
          <a:blip r:embed="rId2"/>
          <a:stretch>
            <a:fillRect/>
          </a:stretch>
        </p:blipFill>
        <p:spPr>
          <a:xfrm>
            <a:off x="619432" y="664930"/>
            <a:ext cx="5079274" cy="5528140"/>
          </a:xfrm>
          <a:prstGeom prst="rect">
            <a:avLst/>
          </a:prstGeom>
        </p:spPr>
      </p:pic>
      <p:pic>
        <p:nvPicPr>
          <p:cNvPr id="3" name="Picture 2">
            <a:extLst>
              <a:ext uri="{FF2B5EF4-FFF2-40B4-BE49-F238E27FC236}">
                <a16:creationId xmlns:a16="http://schemas.microsoft.com/office/drawing/2014/main" id="{51C6900F-EDDA-8197-DB3E-FBDA1B9AD0E5}"/>
              </a:ext>
            </a:extLst>
          </p:cNvPr>
          <p:cNvPicPr>
            <a:picLocks noChangeAspect="1"/>
          </p:cNvPicPr>
          <p:nvPr/>
        </p:nvPicPr>
        <p:blipFill>
          <a:blip r:embed="rId3"/>
          <a:stretch>
            <a:fillRect/>
          </a:stretch>
        </p:blipFill>
        <p:spPr>
          <a:xfrm>
            <a:off x="5698706" y="664930"/>
            <a:ext cx="5982017" cy="4909961"/>
          </a:xfrm>
          <a:prstGeom prst="rect">
            <a:avLst/>
          </a:prstGeom>
        </p:spPr>
      </p:pic>
    </p:spTree>
    <p:extLst>
      <p:ext uri="{BB962C8B-B14F-4D97-AF65-F5344CB8AC3E}">
        <p14:creationId xmlns:p14="http://schemas.microsoft.com/office/powerpoint/2010/main" val="42358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F68DBD-B228-5F40-116A-F3A1D6ACDF7D}"/>
              </a:ext>
            </a:extLst>
          </p:cNvPr>
          <p:cNvSpPr txBox="1"/>
          <p:nvPr/>
        </p:nvSpPr>
        <p:spPr>
          <a:xfrm>
            <a:off x="560440" y="718611"/>
            <a:ext cx="11297264" cy="4247317"/>
          </a:xfrm>
          <a:prstGeom prst="rect">
            <a:avLst/>
          </a:prstGeom>
          <a:noFill/>
        </p:spPr>
        <p:txBody>
          <a:bodyPr wrap="square">
            <a:spAutoFit/>
          </a:bodyPr>
          <a:lstStyle/>
          <a:p>
            <a:pPr algn="l" fontAlgn="base">
              <a:spcAft>
                <a:spcPts val="1500"/>
              </a:spcAft>
            </a:pPr>
            <a:r>
              <a:rPr lang="en-US" sz="2800" b="0" i="0" dirty="0">
                <a:solidFill>
                  <a:schemeClr val="tx1">
                    <a:lumMod val="95000"/>
                  </a:schemeClr>
                </a:solidFill>
                <a:effectLst/>
                <a:highlight>
                  <a:srgbClr val="800080"/>
                </a:highlight>
                <a:latin typeface="Arial" panose="020B0604020202020204" pitchFamily="34" charset="0"/>
              </a:rPr>
              <a:t>There are three main elements or ingredients in a feedback sandwich</a:t>
            </a:r>
            <a:r>
              <a:rPr lang="en-US" sz="2400" b="0" i="0" dirty="0">
                <a:solidFill>
                  <a:schemeClr val="tx1">
                    <a:lumMod val="95000"/>
                  </a:schemeClr>
                </a:solidFill>
                <a:effectLst/>
                <a:highlight>
                  <a:srgbClr val="800080"/>
                </a:highlight>
                <a:latin typeface="Arial" panose="020B0604020202020204" pitchFamily="34" charset="0"/>
              </a:rPr>
              <a:t>:</a:t>
            </a:r>
          </a:p>
          <a:p>
            <a:pPr algn="l" fontAlgn="base">
              <a:spcAft>
                <a:spcPts val="1500"/>
              </a:spcAft>
            </a:pPr>
            <a:r>
              <a:rPr lang="en-US" sz="2400" b="1" i="0" dirty="0">
                <a:solidFill>
                  <a:srgbClr val="FFFF00"/>
                </a:solidFill>
                <a:effectLst/>
                <a:latin typeface="Arial" panose="020B0604020202020204" pitchFamily="34" charset="0"/>
              </a:rPr>
              <a:t>Step One – Praise Your Employee</a:t>
            </a:r>
            <a:r>
              <a:rPr lang="en-US" sz="2400" b="0" i="0" dirty="0">
                <a:solidFill>
                  <a:srgbClr val="FFFF00"/>
                </a:solidFill>
                <a:effectLst/>
                <a:latin typeface="Arial" panose="020B0604020202020204" pitchFamily="34" charset="0"/>
              </a:rPr>
              <a:t>: </a:t>
            </a:r>
            <a:r>
              <a:rPr lang="en-US" sz="2400" b="0" i="0" dirty="0">
                <a:solidFill>
                  <a:schemeClr val="tx1">
                    <a:lumMod val="85000"/>
                  </a:schemeClr>
                </a:solidFill>
                <a:effectLst/>
                <a:latin typeface="Arial" panose="020B0604020202020204" pitchFamily="34" charset="0"/>
              </a:rPr>
              <a:t>This step includes </a:t>
            </a:r>
            <a:r>
              <a:rPr lang="en-US" sz="2400" b="1" i="0" u="none" strike="noStrike" dirty="0">
                <a:solidFill>
                  <a:schemeClr val="tx1">
                    <a:lumMod val="85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giving praise</a:t>
            </a:r>
            <a:r>
              <a:rPr lang="en-US" sz="2400" b="0" i="0" dirty="0">
                <a:solidFill>
                  <a:schemeClr val="tx1">
                    <a:lumMod val="85000"/>
                  </a:schemeClr>
                </a:solidFill>
                <a:effectLst/>
                <a:latin typeface="Arial" panose="020B0604020202020204" pitchFamily="34" charset="0"/>
              </a:rPr>
              <a:t> to soften the negative impact of your criticism on your employees’ confidence. </a:t>
            </a:r>
          </a:p>
          <a:p>
            <a:pPr algn="l" fontAlgn="base">
              <a:spcAft>
                <a:spcPts val="1500"/>
              </a:spcAft>
            </a:pPr>
            <a:r>
              <a:rPr lang="en-US" sz="2400" b="0" i="0" dirty="0">
                <a:solidFill>
                  <a:schemeClr val="tx1">
                    <a:lumMod val="85000"/>
                  </a:schemeClr>
                </a:solidFill>
                <a:effectLst/>
                <a:latin typeface="Arial" panose="020B0604020202020204" pitchFamily="34" charset="0"/>
              </a:rPr>
              <a:t>Moreover, sandwich method claim that by giving praise first, employees will be more open to receiving criticism.</a:t>
            </a:r>
          </a:p>
          <a:p>
            <a:pPr algn="l" fontAlgn="base">
              <a:spcAft>
                <a:spcPts val="1500"/>
              </a:spcAft>
            </a:pPr>
            <a:r>
              <a:rPr lang="en-US" sz="2400" b="1" i="0" dirty="0">
                <a:solidFill>
                  <a:srgbClr val="FFFF00"/>
                </a:solidFill>
                <a:effectLst/>
                <a:latin typeface="Arial" panose="020B0604020202020204" pitchFamily="34" charset="0"/>
              </a:rPr>
              <a:t>Step Two – Provide Negative Feedback</a:t>
            </a:r>
            <a:r>
              <a:rPr lang="en-US" sz="2400" b="1" i="0" dirty="0">
                <a:solidFill>
                  <a:schemeClr val="tx1">
                    <a:lumMod val="85000"/>
                  </a:schemeClr>
                </a:solidFill>
                <a:effectLst/>
                <a:latin typeface="Arial" panose="020B0604020202020204" pitchFamily="34" charset="0"/>
              </a:rPr>
              <a:t>:</a:t>
            </a:r>
            <a:r>
              <a:rPr lang="en-US" sz="2400" b="0" i="0" dirty="0">
                <a:solidFill>
                  <a:schemeClr val="tx1">
                    <a:lumMod val="85000"/>
                  </a:schemeClr>
                </a:solidFill>
                <a:effectLst/>
                <a:latin typeface="Arial" panose="020B0604020202020204" pitchFamily="34" charset="0"/>
              </a:rPr>
              <a:t> Add your </a:t>
            </a:r>
            <a:r>
              <a:rPr lang="en-US" sz="2400" b="1" i="0" u="none" strike="noStrike" dirty="0">
                <a:solidFill>
                  <a:schemeClr val="tx1">
                    <a:lumMod val="85000"/>
                  </a:schemeClr>
                </a:solidFill>
                <a:effectLst/>
                <a:latin typeface="Arial" panose="020B0604020202020204" pitchFamily="34" charset="0"/>
                <a:hlinkClick r:id="rId3">
                  <a:extLst>
                    <a:ext uri="{A12FA001-AC4F-418D-AE19-62706E023703}">
                      <ahyp:hlinkClr xmlns:ahyp="http://schemas.microsoft.com/office/drawing/2018/hyperlinkcolor" val="tx"/>
                    </a:ext>
                  </a:extLst>
                </a:hlinkClick>
              </a:rPr>
              <a:t>negative feedback</a:t>
            </a:r>
            <a:r>
              <a:rPr lang="en-US" sz="2400" b="0" i="0" dirty="0">
                <a:solidFill>
                  <a:schemeClr val="tx1">
                    <a:lumMod val="85000"/>
                  </a:schemeClr>
                </a:solidFill>
                <a:effectLst/>
                <a:latin typeface="Arial" panose="020B0604020202020204" pitchFamily="34" charset="0"/>
              </a:rPr>
              <a:t> in the middle between the </a:t>
            </a:r>
            <a:r>
              <a:rPr lang="en-US" sz="2400" b="1" i="0" u="none" strike="noStrike" dirty="0">
                <a:solidFill>
                  <a:schemeClr val="tx1">
                    <a:lumMod val="85000"/>
                  </a:schemeClr>
                </a:solidFill>
                <a:effectLst/>
                <a:latin typeface="Arial" panose="020B0604020202020204" pitchFamily="34" charset="0"/>
                <a:hlinkClick r:id="rId4">
                  <a:extLst>
                    <a:ext uri="{A12FA001-AC4F-418D-AE19-62706E023703}">
                      <ahyp:hlinkClr xmlns:ahyp="http://schemas.microsoft.com/office/drawing/2018/hyperlinkcolor" val="tx"/>
                    </a:ext>
                  </a:extLst>
                </a:hlinkClick>
              </a:rPr>
              <a:t>positive feedback examples</a:t>
            </a:r>
            <a:r>
              <a:rPr lang="en-US" sz="2400" b="0" i="0" dirty="0">
                <a:solidFill>
                  <a:schemeClr val="tx1">
                    <a:lumMod val="85000"/>
                  </a:schemeClr>
                </a:solidFill>
                <a:effectLst/>
                <a:latin typeface="Arial" panose="020B0604020202020204" pitchFamily="34" charset="0"/>
              </a:rPr>
              <a:t> you are providing.</a:t>
            </a:r>
          </a:p>
          <a:p>
            <a:pPr algn="l" fontAlgn="base">
              <a:spcAft>
                <a:spcPts val="1500"/>
              </a:spcAft>
            </a:pPr>
            <a:r>
              <a:rPr lang="en-US" sz="2400" b="1" i="0" dirty="0">
                <a:solidFill>
                  <a:srgbClr val="FFFF00"/>
                </a:solidFill>
                <a:effectLst/>
                <a:latin typeface="Arial" panose="020B0604020202020204" pitchFamily="34" charset="0"/>
              </a:rPr>
              <a:t>Step Three – Praise Again</a:t>
            </a:r>
            <a:r>
              <a:rPr lang="en-US" sz="2400" b="1" i="0" dirty="0">
                <a:solidFill>
                  <a:schemeClr val="tx1">
                    <a:lumMod val="85000"/>
                  </a:schemeClr>
                </a:solidFill>
                <a:effectLst/>
                <a:latin typeface="Arial" panose="020B0604020202020204" pitchFamily="34" charset="0"/>
              </a:rPr>
              <a:t>:</a:t>
            </a:r>
            <a:r>
              <a:rPr lang="en-US" sz="2400" b="0" i="0" dirty="0">
                <a:solidFill>
                  <a:schemeClr val="tx1">
                    <a:lumMod val="85000"/>
                  </a:schemeClr>
                </a:solidFill>
                <a:effectLst/>
                <a:latin typeface="Arial" panose="020B0604020202020204" pitchFamily="34" charset="0"/>
              </a:rPr>
              <a:t> This act aims to end the feedback session on a positive note.</a:t>
            </a:r>
          </a:p>
        </p:txBody>
      </p:sp>
    </p:spTree>
    <p:extLst>
      <p:ext uri="{BB962C8B-B14F-4D97-AF65-F5344CB8AC3E}">
        <p14:creationId xmlns:p14="http://schemas.microsoft.com/office/powerpoint/2010/main" val="285892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AD0B7E-4735-162B-1F48-02D15596C409}"/>
              </a:ext>
            </a:extLst>
          </p:cNvPr>
          <p:cNvSpPr txBox="1"/>
          <p:nvPr/>
        </p:nvSpPr>
        <p:spPr>
          <a:xfrm>
            <a:off x="661219" y="381865"/>
            <a:ext cx="10869561" cy="5486117"/>
          </a:xfrm>
          <a:prstGeom prst="rect">
            <a:avLst/>
          </a:prstGeom>
          <a:noFill/>
        </p:spPr>
        <p:txBody>
          <a:bodyPr wrap="square">
            <a:spAutoFit/>
          </a:bodyPr>
          <a:lstStyle/>
          <a:p>
            <a:pPr algn="l" fontAlgn="base">
              <a:spcAft>
                <a:spcPts val="1500"/>
              </a:spcAft>
            </a:pPr>
            <a:r>
              <a:rPr lang="en-US" sz="2400" b="1" dirty="0">
                <a:solidFill>
                  <a:schemeClr val="tx1">
                    <a:lumMod val="85000"/>
                  </a:schemeClr>
                </a:solidFill>
                <a:effectLst/>
                <a:latin typeface="Arial" panose="020B0604020202020204" pitchFamily="34" charset="0"/>
              </a:rPr>
              <a:t>Cons</a:t>
            </a:r>
          </a:p>
          <a:p>
            <a:pPr algn="l" fontAlgn="base">
              <a:spcAft>
                <a:spcPts val="1500"/>
              </a:spcAft>
            </a:pPr>
            <a:r>
              <a:rPr lang="en-US" sz="2400" b="1" i="0" dirty="0">
                <a:solidFill>
                  <a:srgbClr val="FFFF00"/>
                </a:solidFill>
                <a:effectLst/>
                <a:latin typeface="Arial" panose="020B0604020202020204" pitchFamily="34" charset="0"/>
              </a:rPr>
              <a:t>1. It Can Backfire</a:t>
            </a:r>
            <a:endParaRPr lang="en-US" sz="2400" b="0" i="0" dirty="0">
              <a:solidFill>
                <a:srgbClr val="FFFF00"/>
              </a:solidFill>
              <a:effectLst/>
              <a:latin typeface="Arial" panose="020B0604020202020204" pitchFamily="34" charset="0"/>
            </a:endParaRPr>
          </a:p>
          <a:p>
            <a:pPr algn="l" fontAlgn="base">
              <a:spcAft>
                <a:spcPts val="1500"/>
              </a:spcAft>
            </a:pPr>
            <a:r>
              <a:rPr lang="en-US" sz="2400" b="0" i="0" dirty="0">
                <a:solidFill>
                  <a:schemeClr val="tx1">
                    <a:lumMod val="85000"/>
                  </a:schemeClr>
                </a:solidFill>
                <a:effectLst/>
                <a:latin typeface="Arial" panose="020B0604020202020204" pitchFamily="34" charset="0"/>
              </a:rPr>
              <a:t>by using the feedback sandwich approach, you are technically trying to influence your direct reports without telling them what you are doing. So, this method can feel controlling and it may backfire.</a:t>
            </a:r>
          </a:p>
          <a:p>
            <a:pPr algn="l" fontAlgn="base">
              <a:spcAft>
                <a:spcPts val="1500"/>
              </a:spcAft>
            </a:pPr>
            <a:r>
              <a:rPr lang="en-US" sz="2400" b="0" i="0" dirty="0">
                <a:solidFill>
                  <a:schemeClr val="tx1">
                    <a:lumMod val="85000"/>
                  </a:schemeClr>
                </a:solidFill>
                <a:effectLst/>
                <a:latin typeface="Arial" panose="020B0604020202020204" pitchFamily="34" charset="0"/>
              </a:rPr>
              <a:t>Specifically, your direct reports may not trust your feedback next time because they may think that you are not being transparent with them.</a:t>
            </a:r>
          </a:p>
          <a:p>
            <a:pPr algn="l" fontAlgn="base">
              <a:spcAft>
                <a:spcPts val="1500"/>
              </a:spcAft>
            </a:pPr>
            <a:r>
              <a:rPr lang="en-US" sz="2400" b="1" i="0" dirty="0">
                <a:solidFill>
                  <a:srgbClr val="FFFF00"/>
                </a:solidFill>
                <a:effectLst/>
                <a:latin typeface="Arial" panose="020B0604020202020204" pitchFamily="34" charset="0"/>
              </a:rPr>
              <a:t>2. It May Not Be Effective Without A </a:t>
            </a:r>
            <a:r>
              <a:rPr lang="en-US" sz="2400" b="1" i="0" dirty="0" err="1">
                <a:solidFill>
                  <a:srgbClr val="FFFF00"/>
                </a:solidFill>
                <a:effectLst/>
                <a:latin typeface="Arial" panose="020B0604020202020204" pitchFamily="34" charset="0"/>
              </a:rPr>
              <a:t>Nuanced</a:t>
            </a:r>
            <a:r>
              <a:rPr lang="en-US" sz="2400" b="1" i="0" dirty="0" err="1">
                <a:solidFill>
                  <a:srgbClr val="FFFF00"/>
                </a:solidFill>
                <a:effectLst/>
                <a:highlight>
                  <a:srgbClr val="FF0000"/>
                </a:highlight>
                <a:latin typeface="Arial" panose="020B0604020202020204" pitchFamily="34" charset="0"/>
              </a:rPr>
              <a:t>slide</a:t>
            </a:r>
            <a:r>
              <a:rPr lang="en-US" sz="2400" b="1" i="0" dirty="0">
                <a:solidFill>
                  <a:srgbClr val="FFFF00"/>
                </a:solidFill>
                <a:effectLst/>
                <a:highlight>
                  <a:srgbClr val="FF0000"/>
                </a:highlight>
                <a:latin typeface="Arial" panose="020B0604020202020204" pitchFamily="34" charset="0"/>
              </a:rPr>
              <a:t> difference </a:t>
            </a:r>
            <a:r>
              <a:rPr lang="en-US" sz="2400" b="1" i="0" dirty="0">
                <a:solidFill>
                  <a:srgbClr val="FFFF00"/>
                </a:solidFill>
                <a:effectLst/>
                <a:latin typeface="Arial" panose="020B0604020202020204" pitchFamily="34" charset="0"/>
              </a:rPr>
              <a:t>Approach</a:t>
            </a:r>
            <a:endParaRPr lang="en-US" sz="2400" b="0" i="0" dirty="0">
              <a:solidFill>
                <a:srgbClr val="FFFF00"/>
              </a:solidFill>
              <a:effectLst/>
              <a:latin typeface="Arial" panose="020B0604020202020204" pitchFamily="34" charset="0"/>
            </a:endParaRPr>
          </a:p>
          <a:p>
            <a:pPr algn="l" fontAlgn="base">
              <a:spcAft>
                <a:spcPts val="1500"/>
              </a:spcAft>
            </a:pPr>
            <a:r>
              <a:rPr lang="en-US" sz="2400" b="0" i="0" dirty="0">
                <a:solidFill>
                  <a:schemeClr val="tx1">
                    <a:lumMod val="85000"/>
                  </a:schemeClr>
                </a:solidFill>
                <a:effectLst/>
                <a:latin typeface="Arial" panose="020B0604020202020204" pitchFamily="34" charset="0"/>
              </a:rPr>
              <a:t>According to a 2019 survey conducted by Gallup, only</a:t>
            </a:r>
            <a:r>
              <a:rPr lang="en-US" sz="2400" b="0" i="0" u="none" strike="noStrike" dirty="0">
                <a:solidFill>
                  <a:srgbClr val="6B9F25"/>
                </a:solidFill>
                <a:effectLst/>
                <a:latin typeface="Arial" panose="020B0604020202020204" pitchFamily="34" charset="0"/>
                <a:hlinkClick r:id="rId2">
                  <a:extLst>
                    <a:ext uri="{A12FA001-AC4F-418D-AE19-62706E023703}">
                      <ahyp:hlinkClr xmlns:ahyp="http://schemas.microsoft.com/office/drawing/2018/hyperlinkcolor" val="tx"/>
                    </a:ext>
                  </a:extLst>
                </a:hlinkClick>
              </a:rPr>
              <a:t> </a:t>
            </a:r>
            <a:r>
              <a:rPr lang="en-US" sz="2400" b="1" i="0" u="none" strike="noStrike" dirty="0">
                <a:solidFill>
                  <a:schemeClr val="tx1">
                    <a:lumMod val="85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26% of employees think feedback works</a:t>
            </a:r>
            <a:r>
              <a:rPr lang="en-US" sz="2400" b="0" i="0" dirty="0">
                <a:solidFill>
                  <a:schemeClr val="tx1">
                    <a:lumMod val="85000"/>
                  </a:schemeClr>
                </a:solidFill>
                <a:effectLst/>
                <a:latin typeface="Arial" panose="020B0604020202020204" pitchFamily="34" charset="0"/>
              </a:rPr>
              <a:t> because employees tend to find feedback effective. The lack of openness to feedback may lead to unsatisfactory results when it comes to improving performance.</a:t>
            </a:r>
          </a:p>
        </p:txBody>
      </p:sp>
      <p:sp>
        <p:nvSpPr>
          <p:cNvPr id="7" name="TextBox 6">
            <a:extLst>
              <a:ext uri="{FF2B5EF4-FFF2-40B4-BE49-F238E27FC236}">
                <a16:creationId xmlns:a16="http://schemas.microsoft.com/office/drawing/2014/main" id="{547D08AE-3C71-EFC7-203E-73D694014B07}"/>
              </a:ext>
            </a:extLst>
          </p:cNvPr>
          <p:cNvSpPr txBox="1"/>
          <p:nvPr/>
        </p:nvSpPr>
        <p:spPr>
          <a:xfrm>
            <a:off x="7101347" y="2328460"/>
            <a:ext cx="3664975" cy="369332"/>
          </a:xfrm>
          <a:prstGeom prst="rect">
            <a:avLst/>
          </a:prstGeom>
          <a:noFill/>
        </p:spPr>
        <p:txBody>
          <a:bodyPr wrap="square" rtlCol="0">
            <a:spAutoFit/>
          </a:bodyPr>
          <a:lstStyle/>
          <a:p>
            <a:r>
              <a:rPr lang="en-US" dirty="0">
                <a:highlight>
                  <a:srgbClr val="FF0000"/>
                </a:highlight>
              </a:rPr>
              <a:t>Result in reverse/opposite </a:t>
            </a:r>
            <a:endParaRPr lang="th-TH" dirty="0">
              <a:highlight>
                <a:srgbClr val="FF0000"/>
              </a:highlight>
            </a:endParaRPr>
          </a:p>
        </p:txBody>
      </p:sp>
    </p:spTree>
    <p:extLst>
      <p:ext uri="{BB962C8B-B14F-4D97-AF65-F5344CB8AC3E}">
        <p14:creationId xmlns:p14="http://schemas.microsoft.com/office/powerpoint/2010/main" val="105735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5521D-56CA-74BE-AA87-39BB65FFF2F8}"/>
              </a:ext>
            </a:extLst>
          </p:cNvPr>
          <p:cNvSpPr txBox="1"/>
          <p:nvPr/>
        </p:nvSpPr>
        <p:spPr>
          <a:xfrm>
            <a:off x="808703" y="643613"/>
            <a:ext cx="10574594" cy="4978286"/>
          </a:xfrm>
          <a:prstGeom prst="rect">
            <a:avLst/>
          </a:prstGeom>
          <a:noFill/>
        </p:spPr>
        <p:txBody>
          <a:bodyPr wrap="square">
            <a:spAutoFit/>
          </a:bodyPr>
          <a:lstStyle/>
          <a:p>
            <a:pPr algn="l" fontAlgn="base">
              <a:spcAft>
                <a:spcPts val="1500"/>
              </a:spcAft>
            </a:pPr>
            <a:r>
              <a:rPr lang="en-US" sz="2800" b="1" i="0" dirty="0">
                <a:solidFill>
                  <a:srgbClr val="FFFF00"/>
                </a:solidFill>
                <a:effectLst/>
                <a:latin typeface="Arial" panose="020B0604020202020204" pitchFamily="34" charset="0"/>
              </a:rPr>
              <a:t>3. May Prevent the Recipient from Focusing on the Negative Feedback</a:t>
            </a:r>
            <a:endParaRPr lang="en-US" sz="2800" b="0" i="0" dirty="0">
              <a:solidFill>
                <a:srgbClr val="FFFF00"/>
              </a:solidFill>
              <a:effectLst/>
              <a:latin typeface="Arial" panose="020B0604020202020204" pitchFamily="34" charset="0"/>
            </a:endParaRPr>
          </a:p>
          <a:p>
            <a:pPr algn="l" fontAlgn="base">
              <a:spcAft>
                <a:spcPts val="1500"/>
              </a:spcAft>
            </a:pPr>
            <a:r>
              <a:rPr lang="en-US" sz="2800" b="0" i="0" dirty="0">
                <a:effectLst/>
                <a:latin typeface="Arial" panose="020B0604020202020204" pitchFamily="34" charset="0"/>
              </a:rPr>
              <a:t>Feedback sandwich influences indirect communication to soften the potential negative impacts of the criticism. So, it can lead to </a:t>
            </a:r>
            <a:r>
              <a:rPr lang="en-US" sz="2800" b="0" i="0" dirty="0">
                <a:effectLst/>
                <a:highlight>
                  <a:srgbClr val="000080"/>
                </a:highlight>
                <a:latin typeface="Arial" panose="020B0604020202020204" pitchFamily="34" charset="0"/>
              </a:rPr>
              <a:t>ineffective listening habits </a:t>
            </a:r>
            <a:r>
              <a:rPr lang="en-US" sz="2800" b="0" i="0" dirty="0">
                <a:effectLst/>
                <a:latin typeface="Arial" panose="020B0604020202020204" pitchFamily="34" charset="0"/>
              </a:rPr>
              <a:t>among the direct reports.</a:t>
            </a:r>
          </a:p>
          <a:p>
            <a:pPr algn="l" fontAlgn="base">
              <a:spcAft>
                <a:spcPts val="1500"/>
              </a:spcAft>
            </a:pPr>
            <a:r>
              <a:rPr lang="en-US" sz="2800" b="0" i="0" dirty="0">
                <a:effectLst/>
                <a:latin typeface="Arial" panose="020B0604020202020204" pitchFamily="34" charset="0"/>
              </a:rPr>
              <a:t>Specifically, if your employees are receiving praise at the end of the session, they may not pay attention to the negative feedback.</a:t>
            </a:r>
          </a:p>
          <a:p>
            <a:pPr algn="l" fontAlgn="base">
              <a:spcAft>
                <a:spcPts val="1500"/>
              </a:spcAft>
            </a:pPr>
            <a:r>
              <a:rPr lang="en-US" sz="2800" b="0" i="0" dirty="0">
                <a:effectLst/>
                <a:latin typeface="Arial" panose="020B0604020202020204" pitchFamily="34" charset="0"/>
              </a:rPr>
              <a:t>Your employees might assume that you are not highlighting the negative aspects of their performance since they have given praise at the end of the discussion.</a:t>
            </a:r>
          </a:p>
        </p:txBody>
      </p:sp>
    </p:spTree>
    <p:extLst>
      <p:ext uri="{BB962C8B-B14F-4D97-AF65-F5344CB8AC3E}">
        <p14:creationId xmlns:p14="http://schemas.microsoft.com/office/powerpoint/2010/main" val="337514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D9E9E4-084E-9F8D-0B31-15B1D2420F0D}"/>
              </a:ext>
            </a:extLst>
          </p:cNvPr>
          <p:cNvSpPr txBox="1"/>
          <p:nvPr/>
        </p:nvSpPr>
        <p:spPr>
          <a:xfrm>
            <a:off x="2138517" y="663366"/>
            <a:ext cx="7599106" cy="769441"/>
          </a:xfrm>
          <a:prstGeom prst="rect">
            <a:avLst/>
          </a:prstGeom>
          <a:noFill/>
        </p:spPr>
        <p:txBody>
          <a:bodyPr wrap="square">
            <a:spAutoFit/>
          </a:bodyPr>
          <a:lstStyle/>
          <a:p>
            <a:pPr algn="l"/>
            <a:r>
              <a:rPr lang="en-US" sz="4400" b="1" i="0" dirty="0">
                <a:solidFill>
                  <a:srgbClr val="FF0000"/>
                </a:solidFill>
                <a:effectLst/>
                <a:latin typeface="sora"/>
              </a:rPr>
              <a:t>Types of feedback As a teacher</a:t>
            </a:r>
          </a:p>
        </p:txBody>
      </p:sp>
      <p:sp>
        <p:nvSpPr>
          <p:cNvPr id="5" name="TextBox 4">
            <a:extLst>
              <a:ext uri="{FF2B5EF4-FFF2-40B4-BE49-F238E27FC236}">
                <a16:creationId xmlns:a16="http://schemas.microsoft.com/office/drawing/2014/main" id="{D944B778-278A-6DB1-E0B5-FEF49C428AB0}"/>
              </a:ext>
            </a:extLst>
          </p:cNvPr>
          <p:cNvSpPr txBox="1"/>
          <p:nvPr/>
        </p:nvSpPr>
        <p:spPr>
          <a:xfrm>
            <a:off x="875071" y="1801517"/>
            <a:ext cx="10441858" cy="2985433"/>
          </a:xfrm>
          <a:prstGeom prst="rect">
            <a:avLst/>
          </a:prstGeom>
          <a:noFill/>
        </p:spPr>
        <p:txBody>
          <a:bodyPr wrap="square">
            <a:spAutoFit/>
          </a:bodyPr>
          <a:lstStyle/>
          <a:p>
            <a:pPr algn="l"/>
            <a:r>
              <a:rPr lang="en-US" sz="4400" b="1" i="0" dirty="0">
                <a:solidFill>
                  <a:schemeClr val="accent3"/>
                </a:solidFill>
                <a:effectLst/>
                <a:latin typeface="sora"/>
              </a:rPr>
              <a:t>Informal feedback</a:t>
            </a:r>
          </a:p>
          <a:p>
            <a:pPr algn="l"/>
            <a:r>
              <a:rPr lang="en-US" sz="2400" b="0" i="0" dirty="0">
                <a:solidFill>
                  <a:schemeClr val="accent3"/>
                </a:solidFill>
                <a:effectLst/>
                <a:latin typeface="Inter"/>
              </a:rPr>
              <a:t>can occur at any times as it is something that emerges spontaneously in the moment or during action. </a:t>
            </a:r>
          </a:p>
          <a:p>
            <a:pPr algn="l"/>
            <a:r>
              <a:rPr lang="en-US" sz="2400" b="0" i="0" dirty="0">
                <a:solidFill>
                  <a:schemeClr val="accent3"/>
                </a:solidFill>
                <a:effectLst/>
                <a:latin typeface="Inter"/>
              </a:rPr>
              <a:t>informal feedback requires the building of connection with students to effectively encourage, coach or guide them in daily management and decision-making for learning. This might occur in the classroom, over the phone, in an online forum or virtual classroom.</a:t>
            </a:r>
          </a:p>
        </p:txBody>
      </p:sp>
    </p:spTree>
    <p:extLst>
      <p:ext uri="{BB962C8B-B14F-4D97-AF65-F5344CB8AC3E}">
        <p14:creationId xmlns:p14="http://schemas.microsoft.com/office/powerpoint/2010/main" val="157661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8D2131-5D2E-4E96-B033-C3B5E5AE9C19}"/>
              </a:ext>
            </a:extLst>
          </p:cNvPr>
          <p:cNvSpPr txBox="1"/>
          <p:nvPr/>
        </p:nvSpPr>
        <p:spPr>
          <a:xfrm>
            <a:off x="575187" y="687777"/>
            <a:ext cx="11061290" cy="2554545"/>
          </a:xfrm>
          <a:prstGeom prst="rect">
            <a:avLst/>
          </a:prstGeom>
          <a:noFill/>
        </p:spPr>
        <p:txBody>
          <a:bodyPr wrap="square">
            <a:spAutoFit/>
          </a:bodyPr>
          <a:lstStyle/>
          <a:p>
            <a:pPr algn="l"/>
            <a:r>
              <a:rPr lang="en-US" sz="4800" b="1" i="0" dirty="0">
                <a:solidFill>
                  <a:schemeClr val="accent3"/>
                </a:solidFill>
                <a:effectLst/>
                <a:latin typeface="sora"/>
              </a:rPr>
              <a:t>Formal feedback</a:t>
            </a:r>
          </a:p>
          <a:p>
            <a:pPr algn="l"/>
            <a:r>
              <a:rPr lang="en-US" sz="2800" b="0" i="0" dirty="0">
                <a:solidFill>
                  <a:schemeClr val="accent3"/>
                </a:solidFill>
                <a:effectLst/>
                <a:latin typeface="Inter"/>
              </a:rPr>
              <a:t>Formal feedback is planned and systematically scheduled into the process. Usually associated with assessment tasks, formal feedback includes the marking criteria, competencies or achievement of standards, and is recorded for both the student and </a:t>
            </a:r>
            <a:r>
              <a:rPr lang="en-US" sz="2800" b="0" i="0" dirty="0" err="1">
                <a:solidFill>
                  <a:schemeClr val="accent3"/>
                </a:solidFill>
                <a:effectLst/>
                <a:latin typeface="Inter"/>
              </a:rPr>
              <a:t>organisation</a:t>
            </a:r>
            <a:r>
              <a:rPr lang="en-US" sz="2800" b="0" i="0" dirty="0">
                <a:solidFill>
                  <a:schemeClr val="accent3"/>
                </a:solidFill>
                <a:effectLst/>
                <a:latin typeface="Inter"/>
              </a:rPr>
              <a:t> as evidence.</a:t>
            </a:r>
          </a:p>
        </p:txBody>
      </p:sp>
    </p:spTree>
    <p:extLst>
      <p:ext uri="{BB962C8B-B14F-4D97-AF65-F5344CB8AC3E}">
        <p14:creationId xmlns:p14="http://schemas.microsoft.com/office/powerpoint/2010/main" val="3038066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สบู่">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29751729_TF78440441" id="{51757A39-76DC-4E9F-A961-59E154BB435C}" vid="{E07F856B-BBE0-432F-B062-D880D9A7C02C}"/>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C0DB4D-BE53-4100-8A0D-CEFB2E48282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5D6F7AD-09FB-47AB-B353-D1D83850E3A3}">
  <ds:schemaRefs>
    <ds:schemaRef ds:uri="http://schemas.microsoft.com/sharepoint/v3/contenttype/forms"/>
  </ds:schemaRefs>
</ds:datastoreItem>
</file>

<file path=customXml/itemProps3.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แบบสบู่ลายสวน</Template>
  <TotalTime>100</TotalTime>
  <Words>860</Words>
  <Application>Microsoft Office PowerPoint</Application>
  <PresentationFormat>Widescreen</PresentationFormat>
  <Paragraphs>46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Inter</vt:lpstr>
      <vt:lpstr>Leelawadee</vt:lpstr>
      <vt:lpstr>sora</vt:lpstr>
      <vt:lpstr>สบู่</vt:lpstr>
      <vt:lpstr>Giving  feedback  Comment &amp;  Suggestions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dc:creator>
  <cp:lastModifiedBy>Yu Mon Kyaw</cp:lastModifiedBy>
  <cp:revision>2</cp:revision>
  <dcterms:created xsi:type="dcterms:W3CDTF">2024-10-10T02:13:43Z</dcterms:created>
  <dcterms:modified xsi:type="dcterms:W3CDTF">2025-10-15T12:19:41Z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