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74" r:id="rId13"/>
    <p:sldId id="275" r:id="rId14"/>
    <p:sldId id="276" r:id="rId15"/>
    <p:sldId id="278" r:id="rId16"/>
    <p:sldId id="288" r:id="rId17"/>
    <p:sldId id="290" r:id="rId18"/>
    <p:sldId id="291" r:id="rId19"/>
    <p:sldId id="292" r:id="rId20"/>
    <p:sldId id="293" r:id="rId21"/>
    <p:sldId id="294" r:id="rId22"/>
    <p:sldId id="279" r:id="rId23"/>
    <p:sldId id="280" r:id="rId24"/>
    <p:sldId id="281" r:id="rId25"/>
    <p:sldId id="282" r:id="rId26"/>
    <p:sldId id="289" r:id="rId27"/>
    <p:sldId id="283" r:id="rId28"/>
    <p:sldId id="284" r:id="rId29"/>
    <p:sldId id="285" r:id="rId30"/>
    <p:sldId id="286" r:id="rId31"/>
    <p:sldId id="287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8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5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6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7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9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3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C03E-9A7E-4C71-A904-A561E43F176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5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5C03E-9A7E-4C71-A904-A561E43F176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2F8BB-FAB7-459B-A210-55FE3ED5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9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วงจรแม่เหล็ก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(Magnetic Circuit)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27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624736" cy="4561816"/>
          </a:xfrm>
        </p:spPr>
      </p:pic>
    </p:spTree>
    <p:extLst>
      <p:ext uri="{BB962C8B-B14F-4D97-AF65-F5344CB8AC3E}">
        <p14:creationId xmlns:p14="http://schemas.microsoft.com/office/powerpoint/2010/main" val="853042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การเหนี่ยวนำแม่เหล็กไฟฟ้า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(Electromagnetic Induction)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084594" cy="5040560"/>
          </a:xfrm>
        </p:spPr>
      </p:pic>
    </p:spTree>
    <p:extLst>
      <p:ext uri="{BB962C8B-B14F-4D97-AF65-F5344CB8AC3E}">
        <p14:creationId xmlns:p14="http://schemas.microsoft.com/office/powerpoint/2010/main" val="27861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กฎของฟาราเดย์ กฎของแลนซ์ กฏของแอมแปร์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082064"/>
            <a:ext cx="7145934" cy="5443280"/>
          </a:xfrm>
        </p:spPr>
      </p:pic>
    </p:spTree>
    <p:extLst>
      <p:ext uri="{BB962C8B-B14F-4D97-AF65-F5344CB8AC3E}">
        <p14:creationId xmlns:p14="http://schemas.microsoft.com/office/powerpoint/2010/main" val="3877059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วัสดุแม่เหล็ก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(Magnetic Material)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46972" cy="5184576"/>
          </a:xfrm>
        </p:spPr>
      </p:pic>
    </p:spTree>
    <p:extLst>
      <p:ext uri="{BB962C8B-B14F-4D97-AF65-F5344CB8AC3E}">
        <p14:creationId xmlns:p14="http://schemas.microsoft.com/office/powerpoint/2010/main" val="4819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เส้นโค้งกำเนิดแม่เหล็ก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(Hysteresis Curve)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87" y="1279301"/>
            <a:ext cx="5173109" cy="4309939"/>
          </a:xfrm>
        </p:spPr>
      </p:pic>
      <p:sp>
        <p:nvSpPr>
          <p:cNvPr id="5" name="TextBox 4"/>
          <p:cNvSpPr txBox="1"/>
          <p:nvPr/>
        </p:nvSpPr>
        <p:spPr>
          <a:xfrm>
            <a:off x="827584" y="5373216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Graphically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represents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between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magnetic field strength (H) </a:t>
            </a:r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magnetic flux density (B) in a ferromagnetic material.</a:t>
            </a:r>
          </a:p>
        </p:txBody>
      </p:sp>
    </p:spTree>
    <p:extLst>
      <p:ext uri="{BB962C8B-B14F-4D97-AF65-F5344CB8AC3E}">
        <p14:creationId xmlns:p14="http://schemas.microsoft.com/office/powerpoint/2010/main" val="605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วงรอบฮีสเทอรีซิส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กราฟที่แสดงความสัมพันธ์ระหว่างความหนาแน่นของฟลักซ์แม่เหล็ก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(B)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กับความเข้มของ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สนามแม่เหล็ก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(H)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วัสดุเฟอร์โรแมกเนติก โดยแสดงให้เห็นถึงพฤติกรรมที่การเปลี่ยนแปลงของสนามแม่เหล็กไม่สามารถตามทันการเปลี่ยนแปลงของความหนาแน่นฟลักซ์แม่เหล็กได้ทันที ทำให้เกิดลักษณะ "ความล่าช้า" หรือ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hysteresis. </a:t>
            </a:r>
          </a:p>
        </p:txBody>
      </p:sp>
    </p:spTree>
    <p:extLst>
      <p:ext uri="{BB962C8B-B14F-4D97-AF65-F5344CB8AC3E}">
        <p14:creationId xmlns:p14="http://schemas.microsoft.com/office/powerpoint/2010/main" val="23650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วงรอบฮีสเทอรีซิส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(Hysteresis Loop)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1734790"/>
            <a:ext cx="5397500" cy="3854450"/>
          </a:xfrm>
        </p:spPr>
      </p:pic>
    </p:spTree>
    <p:extLst>
      <p:ext uri="{BB962C8B-B14F-4D97-AF65-F5344CB8AC3E}">
        <p14:creationId xmlns:p14="http://schemas.microsoft.com/office/powerpoint/2010/main" val="41571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ของซิลิคอน เหล็กเหนียวและเหล็ก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52" y="1567333"/>
            <a:ext cx="5322096" cy="4525963"/>
          </a:xfrm>
        </p:spPr>
      </p:pic>
    </p:spTree>
    <p:extLst>
      <p:ext uri="{BB962C8B-B14F-4D97-AF65-F5344CB8AC3E}">
        <p14:creationId xmlns:p14="http://schemas.microsoft.com/office/powerpoint/2010/main" val="22552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กราฟความสัมพันธ์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Ur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31" y="1340768"/>
            <a:ext cx="5390337" cy="4525963"/>
          </a:xfrm>
        </p:spPr>
      </p:pic>
    </p:spTree>
    <p:extLst>
      <p:ext uri="{BB962C8B-B14F-4D97-AF65-F5344CB8AC3E}">
        <p14:creationId xmlns:p14="http://schemas.microsoft.com/office/powerpoint/2010/main" val="38398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กราฟความสัมพันธ์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55" y="1268760"/>
            <a:ext cx="5488689" cy="4525963"/>
          </a:xfrm>
        </p:spPr>
      </p:pic>
    </p:spTree>
    <p:extLst>
      <p:ext uri="{BB962C8B-B14F-4D97-AF65-F5344CB8AC3E}">
        <p14:creationId xmlns:p14="http://schemas.microsoft.com/office/powerpoint/2010/main" val="42478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หัวข้อเรื่อง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6738"/>
            <a:ext cx="8229600" cy="5616624"/>
          </a:xfrm>
        </p:spPr>
        <p:txBody>
          <a:bodyPr>
            <a:no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สนามแม่เหล็ก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(Magnetic Field) </a:t>
            </a:r>
          </a:p>
          <a:p>
            <a:pPr lvl="1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สนามแม่เหล็กที่เกิดจากกระแสไฟฟ้า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(Magnetic Field due to Electric Current)</a:t>
            </a:r>
          </a:p>
          <a:p>
            <a:pPr lvl="1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สนามแม่เหล็กที่เกิดจากกระแสไฟฟ้า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(Magnetic Field due to Electric Current)</a:t>
            </a:r>
          </a:p>
          <a:p>
            <a:pPr lvl="1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สนามแม่เหล็กรอบขดลวด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(Magnetic Field around the Coil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การเหนี่ยวนำแม่เหล็กไฟฟ้า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(Electromagnetic Induction)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ความหนาแน่นเส้นแรงแม่เหล็ก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(Magnetic Flux Density)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แรงเคลื่อนแม่เหล็ก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(Electromotive Force)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ความเข้มสนามแม่เหล็ก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(Magnetic Field Intensity)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ความซึมซาบแม่เหล็ก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(Permeability)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ตวามต้านทานแม่เหล็ก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(Relu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tance)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เปรียบเทียบวงจรไฟฟ้ากับวงจรแม่เหล็ก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(Comparison of Electric and Magnetic Circuit)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ฮีสเตอรีซิส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(Hysteresis)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การสูญเสียจากฮีสเตอรีซิสและกระแสไหลวน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(Hysteresis and Eddy Current Losses)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วงจรแม่เหล็ก</a:t>
            </a:r>
          </a:p>
        </p:txBody>
      </p:sp>
    </p:spTree>
    <p:extLst>
      <p:ext uri="{BB962C8B-B14F-4D97-AF65-F5344CB8AC3E}">
        <p14:creationId xmlns:p14="http://schemas.microsoft.com/office/powerpoint/2010/main" val="2412853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0" y="908721"/>
            <a:ext cx="7240840" cy="4016685"/>
          </a:xfrm>
        </p:spPr>
      </p:pic>
    </p:spTree>
    <p:extLst>
      <p:ext uri="{BB962C8B-B14F-4D97-AF65-F5344CB8AC3E}">
        <p14:creationId xmlns:p14="http://schemas.microsoft.com/office/powerpoint/2010/main" val="31188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คุณสมบัติสารแม่เหล็ก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32" y="1196752"/>
            <a:ext cx="6161612" cy="5073427"/>
          </a:xfrm>
        </p:spPr>
      </p:pic>
    </p:spTree>
    <p:extLst>
      <p:ext uri="{BB962C8B-B14F-4D97-AF65-F5344CB8AC3E}">
        <p14:creationId xmlns:p14="http://schemas.microsoft.com/office/powerpoint/2010/main" val="7671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ความหนาแน่นเส้นแรง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แม่เหล็ก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(Magnetic Flux Density ;B)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" y="1340768"/>
            <a:ext cx="7787208" cy="4163822"/>
          </a:xfrm>
        </p:spPr>
      </p:pic>
    </p:spTree>
    <p:extLst>
      <p:ext uri="{BB962C8B-B14F-4D97-AF65-F5344CB8AC3E}">
        <p14:creationId xmlns:p14="http://schemas.microsoft.com/office/powerpoint/2010/main" val="3702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แรงเคลื่อนแม่เหล็ก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Magnetomotive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Force ; F)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1"/>
            <a:ext cx="7488832" cy="5140445"/>
          </a:xfrm>
        </p:spPr>
      </p:pic>
    </p:spTree>
    <p:extLst>
      <p:ext uri="{BB962C8B-B14F-4D97-AF65-F5344CB8AC3E}">
        <p14:creationId xmlns:p14="http://schemas.microsoft.com/office/powerpoint/2010/main" val="34179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ความเข้มสนามแม่เหล็ก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(Magnetic Field Density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; H)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59"/>
            <a:ext cx="8064896" cy="3676415"/>
          </a:xfrm>
        </p:spPr>
      </p:pic>
    </p:spTree>
    <p:extLst>
      <p:ext uri="{BB962C8B-B14F-4D97-AF65-F5344CB8AC3E}">
        <p14:creationId xmlns:p14="http://schemas.microsoft.com/office/powerpoint/2010/main" val="11211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ความซึมซาบของสุญญากาศ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(Permeability of Free Space : </a:t>
            </a:r>
            <a:r>
              <a:rPr lang="en-US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µ</a:t>
            </a:r>
            <a:r>
              <a:rPr lang="en-US" sz="3600" i="1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355160" cy="3918294"/>
          </a:xfrm>
        </p:spPr>
      </p:pic>
    </p:spTree>
    <p:extLst>
      <p:ext uri="{BB962C8B-B14F-4D97-AF65-F5344CB8AC3E}">
        <p14:creationId xmlns:p14="http://schemas.microsoft.com/office/powerpoint/2010/main" val="30178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ความซึมซาบสัมพัทธ์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(Relative Permeability)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6984776" cy="3150564"/>
          </a:xfrm>
        </p:spPr>
      </p:pic>
    </p:spTree>
    <p:extLst>
      <p:ext uri="{BB962C8B-B14F-4D97-AF65-F5344CB8AC3E}">
        <p14:creationId xmlns:p14="http://schemas.microsoft.com/office/powerpoint/2010/main" val="39068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811751"/>
          </a:xfrm>
        </p:spPr>
      </p:pic>
    </p:spTree>
    <p:extLst>
      <p:ext uri="{BB962C8B-B14F-4D97-AF65-F5344CB8AC3E}">
        <p14:creationId xmlns:p14="http://schemas.microsoft.com/office/powerpoint/2010/main" val="13288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344816" cy="6025966"/>
          </a:xfrm>
        </p:spPr>
      </p:pic>
    </p:spTree>
    <p:extLst>
      <p:ext uri="{BB962C8B-B14F-4D97-AF65-F5344CB8AC3E}">
        <p14:creationId xmlns:p14="http://schemas.microsoft.com/office/powerpoint/2010/main" val="21975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8" y="692696"/>
            <a:ext cx="8713160" cy="3941068"/>
          </a:xfrm>
        </p:spPr>
      </p:pic>
    </p:spTree>
    <p:extLst>
      <p:ext uri="{BB962C8B-B14F-4D97-AF65-F5344CB8AC3E}">
        <p14:creationId xmlns:p14="http://schemas.microsoft.com/office/powerpoint/2010/main" val="39892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สนามแม่เหล็ก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(Magnetic Field)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20973"/>
            <a:ext cx="8378504" cy="4672323"/>
          </a:xfrm>
        </p:spPr>
      </p:pic>
    </p:spTree>
    <p:extLst>
      <p:ext uri="{BB962C8B-B14F-4D97-AF65-F5344CB8AC3E}">
        <p14:creationId xmlns:p14="http://schemas.microsoft.com/office/powerpoint/2010/main" val="40981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870689" cy="4834508"/>
          </a:xfrm>
        </p:spPr>
      </p:pic>
    </p:spTree>
    <p:extLst>
      <p:ext uri="{BB962C8B-B14F-4D97-AF65-F5344CB8AC3E}">
        <p14:creationId xmlns:p14="http://schemas.microsoft.com/office/powerpoint/2010/main" val="41582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5"/>
            <a:ext cx="5428478" cy="2304255"/>
          </a:xfrm>
        </p:spPr>
      </p:pic>
    </p:spTree>
    <p:extLst>
      <p:ext uri="{BB962C8B-B14F-4D97-AF65-F5344CB8AC3E}">
        <p14:creationId xmlns:p14="http://schemas.microsoft.com/office/powerpoint/2010/main" val="19155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ความต้านทานแม่เหล็ก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Reluctance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7"/>
            <a:ext cx="7186281" cy="5400600"/>
          </a:xfrm>
        </p:spPr>
      </p:pic>
    </p:spTree>
    <p:extLst>
      <p:ext uri="{BB962C8B-B14F-4D97-AF65-F5344CB8AC3E}">
        <p14:creationId xmlns:p14="http://schemas.microsoft.com/office/powerpoint/2010/main" val="24636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เปรียบเทียบกับความต้านทานไฟฟ้า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6334670" cy="932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27755"/>
            <a:ext cx="3935139" cy="90530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365106"/>
            <a:ext cx="6048672" cy="1147020"/>
          </a:xfrm>
        </p:spPr>
      </p:pic>
    </p:spTree>
    <p:extLst>
      <p:ext uri="{BB962C8B-B14F-4D97-AF65-F5344CB8AC3E}">
        <p14:creationId xmlns:p14="http://schemas.microsoft.com/office/powerpoint/2010/main" val="19765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2" y="548679"/>
            <a:ext cx="8542560" cy="5229655"/>
          </a:xfrm>
        </p:spPr>
      </p:pic>
    </p:spTree>
    <p:extLst>
      <p:ext uri="{BB962C8B-B14F-4D97-AF65-F5344CB8AC3E}">
        <p14:creationId xmlns:p14="http://schemas.microsoft.com/office/powerpoint/2010/main" val="41759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20423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3" y="2060848"/>
            <a:ext cx="812193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70" y="620688"/>
            <a:ext cx="7299738" cy="4898508"/>
          </a:xfrm>
        </p:spPr>
      </p:pic>
    </p:spTree>
    <p:extLst>
      <p:ext uri="{BB962C8B-B14F-4D97-AF65-F5344CB8AC3E}">
        <p14:creationId xmlns:p14="http://schemas.microsoft.com/office/powerpoint/2010/main" val="27969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เปรียบเทียบวงจรไฟฟ้ากับวงจรแม่เหล็ก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7340"/>
            <a:ext cx="8229600" cy="2987764"/>
          </a:xfrm>
        </p:spPr>
      </p:pic>
    </p:spTree>
    <p:extLst>
      <p:ext uri="{BB962C8B-B14F-4D97-AF65-F5344CB8AC3E}">
        <p14:creationId xmlns:p14="http://schemas.microsoft.com/office/powerpoint/2010/main" val="28134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การสูญเสียจากฮีสเตอร์รีซิสและกระแสไหลวน</a:t>
            </a:r>
            <a:b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(Hysteresis and Eddy Current Loss)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6" y="1731987"/>
            <a:ext cx="7531720" cy="4073277"/>
          </a:xfrm>
        </p:spPr>
      </p:pic>
    </p:spTree>
    <p:extLst>
      <p:ext uri="{BB962C8B-B14F-4D97-AF65-F5344CB8AC3E}">
        <p14:creationId xmlns:p14="http://schemas.microsoft.com/office/powerpoint/2010/main" val="28493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48251"/>
            <a:ext cx="7416824" cy="5301029"/>
          </a:xfrm>
        </p:spPr>
      </p:pic>
    </p:spTree>
    <p:extLst>
      <p:ext uri="{BB962C8B-B14F-4D97-AF65-F5344CB8AC3E}">
        <p14:creationId xmlns:p14="http://schemas.microsoft.com/office/powerpoint/2010/main" val="36056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สนามแม่เหล็กที่เกิดจากสนามไฟฟ้า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Magnetic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due to Electric Field)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474236" cy="4925144"/>
          </a:xfrm>
        </p:spPr>
      </p:pic>
    </p:spTree>
    <p:extLst>
      <p:ext uri="{BB962C8B-B14F-4D97-AF65-F5344CB8AC3E}">
        <p14:creationId xmlns:p14="http://schemas.microsoft.com/office/powerpoint/2010/main" val="4031819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วงจรเส้นแรงแม่เหล็ก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(Magnetic Flux Circuit)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3" y="1268760"/>
            <a:ext cx="8040865" cy="4883918"/>
          </a:xfrm>
        </p:spPr>
      </p:pic>
    </p:spTree>
    <p:extLst>
      <p:ext uri="{BB962C8B-B14F-4D97-AF65-F5344CB8AC3E}">
        <p14:creationId xmlns:p14="http://schemas.microsoft.com/office/powerpoint/2010/main" val="6905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วงจรแม่เหล็กอนุกรม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(Series Magnetic Circuit)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8" y="1412776"/>
            <a:ext cx="8266128" cy="4439975"/>
          </a:xfrm>
        </p:spPr>
      </p:pic>
    </p:spTree>
    <p:extLst>
      <p:ext uri="{BB962C8B-B14F-4D97-AF65-F5344CB8AC3E}">
        <p14:creationId xmlns:p14="http://schemas.microsoft.com/office/powerpoint/2010/main" val="4018801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วงจรแม่เหล็กขนาน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(Parallel Magnetic Circuit)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552728" cy="4904876"/>
          </a:xfrm>
        </p:spPr>
      </p:pic>
    </p:spTree>
    <p:extLst>
      <p:ext uri="{BB962C8B-B14F-4D97-AF65-F5344CB8AC3E}">
        <p14:creationId xmlns:p14="http://schemas.microsoft.com/office/powerpoint/2010/main" val="145128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8229600" cy="4314398"/>
          </a:xfrm>
        </p:spPr>
      </p:pic>
    </p:spTree>
    <p:extLst>
      <p:ext uri="{BB962C8B-B14F-4D97-AF65-F5344CB8AC3E}">
        <p14:creationId xmlns:p14="http://schemas.microsoft.com/office/powerpoint/2010/main" val="64571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1916832"/>
            <a:ext cx="8229600" cy="3154546"/>
          </a:xfrm>
        </p:spPr>
      </p:pic>
    </p:spTree>
    <p:extLst>
      <p:ext uri="{BB962C8B-B14F-4D97-AF65-F5344CB8AC3E}">
        <p14:creationId xmlns:p14="http://schemas.microsoft.com/office/powerpoint/2010/main" val="38394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29" y="838852"/>
            <a:ext cx="4932743" cy="5254444"/>
          </a:xfrm>
        </p:spPr>
      </p:pic>
    </p:spTree>
    <p:extLst>
      <p:ext uri="{BB962C8B-B14F-4D97-AF65-F5344CB8AC3E}">
        <p14:creationId xmlns:p14="http://schemas.microsoft.com/office/powerpoint/2010/main" val="135010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จ่ายกระแสไฟฟ้าให้เส้นลวดที่อยู่ใกล้กัน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4483085"/>
          </a:xfrm>
        </p:spPr>
      </p:pic>
    </p:spTree>
    <p:extLst>
      <p:ext uri="{BB962C8B-B14F-4D97-AF65-F5344CB8AC3E}">
        <p14:creationId xmlns:p14="http://schemas.microsoft.com/office/powerpoint/2010/main" val="253912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สนามแม่เหล็กรอบขดลวด</a:t>
            </a:r>
            <a:b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(Magnetic Field around the Coil) 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4" y="1674353"/>
            <a:ext cx="8229600" cy="4130911"/>
          </a:xfrm>
        </p:spPr>
      </p:pic>
    </p:spTree>
    <p:extLst>
      <p:ext uri="{BB962C8B-B14F-4D97-AF65-F5344CB8AC3E}">
        <p14:creationId xmlns:p14="http://schemas.microsoft.com/office/powerpoint/2010/main" val="2142610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363</Words>
  <Application>Microsoft Office PowerPoint</Application>
  <PresentationFormat>On-screen Show (4:3)</PresentationFormat>
  <Paragraphs>46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บทที่ 2 วงจรแม่เหล็ก (Magnetic Circuit)</vt:lpstr>
      <vt:lpstr>หัวข้อเรื่อง</vt:lpstr>
      <vt:lpstr>สนามแม่เหล็ก (Magnetic Field)</vt:lpstr>
      <vt:lpstr>สนามแม่เหล็กที่เกิดจากสนามไฟฟ้า  (Magnetic Field due to Electric Field)</vt:lpstr>
      <vt:lpstr>PowerPoint Presentation</vt:lpstr>
      <vt:lpstr>PowerPoint Presentation</vt:lpstr>
      <vt:lpstr>PowerPoint Presentation</vt:lpstr>
      <vt:lpstr>จ่ายกระแสไฟฟ้าให้เส้นลวดที่อยู่ใกล้กัน</vt:lpstr>
      <vt:lpstr>สนามแม่เหล็กรอบขดลวด (Magnetic Field around the Coil) </vt:lpstr>
      <vt:lpstr>PowerPoint Presentation</vt:lpstr>
      <vt:lpstr>การเหนี่ยวนำแม่เหล็กไฟฟ้า  (Electromagnetic Induction)</vt:lpstr>
      <vt:lpstr>กฎของฟาราเดย์ กฎของแลนซ์ กฏของแอมแปร์</vt:lpstr>
      <vt:lpstr>วัสดุแม่เหล็ก (Magnetic Material)</vt:lpstr>
      <vt:lpstr>เส้นโค้งกำเนิดแม่เหล็ก (Hysteresis Curve)</vt:lpstr>
      <vt:lpstr>วงรอบฮีสเทอรีซิส</vt:lpstr>
      <vt:lpstr>วงรอบฮีสเทอรีซิส (Hysteresis Loop)</vt:lpstr>
      <vt:lpstr>ความสัมพันธ์ระหว่าง B กับ H  ของซิลิคอน เหล็กเหนียวและเหล็ก</vt:lpstr>
      <vt:lpstr>กราฟความสัมพันธ์ Ur กับ H</vt:lpstr>
      <vt:lpstr>กราฟความสัมพันธ์ Ur กับ B</vt:lpstr>
      <vt:lpstr>PowerPoint Presentation</vt:lpstr>
      <vt:lpstr>คุณสมบัติสารแม่เหล็ก</vt:lpstr>
      <vt:lpstr>ความหนาแน่นเส้นแรงแม่เหล็ก(Magnetic Flux Density ;B)</vt:lpstr>
      <vt:lpstr>แรงเคลื่อนแม่เหล็ก (Magnetomotive Force ; F)</vt:lpstr>
      <vt:lpstr>ความเข้มสนามแม่เหล็ก (Magnetic Field Density ; H) </vt:lpstr>
      <vt:lpstr>ความซึมซาบของสุญญากาศ (Permeability of Free Space : µ0)</vt:lpstr>
      <vt:lpstr>ความซึมซาบสัมพัทธ์ (Relative Permeability)</vt:lpstr>
      <vt:lpstr>PowerPoint Presentation</vt:lpstr>
      <vt:lpstr>PowerPoint Presentation</vt:lpstr>
      <vt:lpstr>PowerPoint Presentation</vt:lpstr>
      <vt:lpstr>PowerPoint Presentation</vt:lpstr>
      <vt:lpstr>แบบฝึกหัด 2.1 </vt:lpstr>
      <vt:lpstr>ความต้านทานแม่เหล็ก (Reluctance)</vt:lpstr>
      <vt:lpstr>เปรียบเทียบกับความต้านทานไฟฟ้า</vt:lpstr>
      <vt:lpstr>PowerPoint Presentation</vt:lpstr>
      <vt:lpstr>PowerPoint Presentation</vt:lpstr>
      <vt:lpstr>PowerPoint Presentation</vt:lpstr>
      <vt:lpstr>เปรียบเทียบวงจรไฟฟ้ากับวงจรแม่เหล็ก</vt:lpstr>
      <vt:lpstr>การสูญเสียจากฮีสเตอร์รีซิสและกระแสไหลวน (Hysteresis and Eddy Current Loss)</vt:lpstr>
      <vt:lpstr>PowerPoint Presentation</vt:lpstr>
      <vt:lpstr>วงจรเส้นแรงแม่เหล็ก (Magnetic Flux Circuit)</vt:lpstr>
      <vt:lpstr>วงจรแม่เหล็กอนุกรม (Series Magnetic Circuit)</vt:lpstr>
      <vt:lpstr>วงจรแม่เหล็กขนาน (Parallel Magnetic Circuit)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TEE2101 เครื่องกลไฟฟ้า (Electric Machinery</dc:title>
  <dc:creator>Boonchai</dc:creator>
  <cp:lastModifiedBy>Boonchai</cp:lastModifiedBy>
  <cp:revision>194</cp:revision>
  <dcterms:created xsi:type="dcterms:W3CDTF">2025-07-21T02:33:11Z</dcterms:created>
  <dcterms:modified xsi:type="dcterms:W3CDTF">2025-09-09T03:29:44Z</dcterms:modified>
</cp:coreProperties>
</file>