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9ECC-064E-EEC2-1CDF-EFE796D53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0FABE-A4BD-B481-B031-3BFCD7430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B141-2F66-5D2F-49B2-907BC812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48EA-2E1C-3E84-74D5-F086495F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1BA73-12A8-F097-5584-427D14F1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707F-E93D-CB6D-9F62-B2A43C7D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7CD3F-2B11-4A06-B53E-AA686513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53DA-C4A3-5130-4958-C048052D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DF8A-8282-55EA-19F4-76541CCA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0E5AB-73A4-AC3E-51AB-E4D4CB10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46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C8349-99FD-5926-B0B5-524B12255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ABF16-97B6-B369-3833-06355EFC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4D9A-487A-D26E-C87D-BAF91B0C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119A2-A20B-3A72-05EA-E1BB606A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2F8D-CB78-3983-453F-C6FF1EBA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34BE-8054-B661-01FC-D96AC08D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BCEC-CBD0-B0AE-86E2-1A9F1F7A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CE76-200F-A023-0EE8-9E02A1FB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3FC7-D330-342E-964A-9F78A88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7A90-546D-739D-569E-69417382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1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4654-0989-1485-EF34-5AC33D4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6C3D-D1E1-E452-162D-6BC48511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0D668-094D-2F7A-6C60-40B94BE6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CD4C7-77D1-E4C5-38BD-423E67B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1337-6F96-D28E-D42A-19AD513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6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4C71-291F-87C4-60D9-499A5FB7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A4EE-D390-59F4-6313-2EF26B305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A078F-7DB3-AA4B-772D-81D480AAA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00667-FC33-8E9F-172A-34D51E62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13749-D40B-03FE-9E46-0DDB931F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D85B-0E8C-D6AF-C86D-56FFD88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8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773B-7D9B-230D-BB53-B1149D53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0414-17E8-6851-53CA-20D544266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9B2C8-FD69-E361-EFF9-76875CAF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49F6-B473-08CE-D981-261042342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1140E-E0E0-5162-F943-E3F55AC9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F12BF-D09B-800A-6279-86AB51BD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A3AD4-8709-17FA-F1C2-D15DF05A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D5D35-88CE-FDFE-10D0-BF003776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59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46F1-4473-345D-FAB1-59D61022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389B4-347A-E753-45FD-CA4105EA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F8A20-C45B-FB81-8009-E17D1CDB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592F2-B562-356B-A3BC-D3966DD0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5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5E76C-9B71-A6F4-2BEA-FE8D9FBA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20519-A1A9-011D-F43A-656B2678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2580E-0D6A-52C0-E068-A05B3D9D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4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3893-BF9B-6CE7-80D8-5C38B6FA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7E7C-A476-5BB9-7716-9773E4711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9BEB-8FB2-EF07-00FE-94B703538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41D6C-CD82-2A87-D9EE-1CD88F33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9E289-CE95-D56A-33EB-052E89BD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7966-1BA9-C342-9D69-BC97F3FE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66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6F70-F517-D040-EE7D-DBA4DF2C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7F5D6-A846-BF69-4235-DCEFD5329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0161C-D054-8783-872E-CBB729C30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0FA5F-056C-09EE-7611-079B06CF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A094F-7E6E-9251-44EE-37A89607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110FE-B458-E707-3C86-956A4F4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3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CBA09-E88C-769C-51A3-1F21AFD1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AC168-9AA1-BFAF-AB59-3B5A9E4AC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A9EE-42F7-684F-53D7-8D9446750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B6D5B-100B-4687-8CD6-5BA568B1DE2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2CD5-28D5-F1A3-531D-96F782E8B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6070-D931-CC3F-6E52-F5804DF69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4773A4-2C07-4080-A8CD-F2AB9DF970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4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D264592-5F6E-6E9A-442C-12A1230F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06ED7A-CB53-EE36-36C1-AA3612FD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FCF2B55-D35E-6691-9BFC-76EA0D1F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A3E78AD-E52F-AE26-298D-378D600046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868363"/>
            <a:ext cx="9144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A742D-11B9-E8FB-7A2F-737645C6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62" t="28682" r="24738" b="25581"/>
          <a:stretch>
            <a:fillRect/>
          </a:stretch>
        </p:blipFill>
        <p:spPr>
          <a:xfrm>
            <a:off x="1350335" y="563390"/>
            <a:ext cx="9491330" cy="54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CA5F5-1766-9DC3-D8F6-92545861C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319" t="39823" r="24760" b="15504"/>
          <a:stretch>
            <a:fillRect/>
          </a:stretch>
        </p:blipFill>
        <p:spPr>
          <a:xfrm>
            <a:off x="1125082" y="583221"/>
            <a:ext cx="10174289" cy="56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BF289-9763-7320-177D-E87EE6A1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827" t="31112" r="20454" b="14714"/>
          <a:stretch>
            <a:fillRect/>
          </a:stretch>
        </p:blipFill>
        <p:spPr>
          <a:xfrm>
            <a:off x="1715847" y="723900"/>
            <a:ext cx="935985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60620-0106-1CD1-0CE5-38A193D92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600" t="36867" r="20572" b="10815"/>
          <a:stretch>
            <a:fillRect/>
          </a:stretch>
        </p:blipFill>
        <p:spPr>
          <a:xfrm>
            <a:off x="1687285" y="854752"/>
            <a:ext cx="9241972" cy="51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F258C-0794-14BA-C470-264B5FF08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330" t="29224" r="21083" b="18747"/>
          <a:stretch>
            <a:fillRect/>
          </a:stretch>
        </p:blipFill>
        <p:spPr>
          <a:xfrm>
            <a:off x="963497" y="718457"/>
            <a:ext cx="10074618" cy="56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12070-57D8-C5CC-3F1F-2F09C389F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359" t="33596" r="21152" b="12868"/>
          <a:stretch>
            <a:fillRect/>
          </a:stretch>
        </p:blipFill>
        <p:spPr>
          <a:xfrm>
            <a:off x="1153354" y="593271"/>
            <a:ext cx="9885291" cy="56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A5496-4A35-6027-A142-26439F0A3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359" t="31344" r="20871" b="15870"/>
          <a:stretch>
            <a:fillRect/>
          </a:stretch>
        </p:blipFill>
        <p:spPr>
          <a:xfrm>
            <a:off x="1817914" y="955734"/>
            <a:ext cx="9154888" cy="51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5813E-0BEA-6C7D-98FA-6620E22D4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144" t="38099" r="26781" b="18622"/>
          <a:stretch>
            <a:fillRect/>
          </a:stretch>
        </p:blipFill>
        <p:spPr>
          <a:xfrm>
            <a:off x="1055914" y="446698"/>
            <a:ext cx="10308771" cy="59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E67F6-9625-6769-D998-C94F3D41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144" t="33095" r="25937" b="23125"/>
          <a:stretch>
            <a:fillRect/>
          </a:stretch>
        </p:blipFill>
        <p:spPr>
          <a:xfrm>
            <a:off x="1306286" y="428558"/>
            <a:ext cx="10003971" cy="5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2</cp:revision>
  <dcterms:created xsi:type="dcterms:W3CDTF">2026-01-28T07:34:39Z</dcterms:created>
  <dcterms:modified xsi:type="dcterms:W3CDTF">2026-01-28T07:54:05Z</dcterms:modified>
</cp:coreProperties>
</file>