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258" r:id="rId3"/>
    <p:sldId id="312" r:id="rId4"/>
    <p:sldId id="422" r:id="rId5"/>
    <p:sldId id="423" r:id="rId6"/>
    <p:sldId id="424" r:id="rId7"/>
    <p:sldId id="425" r:id="rId8"/>
    <p:sldId id="427" r:id="rId9"/>
    <p:sldId id="428" r:id="rId10"/>
    <p:sldId id="380" r:id="rId11"/>
    <p:sldId id="381" r:id="rId12"/>
    <p:sldId id="382" r:id="rId13"/>
    <p:sldId id="386" r:id="rId14"/>
    <p:sldId id="416" r:id="rId15"/>
    <p:sldId id="387" r:id="rId16"/>
    <p:sldId id="444" r:id="rId17"/>
    <p:sldId id="445" r:id="rId18"/>
    <p:sldId id="446" r:id="rId19"/>
    <p:sldId id="448" r:id="rId20"/>
    <p:sldId id="449" r:id="rId21"/>
    <p:sldId id="453" r:id="rId22"/>
    <p:sldId id="451" r:id="rId23"/>
    <p:sldId id="452" r:id="rId24"/>
    <p:sldId id="388" r:id="rId25"/>
    <p:sldId id="362" r:id="rId26"/>
    <p:sldId id="417" r:id="rId27"/>
    <p:sldId id="363" r:id="rId28"/>
    <p:sldId id="419" r:id="rId29"/>
    <p:sldId id="418" r:id="rId30"/>
    <p:sldId id="364" r:id="rId31"/>
    <p:sldId id="366" r:id="rId32"/>
    <p:sldId id="420" r:id="rId33"/>
    <p:sldId id="442" r:id="rId34"/>
    <p:sldId id="441" r:id="rId35"/>
    <p:sldId id="440" r:id="rId36"/>
    <p:sldId id="369" r:id="rId37"/>
    <p:sldId id="431" r:id="rId38"/>
    <p:sldId id="432" r:id="rId39"/>
    <p:sldId id="433" r:id="rId40"/>
    <p:sldId id="435" r:id="rId41"/>
    <p:sldId id="436" r:id="rId42"/>
    <p:sldId id="437" r:id="rId43"/>
    <p:sldId id="438" r:id="rId44"/>
    <p:sldId id="454" r:id="rId45"/>
  </p:sldIdLst>
  <p:sldSz cx="12192000" cy="6858000" type="screen4x3"/>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60"/>
        <p:guide pos="3838"/>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notesMaster" Target="notesMasters/notes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59548553824425" units="cm"/>
      <inkml:brushProperty name="height" value="0.0359548553824425" units="cm"/>
      <inkml:brushProperty name="color" value="#F2395B"/>
      <inkml:brushProperty name="ignorePressure" value="0"/>
    </inkml:brush>
  </inkml:definitions>
  <inkml:trace contextRef="#ctx0" brushRef="#br0">29650.000000 47650.000000 407,'-29.000000'-29.000000'2,"-5.000000"-5.000000"2 ,-7.000000-7.000000 4,-5.000000-5.000000 3,-3.000000-3.000000-1,4.000000 4.000000-1,3.000000 3.000000-3,3.000000 3.000000-3,4.000000 4.000000 1,7.000000 7.000000 3,6.000000 6.000000 3,7.000000 7.000000 3,-6.000000-6.000000 3,-15.000000-15.000000 2,-15.000000-15.000000 2,-16.000000-16.000000 2,-12.000000-10.000000 1,-5.000000-3.000000-2,-7.000000-3.000000-2,-5.000000-2.000000-1,-4.000000 2.000000-1,0.000000 9.000000-1,0.000000 10.000000-2,0.000000 10.000000 0,0.000000 8.000000-1,0.000000 10.000000 0,0.000000 10.000000 1,0.000000 9.000000 1,-5.000000 10.000000-1,-9.000000 14.000000 0,-10.000000 11.000000-2,-8.000000 14.000000 0,-11.000000 18.000000-1,-8.000000 25.000000 0,-10.000000 25.000000 0,-9.000000 25.000000-1,2.000000 18.000000 0,17.000000 14.000000 0,15.000000 11.000000-2,16.000000 14.000000 0,12.000000 3.000000 0,9.000000-2.000000-2,10.000000-3.000000 0,10.000000-3.000000-1,11.000000-6.000000-1,17.000000-5.000000 1,15.000000-7.000000 0,16.000000-5.000000 1,9.000000-15.000000-2,3.000000-22.000000-3,3.000000-22.000000-3,4.000000-21.000000-3,2.000000 7.000000-1,4.000000 38.000000-1,3.000000 37.000000 1,3.000000 38.000000-1,10.000000 15.000000 1,20.000000-6.000000-1,18.000000-6.000000 2,20.000000-6.000000 0,11.000000-9.000000 1,7.000000-8.000000 5,6.000000-10.000000 2,7.000000-9.000000 4,7.000000-21.000000 2,9.000000-31.000000 0,10.000000-31.000000-1,10.000000-31.000000 1,7.000000-31.000000-1,6.000000-27.000000 1,7.000000-28.000000 0,6.000000-28.000000 0,-2.000000-26.000000 0,-9.000000-21.000000-2,-10.000000-22.000000-1,-8.000000-22.000000-2,-8.000000-8.000000-1,-2.000000 6.000000-2,-3.000000 7.000000-1,-3.000000 6.000000-1,-13.000000 7.000000-1,-22.000000 10.000000-1,-22.000000 10.000000 0,-21.000000 9.000000 0,-15.000000 6.000000-3,-6.000000 3.000000-3,-6.000000 3.000000-5,-6.000000 4.000000-4,-12.000000 10.000000-6,-15.000000 19.000000-11,-15.000000 19.000000-9,-16.000000 19.000000-11,-5.000000 9.000000-6,6.000000 0.000000-3,7.000000 0.000000-2,6.000000 0.000000-4</inkml:trace>
</inkml:ink>
</file>

<file path=ppt/ink/ink1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11463812738657" units="cm"/>
      <inkml:brushProperty name="height" value="0.0211463812738657" units="cm"/>
      <inkml:brushProperty name="color" value="#F2395B"/>
      <inkml:brushProperty name="ignorePressure" value="0"/>
    </inkml:brush>
  </inkml:definitions>
  <inkml:trace contextRef="#ctx0" brushRef="#br0">62150.000000 48700.000000 693,'-16.000000'67.000000'40,"19.000000"-16.000000"-9 ,19.000000-15.000000-7,19.000000-15.000000-9,15.000000-6.000000-1,13.000000 7.000000 8,12.000000 6.000000 7,13.000000 7.000000 8,9.000000 0.000000-1,6.000000-2.000000-9,7.000000-3.000000-8,6.000000-3.000000-9,-1.000000-6.000000-7,-5.000000-5.000000-6,-7.000000-7.000000-4,-5.000000-5.000000-5,-6.000000-4.000000-7,-3.000000 0.000000-9,-3.000000 0.000000-7,-2.000000 0.000000-9,-12.000000-2.000000-3,-19.000000-3.000000-1,-18.000000-3.000000 1,-19.000000-2.000000 1</inkml:trace>
</inkml:ink>
</file>

<file path=ppt/ink/ink10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4418393149972" units="cm"/>
      <inkml:brushProperty name="height" value="0.024418393149972" units="cm"/>
      <inkml:brushProperty name="color" value="#F2395B"/>
      <inkml:brushProperty name="ignorePressure" value="0"/>
    </inkml:brush>
  </inkml:definitions>
  <inkml:trace contextRef="#ctx0" brushRef="#br0">6600.000000 38450.000000 600,'26.000000'-46.000000'-9,"4.000000"10.000000"-2 ,3.000000 10.000000 1,3.000000 9.000000-2,-1.000000 6.000000 2,-2.000000 3.000000 3,-3.000000 3.000000 4,-3.000000 4.000000 4,-4.000000 1.000000 1,-3.000000 0.000000 0,-3.000000 0.000000 0,-2.000000 0.000000-1,0.000000 0.000000-1,7.000000 0.000000 1,6.000000 0.000000 0,7.000000 0.000000-1,-1.000000 0.000000 0,-6.000000 0.000000 0,-6.000000 0.000000 0,-6.000000 0.000000 0,1.000000 0.000000 0,9.000000 0.000000 1,10.000000 0.000000-1,10.000000 0.000000 0,5.000000 3.000000 0,4.000000 6.000000 1,3.000000 7.000000 0,3.000000 6.000000 0,3.000000 6.000000 0,3.000000 6.000000 2,3.000000 7.000000 1,4.000000 6.000000 2,-1.000000 4.000000 0,-3.000000 4.000000 1,-3.000000 3.000000 1,-2.000000 3.000000 0,-1.000000 3.000000 1,3.000000 3.000000-1,3.000000 3.000000 1,4.000000 4.000000 0,-3.000000 1.000000 0,-5.000000 0.000000 0,-7.000000 0.000000 0,-5.000000 0.000000-1,0.000000 0.000000 1,10.000000 0.000000-1,10.000000 0.000000 1,9.000000 0.000000-1,9.000000-2.000000 0,9.000000-3.000000 0,10.000000-3.000000-1,10.000000-2.000000 0,2.000000-8.000000-1,-3.000000-8.000000 0,-3.000000-10.000000-2,-2.000000-9.000000-1,-12.000000-7.000000 0,-19.000000-3.000000-2,-18.000000-3.000000 0,-19.000000-2.000000-1,-2.000000 0.000000 0,16.000000 7.000000 0,15.000000 6.000000 1,17.000000 7.000000-1,-3.000000-3.000000 1,-18.000000-8.000000-1,-19.000000-10.000000-1,-18.000000-9.000000-1,2.000000-1.000000 0,26.000000 10.000000 1,24.000000 10.000000 1,26.000000 9.000000 0,18.000000 4.000000 2,13.000000 1.000000-1,12.000000-1.000000 1,13.000000 1.000000 0,6.000000-1.000000 0,0.000000 1.000000 1,0.000000-1.000000 1,0.000000 1.000000 0,-2.000000 1.000000 0,-3.000000 3.000000 1,-3.000000 3.000000 0,-2.000000 4.000000 2,3.000000-1.000000-1,14.000000-3.000000-1,11.000000-3.000000 1,14.000000-2.000000-1,5.000000-5.000000 0,1.000000-2.000000 0,-1.000000-3.000000-1,1.000000-3.000000 0,-1.000000-4.000000-1,1.000000-3.000000-2,-1.000000-3.000000 0,1.000000-2.000000-2,5.000000-1.000000 0,14.000000 3.000000 0,11.000000 3.000000 1,14.000000 4.000000 1,-9.000000-3.000000 0,-28.000000-5.000000 1,-28.000000-7.000000-1,-27.000000-5.000000 0,-26.000000-4.000000 0,-22.000000 0.000000 0,-22.000000 0.000000 1,-21.000000 0.000000 0,15.000000 1.000000-1,53.000000 4.000000 1,53.000000 3.000000 0,54.000000 3.000000 0,22.000000-1.000000 0,-5.000000-2.000000 1,-7.000000-3.000000 1,-5.000000-3.000000 0,5.000000-7.000000 1,19.000000-9.000000-1,19.000000-10.000000 0,19.000000-8.000000-1,5.000000-8.000000 1,-5.000000-2.000000-1,-7.000000-3.000000-1,-5.000000-3.000000 1,-1.000000-2.000000-2,6.000000 0.000000 1,7.000000 0.000000-2,6.000000 0.000000 0,-1.000000 0.000000 0,-5.000000 0.000000 1,-7.000000 0.000000-1,-5.000000 0.000000 1,-31.000000 4.000000 0,-53.000000 10.000000-1,-53.000000 10.000000 0,-52.000000 9.000000-1,-6.000000-1.000000 0,44.000000-8.000000 1,44.000000-10.000000 0,44.000000-9.000000 0,2.000000-1.000000 1,-36.000000 10.000000 0,-39.000000 10.000000 0,-36.000000 9.000000 1,13.000000-4.000000 0,66.000000-15.000000 1,65.000000-15.000000 0,67.000000-16.000000 0,27.000000-7.000000 1,-9.000000 4.000000 0,-10.000000 3.000000 0,-8.000000 3.000000 0,-37.000000 7.000000 1,-62.000000 14.000000-2,-63.000000 11.000000 0,-62.000000 14.000000 0,13.000000-3.000000-1,92.000000-15.000000 1,90.000000-15.000000 1,91.000000-16.000000-1,41.000000-7.000000 1,-5.000000 4.000000 0,-7.000000 3.000000 0,-5.000000 3.000000-1,-1.000000-1.000000 1,6.000000-2.000000-1,7.000000-3.000000 1,6.000000-3.000000-1,1.000000 1.000000 0,-3.000000 6.000000 0,-3.000000 7.000000 0,-2.000000 6.000000-1,-1.000000 1.000000-1,3.000000-3.000000 0,3.000000-3.000000 0,4.000000-2.000000-1,10.000000-8.000000-1,19.000000-8.000000 1,19.000000-10.000000 1,19.000000-9.000000-1,12.000000-4.000000 1,6.000000 4.000000 0,7.000000 3.000000-1,6.000000 3.000000 0,-12.000000 4.000000 0,-27.000000 7.000000-3,-28.000000 6.000000-1,-28.000000 7.000000-2,-56.000000 8.000000-1,-80.000000 14.000000 0,-82.000000 11.000000 1,-80.000000 14.000000 0,-8.000000 2.000000 0,70.000000-6.000000 0,68.000000-6.000000 0,70.000000-6.000000-1,-4.000000-1.000000 0,-75.000000 7.000000 1,-75.000000 6.000000 0,-75.000000 7.000000 1,6.000000-1.000000-1,88.000000-6.000000-4,87.000000-6.000000-2,88.000000-6.000000-3,27.000000-1.000000-2,-30.000000 7.000000-1,-32.000000 6.000000-1,-30.000000 7.000000-1,-31.000000 4.000000-1,-28.000000 3.000000-3,-28.000000 3.000000-2,-27.000000 4.000000-2,-34.000000 1.000000-1,-37.000000 0.000000-3,-38.000000 0.000000-2,-37.000000 0.000000-2</inkml:trace>
</inkml:ink>
</file>

<file path=ppt/ink/ink10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45735980570316" units="cm"/>
      <inkml:brushProperty name="height" value="0.0245735980570316" units="cm"/>
      <inkml:brushProperty name="color" value="#F2395B"/>
      <inkml:brushProperty name="ignorePressure" value="0"/>
    </inkml:brush>
  </inkml:definitions>
  <inkml:trace contextRef="#ctx0" brushRef="#br0">21300.000000 17200.000000 596,'-46.000000'-44.000000'-1,"10.000000"13.000000"-2 ,10.000000 12.000000-2,9.000000 13.000000-3,6.000000 4.000000 0,3.000000-3.000000-2,3.000000-3.000000-1,4.000000-2.000000 0,5.000000-3.000000 1,10.000000 1.000000 2,10.000000-1.000000 3,9.000000 1.000000 2,7.000000-4.000000 3,7.000000-6.000000 2,6.000000-6.000000 1,7.000000-6.000000 1,8.000000-6.000000 2,14.000000-2.000000 0,11.000000-3.000000 2,14.000000-3.000000 0,8.000000 2.000000 1,7.000000 10.000000-1,6.000000 10.000000-1,7.000000 9.000000 0,0.000000 10.000000-1,-2.000000 14.000000 0,-3.000000 11.000000 1,-3.000000 14.000000 0,-2.000000 5.000000 0,0.000000 1.000000 1,0.000000-1.000000 0,0.000000 1.000000 0,-5.000000-1.000000 1,-9.000000 1.000000 2,-10.000000-1.000000 1,-8.000000 1.000000 2,-12.000000-4.000000-1,-12.000000-6.000000 0,-13.000000-6.000000-3,-12.000000-6.000000 0,12.000000 1.000000 0,38.000000 9.000000 0,37.000000 10.000000 2,38.000000 10.000000 1,18.000000 4.000000 1,1.000000 0.000000 0,-1.000000 0.000000 1,1.000000 0.000000 0,4.000000-2.000000-1,9.000000-3.000000-1,10.000000-3.000000-2,10.000000-2.000000-1,10.000000-5.000000-1,13.000000-2.000000-1,12.000000-3.000000-2,13.000000-3.000000-1,6.000000-2.000000-1,0.000000 0.000000 0,0.000000 0.000000-1,0.000000 0.000000 0,0.000000 0.000000-1,0.000000 0.000000 2,0.000000 0.000000-1,0.000000 0.000000 2,-4.000000 3.000000-1,-5.000000 6.000000-2,-7.000000 7.000000 0,-5.000000 6.000000-1,-4.000000 1.000000-1,0.000000-3.000000 2,0.000000-3.000000 1,0.000000-2.000000 1,-11.000000-6.000000 1,-22.000000-6.000000 0,-22.000000-6.000000 2,-21.000000-6.000000-1,-24.000000-6.000000 1,-25.000000-2.000000-2,-25.000000-3.000000-2,-25.000000-3.000000-2,17.000000-2.000000 0,59.000000 0.000000 0,60.000000 0.000000 0,60.000000 0.000000 1,25.000000-8.000000-1,-5.000000-16.000000-2,-7.000000-15.000000-1,-5.000000-15.000000-2,-3.000000-7.000000 0,4.000000 3.000000-2,3.000000 3.000000-1,3.000000 4.000000 0,-4.000000 4.000000-2,-8.000000 6.000000 0,-10.000000 7.000000-2,-9.000000 6.000000-1,-5.000000 6.000000 0,0.000000 6.000000 3,0.000000 7.000000 1,0.000000 6.000000 2,-7.000000 7.000000 2,-11.000000 10.000000 1,-14.000000 10.000000 1,-11.000000 9.000000 1,2.000000 2.000000 0,19.000000-2.000000 1,19.000000-3.000000-1,19.000000-3.000000 1,7.000000-7.000000 0,-3.000000-9.000000 0,-3.000000-10.000000 0,-2.000000-8.000000 0,-8.000000-11.000000 0,-8.000000-8.000000-1,-10.000000-10.000000 0,-9.000000-9.000000-1,-24.000000-2.000000 0,-37.000000 6.000000 0,-38.000000 7.000000 1,-37.000000 6.000000 1,-5.000000-1.000000 0,28.000000-5.000000-1,28.000000-7.000000 0,29.000000-5.000000 0,-3.000000-1.000000 0,-30.000000 6.000000 1,-32.000000 7.000000 0,-30.000000 6.000000 1,11.000000-2.000000-1,57.000000-9.000000 1,56.000000-10.000000 0,57.000000-8.000000-1,16.000000-1.000000 1,-21.000000 9.000000 0,-22.000000 10.000000 1,-22.000000 10.000000 0,-10.000000 8.000000 1,4.000000 10.000000 0,3.000000 10.000000 1,3.000000 9.000000 1,-1.000000 4.000000 0,-2.000000 1.000000-1,-3.000000-1.000000-1,-3.000000 1.000000 1,-2.000000-6.000000-2,0.000000-8.000000 0,0.000000-10.000000-1,0.000000-9.000000-1,-4.000000-7.000000 0,-5.000000-3.000000 0,-7.000000-3.000000 1,-5.000000-2.000000 0,-19.000000 0.000000-1,-27.000000 7.000000 1,-28.000000 6.000000-1,-28.000000 7.000000-1,1.000000-1.000000 1,31.000000-6.000000-1,32.000000-6.000000-1,31.000000-6.000000 0,9.000000-2.000000 1,-12.000000 3.000000-1,-13.000000 3.000000 1,-12.000000 4.000000 0,-18.000000 4.000000 0,-21.000000 6.000000 1,-22.000000 7.000000 0,-22.000000 6.000000-1,6.000000 1.000000 1,34.000000-3.000000 0,35.000000-3.000000-1,35.000000-2.000000 0,8.000000-5.000000 0,-15.000000-2.000000-1,-15.000000-3.000000 0,-16.000000-3.000000 0,-8.000000-6.000000-1,0.000000-5.000000 1,0.000000-7.000000 0,0.000000-5.000000 0,0.000000-6.000000 1,0.000000-3.000000 0,0.000000-3.000000 0,0.000000-2.000000 0,1.000000-5.000000 0,4.000000-2.000000 1,3.000000-3.000000 1,3.000000-3.000000 0,-2.000000-2.000000 0,-6.000000 0.000000 1,-6.000000 0.000000 0,-6.000000 0.000000 0,-4.000000 0.000000 0,1.000000 0.000000 0,-1.000000 0.000000 0,1.000000 0.000000-2,-1.000000 1.000000 1,1.000000 4.000000-2,-1.000000 3.000000-1,1.000000 3.000000-1,-6.000000 3.000000-1,-8.000000 3.000000-2,-10.000000 3.000000-1,-9.000000 4.000000-2,-13.000000 5.000000 0,-16.000000 10.000000 0,-15.000000 10.000000 2,-15.000000 9.000000 2,-6.000000 1.000000 0,7.000000-6.000000 0,6.000000-6.000000 0,7.000000-6.000000 1,0.000000-7.000000 1,-2.000000-6.000000 1,-3.000000-6.000000 1,-3.000000-6.000000 1,-4.000000-7.000000 0,-3.000000-6.000000 1,-3.000000-6.000000-2,-2.000000-6.000000 0,-6.000000-7.000000 1,-6.000000-6.000000-1,-6.000000-6.000000 2,-6.000000-6.000000 0,-10.000000-7.000000-1,-12.000000-6.000000 0,-13.000000-6.000000-1,-12.000000-6.000000-1,-16.000000-7.000000-1,-19.000000-6.000000 0,-18.000000-6.000000-1,-19.000000-6.000000 0,-13.000000-4.000000-1,-6.000000 1.000000 1,-6.000000-1.000000 0,-6.000000 1.000000 0,-13.000000-1.000000 0,-19.000000 1.000000-1,-18.000000-1.000000 0,-19.000000 1.000000 0,-4.000000 8.000000-1,14.000000 20.000000 2,11.000000 18.000000-1,14.000000 20.000000 1,21.000000 14.000000 1,31.000000 14.000000 0,32.000000 11.000000 1,31.000000 14.000000 0,-2.000000-3.000000 0,-34.000000-15.000000-1,-35.000000-15.000000 1,-33.000000-16.000000-1,-3.000000-1.000000 1,32.000000 17.000000 0,31.000000 15.000000 1,32.000000 16.000000 0,-12.000000-9.000000 0,-53.000000-30.000000-1,-53.000000-32.000000 0,-52.000000-30.000000-1,-36.000000-14.000000-1,-15.000000 7.000000 0,-15.000000 6.000000 0,-16.000000 7.000000 1,-8.000000 2.000000-1,0.000000 1.000000 0,0.000000-1.000000 0,0.000000 1.000000 0,-8.000000 1.000000 0,-16.000000 3.000000 0,-15.000000 3.000000 1,-15.000000 4.000000-1,-14.000000 1.000000 0,-8.000000 0.000000 1,-10.000000 0.000000 0,-9.000000 0.000000 0,-9.000000 4.000000 1,-5.000000 10.000000 0,-7.000000 10.000000 1,-5.000000 9.000000 0,0.000000 6.000000 1,10.000000 3.000000 0,10.000000 3.000000 1,9.000000 4.000000 0,21.000000 4.000000 1,35.000000 6.000000-1,35.000000 7.000000-1,34.000000 6.000000 0,40.000000 7.000000 0,47.000000 10.000000 0,47.000000 10.000000 0,48.000000 9.000000 1,-11.000000-2.000000 1,-65.000000-12.000000-1,-65.000000-13.000000 0,-66.000000-12.000000 0,-37.000000-9.000000 0,-5.000000-2.000000 0,-7.000000-3.000000 0,-5.000000-3.000000 0,-1.000000-4.000000 0,6.000000-3.000000-1,7.000000-3.000000 1,6.000000-2.000000-1,6.000000 3.000000 0,6.000000 14.000000-1,7.000000 11.000000 1,6.000000 14.000000-1,-2.000000 8.000000 0,-9.000000 7.000000 0,-10.000000 6.000000 0,-8.000000 7.000000 0,-4.000000 5.000000 0,3.000000 7.000000 1,3.000000 6.000000-1,4.000000 7.000000 0,4.000000 8.000000 0,6.000000 14.000000 1,7.000000 11.000000-1,6.000000 14.000000 1,3.000000 7.000000 0,0.000000 3.000000 0,0.000000 3.000000 0,0.000000 4.000000 0,15.000000-3.000000 0,32.000000-5.000000 0,31.000000-7.000000 0,32.000000-5.000000 1,32.000000-8.000000-1,34.000000-5.000000 0,35.000000-7.000000 0,35.000000-5.000000 0,0.000000-3.000000 0,-30.000000 4.000000 1,-32.000000 3.000000-1,-30.000000 3.000000 0,2.000000-1.000000 0,38.000000-2.000000 0,37.000000-3.000000 0,38.000000-3.000000 0,-5.000000 4.000000 0,-47.000000 13.000000 0,-47.000000 12.000000 0,-46.000000 13.000000 0,-24.000000 10.000000 0,0.000000 10.000000 0,0.000000 10.000000 0,0.000000 9.000000-1,6.000000 10.000000 1,13.000000 14.000000 0,12.000000 11.000000 0,13.000000 14.000000 0,2.000000 10.000000 0,-5.000000 9.000000-1,-7.000000 10.000000 1,-5.000000 10.000000 0,3.000000 4.000000 0,17.000000 0.000000 0,15.000000 0.000000 0,16.000000 0.000000-1,12.000000 3.000000 2,9.000000 6.000000-1,10.000000 7.000000 0,10.000000 6.000000 1,5.000000-4.000000-1,4.000000-11.000000 1,3.000000-14.000000 0,3.000000-11.000000 0,9.000000-17.000000 0,16.000000-18.000000-1,15.000000-19.000000 1,17.000000-18.000000 0,11.000000-18.000000-1,10.000000-16.000000-1,10.000000-15.000000 0,9.000000-15.000000-1,6.000000 0.000000 0,3.000000 20.000000-2,3.000000 18.000000-2,4.000000 20.000000 0,10.000000 8.000000-3,19.000000 1.000000-3,19.000000-1.000000-3,19.000000 1.000000-3,7.000000-10.000000-1,-3.000000-19.000000 3,-3.000000-18.000000 2,-2.000000-19.000000 2,-6.000000-12.000000 2,-6.000000-2.000000 1,-6.000000-3.000000 0,-6.000000-3.000000 0</inkml:trace>
</inkml:ink>
</file>

<file path=ppt/ink/ink10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93206556141376" units="cm"/>
      <inkml:brushProperty name="height" value="0.0193206556141376" units="cm"/>
      <inkml:brushProperty name="color" value="#F2395B"/>
      <inkml:brushProperty name="ignorePressure" value="0"/>
    </inkml:brush>
  </inkml:definitions>
  <inkml:trace contextRef="#ctx0" brushRef="#br0">35500.000000 7250.000000 759,'-161.000000'23.000000'-2,"28.000000"-3.000000"3 ,28.000000-3.000000 2,29.000000-2.000000 3,19.000000-3.000000 0,14.000000 1.000000-3,11.000000-1.000000-2,14.000000 1.000000-3,-1.000000 4.000000-1,-12.000000 9.000000 0,-13.000000 10.000000 0,-12.000000 10.000000-1,-9.000000 4.000000 1,-2.000000 0.000000 0,-3.000000 0.000000 1,-3.000000 0.000000 1,-4.000000 0.000000 0,-3.000000 0.000000 2,-3.000000 0.000000 0,-2.000000 0.000000 2,-6.000000-2.000000-1,-6.000000-3.000000-4,-6.000000-3.000000-2,-6.000000-2.000000-3,-9.000000 0.000000-2,-8.000000 7.000000 2,-10.000000 6.000000 1,-9.000000 7.000000 2,1.000000-1.000000 0,13.000000-6.000000 1,12.000000-6.000000 1,13.000000-6.000000 0,15.000000-7.000000 1,19.000000-6.000000 0,19.000000-6.000000 1,19.000000-6.000000-1,-1.000000 2.000000 1,-18.000000 14.000000-1,-19.000000 11.000000 1,-18.000000 14.000000 0,-10.000000 8.000000 0,0.000000 7.000000 2,0.000000 6.000000 0,0.000000 7.000000 2,-2.000000 2.000000 0,-3.000000 1.000000 1,-3.000000-1.000000 1,-2.000000 1.000000 0,0.000000 1.000000-1,7.000000 3.000000 0,6.000000 3.000000-2,7.000000 4.000000-1,4.000000 1.000000 0,3.000000 0.000000 0,3.000000 0.000000-1,4.000000 0.000000 0,4.000000 1.000000 1,6.000000 4.000000-1,7.000000 3.000000 0,6.000000 3.000000 0,7.000000 4.000000 0,10.000000 7.000000-1,10.000000 6.000000 0,9.000000 7.000000-1,6.000000 5.000000 0,3.000000 7.000000 0,3.000000 6.000000 0,4.000000 7.000000 1,5.000000-1.000000-1,10.000000-6.000000 1,10.000000-6.000000 0,9.000000-6.000000 0,7.000000-6.000000-1,7.000000-2.000000 1,6.000000-3.000000 0,7.000000-3.000000 0,2.000000-6.000000-1,1.000000-5.000000 1,-1.000000-7.000000 0,1.000000-5.000000 0,-6.000000-14.000000-1,-8.000000-18.000000 1,-10.000000-19.000000-1,-9.000000-18.000000 1,-1.000000-3.000000-1,10.000000 17.000000 0,10.000000 15.000000 0,9.000000 16.000000 1,-1.000000-1.000000 0,-8.000000-15.000000-1,-10.000000-15.000000 0,-9.000000-16.000000 1,1.000000-4.000000-1,13.000000 10.000000-1,12.000000 10.000000 0,13.000000 9.000000 0,6.000000-1.000000-1,0.000000-8.000000 0,0.000000-10.000000 2,0.000000-9.000000-1,0.000000-5.000000 1,0.000000 0.000000-1,0.000000 0.000000 0,0.000000 0.000000 1,3.000000 4.000000 1,6.000000 10.000000 3,7.000000 10.000000 4,6.000000 9.000000 3,6.000000 4.000000 1,6.000000 1.000000-2,7.000000-1.000000-1,6.000000 1.000000-1,1.000000-3.000000-3,-3.000000-2.000000 0,-3.000000-3.000000-2,-2.000000-3.000000-1,-5.000000-7.000000-1,-2.000000-9.000000 0,-3.000000-10.000000 1,-3.000000-8.000000-1,-9.000000-8.000000-1,-11.000000-2.000000 0,-14.000000-3.000000 0,-11.000000-3.000000-1,-11.000000-2.000000 0,-5.000000 0.000000 1,-7.000000 0.000000 1,-5.000000 0.000000 0,2.000000 0.000000 1,13.000000 0.000000-1,12.000000 0.000000 0,13.000000 0.000000 0,-1.000000 0.000000 0,-11.000000 0.000000 1,-14.000000 0.000000 0,-11.000000 0.000000 1,7.000000 1.000000 0,28.000000 4.000000 0,28.000000 3.000000-1,29.000000 3.000000 0,15.000000 1.000000 0,3.000000 1.000000 0,3.000000-1.000000 0,4.000000 1.000000 1,-3.000000 2.000000 0,-5.000000 7.000000-1,-7.000000 6.000000 0,-5.000000 7.000000 0,0.000000 4.000000 0,10.000000 3.000000-1,10.000000 3.000000-1,9.000000 4.000000-1,9.000000 2.000000 0,9.000000 4.000000 0,10.000000 3.000000 1,10.000000 3.000000 0,2.000000 3.000000 0,-3.000000 3.000000 1,-3.000000 3.000000-1,-2.000000 4.000000 1,-1.000000-1.000000 0,3.000000-3.000000 0,3.000000-3.000000 0,4.000000-2.000000 0,-4.000000-6.000000-1,-9.000000-6.000000 1,-10.000000-6.000000 0,-8.000000-6.000000 0,-20.000000-9.000000 0,-28.000000-8.000000 0,-28.000000-10.000000-1,-27.000000-9.000000 0,-5.000000-4.000000 1,23.000000 4.000000 0,22.000000 3.000000 1,22.000000 3.000000 1,-2.000000-1.000000 1,-25.000000-2.000000-2,-25.000000-3.000000 1,-25.000000-3.000000-1,7.000000-2.000000-1,42.000000 0.000000 1,40.000000 0.000000-1,41.000000 0.000000 0,16.000000-4.000000 1,-5.000000-5.000000 0,-7.000000-7.000000-1,-5.000000-5.000000 1,-12.000000-1.000000 0,-16.000000 6.000000 1,-15.000000 7.000000-1,-15.000000 6.000000 0,-7.000000 4.000000 1,3.000000 4.000000 0,3.000000 3.000000 0,4.000000 3.000000 0,7.000000 1.000000 0,13.000000 1.000000 0,12.000000-1.000000 0,13.000000 1.000000-1,6.000000-1.000000 1,0.000000 1.000000-1,0.000000-1.000000 1,0.000000 1.000000 0,-4.000000-3.000000-1,-5.000000-2.000000 0,-7.000000-3.000000 0,-5.000000-3.000000-1,-6.000000-2.000000 0,-3.000000 0.000000 0,-3.000000 0.000000 1,-2.000000 0.000000-1,-14.000000 0.000000 1,-21.000000 0.000000-1,-22.000000 0.000000-1,-22.000000 0.000000 0,-1.000000 0.000000 0,23.000000 0.000000 0,22.000000 0.000000 0,22.000000 0.000000 1,-2.000000 0.000000 0,-25.000000 0.000000 0,-25.000000 0.000000 0,-25.000000 0.000000-1,0.000000-4.000000 1,25.000000-5.000000-1,25.000000-7.000000 0,25.000000-5.000000-1,12.000000-4.000000 1,1.000000 0.000000 0,-1.000000 0.000000 0,1.000000 0.000000 1,1.000000 1.000000-1,3.000000 4.000000 1,3.000000 3.000000-1,4.000000 3.000000 1,-1.000000 3.000000 0,-3.000000 3.000000 1,-3.000000 3.000000 0,-2.000000 4.000000 1,-6.000000 1.000000 1,-6.000000 0.000000 1,-6.000000 0.000000 0,-6.000000 0.000000 1,1.000000-5.000000 0,9.000000-9.000000-1,10.000000-10.000000 0,10.000000-8.000000-2,5.000000-9.000000 0,4.000000-6.000000-2,3.000000-6.000000-3,3.000000-6.000000-1,-7.000000-6.000000-1,-15.000000-2.000000 2,-15.000000-3.000000 1,-16.000000-3.000000 1,-18.000000 5.000000 0,-18.000000 17.000000-1,-19.000000 15.000000-1,-18.000000 16.000000-2,2.000000-1.000000 1,26.000000-15.000000 0,24.000000-15.000000 1,26.000000-16.000000 0,15.000000-5.000000 2,6.000000 6.000000 0,7.000000 7.000000 1,6.000000 6.000000 1,3.000000 7.000000 1,0.000000 10.000000 1,0.000000 10.000000 1,0.000000 9.000000 0,-4.000000 6.000000 1,-5.000000 3.000000 0,-7.000000 3.000000 0,-5.000000 4.000000-1,-6.000000-4.000000-1,-3.000000-9.000000 1,-3.000000-10.000000-2,-2.000000-8.000000 1,3.000000-4.000000-2,14.000000 3.000000-2,11.000000 3.000000-1,14.000000 4.000000-3,2.000000-1.000000 0,-6.000000-3.000000 1,-6.000000-3.000000-1,-6.000000-2.000000 1,-6.000000-1.000000 0,-2.000000 3.000000 0,-3.000000 3.000000 1,-3.000000 4.000000 0,-2.000000 4.000000 1,0.000000 6.000000 1,0.000000 7.000000 1,0.000000 6.000000 1,-4.000000 1.000000 0,-5.000000-3.000000-1,-7.000000-3.000000 1,-5.000000-2.000000-1,-12.000000-1.000000 0,-16.000000 3.000000 0,-15.000000 3.000000 0,-15.000000 4.000000 1,2.000000-3.000000 1,22.000000-5.000000-1,22.000000-7.000000-1,23.000000-5.000000 1,6.000000-4.000000 0,-5.000000 0.000000-1,-7.000000 0.000000-1,-5.000000 0.000000 1,-8.000000 0.000000-1,-5.000000 0.000000 0,-7.000000 0.000000-1,-5.000000 0.000000 0,-3.000000 0.000000 0,4.000000 0.000000 0,3.000000 0.000000 0,3.000000 0.000000 0,4.000000 1.000000 0,7.000000 4.000000 0,6.000000 3.000000 1,7.000000 3.000000 0,2.000000 3.000000 0,1.000000 3.000000 1,-1.000000 3.000000 0,1.000000 4.000000-1,-4.000000-1.000000 1,-6.000000-3.000000 1,-6.000000-3.000000 0,-6.000000-2.000000 0,-6.000000-5.000000 0,-2.000000-2.000000 1,-3.000000-3.000000-2,-3.000000-3.000000 1,-6.000000 1.000000-1,-5.000000 6.000000 1,-7.000000 7.000000-1,-5.000000 6.000000 0,-3.000000 3.000000 1,4.000000 0.000000 0,3.000000 0.000000 1,3.000000 0.000000 1,3.000000 1.000000 0,3.000000 4.000000 0,3.000000 3.000000 0,4.000000 3.000000 0,2.000000-1.000000-1,4.000000-2.000000 0,3.000000-3.000000-2,3.000000-3.000000-1,-2.000000-2.000000 1,-6.000000 0.000000-1,-6.000000 0.000000 2,-6.000000 0.000000 0,-6.000000-2.000000-1,-2.000000-3.000000-1,-3.000000-3.000000-2,-3.000000-2.000000-1,-1.000000-5.000000 0,4.000000-2.000000 0,3.000000-3.000000 1,3.000000-3.000000 0,-1.000000 1.000000 2,-2.000000 6.000000 0,-3.000000 7.000000 2,-3.000000 6.000000 1,-4.000000 4.000000 1,-3.000000 4.000000-1,-3.000000 3.000000-1,-2.000000 3.000000 0,0.000000 1.000000 0,7.000000 1.000000 0,6.000000-1.000000 1,7.000000 1.000000 0,2.000000-3.000000 1,1.000000-2.000000-1,-1.000000-3.000000-1,1.000000-3.000000 1,-1.000000-4.000000-1,1.000000-3.000000 0,-1.000000-3.000000 0,1.000000-2.000000-1,1.000000-3.000000 0,3.000000 1.000000 0,3.000000-1.000000 0,4.000000 1.000000 0,2.000000 1.000000 0,4.000000 3.000000-1,3.000000 3.000000 1,3.000000 4.000000 0,1.000000 2.000000 0,1.000000 4.000000-1,-1.000000 3.000000 1,1.000000 3.000000 0,-1.000000 1.000000 0,1.000000 1.000000 1,-1.000000-1.000000 1,1.000000 1.000000 0,-6.000000 1.000000 1,-8.000000 3.000000-1,-10.000000 3.000000 0,-9.000000 4.000000 1,-9.000000-3.000000-2,-5.000000-5.000000 1,-7.000000-7.000000-2,-5.000000-5.000000 0,2.000000-1.000000 0,13.000000 6.000000 0,12.000000 7.000000 0,13.000000 6.000000 0,10.000000 3.000000 0,10.000000 0.000000 0,10.000000 0.000000 1,9.000000 0.000000-1,4.000000 1.000000 0,1.000000 4.000000 0,-1.000000 3.000000 1,1.000000 3.000000-1,1.000000 1.000000 0,3.000000 1.000000 2,3.000000-1.000000 1,4.000000 1.000000 2,2.000000-1.000000 0,4.000000 1.000000 0,3.000000-1.000000 1,3.000000 1.000000 0,4.000000-1.000000 0,7.000000 1.000000 0,6.000000-1.000000-1,7.000000 1.000000-1,7.000000-3.000000 0,9.000000-2.000000 1,10.000000-3.000000-1,10.000000-3.000000 1,-1.000000-4.000000 0,-9.000000-3.000000 0,-10.000000-3.000000 0,-8.000000-2.000000 1,-3.000000-1.000000-1,7.000000 3.000000 0,6.000000 3.000000 1,7.000000 4.000000-1,-3.000000-1.000000 0,-8.000000-3.000000 0,-10.000000-3.000000-1,-9.000000-2.000000 0,-20.000000-5.000000 0,-27.000000-2.000000-3,-28.000000-3.000000 0,-28.000000-3.000000-1,-1.000000-2.000000-1,29.000000 0.000000 1,28.000000 0.000000 2,28.000000 0.000000 1,15.000000 0.000000-1,4.000000 0.000000-1,3.000000 0.000000-3,3.000000 0.000000-1,6.000000 0.000000-1,9.000000 0.000000 0,10.000000 0.000000 1,10.000000 0.000000 1,-1.000000-2.000000 0,-9.000000-3.000000 1,-10.000000-3.000000 0,-8.000000-2.000000 1,0.000000-6.000000 1,14.000000-6.000000-1,11.000000-6.000000 2,14.000000-6.000000-1,3.000000-9.000000 1,-2.000000-8.000000-1,-3.000000-10.000000 0,-3.000000-9.000000 0,-4.000000-4.000000-1,-3.000000 4.000000 0,-3.000000 3.000000 1,-2.000000 3.000000-1,0.000000 4.000000 1,7.000000 7.000000-1,6.000000 6.000000 0,7.000000 7.000000 1,-6.000000 4.000000-1,-15.000000 3.000000 0,-15.000000 3.000000 0,-16.000000 4.000000 0,-23.000000 2.000000 0,-27.000000 4.000000 0,-28.000000 3.000000 0,-28.000000 3.000000 0,1.000000-2.000000 0,31.000000-6.000000 0,32.000000-6.000000 0,31.000000-6.000000 0,18.000000-4.000000 0,7.000000 1.000000-1,6.000000-1.000000 0,7.000000 1.000000 0,4.000000 1.000000-1,3.000000 3.000000 1,3.000000 3.000000 0,4.000000 4.000000 0,5.000000 2.000000 0,10.000000 4.000000 1,10.000000 3.000000 1,9.000000 3.000000 0,4.000000 4.000000 0,1.000000 7.000000 0,-1.000000 6.000000 0,1.000000 7.000000 0,-9.000000 4.000000-1,-15.000000 3.000000 1,-15.000000 3.000000 0,-16.000000 4.000000-1,-10.000000 1.000000 1,-3.000000 0.000000-1,-3.000000 0.000000 1,-2.000000 0.000000 0,-5.000000 0.000000-1,-2.000000 0.000000 0,-3.000000 0.000000 1,-3.000000 0.000000-1,-10.000000 0.000000 0,-16.000000 0.000000 0,-15.000000 0.000000 0,-15.000000 0.000000 0,-17.000000-2.000000 0,-15.000000-3.000000 0,-15.000000-3.000000 0,-16.000000-2.000000 0,1.000000-1.000000 0,19.000000 3.000000-2,19.000000 3.000000 1,19.000000 4.000000-2,13.000000-1.000000 0,10.000000-3.000000 1,10.000000-3.000000 1,9.000000-2.000000-1,4.000000-5.000000 1,1.000000-2.000000-3,-1.000000-3.000000-1,1.000000-3.000000-2,-4.000000-4.000000-1,-6.000000-3.000000 1,-6.000000-3.000000-1,-6.000000-2.000000 0,-7.000000-3.000000 1,-6.000000 1.000000 0,-6.000000-1.000000 2,-6.000000 1.000000 0,-2.000000-1.000000 2,3.000000 1.000000 0,3.000000-1.000000 0,4.000000 1.000000 2,4.000000-1.000000 0,6.000000 1.000000 1,7.000000-1.000000 0,6.000000 1.000000 1,1.000000-3.000000-1,-3.000000-2.000000 0,-3.000000-3.000000-1,-2.000000-3.000000-1,-8.000000-1.000000 0,-8.000000 4.000000 0,-10.000000 3.000000 0,-9.000000 3.000000 1,-12.000000 1.000000 0,-11.000000 1.000000-1,-14.000000-1.000000 0,-11.000000 1.000000 0,-1.000000-4.000000-1,13.000000-6.000000 1,12.000000-6.000000 0,13.000000-6.000000 0,7.000000-6.000000 0,4.000000-2.000000 1,3.000000-3.000000-1,3.000000-3.000000 0,6.000000-1.000000 0,9.000000 4.000000 1,10.000000 3.000000-1,10.000000 3.000000 0,7.000000 1.000000 0,6.000000 1.000000 1,7.000000-1.000000-1,6.000000 1.000000 1,1.000000 1.000000 0,-3.000000 3.000000 0,-3.000000 3.000000 0,-2.000000 4.000000 0,-6.000000-1.000000 0,-6.000000-3.000000 0,-6.000000-3.000000 1,-6.000000-2.000000-1,-4.000000-3.000000 0,1.000000 1.000000-1,-1.000000-1.000000-1,1.000000 1.000000-1,-3.000000 1.000000 0,-2.000000 3.000000 0,-3.000000 3.000000 1,-3.000000 4.000000 0,-12.000000 4.000000 0,-18.000000 6.000000 1,-19.000000 7.000000 1,-18.000000 6.000000 0,2.000000 1.000000 1,26.000000-3.000000-1,24.000000-3.000000 1,26.000000-2.000000 0,8.000000-3.000000 0,-5.000000 1.000000-1,-7.000000-1.000000 1,-5.000000 1.000000 0,-6.000000-3.000000-1,-3.000000-2.000000 1,-3.000000-3.000000-1,-2.000000-3.000000 0,0.000000-1.000000 0,7.000000 4.000000 0,6.000000 3.000000 0,7.000000 3.000000 1,0.000000-1.000000-1,-2.000000-2.000000 1,-3.000000-3.000000-1,-3.000000-3.000000 1,-6.000000-4.000000 0,-5.000000-3.000000 0,-7.000000-3.000000 0,-5.000000-2.000000 0,-6.000000-6.000000 1,-3.000000-6.000000-1,-3.000000-6.000000 0,-2.000000-6.000000 0,-5.000000-9.000000 1,-2.000000-8.000000-1,-3.000000-10.000000-1,-3.000000-9.000000 1,-6.000000-7.000000 0,-5.000000-3.000000 0,-7.000000-3.000000-1,-5.000000-2.000000 1,-6.000000 5.000000 0,-3.000000 16.000000-1,-3.000000 15.000000-1,-2.000000 17.000000 0,-1.000000-8.000000 0,3.000000-27.000000-1,3.000000-28.000000-1,4.000000-28.000000 0,2.000000-7.000000 1,4.000000 16.000000 0,3.000000 15.000000 0,3.000000 17.000000 1,-2.000000 14.000000 0,-6.000000 17.000000-1,-6.000000 15.000000-1,-6.000000 16.000000 0,1.000000-1.000000-1,9.000000-15.000000 1,10.000000-15.000000 1,10.000000-16.000000 0,0.000000-7.000000 0,-5.000000 4.000000 1,-7.000000 3.000000 0,-5.000000 3.000000 0,-9.000000 1.000000 0,-9.000000 1.000000 0,-10.000000-1.000000 0,-8.000000 1.000000 1,-15.000000-4.000000 0,-19.000000-6.000000 1,-18.000000-6.000000 1,-19.000000-6.000000 1,-15.000000-4.000000 1,-8.000000 1.000000 0,-10.000000-1.000000 0,-9.000000 1.000000 1,-10.000000 2.000000 0,-9.000000 7.000000 1,-10.000000 6.000000 1,-8.000000 7.000000 0,-8.000000 4.000000 1,-2.000000 3.000000 3,-3.000000 3.000000 2,-3.000000 4.000000 2,4.000000-1.000000 1,13.000000-3.000000-3,12.000000-3.000000-2,13.000000-2.000000-2,16.000000 3.000000-2,23.000000 14.000000-1,22.000000 11.000000-2,22.000000 14.000000-1,-24.000000-15.000000-1,-69.000000-41.000000-1,-68.000000-40.000000 1,-69.000000-40.000000-1,-38.000000-26.000000 0,-6.000000-9.000000-1,-6.000000-10.000000-1,-6.000000-8.000000-1,-10.000000 3.000000-1,-12.000000 20.000000 0,-13.000000 18.000000-2,-12.000000 20.000000 0,1.000000 19.000000 1,16.000000 22.000000-1,15.000000 22.000000 2,17.000000 23.000000 0,16.000000 8.000000 1,19.000000-3.000000 1,19.000000-3.000000 0,19.000000-2.000000 0,4.000000-8.000000 2,-9.000000-8.000000 1,-10.000000-10.000000 1,-8.000000-9.000000 2,-9.000000-4.000000 1,-6.000000 4.000000-1,-6.000000 3.000000-1,-6.000000 3.000000 0,-12.000000 4.000000-1,-15.000000 7.000000-1,-15.000000 6.000000-2,-16.000000 7.000000-1,-2.000000 11.000000-1,13.000000 20.000000 1,12.000000 18.000000 1,13.000000 20.000000 0,32.000000 10.000000 1,54.000000 3.000000-1,53.000000 3.000000 1,53.000000 4.000000-1,-7.000000 15.000000 1,-65.000000 28.000000 0,-65.000000 28.000000 1,-66.000000 29.000000 0,-33.000000 19.000000 0,0.000000 14.000000 1,0.000000 11.000000-2,0.000000 14.000000 1,-5.000000 0.000000-1,-9.000000-8.000000 1,-10.000000-10.000000-1,-8.000000-9.000000 0,-9.000000-15.000000-1,-6.000000-18.000000 0,-6.000000-19.000000-1,-6.000000-18.000000 0,-6.000000-17.000000-1,-2.000000-11.000000-1,-3.000000-14.000000 1,-3.000000-11.000000-1,-9.000000-11.000000 0,-11.000000-5.000000 0,-14.000000-7.000000 1,-11.000000-5.000000 0,-6.000000-6.000000 0,4.000000-3.000000 0,3.000000-3.000000 0,3.000000-2.000000 1,4.000000-1.000000-2,7.000000 3.000000-2,6.000000 3.000000-1,7.000000 4.000000-2,4.000000 2.000000 1,3.000000 4.000000 3,3.000000 3.000000 4,4.000000 3.000000 3,2.000000-2.000000 3,4.000000-6.000000 2,3.000000-6.000000 1,3.000000-6.000000 3,-2.000000-10.000000-2,-6.000000-12.000000-2,-6.000000-13.000000-4,-6.000000-12.000000-2,-10.000000-18.000000-3,-12.000000-21.000000-3,-13.000000-22.000000-2,-12.000000-22.000000-2,-2.000000-15.000000-1,9.000000-5.000000 1,10.000000-7.000000 1,10.000000-5.000000 0,14.000000-3.000000 0,23.000000 4.000000 1,22.000000 3.000000 1,22.000000 3.000000 1,19.000000 15.000000 2,20.000000 29.000000 4,18.000000 28.000000 3,20.000000 28.000000 3,17.000000 31.000000 4,20.000000 34.000000 0,18.000000 35.000000 3,20.000000 35.000000 0,14.000000 25.000000 2,14.000000 20.000000 2,11.000000 18.000000 2,14.000000 20.000000 2,22.000000-3.000000-3,35.000000-21.000000-5,35.000000-22.000000-7,34.000000-22.000000-6,-5.000000 3.000000-3,-44.000000 28.000000-2,-43.000000 28.000000-3,-44.000000 29.000000 0,-29.000000 5.000000-2,-11.000000-15.000000 0,-14.000000-15.000000 0,-11.000000-16.000000 0,-3.000000-1.000000-1,10.000000 17.000000 1,10.000000 15.000000-1,9.000000 16.000000-1,27.000000-10.000000 1,48.000000-34.000000 2,47.000000-35.000000 1,47.000000-33.000000 2,15.000000-11.000000 1,-16.000000 17.000000-1,-15.000000 15.000000 1,-15.000000 16.000000-1,-21.000000 5.000000 0,-25.000000-2.000000-2,-25.000000-3.000000 0,-25.000000-3.000000-2,-11.000000 1.000000 1,3.000000 6.000000 0,3.000000 7.000000 1,4.000000 6.000000 1,-4.000000-2.000000-2,-9.000000-9.000000-1,-10.000000-10.000000-3,-8.000000-8.000000-3,13.000000-9.000000 1,38.000000-6.000000 4,37.000000-6.000000 4,38.000000-6.000000 4,20.000000-2.000000 2,3.000000 3.000000 1,3.000000 3.000000 0,4.000000 4.000000 1,-6.000000 10.000000 2,-11.000000 19.000000 4,-14.000000 19.000000 2,-11.000000 19.000000 4,3.000000-4.000000 0,23.000000-24.000000-2,22.000000-26.000000-1,22.000000-24.000000-2,-1.000000-4.000000-1,-21.000000 19.000000 1,-22.000000 19.000000 0,-22.000000 19.000000 1,-11.000000 5.000000-1,0.000000-5.000000-2,0.000000-7.000000-3,0.000000-5.000000-3,0.000000-11.000000-1,0.000000-11.000000-1,0.000000-14.000000-2,0.000000-11.000000-2,1.000000-9.000000 1,4.000000-3.000000 0,3.000000-3.000000 1,3.000000-2.000000 0,9.000000-1.000000 1,16.000000 3.000000 1,15.000000 3.000000-1,17.000000 4.000000 1,5.000000-1.000000 2,-3.000000-3.000000 2,-3.000000-3.000000 3,-2.000000-2.000000 3,-14.000000-1.000000 0,-21.000000 3.000000-2,-22.000000 3.000000-4,-22.000000 4.000000-2,-5.000000-4.000000-1,13.000000-9.000000 0,12.000000-10.000000 0,13.000000-8.000000 1,7.000000-11.000000 0,4.000000-8.000000 0,3.000000-10.000000 0,3.000000-9.000000 1,3.000000-4.000000-1,3.000000 4.000000-1,3.000000 3.000000-2,4.000000 3.000000-2,1.000000 3.000000-1,0.000000 3.000000 2,0.000000 3.000000 0,0.000000 4.000000 0,-5.000000 2.000000 2,-9.000000 4.000000-1,-10.000000 3.000000 1,-8.000000 3.000000 0,-4.000000 1.000000 1,3.000000 1.000000-1,3.000000-1.000000 1,4.000000 1.000000 0,5.000000 1.000000 0,10.000000 3.000000 0,10.000000 3.000000 0,9.000000 4.000000 0,-1.000000 2.000000 0,-8.000000 4.000000 0,-10.000000 3.000000 0,-9.000000 3.000000 0,-12.000000 4.000000 0,-11.000000 7.000000 0,-14.000000 6.000000 0,-11.000000 7.000000 0,-11.000000 0.000000 1,-5.000000-2.000000-1,-7.000000-3.000000 0,-5.000000-3.000000 0,0.000000-4.000000 1,10.000000-3.000000-1,10.000000-3.000000 1,9.000000-2.000000 0,2.000000-1.000000 0,-2.000000 3.000000 1,-3.000000 3.000000 0,-3.000000 4.000000 1,-4.000000 4.000000 0,-3.000000 6.000000 1,-3.000000 7.000000 2,-2.000000 6.000000 1,0.000000 6.000000 0,7.000000 6.000000-1,6.000000 7.000000-2,7.000000 6.000000-1,10.000000 3.000000-1,16.000000 0.000000 0,15.000000 0.000000 1,17.000000 0.000000 0,13.000000-7.000000-2,13.000000-11.000000-1,12.000000-14.000000-3,13.000000-11.000000-3,1.000000-1.000000-1,-9.000000 13.000000 0,-10.000000 12.000000-1,-8.000000 13.000000-1,-3.000000 1.000000-2,7.000000-9.000000-4,6.000000-10.000000-4,7.000000-8.000000-5,5.000000-9.000000-1,7.000000-6.000000 3,6.000000-6.000000 2,7.000000-6.000000 2</inkml:trace>
</inkml:ink>
</file>

<file path=ppt/ink/ink10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76060386002064" units="cm"/>
      <inkml:brushProperty name="height" value="0.0176060386002064" units="cm"/>
      <inkml:brushProperty name="color" value="#F2395B"/>
      <inkml:brushProperty name="ignorePressure" value="0"/>
    </inkml:brush>
  </inkml:definitions>
  <inkml:trace contextRef="#ctx0" brushRef="#br0">26550.000000 27650.000000 833,'-44.000000'23.000000'-4,"13.000000"-3.000000"-5 ,12.000000-3.000000-6,13.000000-2.000000-7,7.000000-5.000000 2,4.000000-2.000000 8,3.000000-3.000000 10,3.000000-3.000000 9,1.000000-2.000000 4,1.000000 0.000000-2,-1.000000 0.000000-2,1.000000 0.000000-2,2.000000-4.000000-1,7.000000-5.000000 1,6.000000-7.000000 0,7.000000-5.000000 0,2.000000-6.000000-1,1.000000-3.000000-2,-1.000000-3.000000-1,1.000000-2.000000-2,-1.000000-3.000000-1,1.000000 1.000000 1,-1.000000-1.000000 1,1.000000 1.000000 1,-3.000000 2.000000 1,-2.000000 7.000000 1,-3.000000 6.000000 2,-3.000000 7.000000 0,-2.000000 2.000000 2,0.000000 1.000000 1,0.000000-1.000000 0,0.000000 1.000000 2,0.000000 1.000000 0,0.000000 3.000000 1,0.000000 3.000000 1,0.000000 4.000000 1,0.000000 1.000000 0,0.000000 0.000000 0,0.000000 0.000000-2,0.000000 0.000000 0,0.000000 1.000000-1,0.000000 4.000000-1,0.000000 3.000000 0,0.000000 3.000000-1,1.000000 3.000000-2,4.000000 3.000000-2,3.000000 3.000000-4,3.000000 4.000000-1,-2.000000 1.000000-11,-6.000000 0.000000-17,-6.000000 0.000000-17,-6.000000 0.000000-18</inkml:trace>
</inkml:ink>
</file>

<file path=ppt/ink/ink10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37914305180311" units="cm"/>
      <inkml:brushProperty name="height" value="0.0237914305180311" units="cm"/>
      <inkml:brushProperty name="color" value="#F2395B"/>
      <inkml:brushProperty name="ignorePressure" value="0"/>
    </inkml:brush>
  </inkml:definitions>
  <inkml:trace contextRef="#ctx0" brushRef="#br0">26600.000000 27750.000000 616,'-24.000000'29.000000'0,"4.000000"10.000000"0 ,3.000000 10.000000 0,3.000000 9.000000-1,1.000000 7.000000-1,1.000000 7.000000-5,-1.000000 6.000000-5,1.000000 7.000000-4,4.000000 4.000000 1,9.000000 3.000000 7,10.000000 3.000000 7,10.000000 4.000000 8,7.000000-1.000000 3,6.000000-3.000000-2,7.000000-3.000000 0,6.000000-2.000000-2,4.000000-12.000000-1,4.000000-19.000000-1,3.000000-18.000000-1,3.000000-19.000000 0,1.000000-16.000000 0,1.000000-12.000000-1,-1.000000-13.000000-1,1.000000-12.000000 0,-6.000000-5.000000 1,-8.000000 3.000000-1,-10.000000 3.000000 1,-9.000000 4.000000 0,2.000000-10.000000 0,17.000000-22.000000 0,15.000000-22.000000 0,16.000000-21.000000 0,5.000000-14.000000 0,-2.000000-2.000000 0,-3.000000-3.000000-1,-3.000000-3.000000 1,-2.000000 2.000000 0,0.000000 10.000000-1,0.000000 10.000000 0,0.000000 9.000000 0,0.000000 9.000000 0,0.000000 9.000000 0,0.000000 10.000000 0,0.000000 10.000000 0,1.000000 2.000000 1,4.000000-3.000000-2,3.000000-3.000000 0,3.000000-2.000000 0,-1.000000-3.000000-1,-2.000000 1.000000 0,-3.000000-1.000000 1,-3.000000 1.000000 0,-4.000000 4.000000 0,-3.000000 9.000000 0,-3.000000 10.000000 0,-2.000000 10.000000 0,-1.000000 8.000000 1,3.000000 10.000000 1,3.000000 10.000000 1,4.000000 9.000000 2,-3.000000 9.000000 0,-5.000000 9.000000-1,-7.000000 10.000000-1,-5.000000 10.000000-1,-9.000000 0.000000 0,-9.000000-5.000000 0,-10.000000-7.000000-1,-8.000000-5.000000 1,-1.000000 0.000000-1,9.000000 10.000000 0,10.000000 10.000000 1,10.000000 9.000000-1,-1.000000-1.000000 1,-9.000000-8.000000-1,-10.000000-10.000000 1,-8.000000-9.000000-1,5.000000 1.000000 0,22.000000 13.000000 0,22.000000 12.000000 0,23.000000 13.000000 0,11.000000 2.000000-1,4.000000-5.000000 1,3.000000-7.000000-1,3.000000-5.000000 0,3.000000-6.000000 0,3.000000-3.000000 0,3.000000-3.000000 0,4.000000-2.000000 1,-1.000000-3.000000 0,-3.000000 1.000000 0,-3.000000-1.000000 0,-2.000000 1.000000 0,-3.000000 2.000000 1,1.000000 7.000000-1,-1.000000 6.000000 0,1.000000 7.000000 1,4.000000-1.000000-1,9.000000-6.000000 1,10.000000-6.000000 1,10.000000-6.000000-1,2.000000-7.000000 1,-3.000000-6.000000 0,-3.000000-6.000000-1,-2.000000-6.000000 1,-8.000000-7.000000-1,-8.000000-6.000000 0,-10.000000-6.000000 0,-9.000000-6.000000-1,-15.000000-2.000000 1,-18.000000 3.000000 0,-19.000000 3.000000-1,-18.000000 4.000000 0,-1.000000-3.000000 0,19.000000-5.000000 0,19.000000-7.000000 0,19.000000-5.000000 0,-1.000000-3.000000 0,-18.000000 4.000000 1,-19.000000 3.000000-2,-18.000000 3.000000 1,2.000000 1.000000 0,26.000000 1.000000 0,24.000000-1.000000 0,26.000000 1.000000 0,1.000000-1.000000-1,-22.000000 1.000000 1,-22.000000-1.000000 0,-21.000000 1.000000-1,2.000000 1.000000 1,29.000000 3.000000 0,28.000000 3.000000 0,28.000000 4.000000 1,7.000000 1.000000-1,-11.000000 0.000000 1,-14.000000 0.000000-1,-11.000000 0.000000 1,-6.000000 3.000000 0,4.000000 6.000000-1,3.000000 7.000000 1,3.000000 6.000000 0,6.000000-1.000000-1,9.000000-5.000000 1,10.000000-7.000000 0,10.000000-5.000000 0,4.000000-9.000000 0,0.000000-9.000000-1,0.000000-10.000000 0,0.000000-8.000000 0,-7.000000-6.000000-1,-11.000000 1.000000 1,-14.000000-1.000000-1,-11.000000 1.000000-1,-17.000000 2.000000 1,-18.000000 7.000000-1,-19.000000 6.000000 1,-18.000000 7.000000-1,0.000000-1.000000 0,23.000000-6.000000 1,22.000000-6.000000 0,22.000000-6.000000 0,10.000000 1.000000 0,1.000000 9.000000 0,-1.000000 10.000000 1,1.000000 10.000000-1,-12.000000 2.000000 0,-21.000000-3.000000 0,-22.000000-3.000000 0,-22.000000-2.000000 1,1.000000-1.000000-1,26.000000 3.000000 1,24.000000 3.000000 0,26.000000 4.000000 1,10.000000-1.000000 0,-3.000000-3.000000 0,-3.000000-3.000000-1,-2.000000-2.000000 1,-8.000000-5.000000-1,-8.000000-2.000000 0,-10.000000-3.000000 0,-9.000000-3.000000 0,-5.000000 1.000000-1,0.000000 6.000000 1,0.000000 7.000000 0,0.000000 6.000000 0,1.000000 3.000000 0,4.000000 0.000000 0,3.000000 0.000000 0,3.000000 0.000000 1,4.000000 1.000000-1,7.000000 4.000000 0,6.000000 3.000000 0,7.000000 3.000000 0,0.000000 1.000000 0,-2.000000 1.000000-1,-3.000000-1.000000 0,-3.000000 1.000000 0,-6.000000-3.000000 0,-5.000000-2.000000 0,-7.000000-3.000000 0,-5.000000-3.000000 0,-1.000000-2.000000 0,6.000000 0.000000-1,7.000000 0.000000 1,6.000000 0.000000-1,1.000000-5.000000 1,-3.000000-9.000000 0,-3.000000-10.000000-1,-2.000000-8.000000 1,2.000000-8.000000 0,9.000000-2.000000-1,10.000000-3.000000 1,10.000000-3.000000 0,0.000000-1.000000 0,-5.000000 4.000000 0,-7.000000 3.000000 1,-5.000000 3.000000-1,-6.000000 1.000000 1,-3.000000 1.000000-1,-3.000000-1.000000 1,-2.000000 1.000000-1,-6.000000 4.000000 0,-6.000000 9.000000 1,-6.000000 10.000000-1,-6.000000 10.000000 1,-6.000000 5.000000-1,-2.000000 4.000000 0,-3.000000 3.000000 1,-3.000000 3.000000 0,-1.000000 7.000000 0,4.000000 14.000000 0,3.000000 11.000000 1,3.000000 14.000000 0,1.000000 3.000000 0,1.000000-2.000000 0,-1.000000-3.000000-1,1.000000-3.000000 1,-7.000000-7.000000-1,-12.000000-9.000000 0,-13.000000-10.000000-1,-12.000000-8.000000 0,-2.000000-4.000000 1,9.000000 3.000000-1,10.000000 3.000000 1,10.000000 4.000000-1,0.000000-1.000000 1,-5.000000-3.000000 0,-7.000000-3.000000 0,-5.000000-2.000000-1,2.000000 3.000000 1,13.000000 14.000000 1,12.000000 11.000000-1,13.000000 14.000000 1,4.000000 7.000000 0,-3.000000 3.000000 1,-3.000000 3.000000-1,-2.000000 4.000000 2,-3.000000 2.000000 0,1.000000 4.000000 0,-1.000000 3.000000 1,1.000000 3.000000 1,1.000000-1.000000 0,3.000000-2.000000 0,3.000000-3.000000 0,4.000000-3.000000 1,-3.000000-7.000000-1,-5.000000-9.000000-1,-7.000000-10.000000 0,-5.000000-8.000000-2,-3.000000-9.000000 1,4.000000-6.000000-1,3.000000-6.000000 0,3.000000-6.000000 0,1.000000-4.000000-1,1.000000 1.000000 0,-1.000000-1.000000-1,1.000000 1.000000 0,-6.000000-3.000000 0,-8.000000-2.000000-1,-10.000000-3.000000 0,-9.000000-3.000000-1,1.000000-2.000000 1,13.000000 0.000000 0,12.000000 0.000000 1,13.000000 0.000000 0,-1.000000 0.000000 0,-11.000000 0.000000-1,-14.000000 0.000000 1,-11.000000 0.000000-1,-1.000000-2.000000 0,13.000000-3.000000 1,12.000000-3.000000 0,13.000000-2.000000-1,-1.000000-1.000000 2,-11.000000 3.000000-1,-14.000000 3.000000 1,-11.000000 4.000000 0,0.000000-3.000000 0,17.000000-5.000000 0,15.000000-7.000000 0,16.000000-5.000000 0,7.000000-6.000000 1,1.000000-3.000000 0,-1.000000-3.000000 2,1.000000-2.000000 1,-1.000000-3.000000 0,1.000000 1.000000-1,-1.000000-1.000000-1,1.000000 1.000000-1,2.000000-1.000000 0,7.000000 1.000000 0,6.000000-1.000000-1,7.000000 1.000000 0,4.000000-1.000000-1,3.000000 1.000000 0,3.000000-1.000000 0,4.000000 1.000000 0,2.000000-4.000000-2,4.000000-6.000000 1,3.000000-6.000000 0,3.000000-6.000000-1,-7.000000-1.000000 0,-15.000000 7.000000 0,-15.000000 6.000000 0,-16.000000 7.000000 0,-13.000000 4.000000 1,-9.000000 3.000000-1,-10.000000 3.000000 1,-8.000000 4.000000-1,7.000000-4.000000 1,25.000000-9.000000-1,25.000000-10.000000 1,25.000000-8.000000-1,12.000000-4.000000 1,1.000000 3.000000 0,-1.000000 3.000000 0,1.000000 4.000000 0,-13.000000 5.000000 0,-25.000000 10.000000-1,-25.000000 10.000000 0,-25.000000 9.000000 1,-4.000000-1.000000-1,20.000000-8.000000 0,18.000000-10.000000 1,20.000000-9.000000-1,-1.000000-1.000000 1,-19.000000 10.000000-1,-18.000000 10.000000 0,-19.000000 9.000000 0,-1.000000-1.000000-1,20.000000-8.000000 0,18.000000-10.000000 0,20.000000-9.000000-1,10.000000-2.000000 0,3.000000 6.000000-1,3.000000 7.000000 0,4.000000 6.000000 0,-1.000000 4.000000-1,-3.000000 4.000000 0,-3.000000 3.000000 1,-2.000000 3.000000-1,-5.000000 1.000000 1,-2.000000 1.000000 0,-3.000000-1.000000 0,-3.000000 1.000000 1,-6.000000 1.000000 0,-5.000000 3.000000-1,-7.000000 3.000000 1,-5.000000 4.000000 0,-6.000000 1.000000 0,-3.000000 0.000000 0,-3.000000 0.000000 0,-2.000000 0.000000 0,-6.000000 0.000000 0,-6.000000 0.000000 1,-6.000000 0.000000 1,-6.000000 0.000000 0,-6.000000 0.000000 1,-2.000000 0.000000 1,-3.000000 0.000000-1,-3.000000 0.000000 1,1.000000 0.000000 0,6.000000 0.000000 0,7.000000 0.000000-1,6.000000 0.000000-1,-1.000000 1.000000 0,-5.000000 4.000000 1,-7.000000 3.000000 1,-5.000000 3.000000 0,0.000000 6.000000 0,10.000000 9.000000-1,10.000000 10.000000 1,9.000000 10.000000-2,1.000000-1.000000 1,-6.000000-9.000000 0,-6.000000-10.000000 1,-6.000000-8.000000 0,5.000000 2.000000-1,20.000000 16.000000 1,18.000000 15.000000 0,20.000000 17.000000-1,10.000000 2.000000 0,3.000000-9.000000 0,3.000000-10.000000 1,4.000000-8.000000-1,4.000000-11.000000 0,6.000000-8.000000 1,7.000000-10.000000-1,6.000000-9.000000 0,10.000000-13.000000 1,17.000000-16.000000-1,15.000000-15.000000 0,16.000000-15.000000 1,4.000000-7.000000-1,-6.000000 3.000000 0,-6.000000 3.000000 0,-6.000000 4.000000 0,-4.000000-3.000000-1,1.000000-5.000000 0,-1.000000-7.000000 0,1.000000-5.000000-1,-4.000000 0.000000 1,-6.000000 10.000000-1,-6.000000 10.000000 1,-6.000000 9.000000 0,-18.000000 7.000000 0,-28.000000 7.000000 0,-28.000000 6.000000 0,-27.000000 7.000000-1,-6.000000-3.000000 0,19.000000-8.000000 1,19.000000-10.000000-1,19.000000-9.000000 1,-2.000000-1.000000 0,-22.000000 10.000000 0,-22.000000 10.000000-1,-21.000000 9.000000 1,2.000000 2.000000-1,29.000000-2.000000 1,28.000000-3.000000-1,28.000000-3.000000 1,17.000000 1.000000 0,6.000000 6.000000-1,7.000000 7.000000 1,6.000000 6.000000 0,-4.000000 6.000000 1,-11.000000 6.000000-1,-14.000000 7.000000 0,-11.000000 6.000000 1,-11.000000 3.000000-1,-5.000000 0.000000 1,-7.000000 0.000000 0,-5.000000 0.000000 0,-4.000000 0.000000 1,0.000000 0.000000-1,0.000000 0.000000 1,0.000000 0.000000-1,3.000000 0.000000 1,6.000000 0.000000-1,7.000000 0.000000 1,6.000000 0.000000 0,3.000000-2.000000 0,0.000000-3.000000-1,0.000000-3.000000 1,0.000000-2.000000-1,-5.000000-5.000000 0,-9.000000-2.000000 1,-10.000000-3.000000-1,-8.000000-3.000000 0,-14.000000-2.000000 0,-15.000000 0.000000 0,-15.000000 0.000000 0,-16.000000 0.000000 0,-5.000000 0.000000 0,6.000000 0.000000 0,7.000000 0.000000 0,6.000000 0.000000 0,-1.000000 0.000000 0,-5.000000 0.000000 0,-7.000000 0.000000 0,-5.000000 0.000000 0,0.000000 0.000000 0,10.000000 0.000000 0,10.000000 0.000000 0,9.000000 0.000000 0,-1.000000 1.000000 0,-8.000000 4.000000-1,-10.000000 3.000000 1,-9.000000 3.000000 0,1.000000-1.000000 0,13.000000-2.000000 0,12.000000-3.000000 0,13.000000-3.000000 0,7.000000-1.000000 0,4.000000 4.000000 0,3.000000 3.000000 0,3.000000 3.000000 0,-2.000000-1.000000 0,-6.000000-2.000000 0,-6.000000-3.000000 0,-6.000000-3.000000 0,-6.000000-2.000000 0,-2.000000 0.000000 0,-3.000000 0.000000 0,-3.000000 0.000000 0,-6.000000 1.000000 1,-5.000000 4.000000-1,-7.000000 3.000000 1,-5.000000 3.000000 0,-3.000000-1.000000 1,4.000000-2.000000-1,3.000000-3.000000 1,3.000000-3.000000-1,-2.000000-1.000000 0,-6.000000 4.000000 0,-6.000000 3.000000 0,-6.000000 3.000000 0,-2.000000 1.000000 0,3.000000 1.000000-1,3.000000-1.000000 0,4.000000 1.000000 0,1.000000 1.000000 0,0.000000 3.000000-1,0.000000 3.000000 1,0.000000 4.000000 0,0.000000 1.000000 0,0.000000 0.000000 0,0.000000 0.000000 0,0.000000 0.000000 0,-2.000000 1.000000 0,-3.000000 4.000000 1,-3.000000 3.000000-1,-2.000000 3.000000 1,-3.000000-1.000000 0,1.000000-2.000000 0,-1.000000-3.000000 0,1.000000-3.000000-1,1.000000-1.000000 0,3.000000 4.000000 1,3.000000 3.000000-1,4.000000 3.000000 0,1.000000 1.000000 0,0.000000 1.000000 1,0.000000-1.000000-1,0.000000 1.000000 1,0.000000-1.000000 0,0.000000 1.000000 0,0.000000-1.000000 0,0.000000 1.000000 1,1.000000-3.000000 0,4.000000-2.000000 0,3.000000-3.000000 0,3.000000-3.000000 0,1.000000-4.000000 0,1.000000-3.000000-1,-1.000000-3.000000 1,1.000000-2.000000 0,2.000000-1.000000-1,7.000000 3.000000-1,6.000000 3.000000 0,7.000000 4.000000 0,0.000000 1.000000-1,-2.000000 0.000000 0,-3.000000 0.000000 1,-3.000000 0.000000-1,-2.000000-2.000000 1,0.000000-3.000000-1,0.000000-3.000000 1,0.000000-2.000000 0,0.000000-3.000000 0,0.000000 1.000000-1,0.000000-1.000000 1,0.000000 1.000000 0,1.000000-3.000000 0,4.000000-2.000000 0,3.000000-3.000000 0,3.000000-3.000000 0,-1.000000-2.000000 0,-2.000000 0.000000 0,-3.000000 0.000000 0,-3.000000 0.000000 0,-2.000000 0.000000 0,0.000000 0.000000 0,0.000000 0.000000 0,0.000000 0.000000 0,-4.000000 0.000000 0,-5.000000 0.000000 0,-7.000000 0.000000 0,-5.000000 0.000000 0,0.000000 1.000000 0,10.000000 4.000000 0,10.000000 3.000000 0,9.000000 3.000000 0,2.000000-1.000000 0,-2.000000-2.000000 0,-3.000000-3.000000 0,-3.000000-3.000000 0,1.000000 1.000000-1,6.000000 6.000000 1,7.000000 7.000000 0,6.000000 6.000000 0,3.000000 3.000000-1,0.000000 0.000000 0,0.000000 0.000000 0,0.000000 0.000000 0,-2.000000 0.000000 0,-3.000000 0.000000-1,-3.000000 0.000000 1,-2.000000 0.000000-1,-5.000000 0.000000 0,-2.000000 0.000000 0,-3.000000 0.000000 0,-3.000000 0.000000 1,-2.000000 0.000000 0,0.000000 0.000000 0,0.000000 0.000000 0,0.000000 0.000000 0,0.000000 0.000000 1,0.000000 0.000000-1,0.000000 0.000000 1,0.000000 0.000000 0,0.000000-2.000000 0,0.000000-3.000000-1,0.000000-3.000000 1,0.000000-2.000000-1,0.000000-5.000000 0,0.000000-2.000000 0,0.000000-3.000000 1,0.000000-3.000000-1,0.000000-1.000000 1,0.000000 4.000000-1,0.000000 3.000000 1,0.000000 3.000000 0,3.000000-1.000000 0,6.000000-2.000000 0,7.000000-3.000000 0,6.000000-3.000000 0,3.000000-2.000000 0,0.000000 0.000000 0,0.000000 0.000000 0,0.000000 0.000000 0,0.000000 0.000000 1,0.000000 0.000000-1,0.000000 0.000000 0,0.000000 0.000000 0,-2.000000 0.000000 0,-3.000000 0.000000 0,-3.000000 0.000000 0,-2.000000 0.000000 1,-3.000000 0.000000-1,1.000000 0.000000 0,-1.000000 0.000000 0,1.000000 0.000000 0,-3.000000 0.000000 0,-2.000000 0.000000 1,-3.000000 0.000000-1,-3.000000 0.000000 1,-7.000000-2.000000-1,-9.000000-3.000000 0,-10.000000-3.000000 1,-8.000000-2.000000-1,0.000000-3.000000 0,14.000000 1.000000 0,11.000000-1.000000 0,14.000000 1.000000 0,11.000000-4.000000 1,14.000000-6.000000-1,11.000000-6.000000 0,14.000000-6.000000 0,0.000000-1.000000-1,-8.000000 7.000000 1,-10.000000 6.000000 0,-9.000000 7.000000 0,-10.000000 2.000000 0,-9.000000 1.000000 0,-10.000000-1.000000 0,-8.000000 1.000000 0,0.000000-3.000000 0,14.000000-2.000000 0,11.000000-3.000000 0,14.000000-3.000000 0,5.000000-4.000000-1,1.000000-3.000000 1,-1.000000-3.000000 0,1.000000-2.000000 0,-4.000000-1.000000 0,-6.000000 3.000000-1,-6.000000 3.000000 1,-6.000000 4.000000 0,-4.000000-1.000000 0,1.000000-3.000000 0,-1.000000-3.000000 0,1.000000-2.000000 0,1.000000-1.000000 0,3.000000 3.000000 0,3.000000 3.000000 0,4.000000 4.000000 0,-3.000000 2.000000 0,-5.000000 4.000000 0,-7.000000 3.000000 0,-5.000000 3.000000 0,-8.000000 3.000000 0,-5.000000 3.000000 1,-7.000000 3.000000-1,-5.000000 4.000000 0,-1.000000-1.000000 0,6.000000-3.000000 0,7.000000-3.000000 0,6.000000-2.000000 0,3.000000-3.000000 0,0.000000 1.000000 0,0.000000-1.000000 0,0.000000 1.000000 0,-2.000000 1.000000 0,-3.000000 3.000000 0,-3.000000 3.000000 0,-2.000000 4.000000 0,-5.000000 1.000000 0,-2.000000 0.000000 0,-3.000000 0.000000 0,-3.000000 0.000000 0,-2.000000 1.000000 0,0.000000 4.000000 0,0.000000 3.000000 0,0.000000 3.000000 0,0.000000 1.000000 0,0.000000 1.000000 0,0.000000-1.000000 0,0.000000 1.000000 0,0.000000-3.000000 0,0.000000-2.000000-1,0.000000-3.000000 1,0.000000-3.000000 0,-2.000000-1.000000 0,-3.000000 4.000000-1,-3.000000 3.000000 1,-2.000000 3.000000 0,-3.000000 1.000000 0,1.000000 1.000000 0,-1.000000-1.000000 0,1.000000 1.000000 0,1.000000-3.000000 0,3.000000-2.000000 0,3.000000-3.000000 0,4.000000-3.000000-1,-1.000000-1.000000 1,-3.000000 4.000000-1,-3.000000 3.000000 1,-2.000000 3.000000-1,-1.000000 1.000000 0,3.000000 1.000000 0,3.000000-1.000000 0,4.000000 1.000000-1,-1.000000-1.000000 1,-3.000000 1.000000 0,-3.000000-1.000000 0,-2.000000 1.000000 0,-1.000000-3.000000 1,3.000000-2.000000 0,3.000000-3.000000 0,4.000000-3.000000 0,1.000000-4.000000 1,0.000000-3.000000 0,0.000000-3.000000 1,0.000000-2.000000 0,-2.000000-3.000000 1,-3.000000 1.000000 0,-3.000000-1.000000-1,-2.000000 1.000000 1,-1.000000-3.000000 0,3.000000-2.000000-1,3.000000-3.000000 0,4.000000-3.000000-1,-1.000000-1.000000 0,-3.000000 4.000000 0,-3.000000 3.000000 0,-2.000000 3.000000-1,-3.000000-1.000000 0,1.000000-2.000000 0,-1.000000-3.000000 0,1.000000-3.000000 0,1.000000-4.000000 0,3.000000-3.000000 1,3.000000-3.000000-1,4.000000-2.000000 1,-1.000000-5.000000 0,-3.000000-2.000000-1,-3.000000-3.000000 0,-2.000000-3.000000-1,-1.000000-2.000000 0,3.000000 0.000000 0,3.000000 0.000000 0,4.000000 0.000000 0,1.000000-2.000000 0,0.000000-3.000000 1,0.000000-3.000000-1,0.000000-2.000000 0,0.000000-3.000000 0,0.000000 1.000000 1,0.000000-1.000000-1,0.000000 1.000000 1,-4.000000 2.000000 0,-5.000000 7.000000-1,-7.000000 6.000000 1,-5.000000 7.000000 0,-4.000000 4.000000 0,0.000000 3.000000 0,0.000000 3.000000 0,0.000000 4.000000 0,-2.000000-6.000000-1,-3.000000-11.000000 1,-3.000000-14.000000 0,-2.000000-11.000000 0,-3.000000-1.000000 0,1.000000 13.000000-1,-1.000000 12.000000 1,1.000000 13.000000-1,-4.000000-5.000000 0,-6.000000-22.000000 1,-6.000000-22.000000-1,-6.000000-21.000000 1,-6.000000-14.000000-1,-2.000000-2.000000 1,-3.000000-3.000000 0,-3.000000-3.000000 0,-4.000000 2.000000 0,-3.000000 10.000000 0,-3.000000 10.000000 0,-2.000000 9.000000 0,-3.000000 9.000000 1,1.000000 9.000000 0,-1.000000 10.000000 1,1.000000 10.000000 0,-6.000000 8.000000 1,-8.000000 10.000000-1,-10.000000 10.000000 0,-9.000000 9.000000-1,-4.000000 6.000000 0,4.000000 3.000000-2,3.000000 3.000000-2,3.000000 4.000000-1,7.000000 1.000000-2,14.000000 0.000000-3,11.000000 0.000000-3,14.000000 0.000000-3,10.000000 6.000000-8,9.000000 13.000000-14,10.000000 12.000000-13,10.000000 13.000000-13</inkml:trace>
</inkml:ink>
</file>

<file path=ppt/ink/ink10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21885198354721" units="cm"/>
      <inkml:brushProperty name="height" value="0.0321885198354721" units="cm"/>
      <inkml:brushProperty name="color" value="#F2395B"/>
      <inkml:brushProperty name="ignorePressure" value="0"/>
    </inkml:brush>
  </inkml:definitions>
  <inkml:trace contextRef="#ctx0" brushRef="#br0">9100.000000 41400.000000 455,'-40.000000'-18.000000'27,"23.000000"17.000000"-5 ,22.000000 15.000000-2,22.000000 16.000000-5,15.000000 7.000000-1,9.000000 1.000000-1,10.000000-1.000000 0,10.000000 1.000000-1,7.000000-6.000000 0,6.000000-8.000000 0,7.000000-10.000000 0,6.000000-9.000000 0,1.000000-12.000000-1,-3.000000-11.000000-1,-3.000000-14.000000-1,-2.000000-11.000000-1,-9.000000-4.000000-2,-12.000000 6.000000-1,-13.000000 7.000000-2,-12.000000 6.000000-1,-1.000000-5.000000-1,14.000000-16.000000 1,11.000000-15.000000 1,14.000000-15.000000 0,-3.000000-3.000000 0,-15.000000 14.000000-1,-15.000000 11.000000-1,-16.000000 14.000000-1,2.000000 0.000000 0,23.000000-8.000000 2,22.000000-10.000000 0,22.000000-9.000000 1,16.000000-1.000000 1,14.000000 10.000000-1,11.000000 10.000000 0,14.000000 9.000000 0,2.000000 7.000000 1,-6.000000 7.000000-1,-6.000000 6.000000 1,-6.000000 7.000000 1,-6.000000 4.000000-1,-2.000000 3.000000 1,-3.000000 3.000000 1,-3.000000 4.000000-1,-2.000000 4.000000 0,0.000000 6.000000 0,0.000000 7.000000 0,0.000000 6.000000-1,3.000000-1.000000 1,6.000000-5.000000 0,7.000000-7.000000 0,6.000000-5.000000 1,1.000000-3.000000 0,-3.000000 4.000000 0,-3.000000 3.000000 0,-2.000000 3.000000 0,-9.000000 1.000000 0,-12.000000 1.000000-1,-13.000000-1.000000 1,-12.000000 1.000000-1,-13.000000-3.000000 0,-12.000000-2.000000-1,-13.000000-3.000000-1,-12.000000-3.000000 0,-1.000000 2.000000-1,14.000000 10.000000 0,11.000000 10.000000 1,14.000000 9.000000 1,-1.000000-1.000000-1,-12.000000-8.000000 0,-13.000000-10.000000-2,-12.000000-9.000000 0,4.000000-1.000000 0,22.000000 10.000000 1,22.000000 10.000000 0,23.000000 9.000000 1,0.000000 1.000000 0,-18.000000-6.000000-1,-19.000000-6.000000 0,-18.000000-6.000000-1,-1.000000 1.000000 1,19.000000 9.000000 0,19.000000 10.000000 0,19.000000 10.000000 2,9.000000-3.000000-1,0.000000-11.000000 1,0.000000-14.000000 0,0.000000-11.000000 0,6.000000-7.000000 0,13.000000 0.000000 0,12.000000 0.000000-1,13.000000 0.000000 1,7.000000 0.000000 0,4.000000 0.000000-1,3.000000 0.000000 0,3.000000 0.000000 0,-5.000000 0.000000 0,-12.000000 0.000000 0,-13.000000 0.000000 0,-12.000000 0.000000 0,-5.000000 4.000000 0,3.000000 10.000000 0,3.000000 10.000000 0,4.000000 9.000000 0,-1.000000 2.000000-1,-3.000000-2.000000 0,-3.000000-3.000000 0,-2.000000-3.000000-1,-15.000000-4.000000 0,-25.000000-3.000000 0,-25.000000-3.000000-1,-25.000000-2.000000 1,-4.000000-5.000000 0,20.000000-2.000000-1,18.000000-3.000000 2,20.000000-3.000000-1,-1.000000-2.000000 0,-19.000000 0.000000 0,-18.000000 0.000000-1,-19.000000 0.000000-1,-2.000000 0.000000 1,16.000000 0.000000-1,15.000000 0.000000 2,17.000000 0.000000 0,-1.000000 0.000000-1,-16.000000 0.000000 1,-15.000000 0.000000-2,-15.000000 0.000000 1,5.000000 0.000000-1,29.000000 0.000000 1,28.000000 0.000000 0,28.000000 0.000000 1,12.000000 0.000000-1,-3.000000 0.000000 1,-3.000000 0.000000-2,-2.000000 0.000000 0,-6.000000 0.000000 0,-6.000000 0.000000 0,-6.000000 0.000000 0,-6.000000 0.000000 1,-9.000000 0.000000-1,-8.000000 0.000000 1,-10.000000 0.000000 1,-9.000000 0.000000-1,-2.000000-4.000000 1,6.000000-5.000000 1,7.000000-7.000000-1,6.000000-5.000000 0,4.000000-4.000000 0,4.000000 0.000000 0,3.000000 0.000000 0,3.000000 0.000000 0,1.000000-2.000000 0,1.000000-3.000000-1,-1.000000-3.000000 0,1.000000-2.000000 0,-6.000000-1.000000 0,-8.000000 3.000000-1,-10.000000 3.000000 1,-9.000000 4.000000 0,-4.000000 1.000000 0,4.000000 0.000000 0,3.000000 0.000000 0,3.000000 0.000000-1,1.000000 0.000000 0,1.000000 0.000000-1,-1.000000 0.000000 0,1.000000 0.000000-1,-1.000000-2.000000 0,1.000000-3.000000 0,-1.000000-3.000000 1,1.000000-2.000000 0,2.000000-5.000000 0,7.000000-2.000000 0,6.000000-3.000000 1,7.000000-3.000000 0,0.000000 1.000000 0,-2.000000 6.000000-1,-3.000000 7.000000 1,-3.000000 6.000000 0,-4.000000 6.000000 0,-3.000000 6.000000 0,-3.000000 7.000000 0,-2.000000 6.000000 1,-5.000000 1.000000 0,-2.000000-3.000000-1,-3.000000-3.000000 1,-3.000000-2.000000-1,-7.000000-1.000000 1,-9.000000 3.000000 0,-10.000000 3.000000-1,-8.000000 4.000000 1,2.000000-3.000000-1,16.000000-5.000000 1,15.000000-7.000000 0,17.000000-5.000000 0,3.000000-3.000000 0,-5.000000 4.000000 0,-7.000000 3.000000 0,-5.000000 3.000000 0,2.000000-1.000000-1,13.000000-2.000000 0,12.000000-3.000000 0,13.000000-3.000000-1,1.000000-1.000000-1,-9.000000 4.000000 1,-10.000000 3.000000 1,-8.000000 3.000000-1,-9.000000-1.000000 1,-6.000000-2.000000-3,-6.000000-3.000000 0,-6.000000-3.000000-1,-6.000000 1.000000-2,-2.000000 6.000000-1,-3.000000 7.000000-2,-3.000000 6.000000-1,-4.000000 3.000000-1,-3.000000 0.000000-2,-3.000000 0.000000-1,-2.000000 0.000000-1,-1.000000 1.000000-2,3.000000 4.000000-1,3.000000 3.000000-2,4.000000 3.000000-2,2.000000 7.000000-2,4.000000 14.000000 0,3.000000 11.000000-2,3.000000 14.000000-1,1.000000 0.000000 1,1.000000-8.000000 2,-1.000000-10.000000 2,1.000000-9.000000 2,-6.000000-5.000000-1,-8.000000 0.000000-4,-10.000000 0.000000-3,-9.000000 0.000000-4</inkml:trace>
</inkml:ink>
</file>

<file path=ppt/ink/ink10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10284867882729" units="cm"/>
      <inkml:brushProperty name="height" value="0.0310284867882729" units="cm"/>
      <inkml:brushProperty name="color" value="#F2395B"/>
      <inkml:brushProperty name="ignorePressure" value="0"/>
    </inkml:brush>
  </inkml:definitions>
  <inkml:trace contextRef="#ctx0" brushRef="#br0">32150.000000 40200.000000 472,'-24.000000'0.000000'-26,"4.000000"0.000000"5 ,3.000000 0.000000 6,3.000000 0.000000 5,1.000000 0.000000 4,1.000000 0.000000 3,-1.000000 0.000000 3,1.000000 0.000000 4,-1.000000 0.000000 2,1.000000 0.000000-2,-1.000000 0.000000 1,1.000000 0.000000-1,1.000000 1.000000 0,3.000000 4.000000 1,3.000000 3.000000 1,4.000000 3.000000 2,1.000000 1.000000-1,0.000000 1.000000 0,0.000000-1.000000 0,0.000000 1.000000-1,3.000000-1.000000 1,6.000000 1.000000-1,7.000000-1.000000 2,6.000000 1.000000-1,6.000000-3.000000 2,6.000000-2.000000 0,7.000000-3.000000 1,6.000000-3.000000 0,9.000000 1.000000 1,13.000000 6.000000-2,12.000000 7.000000 0,13.000000 6.000000-1,9.000000 3.000000 0,6.000000 0.000000-1,7.000000 0.000000 1,6.000000 0.000000-1,3.000000 1.000000 0,0.000000 4.000000 0,0.000000 3.000000-1,0.000000 3.000000 0,0.000000-1.000000 0,0.000000-2.000000-2,0.000000-3.000000 0,0.000000-3.000000-1,-2.000000-6.000000-1,-3.000000-5.000000 1,-3.000000-7.000000-1,-2.000000-5.000000-1,5.000000-4.000000 1,16.000000 0.000000 0,15.000000 0.000000 0,17.000000 0.000000 0,2.000000-2.000000 1,-9.000000-3.000000-1,-10.000000-3.000000 0,-8.000000-2.000000 0,-18.000000-1.000000 1,-25.000000 3.000000-1,-25.000000 3.000000 1,-25.000000 4.000000-1,-4.000000-1.000000 1,20.000000-3.000000 0,18.000000-3.000000 0,20.000000-2.000000 0,-1.000000-3.000000-1,-19.000000 1.000000 1,-18.000000-1.000000-1,-19.000000 1.000000-1,6.000000 1.000000 1,31.000000 3.000000 0,32.000000 3.000000 0,31.000000 4.000000 0,17.000000 1.000000 0,3.000000 0.000000 0,3.000000 0.000000-1,4.000000 0.000000 0,-6.000000 1.000000 1,-11.000000 4.000000-1,-14.000000 3.000000 1,-11.000000 3.000000 1,-11.000000 4.000000-1,-5.000000 7.000000-1,-7.000000 6.000000-2,-5.000000 7.000000 0,-4.000000 0.000000-2,0.000000-2.000000 2,0.000000-3.000000 0,0.000000-3.000000 0,3.000000-2.000000 0,6.000000 0.000000 2,7.000000 0.000000 0,6.000000 0.000000 1,-1.000000 0.000000 1,-5.000000 0.000000 0,-7.000000 0.000000 0,-5.000000 0.000000 0,-9.000000 0.000000 0,-9.000000 0.000000-1,-10.000000 0.000000 0,-8.000000 0.000000 0,-6.000000 0.000000 0,1.000000 0.000000 0,-1.000000 0.000000 0,1.000000 0.000000 1,-3.000000 0.000000 0,-2.000000 0.000000 0,-3.000000 0.000000-1,-3.000000 0.000000 0,-4.000000-4.000000-1,-3.000000-5.000000 1,-3.000000-7.000000-1,-2.000000-5.000000 0,-1.000000-4.000000 1,3.000000 0.000000-1,3.000000 0.000000 0,4.000000 0.000000 1,-1.000000 0.000000-1,-3.000000 0.000000 1,-3.000000 0.000000-1,-2.000000 0.000000 0,0.000000-2.000000 0,7.000000-3.000000 0,6.000000-3.000000 0,7.000000-2.000000 0,0.000000-1.000000 0,-2.000000 3.000000 0,-3.000000 3.000000 0,-3.000000 4.000000 0,-4.000000 1.000000-1,-3.000000 0.000000 1,-3.000000 0.000000-1,-2.000000 0.000000 0,-5.000000-2.000000 0,-2.000000-3.000000 0,-3.000000-3.000000 0,-3.000000-2.000000 1,-2.000000-1.000000-1,0.000000 3.000000 0,0.000000 3.000000-1,0.000000 4.000000-1,1.000000 1.000000 1,4.000000 0.000000 0,3.000000 0.000000-1,3.000000 0.000000 1,1.000000-2.000000 0,1.000000-3.000000 0,-1.000000-3.000000-1,1.000000-2.000000 1,-1.000000-3.000000-1,1.000000 1.000000 1,-1.000000-1.000000 0,1.000000 1.000000 0,1.000000-1.000000 0,3.000000 1.000000 0,3.000000-1.000000 0,4.000000 1.000000 0,1.000000-3.000000 0,0.000000-2.000000 0,0.000000-3.000000 0,0.000000-3.000000 0,4.000000-1.000000 0,10.000000 4.000000 1,10.000000 3.000000 0,9.000000 3.000000 0,6.000000 1.000000 0,3.000000 1.000000 1,3.000000-1.000000-1,4.000000 1.000000 0,2.000000 1.000000 1,4.000000 3.000000-1,3.000000 3.000000 2,3.000000 4.000000-1,-1.000000 1.000000 0,-2.000000 0.000000 1,-3.000000 0.000000-1,-3.000000 0.000000 0,-4.000000-2.000000 1,-3.000000-3.000000-1,-3.000000-3.000000 1,-2.000000-2.000000 0,-3.000000-3.000000 0,1.000000 1.000000 1,-1.000000-1.000000 0,1.000000 1.000000 0,5.000000 1.000000 1,14.000000 3.000000-1,11.000000 3.000000-1,14.000000 4.000000 0,3.000000 1.000000 1,-2.000000 0.000000 0,-3.000000 0.000000 2,-3.000000 0.000000 0,-6.000000 1.000000 1,-5.000000 4.000000-1,-7.000000 3.000000 0,-5.000000 3.000000-1,-6.000000 4.000000 0,-3.000000 7.000000-2,-3.000000 6.000000 0,-2.000000 7.000000-1,-5.000000 0.000000-1,-2.000000-2.000000 1,-3.000000-3.000000-1,-3.000000-3.000000 0,-4.000000-2.000000 1,-3.000000 0.000000-1,-3.000000 0.000000 0,-2.000000 0.000000 1,-8.000000-4.000000-1,-8.000000-5.000000 0,-10.000000-7.000000 1,-9.000000-5.000000-1,5.000000-1.000000 1,23.000000 6.000000 0,22.000000 7.000000 0,22.000000 6.000000 0,8.000000 1.000000 1,-2.000000-3.000000 0,-3.000000-3.000000 0,-3.000000-2.000000 0,-2.000000-3.000000 1,0.000000 1.000000-1,0.000000-1.000000 1,0.000000 1.000000 0,-2.000000-1.000000-1,-3.000000 1.000000 1,-3.000000-1.000000 0,-2.000000 1.000000-1,-3.000000-1.000000 0,1.000000 1.000000 0,-1.000000-1.000000-1,1.000000 1.000000 0,4.000000-3.000000-1,9.000000-2.000000 1,10.000000-3.000000 0,10.000000-3.000000 0,5.000000-2.000000 1,4.000000 0.000000-2,3.000000 0.000000 0,3.000000 0.000000 0,-1.000000-2.000000-1,-2.000000-3.000000 0,-3.000000-3.000000 1,-3.000000-2.000000 0,-7.000000-3.000000 0,-9.000000 1.000000 1,-10.000000-1.000000 1,-8.000000 1.000000 0,-14.000000 1.000000 0,-15.000000 3.000000 1,-15.000000 3.000000 0,-16.000000 4.000000 0,7.000000-1.000000-1,32.000000-3.000000 1,31.000000-3.000000-1,32.000000-2.000000 0,13.000000-1.000000 0,-3.000000 3.000000 0,-3.000000 3.000000 0,-2.000000 4.000000 0,-3.000000 1.000000-1,1.000000 0.000000 0,-1.000000 0.000000 0,1.000000 0.000000 0,-6.000000 1.000000-1,-8.000000 4.000000 1,-10.000000 3.000000 0,-9.000000 3.000000 0,-1.000000-1.000000 1,10.000000-2.000000-2,10.000000-3.000000 1,9.000000-3.000000-1,4.000000-2.000000-1,1.000000 0.000000 1,-1.000000 0.000000 1,1.000000 0.000000-1,-6.000000 0.000000 1,-8.000000 0.000000 0,-10.000000 0.000000 0,-9.000000 0.000000 0,-1.000000 0.000000 1,10.000000 0.000000-1,10.000000 0.000000 2,9.000000 0.000000-1,-2.000000 1.000000 1,-12.000000 4.000000-1,-13.000000 3.000000 1,-12.000000 3.000000-2,-15.000000-1.000000 1,-15.000000-2.000000-1,-15.000000-3.000000 1,-16.000000-3.000000 0,2.000000-2.000000-1,23.000000 0.000000 1,22.000000 0.000000 0,22.000000 0.000000-1,1.000000 0.000000 1,-19.000000 0.000000-1,-18.000000 0.000000 0,-19.000000 0.000000-1,3.000000-2.000000 1,25.000000-3.000000 0,25.000000-3.000000 0,25.000000-2.000000 0,9.000000-5.000000 0,-6.000000-2.000000 0,-6.000000-3.000000 0,-6.000000-3.000000-1,-1.000000-4.000000 1,7.000000-3.000000-1,6.000000-3.000000 1,7.000000-2.000000 0,2.000000 0.000000 0,1.000000 7.000000-1,-1.000000 6.000000 0,1.000000 7.000000 0,-6.000000 0.000000 0,-8.000000-2.000000 0,-10.000000-3.000000 1,-9.000000-3.000000-1,-7.000000 1.000000 1,-3.000000 6.000000 0,-3.000000 7.000000 1,-2.000000 6.000000-1,-5.000000 3.000000 1,-2.000000 0.000000-1,-3.000000 0.000000 1,-3.000000 0.000000-1,-6.000000-2.000000 0,-5.000000-3.000000 1,-7.000000-3.000000-1,-5.000000-2.000000 0,-1.000000-3.000000 0,6.000000 1.000000-1,7.000000-1.000000 1,6.000000 1.000000-2,4.000000-1.000000 1,4.000000 1.000000-1,3.000000-1.000000 1,3.000000 1.000000-1,-2.000000 1.000000 1,-6.000000 3.000000-1,-6.000000 3.000000 1,-6.000000 4.000000 0,-7.000000 1.000000 0,-6.000000 0.000000 0,-6.000000 0.000000 1,-6.000000 0.000000-1,-4.000000 0.000000 0,1.000000 0.000000 1,-1.000000 0.000000 1,1.000000 0.000000 0,-1.000000 0.000000-1,1.000000 0.000000 0,-1.000000 0.000000 0,1.000000 0.000000-2,-3.000000-2.000000-2,-2.000000-3.000000-3,-3.000000-3.000000-4,-3.000000-2.000000-2,-1.000000-6.000000-8,4.000000-6.000000-12,3.000000-6.000000-11,3.000000-6.000000-13</inkml:trace>
</inkml:ink>
</file>

<file path=ppt/ink/ink10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60050.000000 20150.000000 1000,'0.000000'-25.000000'-37,"0.000000"0.000000"1 ,0.000000 0.000000 1,0.000000 0.000000 1,0.000000 1.000000 4,0.000000 4.000000 6,0.000000 3.000000 7,0.000000 3.000000 7,-2.000000 1.000000 4,-3.000000 1.000000 1,-3.000000-1.000000 2,-2.000000 1.000000 1</inkml:trace>
</inkml:ink>
</file>

<file path=ppt/ink/ink10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38057.000000 41332.000000 1000,'54.000000'-52.000000'-16,"-8.000000"11.000000"5 ,-7.000000 10.000000 3,-6.000000 12.000000 6,-7.000000 3.000000 1,-2.000000-4.000000 1,-4.000000-3.000000 0,-4.000000-4.000000 1,-2.000000-2.000000 0,0.000000 0.000000 1,1.000000 1.000000-1,-1.000000-1.000000 1,1.000000 2.000000 0,-1.000000 4.000000 0,0.000000 3.000000-1,1.000000 4.000000 0,-3.000000 2.000000 1,-3.000000-1.000000-1,-3.000000 1.000000 0,-5.000000 0.000000 0,-1.000000-1.000000 1,0.000000 1.000000-1,0.000000 0.000000 0,0.000000-1.000000 0,2.000000 3.000000 0,3.000000 3.000000 0,4.000000 4.000000 0,4.000000 3.000000 0,1.000000 0.000000 0,0.000000-3.000000-1,1.000000-4.000000 1,-1.000000-4.000000-1,0.000000 1.000000 0,1.000000 3.000000 0,-1.000000 3.000000 0,0.000000 4.000000 0,1.000000 4.000000 0,-1.000000 4.000000 0,0.000000 3.000000 0,1.000000 3.000000 1,-1.000000 4.000000-1,0.000000 4.000000-1,1.000000 3.000000-1,-1.000000 4.000000-1,0.000000 0.000000 0,1.000000-4.000000-1,-1.000000-3.000000 1,0.000000-4.000000-1,-1.000000 0.000000 0,-4.000000 4.000000 2,-4.000000 3.000000 0,-3.000000 4.000000 1,-2.000000 0.000000 0,0.000000-4.000000 1,0.000000-3.000000 0,0.000000-4.000000 0,0.000000-2.000000 0,0.000000 1.000000 0,0.000000-1.000000-1,0.000000 0.000000 1,0.000000 1.000000-1,0.000000-1.000000 1,0.000000 0.000000-1,0.000000 1.000000 0,0.000000-1.000000-1,0.000000 0.000000 1,0.000000 1.000000-2,0.000000-1.000000 0,0.000000 0.000000 1,0.000000 1.000000-1,0.000000-1.000000 2,0.000000 0.000000 0,2.000000-1.000000 0,3.000000-4.000000 0,4.000000-4.000000 1,4.000000-3.000000 0,-1.000000 0.000000 1,-3.000000 3.000000-1,-4.000000 4.000000 0,-3.000000 4.000000 1,0.000000-1.000000-1,4.000000-3.000000 0,2.000000-3.000000 0,5.000000-5.000000 1,3.000000-1.000000-1,4.000000 0.000000 1,3.000000 0.000000 0,4.000000 0.000000 0,5.000000-1.000000 0,8.000000-5.000000 0,6.000000-3.000000 0,8.000000-3.000000-1,5.000000-8.000000 1,4.000000-10.000000-1,4.000000-12.000000 0,2.000000-10.000000 0,1.000000-7.000000 1,-4.000000-3.000000-1,-3.000000-5.000000 0,-4.000000-3.000000 1,-4.000000-5.000000-2,-2.000000-7.000000 0,-5.000000-8.000000-2,-3.000000-7.000000-1,-4.000000-1.000000-1,-3.000000 3.000000 2,-4.000000 4.000000 0,-4.000000 3.000000 0,-3.000000 7.000000 2,-4.000000 11.000000 0,-3.000000 11.000000 0,-4.000000 11.000000 0,-1.000000 10.000000 2,-1.000000 11.000000 1,0.000000 11.000000 2,0.000000 11.000000 1,1.000000 7.000000 1,-1.000000 3.000000-3,0.000000 4.000000 0,1.000000 4.000000-3,-1.000000 3.000000 0,0.000000 3.000000-1,1.000000 5.000000-1,-1.000000 3.000000-1,2.000000 1.000000 0,4.000000 1.000000 0,3.000000 0.000000-1,4.000000-1.000000-1,1.000000-3.000000 1,1.000000-7.000000-1,0.000000-7.000000 2,0.000000-7.000000-1,-2.000000-4.000000 1,-4.000000 0.000000 1,-3.000000 0.000000 0,-4.000000 0.000000 0,-4.000000 1.000000 1,-3.000000 5.000000 0,-3.000000 3.000000 0,-5.000000 3.000000 1,0.000000 3.000000 0,-2.000000-1.000000 1,1.000000 0.000000-1,0.000000 1.000000 0,-1.000000-1.000000 1,-5.000000 0.000000-1,-3.000000 1.000000 1,-3.000000-1.000000-1,-1.000000-3.000000 0,4.000000-8.000000 0,4.000000-6.000000-2,3.000000-8.000000 1,2.000000-3.000000-1,0.000000-1.000000 1,0.000000 1.000000 0,0.000000 0.000000 1,0.000000-3.000000-1,0.000000-2.000000 1,0.000000-5.000000 0,0.000000-2.000000 0,0.000000-1.000000 0,0.000000 3.000000 0,0.000000 5.000000 0,0.000000 3.000000 0,0.000000 1.000000 0,0.000000 1.000000 0,0.000000 0.000000 0,0.000000-1.000000 0,0.000000 1.000000-1,0.000000 0.000000 0,0.000000-1.000000-1,0.000000 1.000000-2,0.000000 0.000000 1,0.000000-1.000000 0,0.000000 1.000000 1,0.000000 0.000000 1,0.000000-1.000000 0,0.000000 1.000000 0,0.000000 0.000000 1,0.000000-1.000000 1,0.000000 1.000000-1,0.000000 0.000000 1,0.000000-1.000000-1,0.000000 1.000000 0,0.000000 0.000000 1,0.000000-1.000000-2,0.000000 1.000000 1,0.000000 0.000000-1,2.000000 1.000000 0,3.000000 4.000000 0,4.000000 4.000000 0,4.000000 3.000000 1,1.000000 0.000000 0,0.000000-3.000000-1,1.000000-4.000000 1,-1.000000-4.000000-1,0.000000 1.000000 0,1.000000 3.000000 1,-1.000000 3.000000 0,0.000000 5.000000 1,-1.000000 2.000000 0,-4.000000 5.000000-1,-4.000000 3.000000 1,-3.000000 3.000000-1,-2.000000 3.000000 0,0.000000-1.000000 1,0.000000 0.000000 0,0.000000 1.000000 1,2.000000-3.000000-1,3.000000-3.000000 0,4.000000-4.000000 1,4.000000-3.000000-1,1.000000-2.000000 1,0.000000 0.000000-1,1.000000 0.000000-1,-1.000000 0.000000 1,0.000000-2.000000-1,0.000000-3.000000 0,1.000000-4.000000 0,-1.000000-3.000000 0,-1.000000-3.000000-1,-4.000000 1.000000 1,-4.000000 0.000000-1,-3.000000-1.000000 1,-1.000000 3.000000-1,5.000000 3.000000 1,3.000000 3.000000 0,3.000000 5.000000 0,1.000000-1.000000-1,-4.000000-4.000000 0,-4.000000-3.000000-1,-3.000000-3.000000-1,-1.000000 1.000000-1,-2.000000 8.000000 0,2.000000 6.000000-1,-2.000000 8.000000-1,2.000000 3.000000 1,-2.000000 1.000000 1,2.000000-1.000000 0,-2.000000 0.000000 2,3.000000 2.000000 0,4.000000 4.000000 1,2.000000 3.000000 0,5.000000 4.000000 0,0.000000 0.000000 1,-4.000000-4.000000 0,-4.000000-3.000000 0,-3.000000-4.000000 1,-2.000000-1.000000 0,0.000000-1.000000 2,0.000000 0.000000 1,0.000000 1.000000 1,2.000000-3.000000 0,3.000000-3.000000-2,4.000000-4.000000 0,3.000000-3.000000-2,1.000000-4.000000-1,-4.000000-3.000000 0,-4.000000-4.000000 1,-3.000000-3.000000 0,0.000000-1.000000 0,3.000000 4.000000 0,4.000000 4.000000 0,4.000000 3.000000 0,1.000000 2.000000 0,0.000000 0.000000 0,1.000000 0.000000-1,-1.000000 0.000000 0,0.000000 0.000000 0,1.000000 0.000000 0,-1.000000 0.000000 0,0.000000 0.000000 0,1.000000 0.000000-1,-1.000000 0.000000 1,0.000000 0.000000-1,1.000000 0.000000 1,-1.000000-2.000000 0,0.000000-3.000000-1,1.000000-4.000000 1,-1.000000-4.000000 0,-2.000000-1.000000-1,-3.000000 0.000000 1,-3.000000-1.000000 0,-4.000000 1.000000 0,-1.000000 0.000000-1,5.000000-1.000000 1,3.000000 1.000000 0,3.000000 0.000000 0,1.000000-1.000000 1,-4.000000 1.000000-1,-4.000000 0.000000 0,-3.000000-1.000000 0,0.000000-1.000000 0,3.000000-4.000000 0,4.000000-3.000000 0,3.000000-4.000000 0,3.000000 0.000000 0,-1.000000 4.000000-2,0.000000 3.000000-2,1.000000 4.000000-1,-2.000000 2.000000-2,-5.000000 0.000000-4,-2.000000-1.000000-2,-5.000000 1.000000-3</inkml:trace>
</inkml:ink>
</file>

<file path=ppt/ink/ink10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25162543356419" units="cm"/>
      <inkml:brushProperty name="height" value="0.0225162543356419" units="cm"/>
      <inkml:brushProperty name="color" value="#F2395B"/>
      <inkml:brushProperty name="ignorePressure" value="0"/>
    </inkml:brush>
  </inkml:definitions>
  <inkml:trace contextRef="#ctx0" brushRef="#br0">3316.000000 10317.000000 651,'59.000000'-7.000000'-3,"3.000000"-15.000000"-6 ,4.000000-13.000000-6,4.000000-16.000000-6,4.000000-4.000000-1,3.000000 3.000000 4,3.000000 4.000000 4,5.000000 3.000000 4,4.000000 5.000000 4,8.000000 8.000000 4,7.000000 7.000000 4,7.000000 7.000000 4,11.000000 4.000000 2,14.000000-1.000000 0,14.000000 1.000000 0,15.000000 0.000000 0,9.000000 1.000000-1,3.000000 4.000000 1,5.000000 4.000000 0,2.000000 3.000000 1,-5.000000 0.000000-2,-14.000000-3.000000 0,-14.000000-4.000000-1,-16.000000-4.000000-1,-16.000000-1.000000-1,-23.000000 0.000000 0,-20.000000-1.000000 1,-22.000000 1.000000-1,10.000000 2.000000 0,43.000000 3.000000-1,44.000000 3.000000 1,42.000000 4.000000-1,24.000000 1.000000 0,3.000000-5.000000-1,5.000000-3.000000 0,2.000000-3.000000 0,1.000000 5.000000 0,-5.000000 14.000000-1,-2.000000 14.000000 0,-4.000000 15.000000 0,3.000000 9.000000-1,11.000000 3.000000 1,11.000000 4.000000 1,11.000000 4.000000-1,3.000000-1.000000 1,-4.000000-3.000000 2,-3.000000-3.000000 0,-3.000000-5.000000 2,1.000000-1.000000 1,8.000000 0.000000 0,6.000000 0.000000 0,8.000000 0.000000-1,10.000000-3.000000 1,15.000000-8.000000 0,14.000000-7.000000-1,15.000000-7.000000 0,6.000000-5.000000 0,1.000000-4.000000-2,-1.000000-4.000000-1,1.000000-3.000000-1,-8.000000-2.000000 0,-13.000000 0.000000 0,-15.000000 0.000000 0,-15.000000 0.000000 1,-32.000000 0.000000-2,-49.000000 0.000000 0,-52.000000 0.000000-2,-49.000000 0.000000-1,3.000000 0.000000-2,58.000000 0.000000 1,57.000000 0.000000-1,57.000000 0.000000 0,4.000000 0.000000 0,-50.000000 0.000000 0,-51.000000 0.000000 0,-49.000000 0.000000 0,6.000000 0.000000 0,66.000000 0.000000 1,63.000000 0.000000 0,65.000000 0.000000 1,36.000000 0.000000 1,7.000000 0.000000 0,8.000000 0.000000 1,6.000000 0.000000 0,2.000000 1.000000 0,-3.000000 5.000000 0,-5.000000 3.000000-1,-2.000000 3.000000 1,-6.000000 3.000000 0,-7.000000-1.000000 3,-8.000000 0.000000 2,-6.000000 1.000000 2,0.000000-3.000000 1,6.000000-3.000000 0,8.000000-3.000000-1,7.000000-5.000000 0,0.000000 1.000000-1,-6.000000 4.000000 0,-9.000000 2.000000 0,-6.000000 5.000000 0,-1.000000 3.000000-1,8.000000 4.000000-1,7.000000 3.000000 0,7.000000 4.000000-1,-15.000000 0.000000 0,-34.000000-4.000000 0,-37.000000-3.000000-1,-36.000000-4.000000 1,-35.000000-3.000000-1,-37.000000-4.000000-1,-35.000000-4.000000-1,-37.000000-3.000000-1,16.000000-2.000000-1,63.000000 0.000000 2,65.000000 0.000000-1,65.000000 0.000000 2,28.000000-2.000000 0,-6.000000-3.000000-1,-8.000000-4.000000 1,-7.000000-4.000000 0,-4.000000-3.000000 0,1.000000-4.000000-1,-1.000000-3.000000 1,0.000000-4.000000-1,-3.000000 0.000000 1,-7.000000 4.000000-1,-8.000000 3.000000 1,-7.000000 4.000000 0,-5.000000 3.000000 0,-4.000000 5.000000-1,-3.000000 2.000000 0,-4.000000 4.000000-1,-11.000000 2.000000 0,-17.000000 0.000000 0,-19.000000 0.000000 1,-17.000000 0.000000-1,-7.000000 4.000000 1,2.000000 7.000000 0,5.000000 7.000000 2,3.000000 7.000000 0,-2.000000 3.000000 0,-6.000000 1.000000 1,-8.000000 0.000000 0,-7.000000-1.000000 1,-12.000000 1.000000-1,-19.000000 0.000000-1,-18.000000-1.000000 1,-17.000000 1.000000-1,-20.000000-4.000000 0,-22.000000-7.000000 0,-21.000000-7.000000 2,-21.000000-8.000000-1,-3.000000-1.000000 1,18.000000 3.000000 0,19.000000 4.000000-1,17.000000 4.000000 0,3.000000 1.000000-1,-15.000000 1.000000 0,-15.000000-1.000000 0,-14.000000 0.000000 0,6.000000 2.000000-1,24.000000 4.000000 0,26.000000 3.000000 0,25.000000 4.000000 0,10.000000 0.000000-1,-3.000000-4.000000 1,-4.000000-3.000000-1,-3.000000-4.000000-1,-4.000000-1.000000 1,-3.000000-1.000000 0,-4.000000 0.000000 0,-3.000000 1.000000 0,-6.000000-3.000000 0,-7.000000-3.000000 0,-8.000000-3.000000 1,-6.000000-5.000000 0,-3.000000-1.000000-1,5.000000 0.000000 1,3.000000 0.000000-1,4.000000 0.000000 0,1.000000 0.000000 0,0.000000 0.000000 0,0.000000 0.000000 0,1.000000 0.000000 0,-4.000000 0.000000 0,-8.000000 0.000000 0,-6.000000 0.000000 0,-8.000000 0.000000 0,-9.000000 0.000000 0,-10.000000 0.000000 0,-12.000000 0.000000 0,-9.000000 0.000000 1,-1.000000 4.000000-1,10.000000 7.000000 1,12.000000 7.000000-1,10.000000 7.000000 0,4.000000 2.000000 1,-4.000000-4.000000 1,-3.000000-3.000000 1,-4.000000-4.000000 1,-1.000000-4.000000 1,-1.000000-3.000000-1,0.000000-3.000000 1,1.000000-5.000000 0,1.000000-1.000000-1,3.000000 0.000000 1,4.000000 0.000000-1,4.000000 0.000000 0,-1.000000 0.000000-1,-8.000000 0.000000 0,-8.000000 0.000000 0,-6.000000 0.000000-1,-2.000000-1.000000 0,3.000000-5.000000-1,4.000000-3.000000-1,3.000000-3.000000 1,1.000000-3.000000-1,-4.000000 1.000000 0,-4.000000 0.000000 0,-3.000000-1.000000 0,-3.000000 3.000000 0,-5.000000 3.000000 1,-3.000000 3.000000 0,-4.000000 5.000000 1,1.000000 1.000000 0,3.000000 0.000000 2,3.000000 0.000000 2,5.000000 0.000000 1,1.000000 0.000000 0,-1.000000 0.000000-1,1.000000 0.000000-2,1.000000 0.000000-2,-1.000000 0.000000-1,0.000000 0.000000 0,0.000000 0.000000 0,0.000000 0.000000 0,-2.000000 0.000000 0,-3.000000 0.000000-3,-4.000000 0.000000 0,-4.000000 0.000000-2,-1.000000 0.000000-1,-1.000000 0.000000 1,1.000000 0.000000 1,0.000000 0.000000 0,-1.000000 0.000000 1,1.000000 0.000000 0,-1.000000 0.000000 1,1.000000 0.000000 1,0.000000 0.000000 0,0.000000 0.000000 0,-1.000000 0.000000 0,1.000000 0.000000 0,3.000000-4.000000 0,8.000000-7.000000 0,6.000000-7.000000-1,8.000000-7.000000 1,3.000000-9.000000 0,1.000000-11.000000-1,-1.000000-10.000000-1,0.000000-11.000000-1,-1.000000-6.000000 0,-4.000000 0.000000 0,-4.000000 1.000000 0,-3.000000-1.000000 0,-4.000000-1.000000 0,-3.000000-4.000000 1,-4.000000-4.000000-1,-4.000000-3.000000 0,-3.000000-2.000000 1,-3.000000 0.000000 0,-5.000000 0.000000 0,-3.000000 0.000000 1,-1.000000-2.000000-1,-1.000000-3.000000 1,0.000000-4.000000-1,0.000000-4.000000 0,-1.000000-5.000000 0,-4.000000-7.000000 1,-3.000000-7.000000-1,-5.000000-8.000000 2,-5.000000-4.000000-1,-6.000000-5.000000-1,-8.000000-3.000000 0,-7.000000-3.000000 0,-4.000000 3.000000-1,1.000000 11.000000 1,-1.000000 10.000000-1,0.000000 12.000000 2,1.000000 13.000000-1,-1.000000 19.000000 0,1.000000 17.000000 1,-1.000000 19.000000 0,-6.000000 3.000000-1,-9.000000-11.000000 1,-12.000000-11.000000-1,-10.000000-10.000000 1,-1.000000 0.000000-1,12.000000 10.000000 2,10.000000 11.000000 0,11.000000 11.000000 0,-10.000000-3.000000 1,-34.000000-19.000000-1,-31.000000-17.000000 0,-33.000000-19.000000 0,-17.000000-8.000000 0,-4.000000 0.000000 0,-3.000000-1.000000 0,-5.000000 1.000000 0,1.000000-8.000000 0,3.000000-13.000000 1,5.000000-16.000000-1,2.000000-13.000000 0,-6.000000-4.000000-1,-19.000000 7.000000-1,-17.000000 7.000000-1,-19.000000 8.000000-1,-10.000000 5.000000-1,-3.000000 3.000000 0,-5.000000 4.000000 1,-3.000000 3.000000 0,-4.000000 6.000000 0,-2.000000 7.000000 0,-5.000000 8.000000 1,-3.000000 6.000000 1,-11.000000 8.000000 0,-18.000000 6.000000 0,-18.000000 8.000000 1,-17.000000 7.000000 1,2.000000 6.000000-1,27.000000 3.000000 1,23.000000 4.000000-1,27.000000 3.000000 0,27.000000 4.000000 0,34.000000 3.000000 1,31.000000 4.000000 0,32.000000 3.000000 0,-4.000000 3.000000 1,-44.000000-1.000000-1,-43.000000 0.000000 0,-43.000000 1.000000 0,3.000000 1.000000-1,45.000000 4.000000 1,47.000000 3.000000-1,47.000000 4.000000 1,-15.000000-2.000000-1,-75.000000-7.000000 1,-75.000000-7.000000-1,-76.000000-8.000000 1,-36.000000-1.000000-1,-1.000000 3.000000 1,0.000000 4.000000-1,0.000000 4.000000 1,-6.000000 3.000000 0,-10.000000 4.000000 0,-10.000000 3.000000-1,-12.000000 4.000000 0,-3.000000 3.000000 1,3.000000 4.000000 0,4.000000 4.000000 0,4.000000 3.000000 1,3.000000 2.000000 0,4.000000 0.000000-1,3.000000 0.000000 0,4.000000 0.000000-2,9.000000 0.000000 1,14.000000 0.000000 0,14.000000 0.000000 0,15.000000 0.000000 0,40.000000 0.000000 0,63.000000 0.000000 0,66.000000 0.000000 0,63.000000 0.000000 0,-11.000000 4.000000-1,-91.000000 7.000000 0,-89.000000 6.000000 0,-89.000000 9.000000-1,-26.000000-1.000000 1,40.000000-7.000000 0,39.000000-8.000000-1,40.000000-6.000000 1,41.000000-2.000000 1,42.000000 3.000000 0,44.000000 4.000000 2,43.000000 4.000000 0,-5.000000-1.000000 1,-55.000000-3.000000-1,-52.000000-4.000000-1,-55.000000-3.000000 1,4.000000 0.000000-1,60.000000 3.000000 0,62.000000 4.000000 0,61.000000 4.000000 0,-15.000000 3.000000 0,-90.000000 4.000000-1,-89.000000 3.000000 1,-89.000000 4.000000 0,-40.000000 3.000000 0,11.000000 4.000000-1,10.000000 4.000000 1,12.000000 3.000000 0,4.000000 2.000000 0,1.000000 0.000000 0,0.000000 0.000000-1,0.000000 0.000000 1,-2.000000 4.000000 0,-4.000000 6.000000-1,-4.000000 8.000000 2,-2.000000 7.000000-1,4.000000 2.000000 0,15.000000-3.000000 0,14.000000-5.000000 1,14.000000-3.000000-1,7.000000-1.000000 0,-5.000000-1.000000 0,-3.000000 0.000000 0,-4.000000 1.000000 0,6.000000 1.000000 0,13.000000 4.000000 0,15.000000 3.000000 1,15.000000 4.000000-1,13.000000 0.000000 0,16.000000-4.000000 0,13.000000-3.000000 0,15.000000-4.000000 0,31.000000-6.000000 0,45.000000-6.000000 0,48.000000-8.000000 0,46.000000-6.000000 0,7.000000 1.000000 0,-32.000000 11.000000 0,-32.000000 10.000000 0,-33.000000 11.000000 0,1.000000 1.000000 0,31.000000-12.000000 0,33.000000-10.000000 0,33.000000-11.000000 0,-12.000000 5.000000 1,-53.000000 22.000000 0,-54.000000 22.000000 0,-54.000000 21.000000 1,-19.000000 12.000000-1,14.000000 4.000000 1,14.000000 4.000000 0,14.000000 3.000000 0,8.000000-2.000000 0,0.000000-6.000000 0,-1.000000-8.000000 0,1.000000-7.000000-1,5.000000-4.000000 1,11.000000 0.000000 1,10.000000 1.000000 1,11.000000-1.000000 1,13.000000 0.000000 1,15.000000 1.000000-2,13.000000-1.000000 1,15.000000 0.000000-1,9.000000 1.000000-1,3.000000-1.000000 0,4.000000 0.000000 0,4.000000 1.000000-1,4.000000-1.000000 0,9.000000 0.000000 0,6.000000 0.000000 0,7.000000 1.000000-1,10.000000-4.000000 0,10.000000-8.000000 1,11.000000-6.000000-1,10.000000-8.000000 1,10.000000-9.000000-2,7.000000-10.000000 0,7.000000-12.000000-1,7.000000-10.000000-2,4.000000 4.000000 1,-1.000000 18.000000 0,1.000000 17.000000 1,0.000000 18.000000 0,1.000000 3.000000 1,4.000000-16.000000-1,3.000000-13.000000 0,5.000000-15.000000-2,8.000000 16.000000 0,15.000000 47.000000-2,14.000000 47.000000-2,14.000000 46.000000-2,17.000000 32.000000 0,23.000000 18.000000 1,21.000000 18.000000 1,22.000000 18.000000 2,23.000000 20.000000-1,24.000000 21.000000-1,26.000000 22.000000-2,26.000000 21.000000-1,-7.000000-23.000000-7,-35.000000-68.000000-10,-36.000000-68.000000-12,-36.000000-69.000000-11</inkml:trace>
</inkml:ink>
</file>

<file path=ppt/ink/ink1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56476048380136" units="cm"/>
      <inkml:brushProperty name="height" value="0.0256476048380136" units="cm"/>
      <inkml:brushProperty name="color" value="#F2395B"/>
      <inkml:brushProperty name="ignorePressure" value="0"/>
    </inkml:brush>
  </inkml:definitions>
  <inkml:trace contextRef="#ctx0" brushRef="#br0">66250.000000 43850.000000 571,'3.000000'-118.000000'-1,"6.000000"17.000000"-1 ,7.000000 15.000000-3,6.000000 16.000000-1,-1.000000 12.000000-1,-5.000000 9.000000-2,-7.000000 10.000000 1,-5.000000 10.000000-2,-4.000000 16.000000 7,0.000000 26.000000 14,0.000000 24.000000 14,0.000000 26.000000 13,-2.000000 29.000000 5,-3.000000 34.000000-6,-3.000000 35.000000-6,-2.000000 35.000000-6,-3.000000 21.000000-4,1.000000 9.000000-3,-1.000000 10.000000-3,1.000000 10.000000-4,-1.000000-15.000000-2,1.000000-37.000000-3,-1.000000-38.000000-2,1.000000-37.000000-2,-4.000000 9.000000 0,-6.000000 56.000000 0,-6.000000 57.000000 0,-6.000000 56.000000 2,-1.000000 1.000000-2,7.000000-53.000000-1,6.000000-53.000000-4,7.000000-52.000000-1,-4.000000 8.000000-3,-12.000000 72.000000 1,-13.000000 72.000000-1,-12.000000 73.000000-1,-5.000000 19.000000 0,3.000000-31.000000 1,3.000000-31.000000 1,4.000000-31.000000-1,7.000000-35.000000 2,13.000000-37.000000 3,12.000000-38.000000 1,13.000000-37.000000 3,9.000000-34.000000 0,6.000000-27.000000-1,7.000000-28.000000 0,6.000000-28.000000-1,6.000000-20.000000-1,6.000000-8.000000 0,7.000000-10.000000 0,6.000000-9.000000-1,6.000000-18.000000 1,6.000000-24.000000 0,7.000000-26.000000 0,6.000000-24.000000 1,6.000000-24.000000 0,6.000000-22.000000-3,7.000000-22.000000 0,6.000000-21.000000-2,1.000000-6.000000-1,-3.000000 14.000000-1,-3.000000 11.000000 0,-2.000000 14.000000-1,-9.000000 18.000000 2,-12.000000 25.000000 1,-13.000000 25.000000 2,-12.000000 25.000000 2,-1.000000 6.000000 1,14.000000-12.000000-1,11.000000-13.000000 0,14.000000-12.000000-1,-4.000000 2.000000 1,-19.000000 20.000000 1,-18.000000 18.000000 2,-19.000000 20.000000 1,-5.000000 5.000000 1,9.000000-6.000000 2,10.000000-6.000000-1,10.000000-6.000000 1,-1.000000 7.000000 1,-9.000000 22.000000 0,-10.000000 22.000000 0,-8.000000 23.000000 1,-9.000000 24.000000 0,-6.000000 28.000000 0,-6.000000 28.000000 1,-6.000000 29.000000 1,-4.000000 15.000000 1,1.000000 3.000000 3,-1.000000 3.000000 3,1.000000 4.000000 3,2.000000-4.000000 1,7.000000-9.000000-2,6.000000-10.000000-2,7.000000-8.000000-2,10.000000-14.000000 0,16.000000-15.000000-1,15.000000-15.000000 0,17.000000-16.000000 0,5.000000-13.000000-3,-3.000000-9.000000-4,-3.000000-10.000000-3,-2.000000-8.000000-5,-8.000000-8.000000-3,-8.000000-2.000000 0,-10.000000-3.000000-1,-9.000000-3.000000-1,-1.000000-7.000000 0,10.000000-9.000000 0,10.000000-10.000000 1,9.000000-8.000000 1,1.000000-11.000000-2,-6.000000-8.000000-1,-6.000000-10.000000-3,-6.000000-9.000000-1,-7.000000 1.000000-3,-6.000000 13.000000 0,-6.000000 12.000000-2,-6.000000 13.000000-1,-4.000000-4.000000-2,1.000000-18.000000-3,-1.000000-19.000000-3,1.000000-18.000000-2,-4.000000-7.000000 0,-6.000000 6.000000 3,-6.000000 7.000000 3,-6.000000 6.000000 4,-6.000000 7.000000 2,-2.000000 10.000000 0,-3.000000 10.000000 2,-3.000000 9.000000 0,-1.000000 7.000000 0,4.000000 7.000000-3,3.000000 6.000000-3,3.000000 7.000000-2,3.000000 2.000000-1,3.000000 1.000000 2,3.000000-1.000000 2,4.000000 1.000000 1,2.000000-1.000000 3,4.000000 1.000000 3,3.000000-1.000000 3,3.000000 1.000000 3</inkml:trace>
</inkml:ink>
</file>

<file path=ppt/ink/ink11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08051037043333" units="cm"/>
      <inkml:brushProperty name="height" value="0.0208051037043333" units="cm"/>
      <inkml:brushProperty name="color" value="#F2395B"/>
      <inkml:brushProperty name="ignorePressure" value="0"/>
    </inkml:brush>
  </inkml:definitions>
  <inkml:trace contextRef="#ctx0" brushRef="#br0">55350.000000 24100.000000 704,'325.000000'25.000000'20,"-50.000000"0.000000"-6 ,-50.000000 0.000000-4,-50.000000 0.000000-5,-25.000000 1.000000-2,0.000000 4.000000-1,0.000000 3.000000 0,0.000000 3.000000-1,-5.000000-1.000000 1,-9.000000-2.000000-1,-10.000000-3.000000 1,-8.000000-3.000000 0,-12.000000-4.000000 0,-12.000000-3.000000-1,-13.000000-3.000000 1,-12.000000-2.000000-1,-12.000000-5.000000 0,-8.000000-2.000000 1,-10.000000-3.000000 0,-9.000000-3.000000 1,2.000000-2.000000 0,17.000000 0.000000-1,15.000000 0.000000 0,16.000000 0.000000 0,-1.000000 0.000000 0,-15.000000 0.000000-1,-15.000000 0.000000 1,-16.000000 0.000000-1,-1.000000 0.000000 1,17.000000 0.000000-1,15.000000 0.000000 1,16.000000 0.000000 0,-1.000000 0.000000-1,-15.000000 0.000000 1,-15.000000 0.000000 0,-16.000000 0.000000 0,1.000000 0.000000 0,19.000000 0.000000 0,19.000000 0.000000 0,19.000000 0.000000 0,4.000000 0.000000 0,-9.000000 0.000000 0,-10.000000 0.000000-1,-8.000000 0.000000-1,-6.000000-2.000000 0,1.000000-3.000000 1,-1.000000-3.000000-1,1.000000-2.000000 1,-1.000000-1.000000-1,1.000000 3.000000 0,-1.000000 3.000000 0,1.000000 4.000000 0,-1.000000 1.000000-1,1.000000 0.000000 0,-1.000000 0.000000 1,1.000000 0.000000-1,-1.000000 0.000000 0,1.000000 0.000000 2,-1.000000 0.000000-1,1.000000 0.000000 1,1.000000 1.000000 1,3.000000 4.000000-1,3.000000 3.000000 0,4.000000 3.000000 0,-3.000000-1.000000 1,-5.000000-2.000000-1,-7.000000-3.000000 0,-5.000000-3.000000-1,-3.000000-2.000000 1,4.000000 0.000000 1,3.000000 0.000000-1,3.000000 0.000000 1,1.000000 0.000000 0,1.000000 0.000000 0,-1.000000 0.000000 1,1.000000 0.000000-1,-3.000000 0.000000 0,-2.000000 0.000000 0,-3.000000 0.000000-1,-3.000000 0.000000 1,-4.000000 0.000000-1,-3.000000 0.000000 0,-3.000000 0.000000 0,-2.000000 0.000000-1,-3.000000 0.000000 1,1.000000 0.000000-1,-1.000000 0.000000 0,1.000000 0.000000 0,-1.000000 0.000000 0,1.000000 0.000000-1,-1.000000 0.000000 1,1.000000 0.000000 0,1.000000 0.000000 0,3.000000 0.000000 0,3.000000 0.000000 1,4.000000 0.000000 1,2.000000-2.000000 1,4.000000-3.000000 1,3.000000-3.000000 0,3.000000-2.000000 1,1.000000-3.000000 0,1.000000 1.000000-1,-1.000000-1.000000-1,1.000000 1.000000 0,-1.000000-1.000000 0,1.000000 1.000000 2,-1.000000-1.000000 0,1.000000 1.000000 2,-1.000000 1.000000 1,1.000000 3.000000-2,-1.000000 3.000000 0,1.000000 4.000000-2,-1.000000 1.000000 0,1.000000 0.000000-2,-1.000000 0.000000-3,1.000000 0.000000-1,-4.000000 0.000000-1,-6.000000 0.000000 2,-6.000000 0.000000 0,-6.000000 0.000000 1,-4.000000 0.000000 0,1.000000 0.000000-1,-1.000000 0.000000 0,1.000000 0.000000-1,-3.000000 1.000000 1,-2.000000 4.000000 0,-3.000000 3.000000 1,-3.000000 3.000000 0,-2.000000 1.000000 1,0.000000 1.000000 1,0.000000-1.000000 1,0.000000 1.000000 0,1.000000-3.000000 1,4.000000-2.000000 0,3.000000-3.000000 1,3.000000-3.000000-1,1.000000-2.000000 1,1.000000 0.000000-1,-1.000000 0.000000 0,1.000000 0.000000-1,1.000000-2.000000-2,3.000000-3.000000-1,3.000000-3.000000-3,4.000000-2.000000-2,-1.000000-3.000000-1,-3.000000 1.000000 0,-3.000000-1.000000 1,-2.000000 1.000000 0,-3.000000-1.000000 1,1.000000 1.000000 1,-1.000000-1.000000 0,1.000000 1.000000 2,-1.000000 1.000000-1,1.000000 3.000000 1,-1.000000 3.000000-1,1.000000 4.000000 0,-1.000000 1.000000 1,1.000000 0.000000 0,-1.000000 0.000000 2,1.000000 0.000000 0,-3.000000 0.000000 0,-2.000000 0.000000 0,-3.000000 0.000000-1,-3.000000 0.000000-1,-2.000000 0.000000 0,0.000000 0.000000-2,0.000000 0.000000 1,0.000000 0.000000-1,0.000000 0.000000-1,0.000000 0.000000 1,0.000000 0.000000 0,0.000000 0.000000 1,-2.000000 1.000000 0,-3.000000 4.000000 1,-3.000000 3.000000 0,-2.000000 3.000000 1,-1.000000-1.000000 0,3.000000-2.000000 0,3.000000-3.000000 0,4.000000-3.000000-1,2.000000-2.000000 0,4.000000 0.000000 0,3.000000 0.000000 0,3.000000 0.000000 0,1.000000 1.000000 0,1.000000 4.000000 0,-1.000000 3.000000 0,1.000000 3.000000 1,1.000000-1.000000 0,3.000000-2.000000-1,3.000000-3.000000 1,4.000000-3.000000 0,-3.000000-4.000000 0,-5.000000-3.000000-1,-7.000000-3.000000 1,-5.000000-2.000000-1,-3.000000-3.000000 0,4.000000 1.000000 1,3.000000-1.000000 0,3.000000 1.000000 1,3.000000-1.000000 0,3.000000 1.000000-1,3.000000-1.000000 1,4.000000 1.000000 0,1.000000-3.000000-1,0.000000-2.000000 0,0.000000-3.000000 1,0.000000-3.000000-1,1.000000-2.000000 0,4.000000 0.000000 0,3.000000 0.000000 1,3.000000 0.000000 0,1.000000 1.000000 0,1.000000 4.000000 0,-1.000000 3.000000 0,1.000000 3.000000 0,-1.000000 3.000000 0,1.000000 3.000000 1,-1.000000 3.000000 0,1.000000 4.000000 1,-3.000000-1.000000 0,-2.000000-3.000000 0,-3.000000-3.000000-1,-3.000000-2.000000 1,-1.000000-1.000000-1,4.000000 3.000000 1,3.000000 3.000000-1,3.000000 4.000000 1,-1.000000 1.000000 0,-2.000000 0.000000 1,-3.000000 0.000000-1,-3.000000 0.000000 1,-2.000000 0.000000 1,0.000000 0.000000-1,0.000000 0.000000 1,0.000000 0.000000-1,0.000000-2.000000 1,0.000000-3.000000 1,0.000000-3.000000-1,0.000000-2.000000 0,1.000000-1.000000 0,4.000000 3.000000 0,3.000000 3.000000-2,3.000000 4.000000 0,3.000000-1.000000-2,3.000000-3.000000 1,3.000000-3.000000-2,4.000000-2.000000 1,-3.000000-1.000000-2,-5.000000 3.000000 0,-7.000000 3.000000 0,-5.000000 4.000000-1,-8.000000 1.000000-1,-5.000000 0.000000-1,-7.000000 0.000000-1,-5.000000 0.000000-1,-6.000000-2.000000-2,-3.000000-3.000000 0,-3.000000-3.000000-2,-2.000000-2.000000-1,-11.000000-5.000000-2,-15.000000-2.000000-4,-15.000000-3.000000-4,-16.000000-3.000000-4,-15.000000 5.000000-3,-11.000000 17.000000-3,-14.000000 15.000000-4,-11.000000 16.000000-3,-1.000000 5.000000 1,13.000000-2.000000 4,12.000000-3.000000 3,13.000000-3.000000 4</inkml:trace>
</inkml:ink>
</file>

<file path=ppt/ink/ink11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17519551515579" units="cm"/>
      <inkml:brushProperty name="height" value="0.0217519551515579" units="cm"/>
      <inkml:brushProperty name="color" value="#F2395B"/>
      <inkml:brushProperty name="ignorePressure" value="0"/>
    </inkml:brush>
  </inkml:definitions>
  <inkml:trace contextRef="#ctx0" brushRef="#br0">49400.000000 36100.000000 674,'-136.000000'82.000000'2,"-72.000000"17.000000"5 ,-72.000000 15.000000 5,-71.000000 16.000000 4,-23.000000 13.000000 0,29.000000 14.000000-5,28.000000 11.000000-5,28.000000 14.000000-5,12.000000 16.000000 0,-3.000000 22.000000 4,-3.000000 22.000000 4,-2.000000 23.000000 5,8.000000 30.000000 0,22.000000 41.000000-3,22.000000 40.000000-3,23.000000 42.000000-3,14.000000 22.000000-1,10.000000 7.000000 2,10.000000 6.000000 1,9.000000 7.000000 2,18.000000-34.000000-3,29.000000-71.000000-6,28.000000-72.000000-6,28.000000-72.000000-6,4.000000 14.000000-4,-18.000000 100.000000-1,-19.000000 100.000000-2,-18.000000 100.000000 0,2.000000 0.000000 1,26.000000-100.000000 3,24.000000-100.000000 3,26.000000-100.000000 4,13.000000 42.000000 3,4.000000 184.000000 0,3.000000 185.000000 3,3.000000 185.000000 0,32.000000 96.000000 1,64.000000 9.000000-1,61.000000 10.000000 0,64.000000 10.000000-1,58.000000-11.000000 1,57.000000-27.000000 3,56.000000-28.000000 3,57.000000-28.000000 2,52.000000-42.000000 3,51.000000-52.000000 2,49.000000-53.000000 4,51.000000-53.000000 1,26.000000-63.000000 1,3.000000-72.000000-1,3.000000-72.000000-2,4.000000-71.000000-2,-7.000000-79.000000-2,-16.000000-84.000000-1,-15.000000-85.000000-2,-15.000000-83.000000-2,-12.000000-79.000000-1,-6.000000-72.000000 1,-6.000000-72.000000-1,-6.000000-71.000000 0,-27.000000-39.000000 1,-47.000000-2.000000-1,-47.000000-3.000000 1,-46.000000-3.000000-1,-59.000000 21.000000 0,-68.000000 47.000000-2,-69.000000 47.000000-2,-68.000000 48.000000 0,-4.000000-5.000000-1,63.000000-52.000000 0,62.000000-53.000000 2,63.000000-53.000000 1,-1.000000-2.000000 0,-61.000000 50.000000-1,-64.000000 50.000000-2,-61.000000 50.000000-1,7.000000-18.000000 0,78.000000-83.000000 2,78.000000-85.000000 2,79.000000-84.000000 2,19.000000-48.000000 1,-36.000000-8.000000 2,-39.000000-10.000000 2,-36.000000-9.000000 1,-45.000000-23.000000 1,-49.000000-33.000000-1,-51.000000-35.000000 0,-49.000000-34.000000 0,-59.000000-46.000000 0,-65.000000-56.000000 1,-65.000000-56.000000 0,-66.000000-56.000000 1,-48.000000-41.000000-5,-27.000000-25.000000-7,-28.000000-25.000000-10,-28.000000-25.000000-8,-43.000000 3.000000-7,-56.000000 31.000000-6,-56.000000 32.000000-4,-56.000000 31.000000-6,-49.000000 40.000000 0,-41.000000 51.000000 5,-40.000000 49.000000 3,-40.000000 51.000000 5,2.000000 65.000000 3,47.000000 81.000000 3,47.000000 82.000000 2,48.000000 81.000000 3,60.000000 67.000000 4,75.000000 53.000000 4,75.000000 53.000000 6,75.000000 54.000000 4,0.000000 11.000000 2,-75.000000-27.000000 0,-75.000000-28.000000-1,-75.000000-28.000000-1,3.000000 7.000000 0,81.000000 44.000000 2,82.000000 44.000000 2,81.000000 44.000000 1,-21.000000 18.000000 2,-121.000000-6.000000 0,-122.000000-6.000000 2,-122.000000-6.000000 1,-58.000000 24.000000-1,6.000000 57.000000-3,7.000000 56.000000-4,6.000000 57.000000-4,13.000000 68.000000-3,23.000000 81.000000-3,22.000000 82.000000-3,22.000000 81.000000-3,57.000000 3.000000-2,94.000000-75.000000-1,94.000000-75.000000-2,94.000000-75.000000-1</inkml:trace>
</inkml:ink>
</file>

<file path=ppt/ink/ink11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73509567975998" units="cm"/>
      <inkml:brushProperty name="height" value="0.0173509567975998" units="cm"/>
      <inkml:brushProperty name="color" value="#F2395B"/>
      <inkml:brushProperty name="ignorePressure" value="0"/>
    </inkml:brush>
  </inkml:definitions>
  <inkml:trace contextRef="#ctx0" brushRef="#br0">14950.000000 21250.000000 845,'198.000000'70.000000'-23,"-3.000000"-9.000000"5 ,-3.000000-10.000000 7,-2.000000-8.000000 6,-6.000000-6.000000 3,-6.000000 1.000000 2,-6.000000-1.000000 0,-6.000000 1.000000 2,-6.000000-4.000000 1,-2.000000-6.000000 0,-3.000000-6.000000 1,-3.000000-6.000000 0,4.000000-4.000000 0,13.000000 1.000000 0,12.000000-1.000000-1,13.000000 1.000000-1,6.000000-1.000000-1,0.000000 1.000000 1,0.000000-1.000000-1,0.000000 1.000000 0,-4.000000-3.000000 0,-5.000000-2.000000-1,-7.000000-3.000000 0,-5.000000-3.000000 0,-4.000000-2.000000-1,0.000000 0.000000 1,0.000000 0.000000 0,0.000000 0.000000 1,-15.000000 0.000000-1,-27.000000 0.000000 0,-28.000000 0.000000-1,-28.000000 0.000000 0,2.000000 0.000000 0,35.000000 0.000000 1,35.000000 0.000000 0,34.000000 0.000000 1,15.000000 0.000000 0,-3.000000 0.000000 0,-3.000000 0.000000 0,-2.000000 0.000000 0,2.000000 1.000000 1,9.000000 4.000000 0,10.000000 3.000000 0,10.000000 3.000000 0,-1.000000-1.000000 0,-9.000000-2.000000 1,-10.000000-3.000000-1,-8.000000-3.000000 0,2.000000-7.000000 0,16.000000-9.000000 1,15.000000-10.000000-1,17.000000-8.000000 2,3.000000-6.000000-1,-5.000000 1.000000-1,-7.000000-1.000000 0,-5.000000 1.000000-1,-3.000000 2.000000-1,4.000000 7.000000 1,3.000000 6.000000-1,3.000000 7.000000 0,1.000000 2.000000-1,1.000000 1.000000 1,-1.000000-1.000000 0,1.000000 1.000000-1,-12.000000-1.000000 1,-21.000000 1.000000 0,-22.000000-1.000000 0,-22.000000 1.000000 0,-24.000000 1.000000 0,-24.000000 3.000000 0,-26.000000 3.000000 1,-24.000000 4.000000 0,5.000000-1.000000 0,39.000000-3.000000 0,36.000000-3.000000 0,39.000000-2.000000 0,-1.000000-1.000000-1,-37.000000 3.000000 1,-38.000000 3.000000 0,-37.000000 4.000000 0,-1.000000-1.000000-1,39.000000-3.000000 2,36.000000-3.000000-1,39.000000-2.000000 0,22.000000-1.000000 1,10.000000 3.000000-1,10.000000 3.000000 0,9.000000 4.000000-1,1.000000 1.000000 1,-6.000000 0.000000 0,-6.000000 0.000000-1,-6.000000 0.000000 1,-9.000000 1.000000 0,-8.000000 4.000000 0,-10.000000 3.000000 0,-9.000000 3.000000-1,-2.000000 3.000000 0,6.000000 3.000000 1,7.000000 3.000000 0,6.000000 4.000000 0,-2.000000 2.000000 0,-9.000000 4.000000 1,-10.000000 3.000000 0,-8.000000 3.000000 1,-6.000000-2.000000 0,1.000000-6.000000 0,-1.000000-6.000000 0,1.000000-6.000000 0,-3.000000-6.000000 0,-2.000000-2.000000 0,-3.000000-3.000000-1,-3.000000-3.000000 1,-15.000000-1.000000-2,-24.000000 4.000000 0,-26.000000 3.000000 0,-24.000000 3.000000-1,1.000000-1.000000 0,28.000000-2.000000-1,28.000000-3.000000 1,29.000000-3.000000 0,10.000000-2.000000-1,-6.000000 0.000000 1,-6.000000 0.000000 0,-6.000000 0.000000-1,-2.000000 0.000000 1,3.000000 0.000000 0,3.000000 0.000000 0,4.000000 0.000000 0,1.000000 0.000000 0,0.000000 0.000000 0,0.000000 0.000000 0,0.000000 0.000000 0,-7.000000 0.000000 1,-11.000000 0.000000-1,-14.000000 0.000000 0,-11.000000 0.000000 0,-7.000000 0.000000-1,0.000000 0.000000 1,0.000000 0.000000 0,0.000000 0.000000 0,1.000000 0.000000 0,4.000000 0.000000-1,3.000000 0.000000 1,3.000000 0.000000 0,3.000000 0.000000 0,3.000000 0.000000 0,3.000000 0.000000 0,4.000000 0.000000 0,-6.000000-2.000000 0,-11.000000-3.000000-1,-14.000000-3.000000 1,-11.000000-2.000000 0,-14.000000-1.000000 0,-11.000000 3.000000 0,-14.000000 3.000000 0,-11.000000 4.000000 0,-1.000000 1.000000 0,13.000000 0.000000 0,12.000000 0.000000 0,13.000000 0.000000 0,4.000000 0.000000 0,-3.000000 0.000000 0,-3.000000 0.000000 0,-2.000000 0.000000 0,-3.000000 1.000000 0,1.000000 4.000000 0,-1.000000 3.000000 0,1.000000 3.000000 0,-1.000000 3.000000 0,1.000000 3.000000 0,-1.000000 3.000000 0,1.000000 4.000000 0,-1.000000-1.000000 0,1.000000-3.000000 0,-1.000000-3.000000 0,1.000000-2.000000 0,-1.000000-1.000000 0,1.000000 3.000000 0,-1.000000 3.000000 0,1.000000 4.000000 0,-3.000000 1.000000 0,-2.000000 0.000000 0,-3.000000 0.000000 1,-3.000000 0.000000-1,-2.000000 0.000000 0,0.000000 0.000000 1,0.000000 0.000000 0,0.000000 0.000000 0,-4.000000-2.000000 0,-5.000000-3.000000 0,-7.000000-3.000000 0,-5.000000-2.000000 0,-1.000000-3.000000 0,6.000000 1.000000 0,7.000000-1.000000 1,6.000000 1.000000 1,-1.000000-1.000000 0,-5.000000 1.000000 0,-7.000000-1.000000-1,-5.000000 1.000000 0,-3.000000-3.000000 0,4.000000-2.000000 0,3.000000-3.000000-1,3.000000-3.000000-1,-1.000000-1.000000 1,-2.000000 4.000000 0,-3.000000 3.000000 0,-3.000000 3.000000 0,-2.000000-1.000000 0,0.000000-2.000000-1,0.000000-3.000000-1,0.000000-3.000000 0,-2.000000-4.000000 1,-3.000000-3.000000 2,-3.000000-3.000000 4,-2.000000-2.000000 2,-6.000000-3.000000 1,-6.000000 1.000000-2,-6.000000-1.000000 0,-6.000000 1.000000-2,-2.000000-3.000000-2,3.000000-2.000000 0,3.000000-3.000000-1,4.000000-3.000000-1,1.000000-2.000000 0,0.000000 0.000000-2,0.000000 0.000000 1,0.000000 0.000000-1,3.000000 1.000000 0,6.000000 4.000000-1,7.000000 3.000000-1,6.000000 3.000000 0,3.000000 3.000000-1,0.000000 3.000000 1,0.000000 3.000000 1,0.000000 4.000000 0,0.000000 1.000000 1,0.000000 0.000000 1,0.000000 0.000000 0,0.000000 0.000000 0,1.000000-2.000000 1,4.000000-3.000000 0,3.000000-3.000000-1,3.000000-2.000000 1,4.000000-1.000000 0,7.000000 3.000000 0,6.000000 3.000000-1,7.000000 4.000000 1,2.000000 1.000000 0,1.000000 0.000000-1,-1.000000 0.000000 0,1.000000 0.000000 0,-3.000000 0.000000 0,-2.000000 0.000000 1,-3.000000 0.000000-1,-3.000000 0.000000 0,-2.000000 0.000000 0,0.000000 0.000000 0,0.000000 0.000000 0,0.000000 0.000000 0,0.000000-2.000000 0,0.000000-3.000000 0,0.000000-3.000000 0,0.000000-2.000000 0,-5.000000-3.000000 1,-9.000000 1.000000-1,-10.000000-1.000000 0,-8.000000 1.000000 0,-3.000000 1.000000 0,7.000000 3.000000 0,6.000000 3.000000 1,7.000000 4.000000-1,0.000000 1.000000-1,-2.000000 0.000000-1,-3.000000 0.000000-3,-3.000000 0.000000-1,-2.000000 0.000000-5,0.000000 0.000000-5,0.000000 0.000000-6,0.000000 0.000000-7,-2.000000 6.000000 0,-3.000000 13.000000 3,-3.000000 12.000000 4,-2.000000 13.000000 3,-6.000000 1.000000 1,-6.000000-9.000000-2,-6.000000-10.000000-2,-6.000000-8.000000-2</inkml:trace>
</inkml:ink>
</file>

<file path=ppt/ink/ink11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45797950774431" units="cm"/>
      <inkml:brushProperty name="height" value="0.0245797950774431" units="cm"/>
      <inkml:brushProperty name="color" value="#F2395B"/>
      <inkml:brushProperty name="ignorePressure" value="0"/>
    </inkml:brush>
  </inkml:definitions>
  <inkml:trace contextRef="#ctx0" brushRef="#br0">8450.000000 26450.000000 596,'0.000000'45.000000'0,"0.000000"-9.000000"-1 ,0.000000-10.000000 0,0.000000-8.000000-1,-2.000000-8.000000 0,-3.000000-2.000000 0,-3.000000-3.000000 1,-2.000000-3.000000-1,-3.000000-4.000000 1,1.000000-3.000000 1,-1.000000-3.000000-1,1.000000-2.000000 1,1.000000-3.000000 0,3.000000 1.000000 1,3.000000-1.000000 0,4.000000 1.000000 0,-1.000000-9.000000 1,-3.000000-15.000000 2,-3.000000-15.000000 0,-2.000000-16.000000 3,2.000000-8.000000-1,9.000000 0.000000-3,10.000000 0.000000-2,10.000000 0.000000-2,7.000000 6.000000 0,6.000000 13.000000-1,7.000000 12.000000 2,6.000000 13.000000 0,6.000000 7.000000 0,6.000000 4.000000 1,7.000000 3.000000 0,6.000000 3.000000 1,4.000000 6.000000 0,4.000000 9.000000-1,3.000000 10.000000 1,3.000000 10.000000 0,6.000000 10.000000 1,9.000000 13.000000 1,10.000000 12.000000 2,10.000000 13.000000 2,-1.000000 4.000000 0,-9.000000-3.000000-1,-10.000000-3.000000-1,-8.000000-2.000000-1,-14.000000-9.000000-1,-15.000000-12.000000 0,-15.000000-13.000000 1,-16.000000-12.000000 0,-1.000000-2.000000 0,17.000000 9.000000 0,15.000000 10.000000 2,16.000000 10.000000 0,1.000000-1.000000-1,-12.000000-9.000000 0,-13.000000-10.000000 0,-12.000000-8.000000-2,2.000000-4.000000 0,20.000000 3.000000 0,18.000000 3.000000-1,20.000000 4.000000 0,-1.000000-1.000000-1,-19.000000-3.000000 1,-18.000000-3.000000-1,-19.000000-2.000000 0,7.000000 0.000000 0,35.000000 7.000000 0,35.000000 6.000000-1,34.000000 7.000000-1,12.000000 2.000000 1,-9.000000 1.000000 0,-10.000000-1.000000-1,-8.000000 1.000000 1,-9.000000-1.000000 0,-6.000000 1.000000-1,-6.000000-1.000000 0,-6.000000 1.000000-1,-4.000000-6.000000 0,1.000000-8.000000 2,-1.000000-10.000000 2,1.000000-9.000000 1,4.000000-9.000000 2,9.000000-5.000000 0,10.000000-7.000000 1,10.000000-5.000000 0,2.000000-3.000000 1,-3.000000 4.000000-2,-3.000000 3.000000 0,-2.000000 3.000000-2,-11.000000 1.000000 0,-15.000000 1.000000-1,-15.000000-1.000000-1,-16.000000 1.000000 0,-15.000000 1.000000-1,-11.000000 3.000000 0,-14.000000 3.000000-1,-11.000000 4.000000 0,0.000000 1.000000-1,17.000000 0.000000 0,15.000000 0.000000 1,16.000000 0.000000 0,1.000000 0.000000-1,-12.000000 0.000000 0,-13.000000 0.000000-1,-12.000000 0.000000-1,1.000000 0.000000 1,16.000000 0.000000 0,15.000000 0.000000 2,17.000000 0.000000 1,-1.000000 0.000000 0,-16.000000 0.000000 0,-15.000000 0.000000 0,-15.000000 0.000000-1,4.000000-2.000000 1,25.000000-3.000000 0,25.000000-3.000000 0,25.000000-2.000000 1,6.000000-5.000000 0,-12.000000-2.000000 0,-13.000000-3.000000 0,-12.000000-3.000000-1,-2.000000-4.000000 0,9.000000-3.000000 1,10.000000-3.000000-1,10.000000-2.000000 0,7.000000 0.000000 0,6.000000 7.000000 0,7.000000 6.000000-1,6.000000 7.000000 1,1.000000 4.000000-1,-3.000000 3.000000 0,-3.000000 3.000000 0,-2.000000 4.000000-1,-5.000000-3.000000 1,-2.000000-5.000000 1,-3.000000-7.000000 0,-3.000000-5.000000 1,-9.000000-6.000000 1,-11.000000-3.000000-1,-14.000000-3.000000 0,-11.000000-2.000000-1,-14.000000 0.000000 0,-11.000000 7.000000 0,-14.000000 6.000000-1,-11.000000 7.000000 0,2.000000-1.000000 1,19.000000-6.000000-1,19.000000-6.000000 1,19.000000-6.000000-1,1.000000-1.000000 1,-16.000000 7.000000-2,-15.000000 6.000000 0,-15.000000 7.000000-1,5.000000 0.000000-1,29.000000-2.000000-1,28.000000-3.000000-1,28.000000-3.000000-1,12.000000 1.000000 2,-3.000000 6.000000 3,-3.000000 7.000000 4,-2.000000 6.000000 3,-8.000000 1.000000 3,-8.000000-3.000000 1,-10.000000-3.000000 0,-9.000000-2.000000 2,-4.000000-6.000000 0,4.000000-6.000000-2,3.000000-6.000000-1,3.000000-6.000000-1,-2.000000-1.000000-3,-6.000000 7.000000-2,-6.000000 6.000000-4,-6.000000 7.000000-3,-6.000000 2.000000-1,-2.000000 1.000000-1,-3.000000-1.000000-1,-3.000000 1.000000-1,-6.000000 1.000000 0,-5.000000 3.000000 2,-7.000000 3.000000 1,-5.000000 4.000000 2,-3.000000 1.000000 1,4.000000 0.000000 4,3.000000 0.000000 2,3.000000 0.000000 3,1.000000 0.000000 2,1.000000 0.000000-1,-1.000000 0.000000 1,1.000000 0.000000-1,1.000000 3.000000 1,3.000000 6.000000 0,3.000000 7.000000 1,4.000000 6.000000 1,-6.000000 1.000000 0,-11.000000-3.000000-3,-14.000000-3.000000-1,-11.000000-2.000000-3,2.000000 3.000000-1,19.000000 14.000000 0,19.000000 11.000000-1,19.000000 14.000000-1,10.000000 7.000000 0,4.000000 3.000000-2,3.000000 3.000000 1,3.000000 4.000000-1,-1.000000-3.000000 0,-2.000000-5.000000 0,-3.000000-7.000000 1,-3.000000-5.000000 0,-4.000000-8.000000 0,-3.000000-5.000000 0,-3.000000-7.000000 0,-2.000000-5.000000 0,-1.000000-6.000000 0,3.000000-3.000000 0,3.000000-3.000000 0,4.000000-2.000000 0,-3.000000-1.000000 0,-5.000000 3.000000-1,-7.000000 3.000000 1,-5.000000 4.000000-1,-9.000000-3.000000 0,-9.000000-5.000000 0,-10.000000-7.000000-1,-8.000000-5.000000 1,2.000000-3.000000-1,16.000000 4.000000 0,15.000000 3.000000 1,17.000000 3.000000 1,-1.000000-1.000000-1,-16.000000-2.000000 1,-15.000000-3.000000-1,-15.000000-3.000000 1,-1.000000-1.000000-1,16.000000 4.000000 1,15.000000 3.000000-1,17.000000 3.000000 1,-3.000000-1.000000-1,-18.000000-2.000000 0,-19.000000-3.000000 1,-18.000000-3.000000-1,0.000000-2.000000 0,23.000000 0.000000 1,22.000000 0.000000-1,22.000000 0.000000 1,5.000000 0.000000 0,-8.000000 0.000000 1,-10.000000 0.000000-1,-9.000000 0.000000 0,5.000000-2.000000 0,23.000000-3.000000 0,22.000000-3.000000-1,22.000000-2.000000 0,5.000000-1.000000-1,-8.000000 3.000000 1,-10.000000 3.000000 0,-9.000000 4.000000 1,-9.000000 2.000000-1,-5.000000 4.000000 0,-7.000000 3.000000 0,-5.000000 3.000000-1,-8.000000 1.000000 0,-5.000000 1.000000 1,-7.000000-1.000000 0,-5.000000 1.000000 0,-6.000000-3.000000 1,-3.000000-2.000000-1,-3.000000-3.000000 1,-2.000000-3.000000 0,-5.000000-2.000000 1,-2.000000 0.000000-1,-3.000000 0.000000 1,-3.000000 0.000000 0,4.000000-2.000000 0,13.000000-3.000000 0,12.000000-3.000000-2,13.000000-2.000000 0,2.000000-1.000000 0,-5.000000 3.000000-2,-7.000000 3.000000 0,-5.000000 4.000000-1,-6.000000 1.000000 0,-3.000000 0.000000 0,-3.000000 0.000000 0,-2.000000 0.000000 1,-6.000000 1.000000 0,-6.000000 4.000000 0,-6.000000 3.000000 1,-6.000000 3.000000 1,-2.000000-1.000000 0,3.000000-2.000000-1,3.000000-3.000000 1,4.000000-3.000000-1,-1.000000-2.000000 0,-3.000000 0.000000 0,-3.000000 0.000000 0,-2.000000 0.000000 0,-5.000000 0.000000-1,-2.000000 0.000000-1,-3.000000 0.000000-1,-3.000000 0.000000-1,-2.000000 0.000000-4,0.000000 0.000000-4,0.000000 0.000000-5,0.000000 0.000000-5,-2.000000-2.000000-3,-3.000000-3.000000-4,-3.000000-3.000000-2,-2.000000-2.000000-3</inkml:trace>
</inkml:ink>
</file>

<file path=ppt/ink/ink11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75982601940632" units="cm"/>
      <inkml:brushProperty name="height" value="0.0175982601940632" units="cm"/>
      <inkml:brushProperty name="color" value="#F2395B"/>
      <inkml:brushProperty name="ignorePressure" value="0"/>
    </inkml:brush>
  </inkml:definitions>
  <inkml:trace contextRef="#ctx0" brushRef="#br0">49650.000000 27600.000000 833,'6.000000'-46.000000'20,"13.000000"10.000000"-17 ,12.000000 10.000000-16,13.000000 9.000000-16,12.000000 4.000000-2,13.000000 1.000000 13,12.000000-1.000000 14,13.000000 1.000000 12,9.000000-1.000000 6,6.000000 1.000000-2,7.000000-1.000000-2,6.000000 1.000000-2,-2.000000-1.000000-2,-9.000000 1.000000 0,-10.000000-1.000000-3,-8.000000 1.000000-1,-14.000000 1.000000 0,-15.000000 3.000000-1,-15.000000 3.000000 0,-16.000000 4.000000 0,-5.000000-1.000000-1,6.000000-3.000000 1,7.000000-3.000000 0,6.000000-2.000000-1,-1.000000-1.000000 2,-5.000000 3.000000 0,-7.000000 3.000000 1,-5.000000 4.000000 1,2.000000-1.000000 2,13.000000-3.000000-1,12.000000-3.000000 2,13.000000-2.000000 0,4.000000-3.000000 0,-3.000000 1.000000 1,-3.000000-1.000000-1,-2.000000 1.000000 2,-3.000000 1.000000-1,1.000000 3.000000-1,-1.000000 3.000000 1,1.000000 4.000000-1,1.000000 1.000000 0,3.000000 0.000000-2,3.000000 0.000000 0,4.000000 0.000000-2,-1.000000 0.000000-1,-3.000000 0.000000 0,-3.000000 0.000000-1,-2.000000 0.000000-1,-5.000000-2.000000-1,-2.000000-3.000000 1,-3.000000-3.000000-1,-3.000000-2.000000 0,-2.000000-3.000000 0,0.000000 1.000000 1,0.000000-1.000000 0,0.000000 1.000000 0,-4.000000 1.000000 0,-5.000000 3.000000 1,-7.000000 3.000000-1,-5.000000 4.000000 1,-3.000000-1.000000-1,4.000000-3.000000 2,3.000000-3.000000 0,3.000000-2.000000 0,4.000000-5.000000 1,7.000000-2.000000-1,6.000000-3.000000 1,7.000000-3.000000-1,4.000000-2.000000 0,3.000000 0.000000-1,3.000000 0.000000 0,4.000000 0.000000 0,-1.000000 1.000000-1,-3.000000 4.000000 1,-3.000000 3.000000 0,-2.000000 3.000000 0,-3.000000-1.000000 0,1.000000-2.000000-1,-1.000000-3.000000 0,1.000000-3.000000-1,-4.000000-1.000000 0,-6.000000 4.000000 1,-6.000000 3.000000 0,-6.000000 3.000000 2,-6.000000 3.000000-1,-2.000000 3.000000 1,-3.000000 3.000000 1,-3.000000 4.000000-1,-2.000000-1.000000 1,0.000000-3.000000 0,0.000000-3.000000-1,0.000000-2.000000 0,0.000000-1.000000-3,0.000000 3.000000-2,0.000000 3.000000-4,0.000000 4.000000-3,0.000000 1.000000-1,0.000000 0.000000 0,0.000000 0.000000 1,0.000000 0.000000 0,1.000000 1.000000 1,4.000000 4.000000 1,3.000000 3.000000 0,3.000000 3.000000 1,4.000000 1.000000-3,7.000000 1.000000-10,6.000000-1.000000-9,7.000000 1.000000-9,-3.000000-4.000000-1,-8.000000-6.000000 5,-10.000000-6.000000 7,-9.000000-6.000000 5</inkml:trace>
</inkml:ink>
</file>

<file path=ppt/ink/ink11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19708271324635" units="cm"/>
      <inkml:brushProperty name="height" value="0.0219708271324635" units="cm"/>
      <inkml:brushProperty name="color" value="#F2395B"/>
      <inkml:brushProperty name="ignorePressure" value="0"/>
    </inkml:brush>
  </inkml:definitions>
  <inkml:trace contextRef="#ctx0" brushRef="#br0">89750.000000 38600.000000 667,'54.000000'51.000000'4,"10.000000"4.000000"6 ,10.000000 3.000000 8,9.000000 3.000000 7,-4.000000-5.000000 1,-15.000000-12.000000-4,-15.000000-13.000000-4,-16.000000-12.000000-5,7.000000-5.000000-2,32.000000 3.000000-1,31.000000 3.000000 0,32.000000 4.000000-1,13.000000-3.000000-1,-3.000000-5.000000-1,-3.000000-7.000000 0,-2.000000-5.000000-2,-5.000000-4.000000 0,-2.000000 0.000000-1,-3.000000 0.000000-1,-3.000000 0.000000 0,-6.000000 0.000000 1,-5.000000 0.000000 0,-7.000000 0.000000 1,-5.000000 0.000000 0,-3.000000 1.000000 1,4.000000 4.000000 0,3.000000 3.000000-1,3.000000 3.000000 0,4.000000 6.000000-1,7.000000 9.000000 1,6.000000 10.000000-1,7.000000 10.000000 0,2.000000 2.000000 0,1.000000-3.000000 0,-1.000000-3.000000-1,1.000000-2.000000-1,-7.000000-8.000000 1,-12.000000-8.000000-1,-13.000000-10.000000-1,-12.000000-9.000000 1,-15.000000-5.000000-1,-15.000000 0.000000-1,-15.000000 0.000000-1,-16.000000 0.000000 0,6.000000 0.000000-1,28.000000 0.000000 1,28.000000 0.000000 0,29.000000 0.000000 1,8.000000 0.000000 0,-8.000000 0.000000 0,-10.000000 0.000000 0,-9.000000 0.000000 1,-15.000000 0.000000-1,-18.000000 0.000000 1,-19.000000 0.000000 0,-18.000000 0.000000 1,-3.000000 0.000000-1,17.000000 0.000000 1,15.000000 0.000000 1,16.000000 0.000000 0,7.000000-4.000000 0,1.000000-5.000000 0,-1.000000-7.000000 0,1.000000-5.000000 0,-4.000000-6.000000 0,-6.000000-3.000000-1,-6.000000-3.000000 0,-6.000000-2.000000 0,-4.000000-6.000000 0,1.000000-6.000000 0,-1.000000-6.000000-1,1.000000-6.000000 0,1.000000-6.000000 0,3.000000-2.000000-2,3.000000-3.000000 1,4.000000-3.000000-2,2.000000-7.000000 0,4.000000-9.000000 0,3.000000-10.000000 0,3.000000-8.000000 0,1.000000-14.000000-1,1.000000-15.000000 1,-1.000000-15.000000 1,1.000000-16.000000-1,-3.000000-15.000000 1,-2.000000-11.000000-1,-3.000000-14.000000-1,-3.000000-11.000000-1,-10.000000 10.000000 0,-16.000000 34.000000 0,-15.000000 35.000000 0,-15.000000 35.000000-1,-4.000000-11.000000 0,9.000000-52.000000 0,10.000000-53.000000-1,10.000000-53.000000 0,0.000000-6.000000 0,-5.000000 45.000000-1,-7.000000 43.000000 0,-5.000000 45.000000 0,-1.000000-22.000000-1,6.000000-83.000000-2,7.000000-85.000000-3,6.000000-84.000000-2,-2.000000-38.000000 0,-9.000000 9.000000 1,-10.000000 10.000000 3,-8.000000 10.000000 2,-9.000000 10.000000 2,-6.000000 13.000000 0,-6.000000 12.000000 2,-6.000000 13.000000 2,-15.000000 12.000000-1,-21.000000 13.000000 1,-22.000000 12.000000-1,-22.000000 13.000000-1,-22.000000 12.000000 0,-22.000000 13.000000 1,-22.000000 12.000000-1,-21.000000 13.000000 0,-17.000000 9.000000 1,-8.000000 6.000000 0,-10.000000 7.000000-1,-9.000000 6.000000 1,-2.000000 17.000000-1,6.000000 28.000000 1,7.000000 28.000000-1,6.000000 29.000000 1,17.000000 27.000000 0,28.000000 29.000000 1,28.000000 28.000000 2,29.000000 28.000000 1,-7.000000 9.000000 1,-41.000000-9.000000-1,-40.000000-10.000000 1,-40.000000-8.000000-1,-3.000000 0.000000 1,39.000000 14.000000-1,36.000000 11.000000 2,39.000000 14.000000-1,-7.000000 3.000000 1,-50.000000-2.000000-1,-50.000000-3.000000 0,-50.000000-3.000000 0,1.000000 1.000000 0,54.000000 6.000000 1,53.000000 7.000000-1,53.000000 6.000000 1,-10.000000 7.000000 0,-71.000000 10.000000 1,-72.000000 10.000000-1,-72.000000 9.000000 1,-35.000000 13.000000 0,4.000000 20.000000-1,3.000000 18.000000-1,3.000000 20.000000 0,-2.000000 21.000000-1,-6.000000 25.000000 0,-6.000000 25.000000 0,-6.000000 25.000000-1,-1.000000 14.000000 1,7.000000 3.000000-1,6.000000 3.000000 0,7.000000 4.000000 0,11.000000-1.000000 0,20.000000-3.000000 0,18.000000-3.000000-1,20.000000-2.000000 0,11.000000-1.000000-1,7.000000 3.000000 1,6.000000 3.000000-1,7.000000 4.000000 0,18.000000-10.000000 1,31.000000-22.000000 0,32.000000-22.000000 0,31.000000-21.000000 1,28.000000-21.000000 0,25.000000-19.000000 0,25.000000-18.000000 0,25.000000-19.000000 0,1.000000 7.000000 1,-21.000000 35.000000-1,-22.000000 35.000000 0,-22.000000 34.000000 0,-1.000000 1.000000 0,23.000000-31.000000 1,22.000000-31.000000-1,22.000000-31.000000 2,-9.000000 9.000000-1,-36.000000 50.000000 0,-39.000000 50.000000 1,-36.000000 50.000000-1,-11.000000 31.000000 1,20.000000 13.000000 1,18.000000 12.000000 2,20.000000 13.000000 1,17.000000 10.000000 1,20.000000 10.000000 0,18.000000 10.000000-1,20.000000 9.000000 0,13.000000 10.000000 0,9.000000 14.000000-1,10.000000 11.000000 0,10.000000 14.000000 1,16.000000 5.000000-2,26.000000 1.000000 1,24.000000-1.000000-1,26.000000 1.000000 0,35.000000 10.000000-1,47.000000 22.000000-1,47.000000 22.000000 1,48.000000 23.000000-2,10.000000 6.000000 0,-25.000000-5.000000-1,-25.000000-7.000000-1,-25.000000-5.000000 0,-2.000000-25.000000-1,22.000000-40.000000 2,22.000000-40.000000 0,23.000000-41.000000 1,5.000000-49.000000 0,-9.000000-56.000000 0,-10.000000-56.000000 0,-8.000000-56.000000 0,-23.000000-40.000000 1,-34.000000-21.000000 0,-35.000000-22.000000 0,-33.000000-22.000000 2,13.000000-18.000000 0,63.000000-11.000000-1,62.000000-14.000000-1,63.000000-11.000000 1,1.000000-6.000000-1,-59.000000 4.000000-1,-60.000000 3.000000 0,-58.000000 3.000000 0,16.000000-18.000000 0,94.000000-36.000000 0,94.000000-39.000000 0,94.000000-36.000000 1,51.000000-22.000000 0,9.000000-2.000000 2,10.000000-3.000000 0,10.000000-3.000000 1,0.000000-9.000000 1,-5.000000-11.000000-1,-7.000000-14.000000 0,-5.000000-11.000000-1,-6.000000-12.000000 0,-3.000000-9.000000 2,-3.000000-10.000000 1,-2.000000-8.000000 1,-9.000000-14.000000 0,-12.000000-15.000000 2,-13.000000-15.000000 0,-12.000000-16.000000 1,-16.000000-18.000000 0,-19.000000-18.000000-1,-18.000000-19.000000-1,-19.000000-18.000000 0,-18.000000-23.000000-2,-15.000000-24.000000-2,-15.000000-26.000000 0,-16.000000-24.000000-2,-27.000000-18.000000 0,-37.000000-9.000000 0,-38.000000-10.000000 1,-37.000000-8.000000 0,-32.000000 46.000000 0,-24.000000 103.000000-3,-26.000000 103.000000-2,-24.000000 104.000000-2,5.000000-17.000000-3,39.000000-133.000000 0,36.000000-135.000000-3,39.000000-134.000000 0,-9.000000-38.000000-1,-53.000000 59.000000 4,-53.000000 60.000000 3,-52.000000 60.000000 2,-65.000000 52.000000 1,-75.000000 47.000000 0,-75.000000 47.000000-2,-75.000000 48.000000-2,-65.000000 47.000000 1,-52.000000 51.000000 1,-53.000000 49.000000 0,-53.000000 51.000000 2,15.000000 33.000000 0,84.000000 20.000000 0,85.000000 18.000000 0,85.000000 20.000000 1,21.000000 14.000000-4,-41.000000 14.000000-5,-40.000000 11.000000-7,-40.000000 14.000000-5,-67.000000 22.000000-4,-90.000000 35.000000 0,-90.000000 35.000000 1,-91.000000 34.000000-1,-38.000000 18.000000 1,16.000000 4.000000 1,15.000000 3.000000 3,17.000000 3.000000 2,24.000000 14.000000 2,34.000000 25.000000 3,35.000000 25.000000 4,35.000000 25.000000 3,64.000000-18.000000 1,98.000000-58.000000 1,97.000000-60.000000 0,97.000000-59.000000 1,49.000000-29.000000 0,4.000000 4.000000 0,3.000000 3.000000 1,3.000000 3.000000 1,-2.000000 3.000000-1,-6.000000 3.000000 1,-6.000000 3.000000-2,-6.000000 4.000000 1,-4.000000 2.000000 0,1.000000 4.000000-1,-1.000000 3.000000 0,1.000000 3.000000 1,-26.000000 28.000000 0,-49.000000 53.000000 3,-51.000000 53.000000 2,-49.000000 54.000000 3,2.000000 2.000000-1,57.000000-46.000000-4,56.000000-47.000000-3,57.000000-47.000000-4</inkml:trace>
</inkml:ink>
</file>

<file path=ppt/ink/ink11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57657228410244" units="cm"/>
      <inkml:brushProperty name="height" value="0.0157657228410244" units="cm"/>
      <inkml:brushProperty name="color" value="#F2395B"/>
      <inkml:brushProperty name="ignorePressure" value="0"/>
    </inkml:brush>
  </inkml:definitions>
  <inkml:trace contextRef="#ctx0" brushRef="#br0">58550.000000 25250.000000 930,'-22.000000'1.000000'-4,"6.000000"4.000000"-6 ,7.000000 3.000000-7,6.000000 3.000000-7,1.000000-1.000000-1,-3.000000-2.000000 5,-3.000000-3.000000 5,-2.000000-3.000000 5,-3.000000-1.000000 4,1.000000 4.000000 3,-1.000000 3.000000 2,1.000000 3.000000 3,-1.000000 1.000000 2,1.000000 1.000000-1,-1.000000-1.000000-1,1.000000 1.000000 1,-3.000000 1.000000-1,-2.000000 3.000000 0,-3.000000 3.000000 0,-3.000000 4.000000 0,-1.000000-3.000000 0,4.000000-5.000000-1,3.000000-7.000000 1,3.000000-5.000000-1,-1.000000 0.000000 0,-2.000000 10.000000 0,-3.000000 10.000000 1,-3.000000 9.000000 0,-1.000000 1.000000-1,4.000000-6.000000 1,3.000000-6.000000-2,3.000000-6.000000 1,-1.000000 2.000000 0,-2.000000 14.000000-1,-3.000000 11.000000 1,-3.000000 14.000000-1,-1.000000 3.000000 1,4.000000-2.000000-1,3.000000-3.000000 1,3.000000-3.000000 0,3.000000-1.000000 0,3.000000 4.000000-1,3.000000 3.000000 1,4.000000 3.000000-1,1.000000 3.000000 1,0.000000 3.000000 0,0.000000 3.000000 1,0.000000 4.000000 1,-2.000000 1.000000 0,-3.000000 0.000000 0,-3.000000 0.000000 2,-2.000000 0.000000 0,-1.000000 1.000000 1,3.000000 4.000000 0,3.000000 3.000000 1,4.000000 3.000000 0,2.000000-2.000000 0,4.000000-6.000000 0,3.000000-6.000000 0,3.000000-6.000000-1,10.000000-6.000000-1,20.000000-2.000000-1,18.000000-3.000000-1,20.000000-3.000000-2,13.000000-2.000000 0,9.000000 0.000000-1,10.000000 0.000000 0,10.000000 0.000000 0,2.000000-2.000000-1,-3.000000-3.000000 1,-3.000000-3.000000 0,-2.000000-2.000000 0,-6.000000-3.000000 0,-6.000000 1.000000 0,-6.000000-1.000000 0,-6.000000 1.000000 1,-4.000000-1.000000 0,1.000000 1.000000 0,-1.000000-1.000000 1,1.000000 1.000000 0,-3.000000-3.000000 1,-2.000000-2.000000 0,-3.000000-3.000000 1,-3.000000-3.000000 1,7.000000-2.000000-1,19.000000 0.000000 0,19.000000 0.000000 0,19.000000 0.000000-2,10.000000-4.000000 0,4.000000-5.000000 0,3.000000-7.000000-1,3.000000-5.000000 0,-7.000000-3.000000-1,-15.000000 4.000000 1,-15.000000 3.000000 0,-16.000000 3.000000 0,-18.000000-1.000000 0,-18.000000-2.000000-1,-19.000000-3.000000-2,-18.000000-3.000000 0,-4.000000-1.000000-1,13.000000 4.000000 1,12.000000 3.000000 1,13.000000 3.000000 0,-1.000000 1.000000 1,-11.000000 1.000000-1,-14.000000-1.000000 1,-11.000000 1.000000-1,-1.000000 1.000000 0,13.000000 3.000000 0,12.000000 3.000000 1,13.000000 4.000000-1,7.000000 2.000000 1,4.000000 4.000000 0,3.000000 3.000000 0,3.000000 3.000000 0,1.000000 1.000000-1,1.000000 1.000000 1,-1.000000-1.000000 0,1.000000 1.000000 0,1.000000-4.000000 0,3.000000-6.000000 0,3.000000-6.000000 0,4.000000-6.000000 1,-1.000000-4.000000-1,-3.000000 1.000000 0,-3.000000-1.000000 0,-2.000000 1.000000-1,-9.000000-1.000000 1,-12.000000 1.000000 0,-13.000000-1.000000-1,-12.000000 1.000000 0,-9.000000-1.000000 0,-2.000000 1.000000 0,-3.000000-1.000000 0,-3.000000 1.000000 1,-2.000000-1.000000 0,0.000000 1.000000-1,0.000000-1.000000 1,0.000000 1.000000 0,1.000000-1.000000 0,4.000000 1.000000 0,3.000000-1.000000 0,3.000000 1.000000 0,-2.000000-3.000000 0,-6.000000-2.000000 0,-6.000000-3.000000 0,-6.000000-3.000000 1,4.000000-2.000000-1,16.000000 0.000000 1,15.000000 0.000000-1,17.000000 0.000000 0,8.000000-2.000000 1,4.000000-3.000000-1,3.000000-3.000000 0,3.000000-2.000000 0,-1.000000-5.000000 0,-2.000000-2.000000 0,-3.000000-3.000000 0,-3.000000-3.000000 0,-6.000000-2.000000 0,-5.000000 0.000000 1,-7.000000 0.000000-1,-5.000000 0.000000 0,-4.000000 1.000000 0,0.000000 4.000000 1,0.000000 3.000000 1,0.000000 3.000000-1,3.000000-2.000000 1,6.000000-6.000000 0,7.000000-6.000000 0,6.000000-6.000000 1,7.000000-6.000000-1,10.000000-2.000000 0,10.000000-3.000000 0,9.000000-3.000000 0,4.000000-4.000000-1,1.000000-3.000000 0,-1.000000-3.000000 0,1.000000-2.000000-1,-3.000000 0.000000 1,-2.000000 7.000000-1,-3.000000 6.000000-1,-3.000000 7.000000 1,-9.000000 5.000000-1,-11.000000 7.000000 0,-14.000000 6.000000 1,-11.000000 7.000000-1,-7.000000 4.000000 1,0.000000 3.000000 1,0.000000 3.000000 1,0.000000 4.000000 0,0.000000-1.000000 1,0.000000-3.000000-1,0.000000-3.000000 0,0.000000-2.000000 0,0.000000-3.000000-1,0.000000 1.000000 1,0.000000-1.000000-1,0.000000 1.000000 1,-2.000000 1.000000-1,-3.000000 3.000000 0,-3.000000 3.000000-1,-2.000000 4.000000 1,-5.000000 1.000000-2,-2.000000 0.000000 1,-3.000000 0.000000-1,-3.000000 0.000000 0,-4.000000 1.000000 1,-3.000000 4.000000-1,-3.000000 3.000000 0,-2.000000 3.000000 0,0.000000 1.000000 0,7.000000 1.000000 0,6.000000-1.000000 1,7.000000 1.000000-1,-1.000000-1.000000 1,-6.000000 1.000000 0,-6.000000-1.000000 0,-6.000000 1.000000 0,-2.000000-3.000000 0,3.000000-2.000000 0,3.000000-3.000000 0,4.000000-3.000000 0,-1.000000-1.000000 0,-3.000000 4.000000 0,-3.000000 3.000000 0,-2.000000 3.000000 0,-1.000000-1.000000 0,3.000000-2.000000 0,3.000000-3.000000-1,4.000000-3.000000 1,1.000000-1.000000-1,0.000000 4.000000-1,0.000000 3.000000-1,0.000000 3.000000-1,1.000000 1.000000 0,4.000000 1.000000 1,3.000000-1.000000 0,3.000000 1.000000 1,-1.000000 1.000000-3,-2.000000 3.000000-7,-3.000000 3.000000-6,-3.000000 4.000000-7,-7.000000-1.000000-3,-9.000000-3.000000-1,-10.000000-3.000000 0,-8.000000-2.000000 0</inkml:trace>
</inkml:ink>
</file>

<file path=ppt/ink/ink11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61279309540987" units="cm"/>
      <inkml:brushProperty name="height" value="0.0161279309540987" units="cm"/>
      <inkml:brushProperty name="color" value="#F2395B"/>
      <inkml:brushProperty name="ignorePressure" value="0"/>
    </inkml:brush>
  </inkml:definitions>
  <inkml:trace contextRef="#ctx0" brushRef="#br0">5850.000000 35750.000000 909,'1.000000'-32.000000'-5,"4.000000"-11.000000"-9 ,3.000000-14.000000-10,3.000000-11.000000-10,10.000000-3.000000 5,20.000000 10.000000 17,18.000000 10.000000 18,20.000000 9.000000 19,0.000000 6.000000 5,-15.000000 3.000000-6,-15.000000 3.000000-4,-16.000000 4.000000-7,10.000000-6.000000-4,39.000000-11.000000-4,36.000000-14.000000-5,39.000000-11.000000-4,24.000000-7.000000-3,13.000000 0.000000-2,12.000000 0.000000 0,13.000000 0.000000-2,-1.000000 6.000000 1,-11.000000 13.000000 2,-14.000000 12.000000 1,-11.000000 13.000000 2,-1.000000 6.000000 2,13.000000 0.000000 1,12.000000 0.000000 1,13.000000 0.000000 1,10.000000-2.000000 2,10.000000-3.000000 0,10.000000-3.000000 0,9.000000-2.000000 2,7.000000-5.000000 0,7.000000-2.000000 0,6.000000-3.000000 1,7.000000-3.000000 0,-6.000000-2.000000 0,-15.000000 0.000000-1,-15.000000 0.000000 1,-16.000000 0.000000-1,-29.000000 4.000000-1,-40.000000 10.000000 0,-40.000000 10.000000 0,-41.000000 9.000000-1,-1.000000 1.000000-1,42.000000-6.000000 2,40.000000-6.000000-1,41.000000-6.000000 1,2.000000-2.000000 0,-33.000000 3.000000 0,-35.000000 3.000000 0,-34.000000 4.000000 0,-4.000000 1.000000 0,29.000000 0.000000-1,28.000000 0.000000 1,28.000000 0.000000 0,-4.000000 3.000000 0,-33.000000 6.000000 0,-35.000000 7.000000-1,-34.000000 6.000000 1,12.000000-2.000000 0,59.000000-9.000000-1,60.000000-10.000000 1,60.000000-8.000000 0,24.000000-3.000000 1,-9.000000 7.000000-1,-10.000000 6.000000 1,-8.000000 7.000000-1,-4.000000 4.000000 1,3.000000 3.000000-1,3.000000 3.000000 0,4.000000 4.000000-1,-7.000000 5.000000 0,-16.000000 10.000000-1,-15.000000 10.000000 1,-15.000000 9.000000-1,-6.000000 6.000000 1,7.000000 3.000000-1,6.000000 3.000000 0,7.000000 4.000000 0,-1.000000 1.000000 0,-6.000000 0.000000 0,-6.000000 0.000000 0,-6.000000 0.000000 0,-15.000000 0.000000-1,-21.000000 0.000000 1,-22.000000 0.000000-2,-22.000000 0.000000 0,-21.000000-5.000000 0,-18.000000-9.000000-1,-19.000000-10.000000-1,-18.000000-8.000000-1,4.000000-3.000000 0,28.000000 7.000000-1,28.000000 6.000000 0,29.000000 7.000000 0,-1.000000 0.000000 0,-28.000000-2.000000-1,-28.000000-3.000000-1,-27.000000-3.000000 0,-5.000000 1.000000 0,23.000000 6.000000-1,22.000000 7.000000-1,22.000000 6.000000 0,-2.000000-2.000000-2,-25.000000-9.000000 1,-25.000000-10.000000-2,-25.000000-8.000000 0,3.000000-1.000000-1,31.000000 9.000000-1,32.000000 10.000000-1,31.000000 10.000000-2,3.000000 0.000000 0,-25.000000-5.000000 0,-25.000000-7.000000 0,-25.000000-5.000000 0</inkml:trace>
</inkml:ink>
</file>

<file path=ppt/ink/ink11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11130063980818" units="cm"/>
      <inkml:brushProperty name="height" value="0.0211130063980818" units="cm"/>
      <inkml:brushProperty name="color" value="#F2395B"/>
      <inkml:brushProperty name="ignorePressure" value="0"/>
    </inkml:brush>
  </inkml:definitions>
  <inkml:trace contextRef="#ctx0" brushRef="#br0">58700.000000 19000.000000 694,'-133.000000'35.000000'-2,"-16.000000"23.000000"-3 ,-15.000000 22.000000-3,-15.000000 22.000000-5,0.000000 13.000000 2,20.000000 7.000000 3,18.000000 6.000000 5,20.000000 7.000000 5,10.000000 4.000000 2,3.000000 3.000000 4,3.000000 3.000000 2,4.000000 4.000000 2,2.000000 4.000000 0,4.000000 6.000000-2,3.000000 7.000000-4,3.000000 6.000000-2,1.000000 10.000000-2,1.000000 17.000000-1,-1.000000 15.000000-2,1.000000 16.000000-1,1.000000 9.000000 0,3.000000 3.000000 1,3.000000 3.000000 2,4.000000 4.000000 1,4.000000-10.000000 1,6.000000-22.000000-1,7.000000-22.000000 1,6.000000-21.000000-1,7.000000-26.000000 1,10.000000-28.000000 1,10.000000-28.000000 2,9.000000-27.000000 2,2.000000-5.000000 0,-2.000000 23.000000 2,-3.000000 22.000000 0,-3.000000 22.000000 0,-1.000000-1.000000 1,4.000000-21.000000-1,3.000000-22.000000-1,3.000000-22.000000 0,3.000000 1.000000 1,3.000000 26.000000 1,3.000000 24.000000 3,4.000000 26.000000 2,7.000000 8.000000 0,13.000000-5.000000-2,12.000000-7.000000-1,13.000000-5.000000-2,12.000000-4.000000-2,13.000000 0.000000-2,12.000000 0.000000-4,13.000000 0.000000-1,10.000000-5.000000-2,10.000000-9.000000-1,10.000000-10.000000-1,9.000000-8.000000 0,9.000000-9.000000-1,9.000000-6.000000 0,10.000000-6.000000 1,10.000000-6.000000 0,4.000000-6.000000 1,0.000000-2.000000 1,0.000000-3.000000 3,0.000000-3.000000 1,9.000000-1.000000 1,19.000000 4.000000 0,19.000000 3.000000 0,19.000000 3.000000-1,1.000000-4.000000 0,-16.000000-8.000000-1,-15.000000-10.000000-1,-15.000000-9.000000-1,-25.000000-7.000000 0,-30.000000-3.000000-1,-32.000000-3.000000-1,-30.000000-2.000000-1,3.000000-5.000000 1,42.000000-2.000000 0,40.000000-3.000000-1,41.000000-3.000000 1,1.000000-4.000000 0,-37.000000-3.000000 0,-38.000000-3.000000-1,-37.000000-2.000000 0,6.000000-8.000000 0,50.000000-8.000000 1,50.000000-10.000000 2,50.000000-9.000000 0,25.000000-7.000000 2,0.000000-3.000000 0,0.000000-3.000000 0,0.000000-2.000000 0,-7.000000-5.000000 1,-11.000000-2.000000 0,-14.000000-3.000000 0,-11.000000-3.000000 1,-9.000000-6.000000 0,-3.000000-5.000000-1,-3.000000-7.000000 1,-2.000000-5.000000-2,-8.000000-8.000000-1,-8.000000-5.000000-7,-10.000000-7.000000-4,-9.000000-5.000000-6,-13.000000-3.000000-4,-16.000000 4.000000-5,-15.000000 3.000000-4,-15.000000 3.000000-5,-18.000000 7.000000 0,-19.000000 14.000000 5,-18.000000 11.000000 3,-19.000000 14.000000 5,-13.000000 8.000000-1,-6.000000 7.000000-5,-6.000000 6.000000-6,-6.000000 7.000000-5</inkml:trace>
</inkml:ink>
</file>

<file path=ppt/ink/ink11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02137641608715" units="cm"/>
      <inkml:brushProperty name="height" value="0.0202137641608715" units="cm"/>
      <inkml:brushProperty name="color" value="#F2395B"/>
      <inkml:brushProperty name="ignorePressure" value="0"/>
    </inkml:brush>
  </inkml:definitions>
  <inkml:trace contextRef="#ctx0" brushRef="#br0">58900.000000 17250.000000 725,'375.000000'-133.000000'-5,"-50.000000"34.000000"3 ,-50.000000 35.000000 3,-50.000000 35.000000 2,-7.000000 18.000000 1,39.000000 3.000000-2,36.000000 3.000000-4,39.000000 4.000000-3,25.000000-3.000000 0,17.000000-5.000000 2,15.000000-7.000000 3,16.000000-5.000000 1,7.000000-6.000000 2,1.000000-3.000000 1,-1.000000-3.000000 2,1.000000-2.000000 1,-4.000000-1.000000 2,-6.000000 3.000000 2,-6.000000 3.000000 1,-6.000000 4.000000 2,-6.000000 4.000000-1,-2.000000 6.000000-3,-3.000000 7.000000-3,-3.000000 6.000000-3,-23.000000 7.000000-1,-40.000000 10.000000-2,-40.000000 10.000000 0,-41.000000 9.000000-1,-37.000000 1.000000 1,-30.000000-6.000000 2,-32.000000-6.000000 1,-30.000000-6.000000 2,-3.000000 2.000000 2,29.000000 14.000000 0,28.000000 11.000000 1,28.000000 14.000000 0,23.000000 24.000000 2,19.000000 38.000000 0,19.000000 37.000000 1,19.000000 38.000000 1,-1.000000 18.000000 0,-18.000000 1.000000-4,-19.000000-1.000000-1,-18.000000 1.000000-3,-20.000000-3.000000-2,-18.000000-2.000000 0,-19.000000-3.000000-2,-18.000000-3.000000-1,-18.000000 5.000000 0,-16.000000 17.000000 0,-15.000000 15.000000 0,-15.000000 16.000000 0,-17.000000 12.000000 1,-15.000000 9.000000-1,-15.000000 10.000000-1,-16.000000 10.000000 0,-10.000000 7.000000 1,-3.000000 6.000000 0,-3.000000 7.000000 0,-2.000000 6.000000 2,-6.000000-8.000000 0,-6.000000-22.000000 0,-6.000000-22.000000 1,-6.000000-21.000000 0,-1.000000-32.000000 0,7.000000-41.000000 0,6.000000-40.000000 0,7.000000-40.000000 0,-1.000000-6.000000 0,-6.000000 32.000000-1,-6.000000 31.000000 1,-6.000000 32.000000-1,-1.000000-3.000000 0,7.000000-33.000000 0,6.000000-35.000000-1,7.000000-34.000000-1,-4.000000-2.000000 0,-12.000000 31.000000 1,-13.000000 32.000000 0,-12.000000 31.000000 1,-2.000000-1.000000-1,9.000000-30.000000-1,10.000000-32.000000 0,10.000000-30.000000-1,-7.000000 5.000000-1,-22.000000 44.000000 0,-22.000000 44.000000 1,-21.000000 44.000000-1,-17.000000 19.000000 1,-8.000000-2.000000-1,-10.000000-3.000000 1,-9.000000-3.000000 0,-2.000000-4.000000 0,6.000000-3.000000 0,7.000000-3.000000 0,6.000000-2.000000 1,1.000000-8.000000-1,-3.000000-8.000000 1,-3.000000-10.000000 1,-2.000000-9.000000 1,-6.000000-5.000000 0,-6.000000 0.000000 0,-6.000000 0.000000 0,-6.000000 0.000000-1,-4.000000-4.000000-1,1.000000-5.000000-4,-1.000000-7.000000-3,1.000000-5.000000-4,1.000000-11.000000-5,3.000000-11.000000-8,3.000000-14.000000-7,4.000000-11.000000-7,11.000000-15.000000-5,23.000000-16.000000 0,22.000000-15.000000-2,22.000000-15.000000 0</inkml:trace>
</inkml:ink>
</file>

<file path=ppt/ink/ink1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71395687013865" units="cm"/>
      <inkml:brushProperty name="height" value="0.0271395687013865" units="cm"/>
      <inkml:brushProperty name="color" value="#F2395B"/>
      <inkml:brushProperty name="ignorePressure" value="0"/>
    </inkml:brush>
  </inkml:definitions>
  <inkml:trace contextRef="#ctx0" brushRef="#br0">70750.000000 46300.000000 540,'67.000000'-69.000000'8,"-16.000000"13.000000"-4 ,-15.000000 12.000000-5,-15.000000 13.000000-6,-14.000000 9.000000 1,-8.000000 6.000000 6,-10.000000 7.000000 6,-9.000000 6.000000 5,-15.000000 12.000000 4,-18.000000 19.000000 3,-19.000000 19.000000 2,-18.000000 19.000000 3,-15.000000 15.000000 0,-9.000000 13.000000-4,-10.000000 12.000000-2,-8.000000 13.000000-3,-4.000000 12.000000-2,3.000000 13.000000 1,3.000000 12.000000 0,4.000000 13.000000 0,8.000000-5.000000 1,17.000000-22.000000-2,15.000000-22.000000 0,16.000000-21.000000-1,13.000000-18.000000-1,14.000000-12.000000-2,11.000000-13.000000-3,14.000000-12.000000-2,7.000000-4.000000-1,3.000000 7.000000 1,3.000000 6.000000 2,4.000000 7.000000 1,10.000000-1.000000 0,19.000000-6.000000 0,19.000000-6.000000-2,19.000000-6.000000 0,4.000000-7.000000-2,-9.000000-6.000000 0,-10.000000-6.000000-1,-8.000000-6.000000 0,5.000000-4.000000-1,22.000000 1.000000 1,22.000000-1.000000 1,23.000000 1.000000 0,-1.000000-3.000000 0,-22.000000-2.000000-1,-22.000000-3.000000-1,-21.000000-3.000000-1,4.000000-1.000000-1,31.000000 4.000000-2,32.000000 3.000000 0,31.000000 3.000000-1,15.000000 3.000000-1,1.000000 3.000000 2,-1.000000 3.000000 1,1.000000 4.000000 1,-9.000000 4.000000 2,-15.000000 6.000000 0,-15.000000 7.000000 2,-16.000000 6.000000 0,-19.000000 9.000000 2,-22.000000 13.000000-1,-22.000000 12.000000 1,-21.000000 13.000000-1,-24.000000 9.000000 1,-25.000000 6.000000 3,-25.000000 7.000000 0,-25.000000 6.000000 3,-16.000000-1.000000 0,-6.000000-5.000000 2,-6.000000-7.000000 0,-6.000000-5.000000 0,2.000000-11.000000 1,14.000000-11.000000-3,11.000000-14.000000 0,14.000000-11.000000-3,5.000000-11.000000-1,1.000000-5.000000-1,-1.000000-7.000000-1,1.000000-5.000000-1,2.000000-9.000000-7,7.000000-9.000000-16,6.000000-10.000000-14,7.000000-8.000000-16,8.000000-15.000000-3,14.000000-19.000000 5,11.000000-18.000000 6,14.000000-19.000000 7,11.000000-13.000000 1,14.000000-6.000000-2,11.000000-6.000000-1,14.000000-6.000000-3,2.000000 4.000000 3,-6.000000 16.000000 6,-6.000000 15.000000 6,-6.000000 17.000000 7</inkml:trace>
</inkml:ink>
</file>

<file path=ppt/ink/ink12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91756971180439" units="cm"/>
      <inkml:brushProperty name="height" value="0.0191756971180439" units="cm"/>
      <inkml:brushProperty name="color" value="#F2395B"/>
      <inkml:brushProperty name="ignorePressure" value="0"/>
    </inkml:brush>
  </inkml:definitions>
  <inkml:trace contextRef="#ctx0" brushRef="#br0">51500.000000 10750.000000 764,'198.000000'-24.000000'0,"47.000000"4.000000"0 ,47.000000 3.000000 0,48.000000 3.000000 0,-3.000000 3.000000 5,-49.000000 3.000000 7,-51.000000 3.000000 9,-49.000000 4.000000 9,-23.000000-1.000000 1,7.000000-3.000000-4,6.000000-3.000000-5,7.000000-2.000000-4,-10.000000-1.000000-4,-25.000000 3.000000-2,-25.000000 3.000000-2,-25.000000 4.000000-3,3.000000-1.000000-1,31.000000-3.000000-1,32.000000-3.000000-2,31.000000-2.000000 0,-1.000000-1.000000-2,-30.000000 3.000000 1,-32.000000 3.000000-2,-30.000000 4.000000 1,13.000000-3.000000-1,59.000000-5.000000 1,60.000000-7.000000-1,60.000000-5.000000 1,29.000000-4.000000-1,0.000000 0.000000 1,0.000000 0.000000 0,0.000000 0.000000-1,-11.000000 0.000000 1,-22.000000 0.000000-1,-22.000000 0.000000 1,-21.000000 0.000000-2,-9.000000 0.000000 1,7.000000 0.000000-2,6.000000 0.000000-1,7.000000 0.000000 0,-4.000000 0.000000-2,-12.000000 0.000000-3,-13.000000 0.000000-1,-12.000000 0.000000-3,-19.000000 3.000000-3,-25.000000 6.000000-6,-25.000000 7.000000-6,-25.000000 6.000000-5,-25.000000 3.000000-1,-25.000000 0.000000 4,-25.000000 0.000000 2,-25.000000 0.000000 5,-11.000000 1.000000 0,3.000000 4.000000-1,3.000000 3.000000-1,4.000000 3.000000-1</inkml:trace>
</inkml:ink>
</file>

<file path=ppt/ink/ink12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83086562901735" units="cm"/>
      <inkml:brushProperty name="height" value="0.0183086562901735" units="cm"/>
      <inkml:brushProperty name="color" value="#F2395B"/>
      <inkml:brushProperty name="ignorePressure" value="0"/>
    </inkml:brush>
  </inkml:definitions>
  <inkml:trace contextRef="#ctx0" brushRef="#br0">9000.000000 12600.000000 801,'60.000000'20.000000'0,"23.000000"-9.000000"1 ,22.000000-10.000000 0,22.000000-8.000000 2,12.000000-4.000000-4,3.000000 3.000000-5,3.000000 3.000000-7,4.000000 4.000000-6,1.000000 7.000000-2,0.000000 13.000000-2,0.000000 12.000000 0,0.000000 13.000000 0,14.000000 7.000000 5,28.000000 4.000000 12,28.000000 3.000000 12,29.000000 3.000000 12,13.000000-1.000000 4,1.000000-2.000000-4,-1.000000-3.000000-4,1.000000-3.000000-2,7.000000-6.000000-4,16.000000-5.000000 0,15.000000-7.000000-1,17.000000-5.000000-2,8.000000-4.000000 1,4.000000 0.000000-1,3.000000 0.000000 1,3.000000 0.000000 1,-2.000000-4.000000-2,-6.000000-5.000000 0,-6.000000-7.000000-1,-6.000000-5.000000-2,-31.000000-4.000000 0,-52.000000 0.000000 0,-53.000000 0.000000 1,-53.000000 0.000000 0,19.000000 0.000000 0,95.000000 0.000000 0,93.000000 0.000000 0,95.000000 0.000000 0,49.000000 1.000000 1,6.000000 4.000000-1,7.000000 3.000000 1,6.000000 3.000000-1,7.000000 3.000000 1,10.000000 3.000000 0,10.000000 3.000000 0,9.000000 4.000000 1,2.000000-1.000000 0,-2.000000-3.000000 0,-3.000000-3.000000 0,-3.000000-2.000000-1,-4.000000-1.000000 1,-3.000000 3.000000-1,-3.000000 3.000000 1,-2.000000 4.000000 1,2.000000-3.000000-1,9.000000-5.000000 0,10.000000-7.000000 0,10.000000-5.000000 0,4.000000-6.000000 0,0.000000-3.000000 0,0.000000-3.000000 0,0.000000-2.000000-1,3.000000-5.000000 1,6.000000-2.000000-2,7.000000-3.000000-1,6.000000-3.000000-1,-8.000000-2.000000 0,-22.000000 0.000000 0,-22.000000 0.000000 0,-21.000000 0.000000 1,-59.000000 3.000000-1,-93.000000 6.000000 0,-94.000000 7.000000-1,-93.000000 6.000000-2,-4.000000-1.000000 1,88.000000-5.000000 0,87.000000-7.000000 1,88.000000-5.000000 1,7.000000-3.000000 0,-71.000000 4.000000-1,-72.000000 3.000000 0,-72.000000 3.000000-1,15.000000-2.000000 1,104.000000-6.000000-1,103.000000-6.000000 1,103.000000-6.000000 0,54.000000-4.000000 0,7.000000 1.000000 1,6.000000-1.000000-2,7.000000 1.000000 1,-3.000000-1.000000 0,-8.000000 1.000000 0,-10.000000-1.000000 0,-9.000000 1.000000 1,-12.000000-1.000000-1,-11.000000 1.000000-1,-14.000000-1.000000-1,-11.000000 1.000000-1,-7.000000 1.000000 0,0.000000 3.000000 1,0.000000 3.000000 0,0.000000 4.000000 1,-4.000000 1.000000 0,-5.000000 0.000000 0,-7.000000 0.000000 1,-5.000000 0.000000-1,-8.000000 0.000000 1,-5.000000 0.000000 2,-7.000000 0.000000 0,-5.000000 0.000000 3,-20.000000 1.000000-1,-31.000000 4.000000 0,-31.000000 3.000000-1,-31.000000 3.000000-1,-45.000000 1.000000 0,-55.000000 1.000000 0,-57.000000-1.000000 0,-55.000000 1.000000 0,-1.000000-4.000000 0,56.000000-6.000000 0,57.000000-6.000000 0,56.000000-6.000000-1,-2.000000-1.000000 1,-59.000000 7.000000 0,-60.000000 6.000000-1,-58.000000 7.000000 0,11.000000-3.000000 0,85.000000-8.000000 0,85.000000-10.000000 1,84.000000-9.000000-1,40.000000-5.000000 0,-3.000000 0.000000 0,-3.000000 0.000000-1,-2.000000 0.000000 0,-8.000000 0.000000 0,-8.000000 0.000000 1,-10.000000 0.000000-1,-9.000000 0.000000 1,-10.000000 1.000000 0,-9.000000 4.000000-1,-10.000000 3.000000 0,-8.000000 3.000000 0,-6.000000 1.000000 0,1.000000 1.000000 0,-1.000000-1.000000 1,1.000000 1.000000-1,-6.000000-1.000000 0,-8.000000 1.000000 1,-10.000000-1.000000-1,-9.000000 1.000000 0,-13.000000 1.000000 0,-16.000000 3.000000 1,-15.000000 3.000000-1,-15.000000 4.000000 0,-7.000000-1.000000 1,3.000000-3.000000-1,3.000000-3.000000 0,4.000000-2.000000 1,-10.000000 0.000000-1,-22.000000 7.000000 0,-22.000000 6.000000 1,-21.000000 7.000000-1,-29.000000 4.000000 0,-34.000000 3.000000 0,-35.000000 3.000000 0,-33.000000 4.000000 0,-1.000000-3.000000 0,34.000000-5.000000 0,35.000000-7.000000 0,35.000000-5.000000 0,19.000000-1.000000 0,7.000000 6.000000 0,6.000000 7.000000 0,7.000000 6.000000 0,-6.000000 1.000000 0,-15.000000-3.000000 0,-15.000000-3.000000 0,-16.000000-2.000000 0,-13.000000-3.000000 0,-9.000000 1.000000-1,-10.000000-1.000000 1,-8.000000 1.000000-1,-8.000000-1.000000-1,-2.000000 1.000000 0,-3.000000-1.000000-3,-3.000000 1.000000 0,-7.000000 1.000000-2,-9.000000 3.000000 0,-10.000000 3.000000-1,-8.000000 4.000000 0,-9.000000-1.000000-1,-6.000000-3.000000 0,-6.000000-3.000000 0,-6.000000-2.000000-1,-6.000000-1.000000-2,-2.000000 3.000000-3,-3.000000 3.000000-4,-3.000000 4.000000-4,-4.000000 2.000000-3,-3.000000 4.000000-4,-3.000000 3.000000-3,-2.000000 3.000000-4</inkml:trace>
</inkml:ink>
</file>

<file path=ppt/ink/ink12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05163471400738" units="cm"/>
      <inkml:brushProperty name="height" value="0.0205163471400738" units="cm"/>
      <inkml:brushProperty name="color" value="#F2395B"/>
      <inkml:brushProperty name="ignorePressure" value="0"/>
    </inkml:brush>
  </inkml:definitions>
  <inkml:trace contextRef="#ctx0" brushRef="#br0">6650.000000 19200.000000 714,'-65.000000'71.000000'15,"23.000000"-5.000000"-3 ,22.000000-7.000000-1,22.000000-5.000000-1,13.000000-4.000000 0,7.000000 0.000000 5,6.000000 0.000000 3,7.000000 0.000000 4,8.000000-5.000000-1,14.000000-9.000000-4,11.000000-10.000000-4,14.000000-8.000000-5,13.000000-11.000000-2,16.000000-8.000000 0,15.000000-10.000000 0,17.000000-9.000000 0,3.000000-9.000000 0,-5.000000-5.000000-2,-7.000000-7.000000-2,-5.000000-5.000000-1,-15.000000-1.000000-1,-22.000000 6.000000 0,-22.000000 7.000000 0,-21.000000 6.000000-1,-4.000000-2.000000 1,16.000000-9.000000 0,15.000000-10.000000 1,17.000000-8.000000 0,0.000000 0.000000 1,-11.000000 14.000000-2,-14.000000 11.000000 0,-11.000000 14.000000-2,5.000000 3.000000 0,26.000000-2.000000 0,24.000000-3.000000 0,26.000000-3.000000 1,1.000000-1.000000-1,-22.000000 4.000000 0,-22.000000 3.000000 0,-21.000000 3.000000 0,1.000000 3.000000 0,25.000000 3.000000 1,25.000000 3.000000 1,25.000000 4.000000 0,6.000000 5.000000 0,-12.000000 10.000000 1,-13.000000 10.000000 0,-12.000000 9.000000 0,-5.000000 9.000000 0,3.000000 9.000000 0,3.000000 10.000000 1,4.000000 10.000000-1,4.000000 2.000000 1,6.000000-3.000000 0,7.000000-3.000000 0,6.000000-2.000000 1,1.000000-8.000000 0,-3.000000-8.000000 0,-3.000000-10.000000 1,-2.000000-9.000000 0,-5.000000-7.000000 1,-2.000000-3.000000 0,-3.000000-3.000000 0,-3.000000-2.000000 1,-1.000000-3.000000 0,4.000000 1.000000 0,3.000000-1.000000 0,3.000000 1.000000-1,3.000000-4.000000 1,3.000000-6.000000-1,3.000000-6.000000-2,4.000000-6.000000 0,-4.000000-2.000000-2,-9.000000 3.000000-1,-10.000000 3.000000-2,-8.000000 4.000000-3,-9.000000-1.000000-1,-6.000000-3.000000-5,-6.000000-3.000000-3,-6.000000-2.000000-5,-4.000000-8.000000-3,1.000000-8.000000-5,-1.000000-10.000000-5,1.000000-9.000000-5,-6.000000-1.000000 0,-8.000000 10.000000 5,-10.000000 10.000000 4,-9.000000 9.000000 6,-7.000000 2.000000 1,-3.000000-2.000000 0,-3.000000-3.000000-2,-2.000000-3.000000-2</inkml:trace>
</inkml:ink>
</file>

<file path=ppt/ink/ink12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72812843322754" units="cm"/>
      <inkml:brushProperty name="height" value="0.0272812843322754" units="cm"/>
      <inkml:brushProperty name="color" value="#F2395B"/>
      <inkml:brushProperty name="ignorePressure" value="0"/>
    </inkml:brush>
  </inkml:definitions>
  <inkml:trace contextRef="#ctx0" brushRef="#br0">10350.000000 27100.000000 537,'93.000000'-68.000000'4,"-11.000000"17.000000"6 ,-14.000000 15.000000 8,-11.000000 16.000000 7,-4.000000 9.000000 0,6.000000 3.000000-5,7.000000 3.000000-5,6.000000 4.000000-5,9.000000 7.000000-4,13.000000 13.000000 0,12.000000 12.000000-1,13.000000 13.000000-1,4.000000 7.000000 0,-3.000000 4.000000-1,-3.000000 3.000000-1,-2.000000 3.000000 0,-12.000000-5.000000-1,-19.000000-12.000000-1,-18.000000-13.000000 0,-19.000000-12.000000-1,-4.000000-1.000000 0,14.000000 14.000000 0,11.000000 11.000000 1,14.000000 14.000000 1,-3.000000 0.000000-1,-15.000000-8.000000 1,-15.000000-10.000000-1,-16.000000-9.000000-1,1.000000-1.000000 1,19.000000 10.000000 2,19.000000 10.000000 0,19.000000 9.000000 1,10.000000 1.000000 1,4.000000-6.000000 1,3.000000-6.000000 2,3.000000-6.000000 0,7.000000-9.000000 1,14.000000-8.000000-1,11.000000-10.000000-1,14.000000-9.000000-1,3.000000-4.000000 0,-2.000000 4.000000 2,-3.000000 3.000000 1,-3.000000 3.000000 2,-6.000000 3.000000-1,-5.000000 3.000000 0,-7.000000 3.000000-3,-5.000000 4.000000-1,-1.000000 1.000000-1,6.000000 0.000000 0,7.000000 0.000000-1,6.000000 0.000000 0,7.000000-4.000000-1,10.000000-5.000000 0,10.000000-7.000000 0,9.000000-5.000000-1,-7.000000-4.000000 1,-21.000000 0.000000-1,-22.000000 0.000000 0,-22.000000 0.000000 1,-19.000000-2.000000-1,-16.000000-3.000000 0,-15.000000-3.000000 0,-15.000000-2.000000-1,-1.000000-5.000000 1,16.000000-2.000000-1,15.000000-3.000000 2,17.000000-3.000000-1,-1.000000-1.000000 1,-16.000000 4.000000 0,-15.000000 3.000000 0,-15.000000 3.000000 0,7.000000-1.000000 0,31.000000-2.000000 1,32.000000-3.000000 1,31.000000-3.000000 0,12.000000-1.000000 1,-6.000000 4.000000-1,-6.000000 3.000000-1,-6.000000 3.000000 0,-7.000000-1.000000-1,-6.000000-2.000000 1,-6.000000-3.000000 0,-6.000000-3.000000 1,-4.000000-2.000000-1,1.000000 0.000000 0,-1.000000 0.000000-2,1.000000 0.000000 0,2.000000 1.000000 0,7.000000 4.000000 0,6.000000 3.000000 1,7.000000 3.000000 0,-4.000000 3.000000 1,-12.000000 3.000000 0,-13.000000 3.000000-1,-12.000000 4.000000 0,-4.000000 5.000000 1,7.000000 10.000000 0,6.000000 10.000000 0,7.000000 9.000000 0,-4.000000 1.000000 1,-12.000000-6.000000-1,-13.000000-6.000000 0,-12.000000-6.000000 0,-5.000000-6.000000 0,3.000000-2.000000 0,3.000000-3.000000 0,4.000000-3.000000 0,-6.000000-2.000000 0,-11.000000 0.000000 0,-14.000000 0.000000-1,-11.000000 0.000000 0,-1.000000-4.000000-1,13.000000-5.000000 0,12.000000-7.000000 0,13.000000-5.000000 0,13.000000-4.000000 1,17.000000 0.000000-1,15.000000 0.000000 1,16.000000 0.000000-1,-1.000000 1.000000 1,-15.000000 4.000000 0,-15.000000 3.000000 0,-16.000000 3.000000 0,-12.000000 3.000000 0,-5.000000 3.000000-1,-7.000000 3.000000-1,-5.000000 4.000000-1,-6.000000-1.000000-1,-3.000000-3.000000 0,-3.000000-3.000000 0,-2.000000-2.000000 0,-3.000000-3.000000 0,1.000000 1.000000 2,-1.000000-1.000000 0,1.000000 1.000000 2,-3.000000-1.000000 1,-2.000000 1.000000 1,-3.000000-1.000000 3,-3.000000 1.000000 0,-13.000000 4.000000-4,-22.000000 9.000000-11,-22.000000 10.000000-11,-21.000000 10.000000-12,-14.000000 7.000000-4,-2.000000 6.000000 5,-3.000000 7.000000 2,-3.000000 6.000000 4,2.000000-1.000000 3,10.000000-5.000000-1,10.000000-7.000000 1,9.000000-5.000000 1,7.000000-6.000000 0,7.000000-3.000000 0,6.000000-3.000000-1,7.000000-2.000000 1,8.000000-8.000000 0,14.000000-8.000000-2,11.000000-10.000000-1,14.000000-9.000000-1,2.000000-5.000000 2,-6.000000 0.000000 4,-6.000000 0.000000 6,-6.000000 0.000000 5,4.000000-4.000000 2,16.000000-5.000000-2,15.000000-7.000000 0,17.000000-5.000000-2,3.000000-1.000000 0,-5.000000 6.000000-1,-7.000000 7.000000 1,-5.000000 6.000000-1,-9.000000 4.000000 1,-9.000000 4.000000 2,-10.000000 3.000000 1,-8.000000 3.000000 1</inkml:trace>
</inkml:ink>
</file>

<file path=ppt/ink/ink12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04536877572536" units="cm"/>
      <inkml:brushProperty name="height" value="0.0204536877572536" units="cm"/>
      <inkml:brushProperty name="color" value="#F2395B"/>
      <inkml:brushProperty name="ignorePressure" value="0"/>
    </inkml:brush>
  </inkml:definitions>
  <inkml:trace contextRef="#ctx0" brushRef="#br0">23050.000000 27350.000000 717,'21.000000'29.000000'0,"-5.000000"10.000000"0 ,-7.000000 10.000000 0,-5.000000 9.000000 0,-4.000000 4.000000 3,0.000000 1.000000 6,0.000000-1.000000 7,0.000000 1.000000 6,4.000000-1.000000 3,10.000000 1.000000-1,10.000000-1.000000-1,9.000000 1.000000 0,10.000000-7.000000-2,14.000000-12.000000-3,11.000000-13.000000-2,14.000000-12.000000-3,10.000000-12.000000-1,9.000000-8.000000-2,10.000000-10.000000 0,10.000000-9.000000-1,10.000000-10.000000-1,13.000000-9.000000-1,12.000000-10.000000-1,13.000000-8.000000-2,1.000000-4.000000-1,-9.000000 3.000000-3,-10.000000 3.000000-1,-8.000000 4.000000-2,-15.000000 2.000000-1,-19.000000 4.000000 1,-18.000000 3.000000 0,-19.000000 3.000000 0,-13.000000 4.000000 0,-6.000000 7.000000-1,-6.000000 6.000000-1,-6.000000 7.000000-2,-13.000000 11.000000 0,-19.000000 20.000000-3,-18.000000 18.000000-1,-19.000000 20.000000-1,-18.000000 11.000000-5,-15.000000 7.000000-7,-15.000000 6.000000-9,-16.000000 7.000000-9,-7.000000-4.000000 0,4.000000-12.000000 3,3.000000-13.000000 5,3.000000-12.000000 4,4.000000-7.000000 5,7.000000 1.000000 3,6.000000-1.000000 3,7.000000 1.000000 5</inkml:trace>
</inkml:ink>
</file>

<file path=ppt/ink/ink12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58063208311796" units="cm"/>
      <inkml:brushProperty name="height" value="0.0258063208311796" units="cm"/>
      <inkml:brushProperty name="color" value="#F2395B"/>
      <inkml:brushProperty name="ignorePressure" value="0"/>
    </inkml:brush>
  </inkml:definitions>
  <inkml:trace contextRef="#ctx0" brushRef="#br0">10250.000000 38050.000000 568,'0.000000'68.000000'0,"0.000000"-11.000000"1 ,0.000000-14.000000 2,0.000000-11.000000-1,3.000000-7.000000 1,6.000000 0.000000-3,7.000000 0.000000-1,6.000000 0.000000-2,1.000000-4.000000-1,-3.000000-5.000000 0,-3.000000-7.000000 2,-2.000000-5.000000 0,-1.000000-4.000000 0,3.000000 0.000000 2,3.000000 0.000000 0,4.000000 0.000000 1,-1.000000 0.000000 0,-3.000000 0.000000 0,-3.000000 0.000000 0,-2.000000 0.000000-2,3.000000-2.000000 1,14.000000-3.000000 1,11.000000-3.000000-1,14.000000-2.000000 2,7.000000-5.000000-1,3.000000-2.000000 0,3.000000-3.000000-1,4.000000-3.000000 0,4.000000 1.000000 0,6.000000 6.000000 1,7.000000 7.000000 0,6.000000 6.000000 2,3.000000 4.000000 0,0.000000 4.000000 0,0.000000 3.000000 2,0.000000 3.000000 0,1.000000 3.000000 1,4.000000 3.000000 1,3.000000 3.000000 0,3.000000 4.000000 0,-1.000000 1.000000 0,-2.000000 0.000000 0,-3.000000 0.000000 0,-3.000000 0.000000-1,2.000000-2.000000 0,10.000000-3.000000 0,10.000000-3.000000 2,9.000000-2.000000-1,2.000000-3.000000 1,-2.000000 1.000000-1,-3.000000-1.000000 0,-3.000000 1.000000-1,4.000000-1.000000 0,13.000000 1.000000-1,12.000000-1.000000-1,13.000000 1.000000 0,-12.000000-1.000000-1,-33.000000 1.000000-1,-35.000000-1.000000-1,-34.000000 1.000000 0,-13.000000 1.000000-1,9.000000 3.000000 0,10.000000 3.000000 0,10.000000 4.000000 0,-1.000000-3.000000 1,-9.000000-5.000000 0,-10.000000-7.000000-1,-8.000000-5.000000 1,3.000000 0.000000-1,20.000000 10.000000 1,18.000000 10.000000 1,20.000000 9.000000 0,13.000000-1.000000 0,9.000000-8.000000 0,10.000000-10.000000 0,10.000000-9.000000 0,2.000000-9.000000 0,-3.000000-5.000000-1,-3.000000-7.000000 0,-2.000000-5.000000-1,-5.000000-6.000000 0,-2.000000-3.000000 0,-3.000000-3.000000 1,-3.000000-2.000000 0,-6.000000 0.000000-1,-5.000000 7.000000 1,-7.000000 6.000000-1,-5.000000 7.000000 0,-3.000000 8.000000 0,4.000000 14.000000 1,3.000000 11.000000-1,3.000000 14.000000 0,-4.000000 5.000000 1,-8.000000 1.000000-1,-10.000000-1.000000 0,-9.000000 1.000000 0,-13.000000-3.000000 0,-16.000000-2.000000 1,-15.000000-3.000000 0,-15.000000-3.000000 2,-1.000000 1.000000 0,16.000000 6.000000 0,15.000000 7.000000 0,17.000000 6.000000 1,5.000000-1.000000 0,-3.000000-5.000000 0,-3.000000-7.000000 1,-2.000000-5.000000-1,-1.000000-4.000000 1,3.000000 0.000000 2,3.000000 0.000000 0,4.000000 0.000000 1,1.000000-2.000000 1,0.000000-3.000000-1,0.000000-3.000000 0,0.000000-2.000000-2,0.000000-3.000000 1,0.000000 1.000000-1,0.000000-1.000000-1,0.000000 1.000000 0,4.000000-3.000000 0,10.000000-2.000000-2,10.000000-3.000000-1,9.000000-3.000000 0,4.000000-4.000000-2,1.000000-3.000000 1,-1.000000-3.000000-1,1.000000-2.000000 0,-1.000000-8.000000 1,1.000000-8.000000-1,-1.000000-10.000000 2,1.000000-9.000000-1,-6.000000-5.000000 1,-8.000000 0.000000 0,-10.000000 0.000000 0,-9.000000 0.000000-1,-4.000000 1.000000 1,4.000000 4.000000-1,3.000000 3.000000 1,3.000000 3.000000-1,-5.000000 4.000000 1,-12.000000 7.000000-1,-13.000000 6.000000 0,-12.000000 7.000000 1,-1.000000 2.000000-1,14.000000 1.000000 1,11.000000-1.000000 0,14.000000 1.000000-1,-3.000000 1.000000 1,-15.000000 3.000000 0,-15.000000 3.000000 0,-16.000000 4.000000 0,1.000000-1.000000 0,19.000000-3.000000 1,19.000000-3.000000-1,19.000000-2.000000 0,7.000000-3.000000 1,-3.000000 1.000000 1,-3.000000-1.000000 0,-2.000000 1.000000 1,-5.000000-1.000000 0,-2.000000 1.000000 1,-3.000000-1.000000-1,-3.000000 1.000000 0,-1.000000-1.000000-1,4.000000 1.000000 0,3.000000-1.000000 0,3.000000 1.000000-1,1.000000-1.000000 1,1.000000 1.000000-1,-1.000000-1.000000-1,1.000000 1.000000 1,1.000000 1.000000 0,3.000000 3.000000-1,3.000000 3.000000-1,4.000000 4.000000 1,1.000000-3.000000-1,0.000000-5.000000 0,0.000000-7.000000-1,0.000000-5.000000 1,-2.000000-3.000000-1,-3.000000 4.000000 1,-3.000000 3.000000-1,-2.000000 3.000000-1,-8.000000 1.000000 1,-8.000000 1.000000 0,-10.000000-1.000000 1,-9.000000 1.000000-1,-2.000000-1.000000-4,6.000000 1.000000-10,7.000000-1.000000-11,6.000000 1.000000-10,-4.000000 1.000000-5,-11.000000 3.000000 2,-14.000000 3.000000 2,-11.000000 4.000000 1,-9.000000 4.000000-2,-3.000000 6.000000-5,-3.000000 7.000000-5,-2.000000 6.000000-5</inkml:trace>
</inkml:ink>
</file>

<file path=ppt/ink/ink12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31800.000000 37250.000000 1000,'-47.000000'-25.000000'0,"6.000000"0.000000"0 ,7.000000 0.000000 0,6.000000 0.000000 0,3.000000-4.000000-3,0.000000-5.000000-5,0.000000-7.000000-6,0.000000-5.000000-5,1.000000-3.000000-3,4.000000 4.000000-1,3.000000 3.000000-2,3.000000 3.000000 0,3.000000 1.000000 2,3.000000 1.000000 3,3.000000-1.000000 3,4.000000 1.000000 5,1.000000 2.000000 2,0.000000 7.000000 3,0.000000 6.000000 2,0.000000 7.000000 1</inkml:trace>
</inkml:ink>
</file>

<file path=ppt/ink/ink12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76114735752344" units="cm"/>
      <inkml:brushProperty name="height" value="0.0276114735752344" units="cm"/>
      <inkml:brushProperty name="color" value="#F2395B"/>
      <inkml:brushProperty name="ignorePressure" value="0"/>
    </inkml:brush>
  </inkml:definitions>
  <inkml:trace contextRef="#ctx0" brushRef="#br0">31300.000000 37700.000000 531,'25.000000'0.000000'-1,"0.000000"0.000000"-3 ,0.000000 0.000000-1,0.000000 0.000000-2,1.000000 0.000000 0,4.000000 0.000000 5,3.000000 0.000000 4,3.000000 0.000000 5,3.000000 3.000000 3,3.000000 6.000000 2,3.000000 7.000000 3,4.000000 6.000000 2,2.000000 1.000000 2,4.000000-3.000000 1,3.000000-3.000000-1,3.000000-2.000000 2,-2.000000-5.000000-2,-6.000000-2.000000-2,-6.000000-3.000000-2,-6.000000-3.000000-2,-6.000000-2.000000-3,-2.000000 0.000000-3,-3.000000 0.000000-2,-3.000000 0.000000-3,4.000000 1.000000-1,13.000000 4.000000 1,12.000000 3.000000 0,13.000000 3.000000 0,9.000000 1.000000 1,6.000000 1.000000-1,7.000000-1.000000 1,6.000000 1.000000-1,3.000000 2.000000 1,0.000000 7.000000 1,0.000000 6.000000 2,0.000000 7.000000 2,1.000000 0.000000 0,4.000000-2.000000-1,3.000000-3.000000 0,3.000000-3.000000 0,-1.000000-4.000000 0,-2.000000-3.000000 2,-3.000000-3.000000 0,-3.000000-2.000000 1,-1.000000-3.000000 0,4.000000 1.000000 0,3.000000-1.000000-1,3.000000 1.000000-1,6.000000-3.000000 0,9.000000-2.000000 0,10.000000-3.000000 0,10.000000-3.000000 0,5.000000-2.000000 0,4.000000 0.000000-1,3.000000 0.000000 0,3.000000 0.000000 0,-8.000000 0.000000 0,-19.000000 0.000000 0,-18.000000 0.000000-1,-19.000000 0.000000 0,-18.000000 0.000000-1,-15.000000 0.000000-2,-15.000000 0.000000-2,-16.000000 0.000000-2,6.000000-4.000000-1,28.000000-5.000000-1,28.000000-7.000000-1,29.000000-5.000000 0,18.000000-6.000000 0,9.000000-3.000000 1,10.000000-3.000000 2,10.000000-2.000000 1,2.000000-5.000000 0,-3.000000-2.000000 1,-3.000000-3.000000 0,-2.000000-3.000000 0,-8.000000-1.000000 0,-8.000000 4.000000 0,-10.000000 3.000000 1,-9.000000 3.000000 0,-2.000000 3.000000 0,6.000000 3.000000 0,7.000000 3.000000 1,6.000000 4.000000 0,-1.000000 2.000000 0,-5.000000 4.000000-1,-7.000000 3.000000 0,-5.000000 3.000000-1,-8.000000 1.000000-1,-5.000000 1.000000 0,-7.000000-1.000000-1,-5.000000 1.000000-1,-4.000000-1.000000 0,0.000000 1.000000 1,0.000000-1.000000 0,0.000000 1.000000 1,0.000000 1.000000 0,0.000000 3.000000 0,0.000000 3.000000 2,0.000000 4.000000 0,3.000000-1.000000 0,6.000000-3.000000 2,7.000000-3.000000 0,6.000000-2.000000 0,1.000000-1.000000 1,-3.000000 3.000000-2,-3.000000 3.000000 0,-2.000000 4.000000-1,-6.000000 1.000000-1,-6.000000 0.000000-2,-6.000000 0.000000 0,-6.000000 0.000000-1,-7.000000-2.000000-1,-6.000000-3.000000 1,-6.000000-3.000000 1,-6.000000-2.000000 0,-6.000000-3.000000 0,-2.000000 1.000000 0,-3.000000-1.000000-1,-3.000000 1.000000 0,-1.000000-1.000000 0,4.000000 1.000000 1,3.000000-1.000000 0,3.000000 1.000000 1,-2.000000-1.000000 0,-6.000000 1.000000 1,-6.000000-1.000000 0,-6.000000 1.000000 1,-6.000000-1.000000 0,-2.000000 1.000000-1,-3.000000-1.000000 1,-3.000000 1.000000-1,-2.000000-1.000000 1,0.000000 1.000000-2,0.000000-1.000000 0,0.000000 1.000000-2,3.000000-6.000000-6,6.000000-8.000000-13,7.000000-10.000000-14,6.000000-9.000000-12,-2.000000-2.000000-3,-9.000000 6.000000 8,-10.000000 7.000000 9,-8.000000 6.000000 9,-4.000000-1.000000 0,3.000000-5.000000-10,3.000000-7.000000-9,4.000000-5.000000-10</inkml:trace>
</inkml:ink>
</file>

<file path=ppt/ink/ink12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05727331340313" units="cm"/>
      <inkml:brushProperty name="height" value="0.0205727331340313" units="cm"/>
      <inkml:brushProperty name="color" value="#F2395B"/>
      <inkml:brushProperty name="ignorePressure" value="0"/>
    </inkml:brush>
  </inkml:definitions>
  <inkml:trace contextRef="#ctx0" brushRef="#br0">11950.000000 36850.000000 712,'-91.000000'21.000000'-9,"19.000000"-5.000000"2 ,19.000000-7.000000 1,19.000000-5.000000 1,4.000000-4.000000 1,-9.000000 0.000000-1,-10.000000 0.000000-1,-8.000000 0.000000-1,-9.000000-7.000000 0,-6.000000-11.000000 2,-6.000000-14.000000 1,-6.000000-11.000000 2,-1.000000-11.000000 2,7.000000-5.000000 1,6.000000-7.000000 2,7.000000-5.000000 1,5.000000-4.000000 1,7.000000 0.000000 1,6.000000 0.000000-1,7.000000 0.000000 0,4.000000 1.000000 2,3.000000 4.000000 1,3.000000 3.000000 3,4.000000 3.000000 2,1.000000-4.000000 0,0.000000-8.000000 2,0.000000-10.000000-1,0.000000-9.000000 1,3.000000-5.000000-1,6.000000 0.000000-1,7.000000 0.000000-2,6.000000 0.000000-1,1.000000 7.000000-3,-3.000000 17.000000-2,-3.000000 15.000000-1,-2.000000 16.000000-3,-1.000000-7.000000-1,3.000000-28.000000 2,3.000000-28.000000 1,4.000000-27.000000 1,2.000000-9.000000 0,4.000000 13.000000 0,3.000000 12.000000 0,3.000000 13.000000-1,-1.000000 15.000000-1,-2.000000 19.000000-1,-3.000000 19.000000 0,-3.000000 19.000000-1,2.000000 1.000000-1,10.000000-16.000000 2,10.000000-15.000000-1,9.000000-15.000000 2,4.000000-7.000000 0,1.000000 3.000000 0,-1.000000 3.000000 0,1.000000 4.000000 1,4.000000-4.000000 0,9.000000-9.000000 3,10.000000-10.000000 1,10.000000-8.000000 2,5.000000-8.000000 0,4.000000-2.000000 0,3.000000-3.000000-1,3.000000-3.000000-1,4.000000 2.000000 0,7.000000 10.000000 0,6.000000 10.000000-2,7.000000 9.000000 1,0.000000 10.000000-1,-2.000000 14.000000-2,-3.000000 11.000000-1,-3.000000 14.000000-2,-2.000000 7.000000 0,0.000000 3.000000-2,0.000000 3.000000 1,0.000000 4.000000-2,-5.000000 4.000000 1,-9.000000 6.000000 0,-10.000000 7.000000 2,-8.000000 6.000000 0,-11.000000 3.000000 0,-8.000000 0.000000 0,-10.000000 0.000000-1,-9.000000 0.000000 0,1.000000 0.000000-1,13.000000 0.000000 1,12.000000 0.000000 1,13.000000 0.000000 0,-1.000000 0.000000-1,-11.000000 0.000000 1,-14.000000 0.000000 0,-11.000000 0.000000-1,3.000000 4.000000 1,23.000000 10.000000-1,22.000000 10.000000 1,22.000000 9.000000-1,10.000000 4.000000 2,1.000000 1.000000-1,-1.000000-1.000000 2,1.000000 1.000000 0,-3.000000 1.000000 0,-2.000000 3.000000 1,-3.000000 3.000000 0,-3.000000 4.000000 0,-6.000000 1.000000 0,-5.000000 0.000000 1,-7.000000 0.000000-2,-5.000000 0.000000 1,-4.000000 0.000000 0,0.000000 0.000000 0,0.000000 0.000000-1,0.000000 0.000000 1,0.000000-2.000000 0,0.000000-3.000000-2,0.000000-3.000000 1,0.000000-2.000000-2,-2.000000-1.000000 1,-3.000000 3.000000-1,-3.000000 3.000000 0,-2.000000 4.000000-1,-6.000000-1.000000 0,-6.000000-3.000000 1,-6.000000-3.000000 0,-6.000000-2.000000 0,-7.000000-6.000000 0,-6.000000-6.000000 0,-6.000000-6.000000 0,-6.000000-6.000000-1,-1.000000-2.000000 1,7.000000 3.000000-1,6.000000 3.000000 1,7.000000 4.000000 0,-1.000000-1.000000 1,-6.000000-3.000000-1,-6.000000-3.000000 1,-6.000000-2.000000 0,-2.000000-3.000000 0,3.000000 1.000000 0,3.000000-1.000000 0,4.000000 1.000000 0,1.000000 1.000000 0,0.000000 3.000000-1,0.000000 3.000000 1,0.000000 4.000000-1,-2.000000-1.000000 0,-3.000000-3.000000 0,-3.000000-3.000000-2,-2.000000-2.000000 0,-8.000000-1.000000-7,-8.000000 3.000000-11,-10.000000 3.000000-12,-9.000000 4.000000-11,-4.000000-1.000000-6,4.000000-3.000000 0,3.000000-3.000000-2,3.000000-2.000000 1</inkml:trace>
</inkml:ink>
</file>

<file path=ppt/ink/ink12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43950877338648" units="cm"/>
      <inkml:brushProperty name="height" value="0.0243950877338648" units="cm"/>
      <inkml:brushProperty name="color" value="#F2395B"/>
      <inkml:brushProperty name="ignorePressure" value="0"/>
    </inkml:brush>
  </inkml:definitions>
  <inkml:trace contextRef="#ctx0" brushRef="#br0">41350.000000 52300.000000 601,'0.000000'-25.000000'-25,"0.000000"0.000000"7 ,0.000000 0.000000 4,0.000000 0.000000 7,0.000000 1.000000 2,0.000000 4.000000 3,0.000000 3.000000 1,0.000000 3.000000 1,1.000000-1.000000 3,4.000000-2.000000 2,3.000000-3.000000 2,3.000000-3.000000 3,3.000000-1.000000 2,3.000000 4.000000 0,3.000000 3.000000 1,4.000000 3.000000 0,5.000000-1.000000 1,10.000000-2.000000-2,10.000000-3.000000 1,9.000000-3.000000-2,-1.000000 1.000000-1,-8.000000 6.000000-1,-10.000000 7.000000-3,-9.000000 6.000000-1,-1.000000 1.000000 1,10.000000-3.000000 3,10.000000-3.000000 5,9.000000-2.000000 4,1.000000-3.000000 0,-6.000000 1.000000-2,-6.000000-1.000000-3,-6.000000 1.000000-3,1.000000-3.000000-1,9.000000-2.000000 1,10.000000-3.000000 1,10.000000-3.000000 0,-3.000000-1.000000 1,-11.000000 4.000000-4,-14.000000 3.000000-1,-11.000000 3.000000-3,0.000000-1.000000 0,17.000000-2.000000 1,15.000000-3.000000 1,16.000000-3.000000 1,-1.000000 1.000000-1,-15.000000 6.000000-1,-15.000000 7.000000-1,-16.000000 6.000000-2,1.000000 1.000000 0,19.000000-3.000000 1,19.000000-3.000000 0,19.000000-2.000000 2,-1.000000-1.000000 0,-18.000000 3.000000-2,-19.000000 3.000000-1,-18.000000 4.000000-1,-1.000000 1.000000 0,19.000000 0.000000 0,19.000000 0.000000 1,19.000000 0.000000 1,-1.000000 1.000000-1,-18.000000 4.000000 0,-19.000000 3.000000-1,-18.000000 3.000000-1,-3.000000 1.000000 0,17.000000 1.000000 1,15.000000-1.000000-1,16.000000 1.000000 2,4.000000-1.000000-1,-6.000000 1.000000 0,-6.000000-1.000000 0,-6.000000 1.000000 0,-6.000000-3.000000 0,-2.000000-2.000000-1,-3.000000-3.000000 1,-3.000000-3.000000-1,-6.000000-2.000000 1,-5.000000 0.000000 0,-7.000000 0.000000 1,-5.000000 0.000000-1,-4.000000 0.000000 1,0.000000 0.000000 0,0.000000 0.000000 0,0.000000 0.000000 1,0.000000 0.000000-1,0.000000 0.000000 1,0.000000 0.000000-1,0.000000 0.000000 0,0.000000 0.000000 0,0.000000 0.000000 0,0.000000 0.000000-1,0.000000 0.000000 1,0.000000 0.000000 0,0.000000 0.000000-1,0.000000 0.000000 1,0.000000 0.000000-1,0.000000 0.000000 0,0.000000 0.000000-1,0.000000 0.000000 1,0.000000 0.000000 0,0.000000 0.000000 0,0.000000 0.000000 0,0.000000 0.000000 0,0.000000 0.000000 1,0.000000 0.000000 0,0.000000 0.000000 0,0.000000 0.000000 0,0.000000 0.000000-1,1.000000 0.000000 1,4.000000 0.000000-1,3.000000 0.000000 0,3.000000 0.000000-1,-1.000000 0.000000 0,-2.000000 0.000000 0,-3.000000 0.000000 0,-3.000000 0.000000 0,-1.000000 1.000000 0,4.000000 4.000000 0,3.000000 3.000000 0,3.000000 3.000000 0,-4.000000 3.000000-8,-8.000000 3.000000-16,-10.000000 3.000000-16,-9.000000 4.000000-15,-7.000000 1.000000-4,-3.000000 0.000000 9,-3.000000 0.000000 9,-2.000000 0.000000 9,-3.000000 4.000000 5,1.000000 10.000000-1,-1.000000 10.000000-1,1.000000 9.000000-1,-1.000000 4.000000 2,1.000000 1.000000 5,-1.000000-1.000000 4,1.000000 1.000000 5,-3.000000-6.000000 3,-2.000000-8.000000 2,-3.000000-10.000000 3,-3.000000-9.000000 2</inkml:trace>
</inkml:ink>
</file>

<file path=ppt/ink/ink1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05827017873526" units="cm"/>
      <inkml:brushProperty name="height" value="0.0305827017873526" units="cm"/>
      <inkml:brushProperty name="color" value="#F2395B"/>
      <inkml:brushProperty name="ignorePressure" value="0"/>
    </inkml:brush>
  </inkml:definitions>
  <inkml:trace contextRef="#ctx0" brushRef="#br0">73100.000000 47450.000000 479,'71.000000'-52.000000'0,"-5.000000"-3.000000"0 ,-7.000000-3.000000 0,-5.000000-2.000000 0,-4.000000-3.000000 0,0.000000 1.000000 0,0.000000-1.000000 0,0.000000 1.000000 0,-5.000000 5.000000 0,-9.000000 14.000000 0,-10.000000 11.000000 0,-8.000000 14.000000-1,-8.000000 3.000000 0,-2.000000-2.000000 0,-3.000000-3.000000-2,-3.000000-3.000000-1,-15.000000 7.000000 6,-24.000000 19.000000 12,-26.000000 19.000000 12,-24.000000 19.000000 13,-18.000000 19.000000 2,-9.000000 23.000000-6,-10.000000 22.000000-7,-8.000000 22.000000-6,-4.000000 10.000000-4,3.000000 1.000000 0,3.000000-1.000000 0,4.000000 1.000000-1,5.000000-4.000000-1,10.000000-6.000000-2,10.000000-6.000000-1,9.000000-6.000000-2,12.000000-9.000000 0,16.000000-8.000000-1,15.000000-10.000000 0,17.000000-9.000000 0,19.000000-10.000000-1,26.000000-9.000000-1,24.000000-10.000000 0,26.000000-8.000000-2,22.000000-11.000000 0,23.000000-8.000000-2,22.000000-10.000000-2,22.000000-9.000000-1,5.000000-5.000000-2,-8.000000 0.000000 0,-10.000000 0.000000-1,-9.000000 0.000000-1,-13.000000-2.000000-1,-16.000000-3.000000 2,-15.000000-3.000000-1,-15.000000-2.000000 1,5.000000-1.000000 0,29.000000 3.000000 1,28.000000 3.000000-1,28.000000 4.000000 2,-2.000000 1.000000-1,-31.000000 0.000000 1,-31.000000 0.000000-1,-31.000000 0.000000 1,-6.000000 3.000000 0,23.000000 6.000000 0,22.000000 7.000000 1,22.000000 6.000000-1,-2.000000 1.000000 1,-25.000000-3.000000 0,-25.000000-3.000000 1,-25.000000-2.000000 1,-5.000000 6.000000 0,16.000000 20.000000 1,15.000000 18.000000 0,17.000000 20.000000 1,-1.000000 13.000000 1,-16.000000 9.000000 0,-15.000000 10.000000 2,-15.000000 10.000000 0,-17.000000 5.000000 1,-15.000000 4.000000-1,-15.000000 3.000000 1,-16.000000 3.000000 0,-16.000000-1.000000 0,-16.000000-2.000000 0,-15.000000-3.000000 1,-15.000000-3.000000 1,-14.000000-4.000000-3,-8.000000-3.000000-4,-10.000000-3.000000-4,-9.000000-2.000000-5,-20.000000-5.000000-6,-27.000000-2.000000-9,-28.000000-3.000000-9,-28.000000-3.000000-8,1.000000-12.000000-6,31.000000-18.000000-5,32.000000-19.000000-5,31.000000-18.000000-4,23.000000-12.000000-1,16.000000-3.000000 5,15.000000-3.000000 4,17.000000-2.000000 4</inkml:trace>
</inkml:ink>
</file>

<file path=ppt/ink/ink13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14750.000000 51550.000000 1000,'-33.000000'1.000000'0,"-16.000000"4.000000"0 ,-15.000000 3.000000 0,-15.000000 3.000000 0,-1.000000-1.000000-7,16.000000-2.000000-11,15.000000-3.000000-12,17.000000-3.000000-12,5.000000-1.000000-2,-3.000000 4.000000 11,-3.000000 3.000000 10,-2.000000 3.000000 11,-5.000000-2.000000 5,-2.000000-6.000000 2,-3.000000-6.000000 2,-3.000000-6.000000 2,-2.000000-4.000000 1,0.000000 1.000000 0,0.000000-1.000000 1,0.000000 1.000000 0,3.000000 1.000000 0,6.000000 3.000000-1,7.000000 3.000000-1,6.000000 4.000000-1,4.000000 1.000000 0,4.000000 0.000000-1,3.000000 0.000000 1,3.000000 0.000000-1</inkml:trace>
</inkml:ink>
</file>

<file path=ppt/ink/ink13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448262579739094" units="cm"/>
      <inkml:brushProperty name="height" value="0.0448262579739094" units="cm"/>
      <inkml:brushProperty name="color" value="#F2395B"/>
      <inkml:brushProperty name="ignorePressure" value="0"/>
    </inkml:brush>
  </inkml:definitions>
  <inkml:trace contextRef="#ctx0" brushRef="#br0">13250.000000 51600.000000 327,'23.000000'21.000000'-5,"-3.000000"-5.000000"3 ,-3.000000-7.000000 3,-2.000000-5.000000 3,-3.000000-4.000000 1,1.000000 0.000000 2,-1.000000 0.000000 1,1.000000 0.000000 1,2.000000 0.000000 1,7.000000 0.000000 1,6.000000 0.000000 0,7.000000 0.000000 1,5.000000-2.000000 0,7.000000-3.000000 1,6.000000-3.000000 0,7.000000-2.000000 1,0.000000-1.000000 0,-2.000000 3.000000-2,-3.000000 3.000000-2,-3.000000 4.000000-1,-6.000000 1.000000-1,-5.000000 0.000000 0,-7.000000 0.000000 0,-5.000000 0.000000 1,0.000000 1.000000 0,10.000000 4.000000 1,10.000000 3.000000 0,9.000000 3.000000 1,6.000000 3.000000 1,3.000000 3.000000-1,3.000000 3.000000 0,4.000000 4.000000 0,-3.000000-1.000000-1,-5.000000-3.000000-1,-7.000000-3.000000-1,-5.000000-2.000000-1,-4.000000-5.000000 0,0.000000-2.000000 0,0.000000-3.000000 1,0.000000-3.000000 0,1.000000-2.000000-1,4.000000 0.000000-2,3.000000 0.000000-1,3.000000 0.000000-3,4.000000-4.000000 0,7.000000-5.000000 1,6.000000-7.000000 1,7.000000-5.000000 1,5.000000-4.000000 1,7.000000 0.000000 0,6.000000 0.000000 0,7.000000 0.000000 0,0.000000-4.000000-1,-2.000000-5.000000 0,-3.000000-7.000000 0,-3.000000-5.000000-1,-7.000000-1.000000-1,-9.000000 6.000000 1,-10.000000 7.000000 1,-8.000000 6.000000-1,-4.000000-1.000000 0,3.000000-5.000000-3,3.000000-7.000000-2,4.000000-5.000000-1,-1.000000-1.000000-2,-3.000000 6.000000 2,-3.000000 7.000000 0,-2.000000 6.000000 0,-1.000000 3.000000 1,3.000000 0.000000 1,3.000000 0.000000 2,4.000000 0.000000 0,2.000000 3.000000 1,4.000000 6.000000 0,3.000000 7.000000-1,3.000000 6.000000 0,1.000000 4.000000 1,1.000000 4.000000-1,-1.000000 3.000000 2,1.000000 3.000000-1,-3.000000 3.000000 1,-2.000000 3.000000-1,-3.000000 3.000000 1,-3.000000 4.000000-1,-4.000000 2.000000-1,-3.000000 4.000000 1,-3.000000 3.000000-1,-2.000000 3.000000 1,-3.000000 1.000000-1,1.000000 1.000000 0,-1.000000-1.000000-1,1.000000 1.000000 0,-4.000000-3.000000 0,-6.000000-2.000000 0,-6.000000-3.000000 1,-6.000000-3.000000-1,2.000000-1.000000 1,14.000000 4.000000 1,11.000000 3.000000 0,14.000000 3.000000 2,7.000000 3.000000 0,3.000000 3.000000 0,3.000000 3.000000-1,4.000000 4.000000 0,2.000000-1.000000 0,4.000000-3.000000 0,3.000000-3.000000-1,3.000000-2.000000 0,-2.000000-3.000000 1,-6.000000 1.000000-1,-6.000000-1.000000 0,-6.000000 1.000000 1,-4.000000-4.000000-1,1.000000-6.000000 0,-1.000000-6.000000-1,1.000000-6.000000 0,-1.000000-7.000000 0,1.000000-6.000000 1,-1.000000-6.000000 1,1.000000-6.000000 0,-3.000000-7.000000 1,-2.000000-6.000000-1,-3.000000-6.000000 1,-3.000000-6.000000-1,-1.000000-6.000000 0,4.000000-2.000000 1,3.000000-3.000000-1,3.000000-3.000000 1,-2.000000 2.000000 0,-6.000000 10.000000-1,-6.000000 10.000000 1,-6.000000 9.000000-1,-2.000000 2.000000-1,3.000000-2.000000-2,3.000000-3.000000-1,4.000000-3.000000-2,-4.000000 1.000000 0,-9.000000 6.000000 0,-10.000000 7.000000 2,-8.000000 6.000000 0,-6.000000 4.000000 0,1.000000 4.000000 0,-1.000000 3.000000 0,1.000000 3.000000 0,-1.000000 4.000000-1,1.000000 7.000000 1,-1.000000 6.000000 0,1.000000 7.000000 1,-1.000000 2.000000 0,1.000000 1.000000 1,-1.000000-1.000000 2,1.000000 1.000000 2,1.000000-4.000000-1,3.000000-6.000000 1,3.000000-6.000000-2,4.000000-6.000000 1,1.000000-6.000000-1,0.000000-2.000000-1,0.000000-3.000000 1,0.000000-3.000000-1,4.000000-4.000000 0,10.000000-3.000000 0,10.000000-3.000000-1,9.000000-2.000000 1,2.000000-1.000000-1,-2.000000 3.000000 0,-3.000000 3.000000 0,-3.000000 4.000000 0,2.000000-3.000000 0,10.000000-5.000000 1,10.000000-7.000000 0,9.000000-5.000000 1,-5.000000-3.000000 0,-19.000000 4.000000 0,-18.000000 3.000000 1,-19.000000 3.000000-1,1.000000-2.000000 1,22.000000-6.000000 2,22.000000-6.000000 0,23.000000-6.000000 3,8.000000-4.000000-1,-3.000000 1.000000 0,-3.000000-1.000000-2,-2.000000 1.000000 1,-3.000000 2.000000-2,1.000000 7.000000 2,-1.000000 6.000000-1,1.000000 7.000000 0,-3.000000 4.000000-1,-2.000000 3.000000-4,-3.000000 3.000000-5,-3.000000 4.000000-4,-7.000000 4.000000-3,-9.000000 6.000000-3,-10.000000 7.000000-2,-8.000000 6.000000-3,-9.000000 1.000000-15,-6.000000-3.000000-27,-6.000000-3.000000-26,-6.000000-2.000000-28</inkml:trace>
</inkml:ink>
</file>

<file path=ppt/ink/ink13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441270358860493" units="cm"/>
      <inkml:brushProperty name="height" value="0.0441270358860493" units="cm"/>
      <inkml:brushProperty name="color" value="#F2395B"/>
      <inkml:brushProperty name="ignorePressure" value="0"/>
    </inkml:brush>
  </inkml:definitions>
  <inkml:trace contextRef="#ctx0" brushRef="#br0">29400.000000 52300.000000 332,'48.000000'1.000000'27,"-3.000000"4.000000"-5 ,-3.000000 3.000000-4,-2.000000 3.000000-5,0.000000 1.000000-1,7.000000 1.000000 2,6.000000-1.000000 1,7.000000 1.000000 2,7.000000-3.000000 1,9.000000-2.000000-1,10.000000-3.000000-2,10.000000-3.000000-1,7.000000-2.000000 0,6.000000 0.000000-2,7.000000 0.000000-1,6.000000 0.000000-1,4.000000-2.000000-1,4.000000-3.000000 0,3.000000-3.000000 0,3.000000-2.000000-1,-5.000000-1.000000 0,-12.000000 3.000000 0,-13.000000 3.000000-1,-12.000000 4.000000 1,-4.000000 1.000000-1,7.000000 0.000000 0,6.000000 0.000000 1,7.000000 0.000000 1,-9.000000-2.000000-1,-21.000000-3.000000-2,-22.000000-3.000000-2,-22.000000-2.000000-2,4.000000-3.000000 0,32.000000 1.000000-1,31.000000-1.000000 0,32.000000 1.000000-1,16.000000-1.000000 1,4.000000 1.000000-1,3.000000-1.000000 1,3.000000 1.000000 0,-8.000000 1.000000 0,-19.000000 3.000000 0,-18.000000 3.000000 0,-19.000000 4.000000 1,-8.000000 2.000000 1,3.000000 4.000000 0,3.000000 3.000000 1,4.000000 3.000000 1,-4.000000 3.000000 2,-9.000000 3.000000 0,-10.000000 3.000000 1,-8.000000 4.000000 1,-4.000000-3.000000 0,3.000000-5.000000 0,3.000000-7.000000-2,4.000000-5.000000-1,2.000000-8.000000-1,4.000000-5.000000 0,3.000000-7.000000 0,3.000000-5.000000-1,-1.000000-6.000000 0,-2.000000-3.000000 0,-3.000000-3.000000 0,-3.000000-2.000000 0,-1.000000-5.000000-1,4.000000-2.000000-2,3.000000-3.000000-2,3.000000-3.000000-3,3.000000-4.000000 1,3.000000-3.000000 1,3.000000-3.000000 2,4.000000-2.000000 1,-4.000000-1.000000 2,-9.000000 3.000000 0,-10.000000 3.000000 0,-8.000000 4.000000 0,-6.000000 4.000000 0,1.000000 6.000000 1,-1.000000 7.000000-1,1.000000 6.000000 0,-1.000000 3.000000 1,1.000000 0.000000-1,-1.000000 0.000000 0,1.000000 0.000000 1,-3.000000 1.000000-1,-2.000000 4.000000-1,-3.000000 3.000000 0,-3.000000 3.000000-1,-1.000000 3.000000 0,4.000000 3.000000 1,3.000000 3.000000-1,3.000000 4.000000 1,-1.000000 2.000000 0,-2.000000 4.000000 1,-3.000000 3.000000 1,-3.000000 3.000000 0,-2.000000 1.000000 0,0.000000 1.000000 0,0.000000-1.000000 0,0.000000 1.000000 0,-4.000000 1.000000 0,-5.000000 3.000000 0,-7.000000 3.000000 0,-5.000000 4.000000-1,-1.000000 1.000000 2,6.000000 0.000000 0,7.000000 0.000000 3,6.000000 0.000000 1,3.000000-2.000000 0,0.000000-3.000000-1,0.000000-3.000000-1,0.000000-2.000000-1,-2.000000-1.000000 0,-3.000000 3.000000-1,-3.000000 3.000000 0,-2.000000 4.000000 0,0.000000-1.000000-1,7.000000-3.000000-2,6.000000-3.000000-1,7.000000-2.000000 0,4.000000-5.000000-6,3.000000-2.000000-7,3.000000-3.000000-8,4.000000-3.000000-7,15.000000-10.000000-6,28.000000-16.000000-3,28.000000-15.000000-3,29.000000-15.000000-2,-6.000000-4.000000 2,-36.000000 9.000000 7,-39.000000 10.000000 7,-36.000000 10.000000 7,-17.000000 2.000000-4,7.000000-3.000000-17,6.000000-3.000000-15,7.000000-2.000000-17</inkml:trace>
</inkml:ink>
</file>

<file path=ppt/ink/ink1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25526876747608" units="cm"/>
      <inkml:brushProperty name="height" value="0.0225526876747608" units="cm"/>
      <inkml:brushProperty name="color" value="#F2395B"/>
      <inkml:brushProperty name="ignorePressure" value="0"/>
    </inkml:brush>
  </inkml:definitions>
  <inkml:trace contextRef="#ctx0" brushRef="#br0">84750.000000 50500.000000 650,'68.000000'-144.000000'6,"-11.000000"13.000000"14 ,-14.000000 12.000000 13,-11.000000 13.000000 13,-7.000000 2.000000 3,0.000000-5.000000-7,0.000000-7.000000-6,0.000000-5.000000-8,-2.000000 3.000000-5,-3.000000 17.000000-5,-3.000000 15.000000-4,-2.000000 16.000000-5,0.000000-10.000000-2,7.000000-34.000000-1,6.000000-35.000000-2,7.000000-33.000000 0,-3.000000-1.000000-2,-8.000000 34.000000 0,-10.000000 35.000000-2,-9.000000 35.000000 0,-1.000000-11.000000 0,10.000000-52.000000-2,10.000000-53.000000-1,9.000000-53.000000 0,-1.000000-15.000000-2,-8.000000 26.000000 1,-10.000000 24.000000-1,-9.000000 26.000000-1,-5.000000 24.000000 1,0.000000 26.000000 1,0.000000 24.000000 2,0.000000 26.000000 1,-5.000000 15.000000 1,-9.000000 6.000000 0,-10.000000 7.000000 1,-8.000000 6.000000 0,-4.000000 7.000000 1,3.000000 10.000000-1,3.000000 10.000000-1,4.000000 9.000000 1,1.000000 6.000000-13,0.000000 3.000000-23,0.000000 3.000000-24,0.000000 4.000000-24</inkml:trace>
</inkml:ink>
</file>

<file path=ppt/ink/ink1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22507584840059" units="cm"/>
      <inkml:brushProperty name="height" value="0.0222507584840059" units="cm"/>
      <inkml:brushProperty name="color" value="#F2395B"/>
      <inkml:brushProperty name="ignorePressure" value="0"/>
    </inkml:brush>
  </inkml:definitions>
  <inkml:trace contextRef="#ctx0" brushRef="#br0">83650.000000 45450.000000 659,'21.000000'-47.000000'0,"-5.000000"6.000000"-1 ,-7.000000 7.000000 0,-5.000000 6.000000 0,-3.000000 6.000000 2,4.000000 6.000000 2,3.000000 7.000000 4,3.000000 6.000000 2,1.000000 1.000000 3,1.000000-3.000000 2,-1.000000-3.000000 3,1.000000-2.000000 2,4.000000 2.000000 1,9.000000 9.000000-1,10.000000 10.000000 1,10.000000 10.000000-2,4.000000 10.000000 0,0.000000 13.000000-4,0.000000 12.000000-3,0.000000 13.000000-2,-4.000000 2.000000-2,-5.000000-5.000000-1,-7.000000-7.000000-1,-5.000000-5.000000 0,-4.000000-8.000000-1,0.000000-5.000000-1,0.000000-7.000000 0,0.000000-5.000000-2,4.000000 17.000000 0,10.000000 45.000000-1,10.000000 43.000000 0,9.000000 45.000000-2,-2.000000 22.000000 0,-12.000000 4.000000 0,-13.000000 3.000000-1,-12.000000 3.000000 0,-7.000000-4.000000 1,1.000000-8.000000 3,-1.000000-10.000000 2,1.000000-9.000000 2,-1.000000-7.000000 1,1.000000-3.000000 1,-1.000000-3.000000 0,1.000000-2.000000 1,-3.000000-6.000000-1,-2.000000-6.000000-1,-3.000000-6.000000-1,-3.000000-6.000000-2,-2.000000-18.000000 0,0.000000-28.000000-3,0.000000-28.000000-2,0.000000-27.000000-1,0.000000-8.000000-2,0.000000 17.000000 1,0.000000 15.000000 0,0.000000 16.000000-1,0.000000-1.000000 1,0.000000-15.000000 0,0.000000-15.000000 1,0.000000-16.000000 0,1.000000-7.000000 0,4.000000 4.000000 0,3.000000 3.000000 0,3.000000 3.000000 0,-1.000000-1.000000 1,-2.000000-2.000000 0,-3.000000-3.000000 1,-3.000000-3.000000 2,-2.000000-9.000000 1,0.000000-11.000000 3,0.000000-14.000000 4,0.000000-11.000000 2,0.000000-12.000000 2,0.000000-9.000000-2,0.000000-10.000000-2,0.000000-8.000000-1,0.000000-14.000000-2,0.000000-15.000000 0,0.000000-15.000000 0,0.000000-16.000000-2,3.000000-15.000000 0,6.000000-11.000000-2,7.000000-14.000000-1,6.000000-11.000000-1,4.000000-1.000000 0,4.000000 13.000000-1,3.000000 12.000000 0,3.000000 13.000000 0,-4.000000 16.000000 0,-8.000000 23.000000 0,-10.000000 22.000000 1,-9.000000 22.000000 0,1.000000-2.000000 1,13.000000-25.000000 0,12.000000-25.000000 0,13.000000-25.000000 0,1.000000-2.000000 0,-9.000000 22.000000 0,-10.000000 22.000000 0,-8.000000 23.000000 0,-3.000000-8.000000 0,7.000000-33.000000 0,6.000000-35.000000 0,7.000000-34.000000-1,2.000000-12.000000 0,1.000000 14.000000 0,-1.000000 11.000000 0,1.000000 14.000000 0,-3.000000 13.000000 0,-2.000000 16.000000-1,-3.000000 15.000000 0,-3.000000 17.000000-1,-6.000000 13.000000 0,-5.000000 13.000000-1,-7.000000 12.000000 1,-5.000000 13.000000-2,-4.000000 6.000000 0,0.000000 0.000000-1,0.000000 0.000000-2,0.000000 0.000000-1,-2.000000 6.000000-10,-3.000000 13.000000-18,-3.000000 12.000000-20,-2.000000 13.000000-19,-1.000000 4.000000-1,3.000000-3.000000 15,3.000000-3.000000 16,4.000000-2.000000 16</inkml:trace>
</inkml:ink>
</file>

<file path=ppt/ink/ink1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60466188192368" units="cm"/>
      <inkml:brushProperty name="height" value="0.0260466188192368" units="cm"/>
      <inkml:brushProperty name="color" value="#F2395B"/>
      <inkml:brushProperty name="ignorePressure" value="0"/>
    </inkml:brush>
  </inkml:definitions>
  <inkml:trace contextRef="#ctx0" brushRef="#br0">86050.000000 47050.000000 563,'-21.000000'68.000000'-2,"10.000000"-11.000000"-1 ,10.000000-14.000000-2,9.000000-11.000000-3,17.000000-7.000000 1,25.000000 0.000000 5,25.000000 0.000000 5,25.000000 0.000000 4,15.000000-5.000000 5,7.000000-9.000000 3,6.000000-10.000000 4,7.000000-8.000000 3,0.000000-12.000000 0,-2.000000-12.000000-2,-3.000000-13.000000-5,-3.000000-12.000000-2,-9.000000-10.000000-3,-11.000000-6.000000-2,-14.000000-6.000000-1,-11.000000-6.000000-2,-12.000000-4.000000-1,-9.000000 1.000000 0,-10.000000-1.000000 1,-8.000000 1.000000 1,-11.000000 4.000000-2,-8.000000 9.000000-3,-10.000000 10.000000-2,-9.000000 10.000000-4,-12.000000 7.000000 0,-11.000000 6.000000-1,-14.000000 7.000000 1,-11.000000 6.000000 0,-9.000000 4.000000 0,-3.000000 4.000000 1,-3.000000 3.000000 1,-2.000000 3.000000 1,2.000000 3.000000 0,9.000000 3.000000 1,10.000000 3.000000 0,10.000000 4.000000-1,-4.000000 2.000000 2,-16.000000 4.000000 1,-15.000000 3.000000 1,-15.000000 3.000000 1,-6.000000 4.000000 0,7.000000 7.000000 0,6.000000 6.000000-1,7.000000 7.000000-1,7.000000 0.000000 1,9.000000-2.000000 1,10.000000-3.000000 2,10.000000-3.000000 1,-1.000000 7.000000 2,-9.000000 19.000000 0,-10.000000 19.000000 0,-8.000000 19.000000 2,-1.000000 1.000000-1,9.000000-16.000000 0,10.000000-15.000000-1,10.000000-15.000000-2,0.000000 11.000000 1,-5.000000 42.000000 0,-7.000000 40.000000 2,-5.000000 41.000000 0,0.000000 15.000000 1,10.000000-9.000000 0,10.000000-10.000000 0,9.000000-8.000000 1,9.000000-12.000000-1,9.000000-12.000000-2,10.000000-13.000000-1,10.000000-12.000000-1,8.000000-10.000000-2,10.000000-6.000000 2,10.000000-6.000000 0,9.000000-6.000000 0,9.000000-6.000000 0,9.000000-2.000000-2,10.000000-3.000000-2,10.000000-3.000000-2,2.000000-7.000000-1,-3.000000-9.000000 0,-3.000000-10.000000 0,-2.000000-8.000000 0,-8.000000-9.000000 0,-8.000000-6.000000 0,-10.000000-6.000000 1,-9.000000-6.000000 0,-7.000000-6.000000 0,-3.000000-2.000000 1,-3.000000-3.000000 0,-2.000000-3.000000 0,-6.000000-6.000000 2,-6.000000-5.000000 3,-6.000000-7.000000 1,-6.000000-5.000000 3,-4.000000-4.000000 0,1.000000 0.000000-1,-1.000000 0.000000-3,1.000000 0.000000-1,1.000000 0.000000-1,3.000000 0.000000 0,3.000000 0.000000 1,4.000000 0.000000 0,2.000000-2.000000-3,4.000000-3.000000-3,3.000000-3.000000-4,3.000000-2.000000-5,1.000000-5.000000-5,1.000000-2.000000-8,-1.000000-3.000000-8,1.000000-3.000000-8,-1.000000-1.000000-3,1.000000 4.000000 0,-1.000000 3.000000-1,1.000000 3.000000 1,2.000000-1.000000 1,7.000000-2.000000 1,6.000000-3.000000 3,7.000000-3.000000 1,-3.000000 1.000000 4,-8.000000 6.000000 6,-10.000000 7.000000 6,-9.000000 6.000000 6</inkml:trace>
</inkml:ink>
</file>

<file path=ppt/ink/ink1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85072142630816" units="cm"/>
      <inkml:brushProperty name="height" value="0.0185072142630816" units="cm"/>
      <inkml:brushProperty name="color" value="#F2395B"/>
      <inkml:brushProperty name="ignorePressure" value="0"/>
    </inkml:brush>
  </inkml:definitions>
  <inkml:trace contextRef="#ctx0" brushRef="#br0">89950.000000 46800.000000 792,'-44.000000'-24.000000'-42,"13.000000"4.000000"13 ,12.000000 3.000000 10,13.000000 3.000000 13,7.000000 3.000000 5,4.000000 3.000000-2,3.000000 3.000000 0,3.000000 4.000000-2,1.000000 1.000000 0,1.000000 0.000000-1,-1.000000 0.000000 0,1.000000 0.000000-1,-4.000000-2.000000 8,-6.000000-3.000000 13,-6.000000-3.000000 14,-6.000000-2.000000 14,-4.000000-3.000000 5,1.000000 1.000000-5,-1.000000-1.000000-5,1.000000 1.000000-5,-1.000000-1.000000-6,1.000000 1.000000-7,-1.000000-1.000000-7,1.000000 1.000000-7,-1.000000-1.000000-2,1.000000 1.000000 2,-1.000000-1.000000 1,1.000000 1.000000 3,-1.000000-1.000000-1,1.000000 1.000000-5,-1.000000-1.000000-3,1.000000 1.000000-3,-3.000000 1.000000-5,-2.000000 3.000000-3,-3.000000 3.000000-4,-3.000000 4.000000-3,-4.000000 1.000000-7,-3.000000 0.000000-11,-3.000000 0.000000-9,-2.000000 0.000000-11</inkml:trace>
</inkml:ink>
</file>

<file path=ppt/ink/ink1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28963196277618" units="cm"/>
      <inkml:brushProperty name="height" value="0.0228963196277618" units="cm"/>
      <inkml:brushProperty name="color" value="#F2395B"/>
      <inkml:brushProperty name="ignorePressure" value="0"/>
    </inkml:brush>
  </inkml:definitions>
  <inkml:trace contextRef="#ctx0" brushRef="#br0">89400.000000 48300.000000 640,'610.000000'-63.000000'6,"-127.000000"26.000000"10 ,-128.000000 24.000000 11,-128.000000 26.000000 11,-79.000000 16.000000 2,-28.000000 10.000000-7,-28.000000 10.000000-8,-27.000000 9.000000-6,-22.000000 9.000000-4,-11.000000 9.000000 1,-14.000000 10.000000 1,-11.000000 10.000000 0,-22.000000 8.000000 0,-27.000000 10.000000-3,-28.000000 10.000000-1,-28.000000 9.000000-3,-21.000000 4.000000-1,-12.000000 1.000000-2,-13.000000-1.000000-1,-12.000000 1.000000-2,-1.000000-7.000000-1,14.000000-12.000000-1,11.000000-13.000000-1,14.000000-12.000000 0,11.000000-13.000000-1,14.000000-12.000000 1,11.000000-13.000000 0,14.000000-12.000000 0,8.000000-12.000000-1,7.000000-8.000000-6,6.000000-10.000000-4,7.000000-9.000000-5,7.000000-9.000000-2,9.000000-5.000000 0,10.000000-7.000000 2,10.000000-5.000000 0,10.000000-19.000000-3,13.000000-27.000000-7,12.000000-28.000000-6,13.000000-28.000000-6,15.000000-24.000000-3,19.000000-19.000000 2,19.000000-18.000000 1,19.000000-19.000000 1,9.000000-1.000000 4,0.000000 20.000000 3,0.000000 18.000000 5,0.000000 20.000000 5,-10.000000 21.000000 3,-18.000000 25.000000 3,-19.000000 25.000000 5,-18.000000 25.000000 2</inkml:trace>
</inkml:ink>
</file>

<file path=ppt/ink/ink1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34269164502621" units="cm"/>
      <inkml:brushProperty name="height" value="0.0234269164502621" units="cm"/>
      <inkml:brushProperty name="color" value="#F2395B"/>
      <inkml:brushProperty name="ignorePressure" value="0"/>
    </inkml:brush>
  </inkml:definitions>
  <inkml:trace contextRef="#ctx0" brushRef="#br0">92100.000000 45250.000000 626,'0.000000'-46.000000'-1,"0.000000"10.000000"5 ,0.000000 10.000000 3,0.000000 9.000000 3,-7.000000 6.000000 2,-11.000000 3.000000 0,-14.000000 3.000000 1,-11.000000 4.000000 0,-14.000000 4.000000-1,-11.000000 6.000000-2,-14.000000 7.000000-1,-11.000000 6.000000-1,-17.000000 7.000000-1,-18.000000 10.000000 2,-19.000000 10.000000 1,-18.000000 9.000000 2,-9.000000 7.000000 1,4.000000 7.000000-2,3.000000 6.000000 0,3.000000 7.000000-1,4.000000 5.000000-1,7.000000 7.000000-1,6.000000 6.000000-3,7.000000 7.000000-1,8.000000-3.000000-1,14.000000-8.000000 1,11.000000-10.000000 0,14.000000-9.000000 2,11.000000-10.000000-1,14.000000-9.000000-2,11.000000-10.000000-1,14.000000-8.000000-2,2.000000-1.000000 0,-6.000000 9.000000-1,-6.000000 10.000000 0,-6.000000 10.000000 1,2.000000-1.000000-1,14.000000-9.000000 0,11.000000-10.000000 1,14.000000-8.000000 0,5.000000 2.000000 0,1.000000 16.000000 1,-1.000000 15.000000 1,1.000000 17.000000 0,8.000000 5.000000 1,20.000000-3.000000 0,18.000000-3.000000-1,20.000000-2.000000 1,13.000000-3.000000 0,9.000000 1.000000 0,10.000000-1.000000 0,10.000000 1.000000 1,5.000000-6.000000 0,4.000000-8.000000-1,3.000000-10.000000 0,3.000000-9.000000 0,1.000000-9.000000 0,1.000000-5.000000 0,-1.000000-7.000000 1,1.000000-5.000000 0,2.000000-8.000000 0,7.000000-5.000000 1,6.000000-7.000000 0,7.000000-5.000000 0,0.000000-4.000000 0,-2.000000 0.000000-2,-3.000000 0.000000-1,-3.000000 0.000000 0,-10.000000 1.000000-1,-16.000000 4.000000 0,-15.000000 3.000000 1,-15.000000 3.000000 0,-14.000000 3.000000-1,-8.000000 3.000000-2,-10.000000 3.000000-3,-9.000000 4.000000-1,-12.000000 4.000000 0,-11.000000 6.000000 4,-14.000000 7.000000 3,-11.000000 6.000000 3,-15.000000 7.000000 2,-16.000000 10.000000 0,-15.000000 10.000000-2,-15.000000 9.000000 0,-14.000000 2.000000 0,-8.000000-2.000000 0,-10.000000-3.000000 0,-9.000000-3.000000 0,-1.000000-7.000000-1,10.000000-9.000000-6,10.000000-10.000000-3,9.000000-8.000000-5,7.000000-9.000000-4,7.000000-6.000000-7,6.000000-6.000000-5,7.000000-6.000000-5,8.000000-7.000000-5,14.000000-6.000000-3,11.000000-6.000000-2,14.000000-6.000000-3,7.000000-7.000000 1,3.000000-6.000000 4,3.000000-6.000000 4,4.000000-6.000000 4,2.000000-2.000000 4,4.000000 3.000000 5,3.000000 3.000000 5,3.000000 4.000000 4</inkml:trace>
</inkml:ink>
</file>

<file path=ppt/ink/ink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60975377261639" units="cm"/>
      <inkml:brushProperty name="height" value="0.0360975377261639" units="cm"/>
      <inkml:brushProperty name="color" value="#F2395B"/>
      <inkml:brushProperty name="ignorePressure" value="0"/>
    </inkml:brush>
  </inkml:definitions>
  <inkml:trace contextRef="#ctx0" brushRef="#br0">30350.000000 45300.000000 406,'0.000000'-230.000000'2,"0.000000"41.000000"4 ,0.000000 40.000000 5,0.000000 42.000000 4,0.000000 22.000000 2,0.000000 7.000000 0,0.000000 6.000000 0,0.000000 7.000000-1,1.000000 24.000000 2,4.000000 44.000000 4,3.000000 44.000000 3,3.000000 44.000000 3,-1.000000 43.000000 0,-2.000000 44.000000-5,-3.000000 44.000000-4,-3.000000 44.000000-5,-4.000000 21.000000-3,-3.000000 1.000000-1,-3.000000-1.000000-1,-2.000000 1.000000-2,-3.000000-23.000000-1,1.000000-43.000000-2,-1.000000-44.000000-2,1.000000-43.000000-1,1.000000 10.000000-2,3.000000 66.000000 1,3.000000 65.000000 0,4.000000 67.000000 0,4.000000 24.000000 0,6.000000-16.000000-1,7.000000-15.000000 0,6.000000-15.000000-1,3.000000-18.000000-1,0.000000-19.000000 1,0.000000-18.000000-1,0.000000-19.000000 1,-2.000000-18.000000 0,-3.000000-15.000000 1,-3.000000-15.000000 0,-2.000000-16.000000 0,-3.000000-21.000000 1,1.000000-24.000000 0,-1.000000-26.000000 0,1.000000-24.000000 0,1.000000-29.000000 1,3.000000-31.000000 2,3.000000-31.000000 2,4.000000-31.000000 1,-1.000000-26.000000 2,-3.000000-18.000000-1,-3.000000-19.000000 0,-2.000000-18.000000 1,-5.000000-7.000000-2,-2.000000 6.000000 0,-3.000000 7.000000-1,-3.000000 6.000000 0,-2.000000 10.000000-2,0.000000 17.000000 0,0.000000 15.000000-2,0.000000 16.000000-1,0.000000-1.000000 0,0.000000-15.000000 0,0.000000-15.000000 1,0.000000-16.000000 1,0.000000-1.000000 1,0.000000 17.000000-2,0.000000 15.000000 0,0.000000 16.000000-1,3.000000-10.000000-1,6.000000-34.000000 0,7.000000-35.000000 1,6.000000-33.000000-1,9.000000-20.000000 0,13.000000-3.000000 0,12.000000-3.000000 1,13.000000-2.000000 1,9.000000 5.000000 0,6.000000 16.000000-1,7.000000 15.000000 1,6.000000 17.000000 0,1.000000 13.000000 1,-3.000000 13.000000 0,-3.000000 12.000000 2,-2.000000 13.000000 0,-6.000000 12.000000 1,-6.000000 13.000000 0,-6.000000 12.000000 0,-6.000000 13.000000 0,-2.000000 16.000000 0,3.000000 23.000000 1,3.000000 22.000000 1,4.000000 22.000000 1,-3.000000 16.000000 1,-5.000000 14.000000-1,-7.000000 11.000000 1,-5.000000 14.000000-1,-9.000000-3.000000 1,-9.000000-15.000000-2,-10.000000-15.000000-1,-8.000000-16.000000 0,-3.000000 18.000000-1,7.000000 54.000000 0,6.000000 53.000000 1,7.000000 53.000000 0,-1.000000 18.000000 1,-6.000000-15.000000-1,-6.000000-15.000000 0,-6.000000-16.000000 0,-6.000000-26.000000 0,-2.000000-33.000000-1,-3.000000-35.000000-1,-3.000000-34.000000-1,-2.000000 9.000000 0,0.000000 53.000000 0,0.000000 53.000000 0,0.000000 54.000000 0,-2.000000 10.000000 0,-3.000000-31.000000-1,-3.000000-31.000000-1,-2.000000-31.000000 0,-1.000000-31.000000-1,3.000000-27.000000-2,3.000000-28.000000-2,4.000000-28.000000-2,-4.000000-35.000000-5,-9.000000-41.000000-8,-10.000000-40.000000-7,-8.000000-40.000000-7,5.000000-28.000000-5,22.000000-11.000000-3,22.000000-14.000000-4,23.000000-11.000000-2,16.000000-9.000000-1,13.000000-3.000000 4,12.000000-3.000000 2,13.000000-2.000000 3,-2.000000 14.000000 5,-16.000000 35.000000 6,-15.000000 35.000000 5,-15.000000 34.000000 7,0.000000 1.000000 3,20.000000-31.000000 1,18.000000-31.000000-1,20.000000-31.000000 1,-3.000000-1.000000 1,-21.000000 32.000000 4,-22.000000 31.000000 2,-22.000000 32.000000 4,-2.000000-3.000000 1,19.000000-33.000000 1,19.000000-35.000000 0,19.000000-34.000000 0,1.000000-5.000000 3,-16.000000 25.000000 3,-15.000000 25.000000 5,-15.000000 25.000000 3,-12.000000 34.000000 6,-6.000000 44.000000 10,-6.000000 44.000000 9,-6.000000 44.000000 10,-9.000000 29.000000 2,-8.000000 16.000000-3,-10.000000 15.000000-5,-9.000000 17.000000-3,-5.000000 2.000000-6,0.000000-9.000000-5,0.000000-10.000000-7,0.000000-8.000000-5,0.000000-11.000000-8,0.000000-8.000000-8,0.000000-10.000000-10,0.000000-9.000000-8</inkml:trace>
</inkml:ink>
</file>

<file path=ppt/ink/ink2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19534747302532" units="cm"/>
      <inkml:brushProperty name="height" value="0.0219534747302532" units="cm"/>
      <inkml:brushProperty name="color" value="#F2395B"/>
      <inkml:brushProperty name="ignorePressure" value="0"/>
    </inkml:brush>
  </inkml:definitions>
  <inkml:trace contextRef="#ctx0" brushRef="#br0">92400.000000 47450.000000 668,'-46.000000'21.000000'-2,"10.000000"-5.000000"-2 ,10.000000-7.000000-4,9.000000-5.000000-2,9.000000-3.000000-3,9.000000 4.000000-3,10.000000 3.000000-2,10.000000 3.000000-2,2.000000-1.000000 3,-3.000000-2.000000 9,-3.000000-3.000000 9,-2.000000-3.000000 9,5.000000 1.000000 6,16.000000 6.000000 2,15.000000 7.000000 3,17.000000 6.000000 2,7.000000-1.000000 0,0.000000-5.000000-2,0.000000-7.000000-2,0.000000-5.000000-3,1.000000-9.000000-2,4.000000-9.000000-2,3.000000-10.000000-3,3.000000-8.000000-3,-2.000000-11.000000 0,-6.000000-8.000000 2,-6.000000-10.000000 3,-6.000000-9.000000 3,-6.000000-5.000000-1,-2.000000 0.000000-2,-3.000000 0.000000-2,-3.000000 0.000000-3,-6.000000 1.000000-2,-5.000000 4.000000 0,-7.000000 3.000000-3,-5.000000 3.000000 0,-9.000000 3.000000-1,-9.000000 3.000000 0,-10.000000 3.000000 1,-8.000000 4.000000 0,-15.000000 4.000000 0,-19.000000 6.000000-1,-18.000000 7.000000-2,-19.000000 6.000000-1,-15.000000 7.000000 1,-8.000000 10.000000 2,-10.000000 10.000000 3,-9.000000 9.000000 2,-7.000000 13.000000 0,-3.000000 20.000000 0,-3.000000 18.000000-2,-2.000000 20.000000 0,0.000000 19.000000-2,7.000000 22.000000 1,6.000000 22.000000-1,7.000000 23.000000 0,5.000000 11.000000 1,7.000000 4.000000-1,6.000000 3.000000 1,7.000000 3.000000-1,10.000000-2.000000 3,16.000000-6.000000 4,15.000000-6.000000 5,17.000000-6.000000 3,14.000000-9.000000 2,17.000000-8.000000-3,15.000000-10.000000-2,16.000000-9.000000-2,12.000000-13.000000-2,9.000000-16.000000-3,10.000000-15.000000-3,10.000000-15.000000-2,10.000000-17.000000-2,13.000000-15.000000-1,12.000000-15.000000 0,13.000000-16.000000-1,6.000000-15.000000 0,0.000000-11.000000-1,0.000000-14.000000 1,0.000000-11.000000 0,-11.000000-6.000000-1,-22.000000 4.000000-1,-22.000000 3.000000-1,-21.000000 3.000000 0,-1.000000-5.000000-1,22.000000-12.000000-1,22.000000-13.000000-1,23.000000-12.000000 0,-1.000000-1.000000 0,-22.000000 14.000000 0,-22.000000 11.000000 0,-21.000000 14.000000 0,-4.000000-4.000000-1,16.000000-19.000000-3,15.000000-18.000000-1,17.000000-19.000000-2,0.000000-7.000000-1,-11.000000 7.000000 2,-14.000000 6.000000 2,-11.000000 7.000000 1,-11.000000 2.000000 1,-5.000000 1.000000 0,-7.000000-1.000000-2,-5.000000 1.000000 0,-8.000000 4.000000 2,-5.000000 9.000000 6,-7.000000 10.000000 6,-5.000000 10.000000 6,-6.000000 8.000000 3,-3.000000 10.000000 1,-3.000000 10.000000 2,-2.000000 9.000000 1,-3.000000 13.000000 0,1.000000 20.000000-1,-1.000000 18.000000-2,1.000000 20.000000-2,-1.000000 8.000000 0,1.000000 1.000000-2,-1.000000-1.000000 0,1.000000 1.000000-1,1.000000-6.000000-1,3.000000-8.000000 0,3.000000-10.000000 0,4.000000-9.000000 0,1.000000 1.000000 1,0.000000 13.000000 0,0.000000 12.000000 1,0.000000 13.000000 0,0.000000-1.000000 0,0.000000-11.000000-2,0.000000-14.000000-1,0.000000-11.000000-3,1.000000-3.000000-1,4.000000 10.000000 1,3.000000 10.000000 0,3.000000 9.000000 0,4.000000 2.000000 1,7.000000-2.000000 1,6.000000-3.000000 1,7.000000-3.000000 1,0.000000-9.000000-1,-2.000000-11.000000-3,-3.000000-14.000000-4,-3.000000-11.000000-2,4.000000-17.000000-3,13.000000-18.000000-1,12.000000-19.000000-2,13.000000-18.000000-2,7.000000-15.000000 1,4.000000-9.000000 1,3.000000-10.000000 2,3.000000-8.000000 1,-2.000000-1.000000 1,-6.000000 9.000000 2,-6.000000 10.000000 1,-6.000000 10.000000 0,-7.000000 10.000000 4,-6.000000 13.000000 3,-6.000000 12.000000 5,-6.000000 13.000000 5,-9.000000 12.000000 0,-8.000000 13.000000-3,-10.000000 12.000000-2,-9.000000 13.000000-2,-5.000000 6.000000-1,0.000000 0.000000 1,0.000000 0.000000 2,0.000000 0.000000 1,-2.000000 6.000000 2,-3.000000 13.000000 1,-3.000000 12.000000 2,-2.000000 13.000000 2,-3.000000-1.000000-2,1.000000-11.000000-3,-1.000000-14.000000-4,1.000000-11.000000-3,-6.000000 0.000000-2,-8.000000 17.000000-3,-10.000000 15.000000-1,-9.000000 16.000000-1,-5.000000 4.000000-2,0.000000-6.000000-2,0.000000-6.000000-1,0.000000-6.000000-2,3.000000-7.000000 0,6.000000-6.000000 0,7.000000-6.000000 0,6.000000-6.000000 0,7.000000-10.000000-8,10.000000-12.000000-17,10.000000-13.000000-17,9.000000-12.000000-16,4.000000-9.000000-2,1.000000-2.000000 15,-1.000000-3.000000 15,1.000000-3.000000 14</inkml:trace>
</inkml:ink>
</file>

<file path=ppt/ink/ink2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60646194219589" units="cm"/>
      <inkml:brushProperty name="height" value="0.0260646194219589" units="cm"/>
      <inkml:brushProperty name="color" value="#F2395B"/>
      <inkml:brushProperty name="ignorePressure" value="0"/>
    </inkml:brush>
  </inkml:definitions>
  <inkml:trace contextRef="#ctx0" brushRef="#br0">96100.000000 46550.000000 562,'-41.000000'-47.000000'1,"19.000000"6.000000"0 ,19.000000 7.000000 0,19.000000 6.000000 2,12.000000 3.000000 0,6.000000 0.000000 0,7.000000 0.000000 2,6.000000 0.000000 0,-2.000000 1.000000 0,-9.000000 4.000000 0,-10.000000 3.000000 0,-8.000000 3.000000 0,-6.000000 7.000000 1,1.000000 14.000000 1,-1.000000 11.000000 1,1.000000 14.000000 2,-3.000000 10.000000 2,-2.000000 9.000000 5,-3.000000 10.000000 5,-3.000000 10.000000 4,-1.000000 10.000000 0,4.000000 13.000000-7,3.000000 12.000000-6,3.000000 13.000000-7,1.000000 7.000000-3,1.000000 4.000000-1,-1.000000 3.000000-2,1.000000 3.000000-1,-4.000000 4.000000 0,-6.000000 7.000000-1,-6.000000 6.000000 0,-6.000000 7.000000 1,-4.000000 2.000000-1,1.000000 1.000000 0,-1.000000-1.000000-1,1.000000 1.000000 1,-1.000000-6.000000-1,1.000000-8.000000 2,-1.000000-10.000000 2,1.000000-9.000000 1,1.000000-16.000000 0,3.000000-22.000000 0,3.000000-22.000000 0,4.000000-21.000000-1,2.000000-15.000000 0,4.000000-6.000000 0,3.000000-6.000000 1,3.000000-6.000000 0,-1.000000-9.000000 0,-2.000000-8.000000 0,-3.000000-10.000000 0,-3.000000-9.000000-1,-1.000000-4.000000 1,4.000000 4.000000 2,3.000000 3.000000 1,3.000000 3.000000 1,1.000000-10.000000 2,1.000000-21.000000 1,-1.000000-22.000000 0,1.000000-22.000000 1,-1.000000-4.000000 0,1.000000 17.000000-1,-1.000000 15.000000-2,1.000000 16.000000-1,1.000000-10.000000 1,3.000000-34.000000 2,3.000000-35.000000 1,4.000000-33.000000 3,2.000000-25.000000 1,4.000000-11.000000-3,3.000000-14.000000 0,3.000000-11.000000-2,6.000000-4.000000 0,9.000000 6.000000 0,10.000000 7.000000 0,10.000000 6.000000 1,4.000000 12.000000-3,0.000000 19.000000-4,0.000000 19.000000-6,0.000000 19.000000-6,-2.000000 18.000000-4,-3.000000 19.000000-6,-3.000000 19.000000-5,-2.000000 19.000000-5,-1.000000 10.000000-5,3.000000 4.000000-5,3.000000 3.000000-5,4.000000 3.000000-5,-6.000000 6.000000 0,-11.000000 9.000000 4,-14.000000 10.000000 3,-11.000000 10.000000 4,-7.000000 5.000000 5,0.000000 4.000000 6,0.000000 3.000000 5,0.000000 3.000000 6</inkml:trace>
</inkml:ink>
</file>

<file path=ppt/ink/ink2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41181328892708" units="cm"/>
      <inkml:brushProperty name="height" value="0.0241181328892708" units="cm"/>
      <inkml:brushProperty name="color" value="#F2395B"/>
      <inkml:brushProperty name="ignorePressure" value="0"/>
    </inkml:brush>
  </inkml:definitions>
  <inkml:trace contextRef="#ctx0" brushRef="#br0">100550.000000 46050.000000 608,'-157.000000'46.000000'79,"39.000000"-5.000000"-29 ,36.000000-7.000000-29,39.000000-5.000000-31,10.000000-3.000000-14,-16.000000 4.000000 3,-15.000000 3.000000 2,-15.000000 3.000000 3,-12.000000 1.000000 2,-6.000000 1.000000 0,-6.000000-1.000000 1,-6.000000 1.000000 0,5.000000-3.000000 4,20.000000-2.000000 3,18.000000-3.000000 4,20.000000-3.000000 4,-3.000000 2.000000 2,-21.000000 10.000000 1,-22.000000 10.000000-1,-22.000000 9.000000 0,1.000000 1.000000 2,26.000000-6.000000 1,24.000000-6.000000 3,26.000000-6.000000 3,1.000000 10.000000 3,-22.000000 29.000000 6,-22.000000 28.000000 5,-21.000000 28.000000 5,-4.000000 10.000000 2,16.000000-5.000000-2,15.000000-7.000000-2,17.000000-5.000000-2,17.000000-9.000000-3,23.000000-9.000000-1,22.000000-10.000000-2,22.000000-8.000000-3,19.000000-12.000000-3,20.000000-12.000000-4,18.000000-13.000000-6,20.000000-12.000000-4,10.000000-10.000000-2,3.000000-6.000000-1,3.000000-6.000000-1,4.000000-6.000000 0,4.000000-6.000000-1,6.000000-2.000000 0,7.000000-3.000000 0,6.000000-3.000000 0,-1.000000-1.000000-2,-5.000000 4.000000-2,-7.000000 3.000000-2,-5.000000 3.000000-2,-11.000000-2.000000 0,-11.000000-6.000000 3,-14.000000-6.000000 1,-11.000000-6.000000 3,-14.000000-4.000000-1,-11.000000 1.000000-3,-14.000000-1.000000-2,-11.000000 1.000000-4,-6.000000-7.000000-1,4.000000-12.000000-3,3.000000-13.000000-1,3.000000-12.000000-2,-2.000000-2.000000-2,-6.000000 9.000000-3,-6.000000 10.000000-3,-6.000000 10.000000-2,-4.000000 4.000000-3,1.000000 0.000000 1,-1.000000 0.000000-2,1.000000 0.000000 1</inkml:trace>
</inkml:ink>
</file>

<file path=ppt/ink/ink2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86144316196442" units="cm"/>
      <inkml:brushProperty name="height" value="0.0286144316196442" units="cm"/>
      <inkml:brushProperty name="color" value="#F2395B"/>
      <inkml:brushProperty name="ignorePressure" value="0"/>
    </inkml:brush>
  </inkml:definitions>
  <inkml:trace contextRef="#ctx0" brushRef="#br0">102100.000000 43100.000000 512,'46.000000'-221.000000'1,"-5.000000"60.000000"1 ,-7.000000 60.000000 1,-5.000000 59.000000 1,-6.000000 48.000000 4,-3.000000 38.000000 6,-3.000000 37.000000 5,-2.000000 38.000000 6,-17.000000 34.000000 2,-28.000000 31.000000-4,-28.000000 32.000000-4,-27.000000 31.000000-3,-20.000000 29.000000-1,-9.000000 29.000000-2,-10.000000 28.000000 0,-8.000000 28.000000-1,-3.000000 21.000000 0,7.000000 17.000000 0,6.000000 15.000000 0,7.000000 16.000000 0,11.000000-9.000000-3,20.000000-30.000000-2,18.000000-32.000000-3,20.000000-30.000000-4,13.000000-29.000000-1,9.000000-25.000000 0,10.000000-25.000000 1,10.000000-25.000000 1,10.000000-29.000000 0,13.000000-30.000000-4,12.000000-32.000000-2,13.000000-30.000000-2,9.000000-26.000000-2,6.000000-19.000000-1,7.000000-18.000000 0,6.000000-19.000000-2,-1.000000-18.000000 1,-5.000000-15.000000 2,-7.000000-15.000000 1,-5.000000-16.000000 1,-8.000000-7.000000 1,-5.000000 4.000000 3,-7.000000 3.000000 1,-5.000000 3.000000 2,-1.000000-16.000000 1,6.000000-34.000000-1,7.000000-35.000000 1,6.000000-33.000000-1,3.000000-12.000000 2,0.000000 13.000000 1,0.000000 12.000000 3,0.000000 13.000000 2,-4.000000 10.000000 2,-5.000000 10.000000 1,-7.000000 10.000000 1,-5.000000 9.000000 1,-3.000000 4.000000 0,4.000000 1.000000 0,3.000000-1.000000-2,3.000000 1.000000 0,1.000000 1.000000-1,1.000000 3.000000-1,-1.000000 3.000000-1,1.000000 4.000000-1,1.000000 5.000000 0,3.000000 10.000000 0,3.000000 10.000000 0,4.000000 9.000000-1,-1.000000 6.000000 1,-3.000000 3.000000-2,-3.000000 3.000000-1,-2.000000 4.000000-2,-1.000000 4.000000 1,3.000000 6.000000 0,3.000000 7.000000 0,4.000000 6.000000 1,1.000000 6.000000 1,0.000000 6.000000-1,0.000000 7.000000 0,0.000000 6.000000-1,1.000000 7.000000 1,4.000000 10.000000 1,3.000000 10.000000 1,3.000000 9.000000 1,-4.000000-1.000000-1,-8.000000-8.000000-1,-10.000000-10.000000-3,-9.000000-9.000000-1,-2.000000 5.000000-1,6.000000 23.000000 1,7.000000 22.000000 0,6.000000 22.000000 2,-4.000000 13.000000 0,-11.000000 7.000000 1,-14.000000 6.000000 0,-11.000000 7.000000 0,-14.000000 10.000000 0,-11.000000 16.000000 0,-14.000000 15.000000-1,-11.000000 17.000000 1,-9.000000 0.000000-1,-3.000000-11.000000 0,-3.000000-14.000000 1,-2.000000-11.000000-1,0.000000-17.000000-2,7.000000-18.000000-7,6.000000-19.000000-5,7.000000-18.000000-7,4.000000-17.000000-3,3.000000-11.000000-3,3.000000-14.000000-2,4.000000-11.000000-1</inkml:trace>
</inkml:ink>
</file>

<file path=ppt/ink/ink2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81263366341591" units="cm"/>
      <inkml:brushProperty name="height" value="0.0281263366341591" units="cm"/>
      <inkml:brushProperty name="color" value="#F2395B"/>
      <inkml:brushProperty name="ignorePressure" value="0"/>
    </inkml:brush>
  </inkml:definitions>
  <inkml:trace contextRef="#ctx0" brushRef="#br0">105750.000000 49000.000000 521,'-72.000000'85.000000'127,"6.000000"-27.000000"-18 ,7.000000-28.000000-18,6.000000-28.000000-18,6.000000-17.000000-21,6.000000-2.000000-26,7.000000-3.000000-26,6.000000-3.000000-25,3.000000-1.000000-20,0.000000 4.000000-17,0.000000 3.000000-15,0.000000 3.000000-16</inkml:trace>
</inkml:ink>
</file>

<file path=ppt/ink/ink2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77116019278765" units="cm"/>
      <inkml:brushProperty name="height" value="0.0277116019278765" units="cm"/>
      <inkml:brushProperty name="color" value="#F2395B"/>
      <inkml:brushProperty name="ignorePressure" value="0"/>
    </inkml:brush>
  </inkml:definitions>
  <inkml:trace contextRef="#ctx0" brushRef="#br0">77450.000000 48250.000000 529,'18.000000'64.000000'154,"39.000000"-22.000000"-32 ,36.000000-22.000000-31,39.000000-21.000000-32,21.000000-10.000000-26,6.000000 3.000000-21,7.000000 3.000000-22,6.000000 4.000000-20,-1.000000-1.000000-7,-5.000000-3.000000 9,-7.000000-3.000000 7,-5.000000-2.000000 9,-1.000000-9.000000 4,6.000000-12.000000-1,7.000000-13.000000-1,6.000000-12.000000 1,-2.000000-4.000000 0,-9.000000 7.000000 2,-10.000000 6.000000 2,-8.000000 7.000000 2,-18.000000 5.000000 1,-25.000000 7.000000 1,-25.000000 6.000000 1,-25.000000 7.000000 0,-7.000000-1.000000 1,14.000000-6.000000 1,11.000000-6.000000-1,14.000000-6.000000 1,-3.000000-1.000000 0,-15.000000 7.000000-1,-15.000000 6.000000-1,-16.000000 7.000000-1,-5.000000 2.000000-1,6.000000 1.000000 0,7.000000-1.000000-1,6.000000 1.000000 0,-1.000000 1.000000-5,-5.000000 3.000000-11,-7.000000 3.000000-9,-5.000000 4.000000-10,-6.000000 4.000000-6,-3.000000 6.000000 1,-3.000000 7.000000 0,-2.000000 6.000000-1</inkml:trace>
</inkml:ink>
</file>

<file path=ppt/ink/ink2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79299840331078" units="cm"/>
      <inkml:brushProperty name="height" value="0.0279299840331078" units="cm"/>
      <inkml:brushProperty name="color" value="#F2395B"/>
      <inkml:brushProperty name="ignorePressure" value="0"/>
    </inkml:brush>
  </inkml:definitions>
  <inkml:trace contextRef="#ctx0" brushRef="#br0">26800.000000 44200.000000 525,'-143.000000'-47.000000'2,"17.000000"6.000000"3 ,15.000000 7.000000 5,16.000000 6.000000 3,5.000000 7.000000 0,-2.000000 10.000000-4,-3.000000 10.000000-4,-3.000000 9.000000-5,-17.000000 12.000000-2,-27.000000 16.000000 1,-28.000000 15.000000-1,-28.000000 17.000000 1,-29.000000 11.000000-1,-28.000000 10.000000 1,-28.000000 10.000000 0,-27.000000 9.000000 1,-20.000000 15.000000 0,-9.000000 22.000000 0,-10.000000 22.000000 1,-8.000000 23.000000 0,10.000000 6.000000 3,31.000000-5.000000 4,32.000000-7.000000 3,31.000000-5.000000 4,24.000000 3.000000 2,20.000000 17.000000 0,18.000000 15.000000 0,20.000000 16.000000 0,10.000000 15.000000 1,3.000000 16.000000 4,3.000000 15.000000 2,4.000000 17.000000 4,10.000000 11.000000 1,19.000000 10.000000-2,19.000000 10.000000-1,19.000000 9.000000-3,23.000000-5.000000-1,28.000000-19.000000-4,28.000000-18.000000-4,29.000000-19.000000-3,30.000000-19.000000-1,35.000000-19.000000-1,35.000000-18.000000 1,34.000000-19.000000-1,20.000000-15.000000 0,6.000000-8.000000-3,7.000000-10.000000-3,6.000000-9.000000-1,12.000000-13.000000-5,19.000000-16.000000-4,19.000000-15.000000-6,19.000000-15.000000-4,15.000000-12.000000-6,13.000000-6.000000-6,12.000000-6.000000-7,13.000000-6.000000-6,-24.000000-9.000000-6,-59.000000-8.000000-6,-60.000000-10.000000-6,-58.000000-9.000000-5</inkml:trace>
</inkml:ink>
</file>

<file path=ppt/ink/ink2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74710394442081" units="cm"/>
      <inkml:brushProperty name="height" value="0.0274710394442081" units="cm"/>
      <inkml:brushProperty name="color" value="#F2395B"/>
      <inkml:brushProperty name="ignorePressure" value="0"/>
    </inkml:brush>
  </inkml:definitions>
  <inkml:trace contextRef="#ctx0" brushRef="#br0">101950.000000 37600.000000 533,'235.000000'-35.000000'3,"-27.000000"32.000000"-1 ,-28.000000 31.000000-1,-28.000000 32.000000 0,4.000000 25.000000 0,38.000000 23.000000 3,37.000000 22.000000 1,38.000000 22.000000 3,16.000000 21.000000-1,-2.000000 22.000000-2,-3.000000 22.000000-1,-3.000000 23.000000-2,-10.000000 20.000000-1,-16.000000 23.000000 1,-15.000000 22.000000 2,-15.000000 22.000000 0,-21.000000 16.000000 1,-25.000000 14.000000 0,-25.000000 11.000000-1,-25.000000 14.000000 0,-21.000000 8.000000 0,-15.000000 7.000000 0,-15.000000 6.000000-1,-16.000000 7.000000 0,-18.000000 4.000000 0,-18.000000 3.000000 1,-19.000000 3.000000 2,-18.000000 4.000000 1,-21.000000-15.000000 1,-22.000000-31.000000-1,-22.000000-31.000000-1,-21.000000-31.000000 0,-3.000000-40.000000 0,20.000000-46.000000-1,18.000000-47.000000 1,20.000000-47.000000 0,-3.000000-7.000000 0,-21.000000 35.000000 0,-22.000000 35.000000 1,-22.000000 34.000000 1,-1.000000-4.000000 1,23.000000-40.000000-1,22.000000-40.000000 1,22.000000-41.000000 0,1.000000-2.000000 0,-19.000000 38.000000 2,-18.000000 37.000000 1,-19.000000 38.000000 2,-1.000000-2.000000-1,20.000000-41.000000-2,18.000000-40.000000-2,20.000000-40.000000-3,-14.000000 0.000000 0,-43.000000 45.000000 0,-44.000000 43.000000 1,-43.000000 45.000000 0,-25.000000 16.000000 1,-2.000000-9.000000 1,-3.000000-10.000000 1,-3.000000-8.000000 0,1.000000-17.000000 0,6.000000-21.000000-3,7.000000-22.000000-3,6.000000-22.000000-3,6.000000-18.000000-2,6.000000-11.000000 0,7.000000-14.000000 0,6.000000-11.000000 0,12.000000-9.000000 2,19.000000-3.000000 2,19.000000-3.000000 3,19.000000-2.000000 2,18.000000-6.000000 2,19.000000-6.000000-1,19.000000-6.000000 1,19.000000-6.000000 0,13.000000-6.000000-1,10.000000-2.000000-3,10.000000-3.000000-1,9.000000-3.000000-3,6.000000-1.000000-1,3.000000 4.000000 0,3.000000 3.000000 0,4.000000 3.000000-1,1.000000-2.000000 0,0.000000-6.000000-1,0.000000-6.000000-2,0.000000-6.000000-1,-8.000000-9.000000-7,-16.000000-8.000000-12,-15.000000-10.000000-13,-15.000000-9.000000-12,-9.000000-5.000000-9,1.000000 0.000000-3,-1.000000 0.000000-6,1.000000 0.000000-4</inkml:trace>
</inkml:ink>
</file>

<file path=ppt/ink/ink2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69386453926563" units="cm"/>
      <inkml:brushProperty name="height" value="0.0169386453926563" units="cm"/>
      <inkml:brushProperty name="color" value="#F2395B"/>
      <inkml:brushProperty name="ignorePressure" value="0"/>
    </inkml:brush>
  </inkml:definitions>
  <inkml:trace contextRef="#ctx0" brushRef="#br0">28650.000000 43650.000000 865,'-77.000000'-69.000000'-1,"-3.000000"13.000000"-4 ,-3.000000 12.000000-3,-2.000000 13.000000-3,-5.000000 9.000000-1,-2.000000 6.000000 3,-3.000000 7.000000 2,-3.000000 6.000000 3,1.000000 3.000000 1,6.000000 0.000000 1,7.000000 0.000000 0,6.000000 0.000000 1,3.000000 0.000000 2,0.000000 0.000000 1,0.000000 0.000000 2,0.000000 0.000000 2,0.000000 1.000000 0,0.000000 4.000000-1,0.000000 3.000000-1,0.000000 3.000000-1,6.000000-1.000000 0,13.000000-2.000000-2,12.000000-3.000000 0,13.000000-3.000000-1,-2.000000-2.000000-1,-16.000000 0.000000 2,-15.000000 0.000000-1,-15.000000 0.000000 1,-1.000000 0.000000 1,16.000000 0.000000 1,15.000000 0.000000 0,17.000000 0.000000 0,-3.000000 0.000000 2,-18.000000 0.000000-1,-19.000000 0.000000 1,-18.000000 0.000000 0,-9.000000 1.000000 0,4.000000 4.000000 0,3.000000 3.000000-2,3.000000 3.000000 1,-2.000000 1.000000-2,-6.000000 1.000000 1,-6.000000-1.000000-2,-6.000000 1.000000 0,-6.000000-1.000000 0,-2.000000 1.000000-1,-3.000000-1.000000 0,-3.000000 1.000000 0,-1.000000 1.000000-1,4.000000 3.000000 0,3.000000 3.000000-1,3.000000 4.000000 1,6.000000 2.000000-1,9.000000 4.000000 1,10.000000 3.000000 0,10.000000 3.000000 0,10.000000-1.000000 1,13.000000-2.000000-1,12.000000-3.000000 1,13.000000-3.000000-1,-1.000000 1.000000 0,-11.000000 6.000000 1,-14.000000 7.000000 0,-11.000000 6.000000 0,-1.000000-1.000000-1,13.000000-5.000000 1,12.000000-7.000000 0,13.000000-5.000000 0,-4.000000-1.000000 0,-18.000000 6.000000 0,-19.000000 7.000000 0,-18.000000 6.000000 0,-1.000000-1.000000 0,19.000000-5.000000 1,19.000000-7.000000 0,19.000000-5.000000 1,1.000000-1.000000-1,-16.000000 6.000000 2,-15.000000 7.000000-1,-15.000000 6.000000 0,-7.000000-1.000000 1,3.000000-5.000000-1,3.000000-7.000000-1,4.000000-5.000000 1,2.000000 0.000000-1,4.000000 10.000000 1,3.000000 10.000000-1,3.000000 9.000000 0,-1.000000 7.000000 0,-2.000000 7.000000 1,-3.000000 6.000000 0,-3.000000 7.000000 0,-2.000000 5.000000 1,0.000000 7.000000-1,0.000000 6.000000 1,0.000000 7.000000-1,-2.000000 2.000000 0,-3.000000 1.000000 0,-3.000000-1.000000-1,-2.000000 1.000000 0,0.000000-6.000000-1,7.000000-8.000000-1,6.000000-10.000000 0,7.000000-9.000000 0,7.000000-12.000000-1,9.000000-11.000000 0,10.000000-14.000000 0,10.000000-11.000000-1,0.000000-3.000000 2,-5.000000 10.000000-1,-7.000000 10.000000 1,-5.000000 9.000000 1,-1.000000 1.000000-1,6.000000-6.000000 0,7.000000-6.000000 0,6.000000-6.000000-1,-4.000000 2.000000 0,-11.000000 14.000000 0,-14.000000 11.000000 0,-11.000000 14.000000 1,-1.000000-1.000000 0,13.000000-12.000000-1,12.000000-13.000000 0,13.000000-12.000000 0,-2.000000 4.000000 0,-16.000000 22.000000 0,-15.000000 22.000000 0,-15.000000 23.000000 1,-6.000000 10.000000 0,7.000000 0.000000 2,6.000000 0.000000 1,7.000000 0.000000 2,4.000000 1.000000 1,3.000000 4.000000 0,3.000000 3.000000 0,4.000000 3.000000 1,5.000000-1.000000 1,10.000000-2.000000 2,10.000000-3.000000 1,9.000000-3.000000 2,6.000000 2.000000 1,3.000000 10.000000-2,3.000000 10.000000-1,4.000000 9.000000-2,5.000000-2.000000-2,10.000000-12.000000-3,10.000000-13.000000-5,9.000000-12.000000-4,4.000000-7.000000-2,1.000000 1.000000 0,-1.000000-1.000000 0,1.000000 1.000000-1,2.000000-3.000000 1,7.000000-2.000000 2,6.000000-3.000000 0,7.000000-3.000000 2,-1.000000-12.000000 0,-6.000000-18.000000 0,-6.000000-19.000000 0,-6.000000-18.000000-1,10.000000-1.000000 0,29.000000 19.000000-1,28.000000 19.000000-1,28.000000 19.000000 0,1.000000 1.000000-1,-24.000000-16.000000-2,-26.000000-15.000000-1,-24.000000-15.000000-2,-9.000000-7.000000-1,10.000000 3.000000 1,10.000000 3.000000-1,9.000000 4.000000 0,-1.000000-3.000000-2,-8.000000-5.000000-1,-10.000000-7.000000-2,-9.000000-5.000000-3</inkml:trace>
</inkml:ink>
</file>

<file path=ppt/ink/ink2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64250.000000 13550.000000 1000,'54.000000'-5.000000'0,"10.000000"-9.000000"0 ,10.000000-10.000000 0,9.000000-8.000000 0,1.000000-6.000000-1,-6.000000 1.000000-2,-6.000000-1.000000-1,-6.000000 1.000000-1,-2.000000-3.000000-2,3.000000-2.000000-1,3.000000-3.000000-1,4.000000-3.000000-2,-6.000000 1.000000 0,-11.000000 6.000000 0,-14.000000 7.000000 0,-11.000000 6.000000 0,-3.000000-2.000000-1,10.000000-9.000000-2,10.000000-10.000000-1,9.000000-8.000000-2,2.000000-3.000000 1,-2.000000 7.000000 0,-3.000000 6.000000 2,-3.000000 7.000000 2</inkml:trace>
</inkml:ink>
</file>

<file path=ppt/ink/ink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2477587684989" units="cm"/>
      <inkml:brushProperty name="height" value="0.022477587684989" units="cm"/>
      <inkml:brushProperty name="color" value="#F2395B"/>
      <inkml:brushProperty name="ignorePressure" value="0"/>
    </inkml:brush>
  </inkml:definitions>
  <inkml:trace contextRef="#ctx0" brushRef="#br0">34750.000000 46650.000000 652,'-2.000000'-155.000000'108,"-3.000000"41.000000"-20 ,-3.000000 40.000000-20,-2.000000 42.000000-19,-9.000000 33.000000-22,-12.000000 29.000000-20,-13.000000 28.000000-20,-12.000000 28.000000-22,-1.000000 6.000000-13,14.000000-16.000000-8,11.000000-15.000000-6,14.000000-15.000000-8</inkml:trace>
</inkml:ink>
</file>

<file path=ppt/ink/ink3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8300412222743" units="cm"/>
      <inkml:brushProperty name="height" value="0.018300412222743" units="cm"/>
      <inkml:brushProperty name="color" value="#F2395B"/>
      <inkml:brushProperty name="ignorePressure" value="0"/>
    </inkml:brush>
  </inkml:definitions>
  <inkml:trace contextRef="#ctx0" brushRef="#br0">64100.000000 13650.000000 801,'29.000000'21.000000'4,"10.000000"-5.000000"8 ,10.000000-7.000000 9,9.000000-5.000000 7,2.000000-6.000000 2,-2.000000-3.000000-5,-3.000000-3.000000-6,-3.000000-2.000000-5,-4.000000-5.000000-4,-3.000000-2.000000-2,-3.000000-3.000000-2,-2.000000-3.000000-3,-6.000000-1.000000 0,-6.000000 4.000000-1,-6.000000 3.000000 1,-6.000000 3.000000-1,-2.000000-1.000000 1,3.000000-2.000000-1,3.000000-3.000000-1,4.000000-3.000000 0,-1.000000-1.000000 0,-3.000000 4.000000 0,-3.000000 3.000000-2,-2.000000 3.000000 1,2.000000-1.000000 0,9.000000-2.000000-1,10.000000-3.000000 1,10.000000-3.000000 0,-1.000000-1.000000 0,-9.000000 4.000000-1,-10.000000 3.000000-2,-8.000000 3.000000-1,0.000000-5.000000-1,14.000000-12.000000-1,11.000000-13.000000-2,14.000000-12.000000-1,3.000000-7.000000-1,-2.000000 1.000000-1,-3.000000-1.000000-1,-3.000000 1.000000-2,-6.000000 1.000000-2,-5.000000 3.000000-4,-7.000000 3.000000-2,-5.000000 4.000000-4,-6.000000 5.000000-3,-3.000000 10.000000-1,-3.000000 10.000000-1,-2.000000 9.000000-2</inkml:trace>
</inkml:ink>
</file>

<file path=ppt/ink/ink3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64750.000000 10350.000000 1000,'-25.000000'0.000000'0,"0.000000"0.000000"0 ,0.000000 0.000000 0,0.000000 0.000000 0,0.000000 0.000000-1,0.000000 0.000000-2,0.000000 0.000000-2,0.000000 0.000000-2,1.000000 0.000000 0,4.000000 0.000000 1,3.000000 0.000000 1,3.000000 0.000000 2,-1.000000-2.000000-5,-2.000000-3.000000-9,-3.000000-3.000000-9,-3.000000-2.000000-9</inkml:trace>
</inkml:ink>
</file>

<file path=ppt/ink/ink3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33333350718021" units="cm"/>
      <inkml:brushProperty name="height" value="0.0333333350718021" units="cm"/>
      <inkml:brushProperty name="color" value="#F2395B"/>
      <inkml:brushProperty name="ignorePressure" value="0"/>
    </inkml:brush>
  </inkml:definitions>
  <inkml:trace contextRef="#ctx0" brushRef="#br0">64300.000000 10325.000000 333,'108.000000'43.000000'167,"34.000000"32.000000"-1 ,35.000000 32.000000 1,34.000000 32.000000 0</inkml:trace>
</inkml:ink>
</file>

<file path=ppt/ink/ink3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95895060896873" units="cm"/>
      <inkml:brushProperty name="height" value="0.0195895060896873" units="cm"/>
      <inkml:brushProperty name="color" value="#F2395B"/>
      <inkml:brushProperty name="ignorePressure" value="0"/>
    </inkml:brush>
  </inkml:definitions>
  <inkml:trace contextRef="#ctx0" brushRef="#br0">64000.000000 10400.000000 748,'-263.000000'120.000000'0,"26.000000"-9.000000"0 ,24.000000-10.000000 0,26.000000-8.000000 0,16.000000-1.000000 4,10.000000 9.000000 6,10.000000 10.000000 8,9.000000 10.000000 6,12.000000 4.000000 2,16.000000 0.000000-3,15.000000 0.000000-3,17.000000 0.000000-4,11.000000-8.000000-1,10.000000-16.000000-2,10.000000-15.000000 0,9.000000-15.000000-1,9.000000-7.000000 0,9.000000 3.000000-1,10.000000 3.000000-1,10.000000 4.000000-1,11.000000 2.000000-1,17.000000 4.000000-3,15.000000 3.000000-3,16.000000 3.000000-2,5.000000-4.000000-3,-2.000000-8.000000-1,-3.000000-10.000000-1,-3.000000-9.000000-2,1.000000-7.000000 0,6.000000-3.000000 2,7.000000-3.000000 1,6.000000-2.000000 1,7.000000-6.000000-1,10.000000-6.000000-5,10.000000-6.000000-3,9.000000-6.000000-5,10.000000-10.000000-5,14.000000-12.000000-5,11.000000-13.000000-6,14.000000-12.000000-6,2.000000-7.000000-1,-6.000000 1.000000 2,-6.000000-1.000000 4,-6.000000 1.000000 3,-18.000000 1.000000 5,-28.000000 3.000000 5,-28.000000 3.000000 6,-27.000000 4.000000 6</inkml:trace>
</inkml:ink>
</file>

<file path=ppt/ink/ink3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79600.000000 8150.000000 1000,'-47.000000'1.000000'-3,"6.000000"4.000000"-6 ,7.000000 3.000000-4,6.000000 3.000000-7,1.000000 4.000000 4,-3.000000 7.000000 9,-3.000000 6.000000 12,-2.000000 7.000000 9,0.000000 0.000000 0,7.000000-2.000000-14,6.000000-3.000000-13,7.000000-3.000000-14,2.000000-6.000000-4,1.000000-5.000000 3,-1.000000-7.000000 2,1.000000-5.000000 4</inkml:trace>
</inkml:ink>
</file>

<file path=ppt/ink/ink3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8961587920785" units="cm"/>
      <inkml:brushProperty name="height" value="0.018961587920785" units="cm"/>
      <inkml:brushProperty name="color" value="#F2395B"/>
      <inkml:brushProperty name="ignorePressure" value="0"/>
    </inkml:brush>
  </inkml:definitions>
  <inkml:trace contextRef="#ctx0" brushRef="#br0">86750.000000 41050.000000 773,'-21.000000'0.000000'-25,"10.000000"0.000000"6 ,10.000000 0.000000 7,9.000000 0.000000 7,4.000000-2.000000 4,1.000000-3.000000 1,-1.000000-3.000000 1,1.000000-2.000000 1,-1.000000-1.000000 0,1.000000 3.000000 0,-1.000000 3.000000-2,1.000000 4.000000 0,-1.000000-1.000000 0,1.000000-3.000000-1,-1.000000-3.000000 1,1.000000-2.000000 0,-1.000000-1.000000-1,1.000000 3.000000 1,-1.000000 3.000000-1,1.000000 4.000000 0,-1.000000 1.000000-1,1.000000 0.000000 1,-1.000000 0.000000 0,1.000000 0.000000 0,-1.000000 0.000000 0,1.000000 0.000000 0,-1.000000 0.000000 1,1.000000 0.000000 0,-1.000000 0.000000 0,1.000000 0.000000 2,-1.000000 0.000000 2,1.000000 0.000000 2,-1.000000 0.000000 0,1.000000 0.000000 1,-1.000000 0.000000-1,1.000000 0.000000 0,1.000000-2.000000-1,3.000000-3.000000 1,3.000000-3.000000-1,4.000000-2.000000-1,1.000000-1.000000 1,0.000000 3.000000-1,0.000000 3.000000 1,0.000000 4.000000 0,1.000000 1.000000 0,4.000000 0.000000 1,3.000000 0.000000 1,3.000000 0.000000 0,-1.000000 0.000000 1,-2.000000 0.000000 0,-3.000000 0.000000 1,-3.000000 0.000000-1,1.000000 1.000000 0,6.000000 4.000000 0,7.000000 3.000000-2,6.000000 3.000000 0,3.000000 1.000000-1,0.000000 1.000000 0,0.000000-1.000000 0,0.000000 1.000000 0,4.000000 1.000000 1,10.000000 3.000000-1,10.000000 3.000000 0,9.000000 4.000000 1,-4.000000-3.000000-1,-15.000000-5.000000-1,-15.000000-7.000000-1,-16.000000-5.000000-1,2.000000-3.000000-1,23.000000 4.000000 1,22.000000 3.000000 1,22.000000 3.000000 0,-1.000000-1.000000 0,-21.000000-2.000000 0,-22.000000-3.000000-2,-22.000000-3.000000 1,1.000000-1.000000-1,26.000000 4.000000 1,24.000000 3.000000 0,26.000000 3.000000 2,8.000000 3.000000-1,-5.000000 3.000000 0,-7.000000 3.000000-1,-5.000000 4.000000 0,-11.000000 1.000000 0,-11.000000 0.000000-1,-14.000000 0.000000 0,-11.000000 0.000000 1,-7.000000 1.000000-2,0.000000 4.000000 1,0.000000 3.000000-1,0.000000 3.000000-1,0.000000-1.000000 0,0.000000-2.000000 2,0.000000-3.000000 0,0.000000-3.000000 1,3.000000-6.000000 0,6.000000-5.000000 1,7.000000-7.000000-1,6.000000-5.000000 1,3.000000-4.000000-1,0.000000 0.000000-1,0.000000 0.000000-1,0.000000 0.000000-2,-7.000000-2.000000 0,-11.000000-3.000000 1,-14.000000-3.000000 0,-11.000000-2.000000 1,-9.000000-3.000000 1,-3.000000 1.000000 0,-3.000000-1.000000-1,-2.000000 1.000000 1,-1.000000 1.000000 0,3.000000 3.000000 0,3.000000 3.000000 0,4.000000 4.000000-1,-1.000000-1.000000 2,-3.000000-3.000000 0,-3.000000-3.000000 1,-2.000000-2.000000 2,-1.000000-1.000000-2,3.000000 3.000000-3,3.000000 3.000000-2,4.000000 4.000000-4,1.000000-1.000000-1,0.000000-3.000000 1,0.000000-3.000000-1,0.000000-2.000000 1,-2.000000-3.000000 1,-3.000000 1.000000 2,-3.000000-1.000000 1,-2.000000 1.000000 2,-1.000000 1.000000-7,3.000000 3.000000-15,3.000000 3.000000-15,4.000000 4.000000-15,-1.000000 1.000000-3,-3.000000 0.000000 10,-3.000000 0.000000 9,-2.000000 0.000000 11,-3.000000 0.000000 5,1.000000 0.000000 4,-1.000000 0.000000 2,1.000000 0.000000 3</inkml:trace>
</inkml:ink>
</file>

<file path=ppt/ink/ink3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7296951264143" units="cm"/>
      <inkml:brushProperty name="height" value="0.017296951264143" units="cm"/>
      <inkml:brushProperty name="color" value="#F2395B"/>
      <inkml:brushProperty name="ignorePressure" value="0"/>
    </inkml:brush>
  </inkml:definitions>
  <inkml:trace contextRef="#ctx0" brushRef="#br0">33200.000000 19300.000000 847,'1.000000'-22.000000'-29,"4.000000"6.000000"1 ,3.000000 7.000000 4,3.000000 6.000000 1,1.000000 3.000000 5,1.000000 0.000000 5,-1.000000 0.000000 6,1.000000 0.000000 5,-1.000000 0.000000 4,1.000000 0.000000 0,-1.000000 0.000000 2,1.000000 0.000000 2,2.000000 0.000000 0,7.000000 0.000000 0,6.000000 0.000000 1,7.000000 0.000000 1,2.000000 1.000000-1,1.000000 4.000000-1,-1.000000 3.000000-1,1.000000 3.000000-2,-1.000000 1.000000 0,1.000000 1.000000-1,-1.000000-1.000000 0,1.000000 1.000000 1,-3.000000-3.000000-1,-2.000000-2.000000-2,-3.000000-3.000000 0,-3.000000-3.000000-1,-1.000000-2.000000-1,4.000000 0.000000 3,3.000000 0.000000 1,3.000000 0.000000 1,1.000000-2.000000 2,1.000000-3.000000 1,-1.000000-3.000000 1,1.000000-2.000000 2,1.000000-3.000000 0,3.000000 1.000000 1,3.000000-1.000000 0,4.000000 1.000000 1,-1.000000 1.000000 0,-3.000000 3.000000-2,-3.000000 3.000000 0,-2.000000 4.000000-2,0.000000 2.000000 0,7.000000 4.000000 0,6.000000 3.000000 0,7.000000 3.000000-1,8.000000 3.000000 1,14.000000 3.000000-3,11.000000 3.000000-1,14.000000 4.000000-2,5.000000-1.000000-1,1.000000-3.000000 0,-1.000000-3.000000 0,1.000000-2.000000-1,-1.000000-6.000000 0,1.000000-6.000000 1,-1.000000-6.000000 1,1.000000-6.000000 0,-1.000000-6.000000 0,1.000000-2.000000-1,-1.000000-3.000000-1,1.000000-3.000000-1,-1.000000-1.000000 0,1.000000 4.000000 0,-1.000000 3.000000 1,1.000000 3.000000 1,-1.000000 3.000000 0,1.000000 3.000000 1,-1.000000 3.000000 1,1.000000 4.000000 0,-3.000000 5.000000 0,-2.000000 10.000000 1,-3.000000 10.000000-1,-3.000000 9.000000 1,-7.000000 2.000000-1,-9.000000-2.000000 1,-10.000000-3.000000-1,-8.000000-3.000000 0,-11.000000-4.000000 0,-8.000000-3.000000 0,-10.000000-3.000000-1,-9.000000-2.000000 0,-1.000000-3.000000-1,10.000000 1.000000 1,10.000000-1.000000 0,9.000000 1.000000 1,-1.000000-1.000000-1,-8.000000 1.000000-1,-10.000000-1.000000 0,-9.000000 1.000000-1,4.000000-3.000000 0,19.000000-2.000000 0,19.000000-3.000000 0,19.000000-3.000000 1,10.000000-1.000000-1,4.000000 4.000000 1,3.000000 3.000000-1,3.000000 3.000000 1,-1.000000 1.000000 0,-2.000000 1.000000 0,-3.000000-1.000000 0,-3.000000 1.000000 0,-4.000000-1.000000 1,-3.000000 1.000000 1,-3.000000-1.000000 2,-2.000000 1.000000 1,-3.000000-1.000000 2,1.000000 1.000000-1,-1.000000-1.000000-1,1.000000 1.000000 1,-3.000000-1.000000-2,-2.000000 1.000000 0,-3.000000-1.000000-1,-3.000000 1.000000-1,1.000000-1.000000-1,6.000000 1.000000-1,7.000000-1.000000 0,6.000000 1.000000-2,1.000000-3.000000 0,-3.000000-2.000000 1,-3.000000-3.000000 0,-2.000000-3.000000 1,-11.000000-1.000000 0,-15.000000 4.000000 0,-15.000000 3.000000 0,-16.000000 3.000000-1,-2.000000-1.000000 1,13.000000-2.000000 0,12.000000-3.000000 0,13.000000-3.000000 0,-1.000000-2.000000 0,-11.000000 0.000000-1,-14.000000 0.000000 0,-11.000000 0.000000 0,0.000000 0.000000 0,17.000000 0.000000-1,15.000000 0.000000 0,16.000000 0.000000-1,4.000000 0.000000 1,-6.000000 0.000000 0,-6.000000 0.000000 1,-6.000000 0.000000-1,-6.000000 0.000000 1,-2.000000 0.000000 1,-3.000000 0.000000 0,-3.000000 0.000000 0,-4.000000 1.000000 1,-3.000000 4.000000-1,-3.000000 3.000000 0,-2.000000 3.000000 0,-3.000000 1.000000 0,1.000000 1.000000 1,-1.000000-1.000000 2,1.000000 1.000000 1,-1.000000-3.000000 0,1.000000-2.000000 0,-1.000000-3.000000-1,1.000000-3.000000 0,1.000000-1.000000-1,3.000000 4.000000-1,3.000000 3.000000 0,4.000000 3.000000 0,-1.000000-1.000000-1,-3.000000-2.000000 0,-3.000000-3.000000 0,-2.000000-3.000000 0,0.000000-4.000000-1,7.000000-3.000000 1,6.000000-3.000000-1,7.000000-2.000000 1,-1.000000-3.000000-1,-6.000000 1.000000 0,-6.000000-1.000000 0,-6.000000 1.000000 1,-4.000000 1.000000-1,1.000000 3.000000 0,-1.000000 3.000000 0,1.000000 4.000000 0,-1.000000-1.000000-1,1.000000-3.000000-1,-1.000000-3.000000-3,1.000000-2.000000-1,4.000000-1.000000-3,9.000000 3.000000-6,10.000000 3.000000-4,10.000000 4.000000-4,-3.000000 4.000000-3,-11.000000 6.000000 2,-14.000000 7.000000 2,-11.000000 6.000000 1,-9.000000 3.000000 1,-3.000000 0.000000-2,-3.000000 0.000000 0,-2.000000 0.000000-1</inkml:trace>
</inkml:ink>
</file>

<file path=ppt/ink/ink3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4700.000000 31500.000000 1000,'-2.000000'26.000000'0,"-3.000000"4.000000"0 ,-3.000000 3.000000 0,-2.000000 3.000000 0,-3.000000-2.000000-7,1.000000-6.000000-11,-1.000000-6.000000-12,1.000000-6.000000-12</inkml:trace>
</inkml:ink>
</file>

<file path=ppt/ink/ink3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89884025603533" units="cm"/>
      <inkml:brushProperty name="height" value="0.0189884025603533" units="cm"/>
      <inkml:brushProperty name="color" value="#F2395B"/>
      <inkml:brushProperty name="ignorePressure" value="0"/>
    </inkml:brush>
  </inkml:definitions>
  <inkml:trace contextRef="#ctx0" brushRef="#br0">6250.000000 31850.000000 772,'31.000000'-27.000000'0,"13.000000"-3.000000"0 ,12.000000-3.000000 0,13.000000-2.000000 0,9.000000-3.000000 5,6.000000 1.000000 10,7.000000-1.000000 11,6.000000 1.000000 9,1.000000 4.000000 2,-3.000000 9.000000-7,-3.000000 10.000000-7,-2.000000 10.000000-8,-11.000000 4.000000-5,-15.000000 0.000000-2,-15.000000 0.000000-4,-16.000000 0.000000-3,-1.000000 1.000000-1,17.000000 4.000000 0,15.000000 3.000000 1,16.000000 3.000000 0,4.000000 4.000000 1,-6.000000 7.000000 0,-6.000000 6.000000 1,-6.000000 7.000000 0,-7.000000 2.000000 0,-6.000000 1.000000-1,-6.000000-1.000000-1,-6.000000 1.000000-1,-7.000000-4.000000-10,-6.000000-6.000000-21,-6.000000-6.000000-21,-6.000000-6.000000-20</inkml:trace>
</inkml:ink>
</file>

<file path=ppt/ink/ink3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33333350718021" units="cm"/>
      <inkml:brushProperty name="height" value="0.0333333350718021" units="cm"/>
      <inkml:brushProperty name="color" value="#F2395B"/>
      <inkml:brushProperty name="ignorePressure" value="0"/>
    </inkml:brush>
  </inkml:definitions>
  <inkml:trace contextRef="#ctx0" brushRef="#br0">3950.000000 33125.000000 333,'108.000000'43.000000'167,"34.000000"32.000000"-1 ,35.000000 32.000000 1,34.000000 32.000000 0</inkml:trace>
</inkml:ink>
</file>

<file path=ppt/ink/ink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89879010617733" units="cm"/>
      <inkml:brushProperty name="height" value="0.0389879010617733" units="cm"/>
      <inkml:brushProperty name="color" value="#F2395B"/>
      <inkml:brushProperty name="ignorePressure" value="0"/>
    </inkml:brush>
  </inkml:definitions>
  <inkml:trace contextRef="#ctx0" brushRef="#br0">36350.000000 47800.000000 376,'-4.000000'43.000000'26,"-5.000000"-11.000000"-4 ,-7.000000-14.000000-2,-5.000000-11.000000-4,-1.000000-4.000000-2,6.000000 6.000000-1,7.000000 7.000000-1,6.000000 6.000000-1,6.000000 17.000000 1,6.000000 28.000000 5,7.000000 28.000000 5,6.000000 29.000000 3,3.000000 22.000000 2,0.000000 20.000000-5,0.000000 18.000000-4,0.000000 20.000000-3,0.000000 10.000000-3,0.000000 3.000000-1,0.000000 3.000000-1,0.000000 4.000000 0,0.000000-6.000000-1,0.000000-11.000000 0,0.000000-14.000000 0,0.000000-11.000000 1,-2.000000-14.000000-2,-3.000000-11.000000-3,-3.000000-14.000000-2,-2.000000-11.000000-4,-3.000000-14.000000-1,1.000000-11.000000 0,-1.000000-14.000000-1,1.000000-11.000000-1,-1.000000-22.000000 0,1.000000-27.000000 0,-1.000000-28.000000 0,1.000000-28.000000 1,-3.000000-27.000000-1,-2.000000-25.000000 2,-3.000000-25.000000 0,-3.000000-25.000000 1,-2.000000-4.000000 1,0.000000 20.000000 0,0.000000 18.000000 0,0.000000 20.000000 0,0.000000-12.000000 0,0.000000-41.000000 0,0.000000-40.000000 0,0.000000-40.000000 1,1.000000-18.000000-1,4.000000 6.000000 1,3.000000 7.000000-1,3.000000 6.000000-1,1.000000 12.000000 1,1.000000 19.000000 1,-1.000000 19.000000 1,1.000000 19.000000 0,1.000000 19.000000 3,3.000000 23.000000 1,3.000000 22.000000 1,4.000000 22.000000 3,2.000000 15.000000 1,4.000000 9.000000 1,3.000000 10.000000-1,3.000000 10.000000 1,7.000000 11.000000 0,14.000000 17.000000-1,11.000000 15.000000 1,14.000000 16.000000-1,8.000000 21.000000 1,7.000000 29.000000 1,6.000000 28.000000 0,7.000000 28.000000 2,-4.000000 10.000000-1,-12.000000-5.000000-1,-13.000000-7.000000-3,-12.000000-5.000000 0,-13.000000-17.000000-3,-12.000000-24.000000 0,-13.000000-26.000000-3,-12.000000-24.000000-1,-4.000000-4.000000 0,7.000000 19.000000 0,6.000000 19.000000 2,7.000000 19.000000 0,-1.000000-1.000000 0,-6.000000-18.000000-2,-6.000000-19.000000-3,-6.000000-18.000000-1,-1.000000-6.000000-4,7.000000 10.000000-3,6.000000 10.000000-6,7.000000 9.000000-3,0.000000-12.000000-9,-2.000000-30.000000-12,-3.000000-32.000000-12,-3.000000-30.000000-12,-2.000000-31.000000-4,0.000000-28.000000 5,0.000000-28.000000 4,0.000000-27.000000 4,-4.000000-20.000000 6,-5.000000-9.000000 5,-7.000000-10.000000 7,-5.000000-8.000000 5,-4.000000-3.000000 5,0.000000 7.000000 6,0.000000 6.000000 5,0.000000 7.000000 5,0.000000 15.000000 5,0.000000 25.000000 4,0.000000 25.000000 4,0.000000 25.000000 3,0.000000 18.000000 1,0.000000 14.000000-3,0.000000 11.000000-2,0.000000 14.000000-3,1.000000 7.000000 7,4.000000 3.000000 16,3.000000 3.000000 15,3.000000 4.000000 17,7.000000 2.000000 5,14.000000 4.000000-5,11.000000 3.000000-6,14.000000 3.000000-6,11.000000-2.000000-5,14.000000-6.000000-7,11.000000-6.000000-7,14.000000-6.000000-7,5.000000-10.000000-3,1.000000-12.000000-2,-1.000000-13.000000 0,1.000000-12.000000-1,-4.000000-10.000000-3,-6.000000-6.000000-4,-6.000000-6.000000-3,-6.000000-6.000000-4,-10.000000 1.000000-4,-12.000000 9.000000-2,-13.000000 10.000000-4,-12.000000 10.000000-2,-13.000000 5.000000-2,-12.000000 4.000000 0,-13.000000 3.000000 1,-12.000000 3.000000 0,-19.000000 3.000000 0,-25.000000 3.000000 2,-25.000000 3.000000 2,-25.000000 4.000000 2,-16.000000 2.000000 0,-6.000000 4.000000 2,-6.000000 3.000000 0,-6.000000 3.000000 1,9.000000 3.000000 1,25.000000 3.000000 1,25.000000 3.000000 2,25.000000 4.000000 2,4.000000 4.000000-1,-15.000000 6.000000 1,-15.000000 7.000000 0,-16.000000 6.000000-1,1.000000 1.000000 1,19.000000-3.000000 2,19.000000-3.000000 2,19.000000-2.000000 1,4.000000 13.000000 3,-9.000000 31.000000 2,-10.000000 32.000000 4,-8.000000 31.000000 3,-3.000000 26.000000 1,7.000000 22.000000 0,6.000000 22.000000-1,7.000000 23.000000 1,5.000000 3.000000-1,7.000000-11.000000-1,6.000000-14.000000 0,7.000000-11.000000-1,5.000000-15.000000 1,7.000000-16.000000-1,6.000000-15.000000-1,7.000000-15.000000 1,5.000000-14.000000-1,7.000000-8.000000-1,6.000000-10.000000-1,7.000000-9.000000-2,5.000000-10.000000-1,7.000000-9.000000-3,6.000000-10.000000-3,7.000000-8.000000-2,5.000000-9.000000-2,7.000000-6.000000-5,6.000000-6.000000-2,7.000000-6.000000-4,5.000000-6.000000-3,7.000000-2.000000-3,6.000000-3.000000-3,7.000000-3.000000-3,-9.000000-4.000000 0,-21.000000-3.000000 2,-22.000000-3.000000 1,-22.000000-2.000000 3,-10.000000-3.000000-7,4.000000 1.000000-15,3.000000-1.000000-15,3.000000 1.000000-16</inkml:trace>
</inkml:ink>
</file>

<file path=ppt/ink/ink4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4300.000000 33250.000000 1000,'71.000000'-2.000000'-7,"-5.000000"-3.000000"-11 ,-7.000000-3.000000-12,-5.000000-2.000000-12</inkml:trace>
</inkml:ink>
</file>

<file path=ppt/ink/ink4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450448766350746" units="cm"/>
      <inkml:brushProperty name="height" value="0.0450448766350746" units="cm"/>
      <inkml:brushProperty name="color" value="#F2395B"/>
      <inkml:brushProperty name="ignorePressure" value="0"/>
    </inkml:brush>
  </inkml:definitions>
  <inkml:trace contextRef="#ctx0" brushRef="#br0">61700.000000 38200.000000 325,'-5.000000'20.000000'0,"-9.000000"-9.000000"0 ,-10.000000-10.000000 0,-8.000000-8.000000 0,-1.000000-6.000000 0,9.000000 1.000000 0,10.000000-1.000000 0,10.000000 1.000000 0,8.000000 1.000000 3,10.000000 3.000000 8,10.000000 3.000000 5,9.000000 4.000000 8,7.000000-1.000000 1,7.000000-3.000000-3,6.000000-3.000000-3,7.000000-2.000000-4,4.000000-1.000000-2,3.000000 3.000000 0,3.000000 3.000000-2,4.000000 4.000000 0,-6.000000-1.000000-1,-11.000000-3.000000-2,-14.000000-3.000000-2,-11.000000-2.000000-1,0.000000-1.000000-2,17.000000 3.000000 1,15.000000 3.000000 1,16.000000 4.000000 0,1.000000 1.000000 0,-12.000000 0.000000-1,-13.000000 0.000000-1,-12.000000 0.000000-1,9.000000 0.000000 0,31.000000 0.000000 1,32.000000 0.000000 1,31.000000 0.000000 1,13.000000-2.000000 1,-2.000000-3.000000 1,-3.000000-3.000000 0,-3.000000-2.000000 1,4.000000-3.000000 0,13.000000 1.000000 0,12.000000-1.000000 1,13.000000 1.000000 0,10.000000-1.000000 0,10.000000 1.000000-1,10.000000-1.000000 0,9.000000 1.000000 0,-5.000000 2.000000 0,-19.000000 7.000000 0,-18.000000 6.000000-1,-19.000000 7.000000 0,-5.000000 7.000000 0,9.000000 9.000000-2,10.000000 10.000000 0,10.000000 10.000000 0,-4.000000 0.000000-1,-16.000000-5.000000-1,-15.000000-7.000000 0,-15.000000-5.000000 1,-21.000000-6.000000-2,-25.000000-3.000000 0,-25.000000-3.000000-1,-25.000000-2.000000 0,-5.000000 0.000000-1,16.000000 7.000000 1,15.000000 6.000000-1,17.000000 7.000000 2,14.000000 2.000000-1,17.000000 1.000000 1,15.000000-1.000000 1,16.000000 1.000000 0,13.000000-3.000000 2,14.000000-2.000000 1,11.000000-3.000000 2,14.000000-3.000000 3,3.000000-2.000000 0,-2.000000 0.000000 0,-3.000000 0.000000 1,-3.000000 0.000000-1,-2.000000-2.000000 0,0.000000-3.000000-2,0.000000-3.000000-2,0.000000-2.000000-3,-2.000000-1.000000 0,-3.000000 3.000000-1,-3.000000 3.000000-1,-2.000000 4.000000 0,-11.000000 4.000000-1,-15.000000 6.000000 2,-15.000000 7.000000 0,-16.000000 6.000000 1,-16.000000-1.000000 0,-16.000000-5.000000 0,-15.000000-7.000000-1,-15.000000-5.000000 0,-12.000000-6.000000-1,-6.000000-3.000000 0,-6.000000-3.000000 0,-6.000000-2.000000-1,4.000000-3.000000 0,16.000000 1.000000 1,15.000000-1.000000 0,17.000000 1.000000 0,0.000000-3.000000 1,-11.000000-2.000000-1,-14.000000-3.000000-1,-11.000000-3.000000 0,10.000000-2.000000 0,34.000000 0.000000 1,35.000000 0.000000 2,35.000000 0.000000 0,13.000000 0.000000 0,-6.000000 0.000000 1,-6.000000 0.000000 0,-6.000000 0.000000-1,1.000000-2.000000 1,9.000000-3.000000 0,10.000000-3.000000-1,10.000000-2.000000 1,4.000000-1.000000-1,0.000000 3.000000 0,0.000000 3.000000 0,0.000000 4.000000 0,-5.000000 1.000000-1,-9.000000 0.000000 0,-10.000000 0.000000-1,-8.000000 0.000000 0,-1.000000 0.000000-1,9.000000 0.000000-1,10.000000 0.000000 0,10.000000 0.000000 0,4.000000-4.000000-2,0.000000-5.000000 1,0.000000-7.000000-1,0.000000-5.000000-1,0.000000-3.000000 0,0.000000 4.000000-1,0.000000 3.000000 0,0.000000 3.000000-1,-7.000000 4.000000-1,-11.000000 7.000000-1,-14.000000 6.000000-1,-11.000000 7.000000 0,-20.000000 2.000000-3,-24.000000 1.000000-2,-26.000000-1.000000-2,-24.000000 1.000000-4,-4.000000 1.000000-1,19.000000 3.000000-2,19.000000 3.000000 0,19.000000 4.000000-1,-4.000000-1.000000-2,-24.000000-3.000000-5,-26.000000-3.000000-4,-24.000000-2.000000-4,-10.000000-3.000000-5,6.000000 1.000000-8,7.000000-1.000000-8,6.000000 1.000000-7</inkml:trace>
</inkml:ink>
</file>

<file path=ppt/ink/ink4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61873975396156" units="cm"/>
      <inkml:brushProperty name="height" value="0.0261873975396156" units="cm"/>
      <inkml:brushProperty name="color" value="#F2395B"/>
      <inkml:brushProperty name="ignorePressure" value="0"/>
    </inkml:brush>
  </inkml:definitions>
  <inkml:trace contextRef="#ctx0" brushRef="#br0">81450.000000 39300.000000 560,'-22.000000'-2.000000'-35,"6.000000"-3.000000"8 ,7.000000-3.000000 7,6.000000-2.000000 7,1.000000-3.000000 4,-3.000000 1.000000 5,-3.000000-1.000000 2,-2.000000 1.000000 3,-1.000000-1.000000 3,3.000000 1.000000-1,3.000000-1.000000 1,4.000000 1.000000-1,1.000000-1.000000 2,0.000000 1.000000 1,0.000000-1.000000 1,0.000000 1.000000 1,1.000000 2.000000 4,4.000000 7.000000 6,3.000000 6.000000 7,3.000000 7.000000 7,4.000000 2.000000 0,7.000000 1.000000-5,6.000000-1.000000-5,7.000000 1.000000-5,2.000000-1.000000-3,1.000000 1.000000-1,-1.000000-1.000000 0,1.000000 1.000000-1,-3.000000-1.000000-1,-2.000000 1.000000 0,-3.000000-1.000000-2,-3.000000 1.000000 0,-2.000000-3.000000-1,0.000000-2.000000 0,0.000000-3.000000 0,0.000000-3.000000-1,1.000000-2.000000 1,4.000000 0.000000-1,3.000000 0.000000 0,3.000000 0.000000 1,-1.000000 0.000000-1,-2.000000 0.000000-1,-3.000000 0.000000 0,-3.000000 0.000000 0,1.000000 0.000000-1,6.000000 0.000000 0,7.000000 0.000000 1,6.000000 0.000000-1,1.000000 0.000000 1,-3.000000 0.000000-1,-3.000000 0.000000 1,-2.000000 0.000000-1,-5.000000 0.000000 0,-2.000000 0.000000 0,-3.000000 0.000000 0,-3.000000 0.000000-1,-2.000000 0.000000 0,0.000000 0.000000 0,0.000000 0.000000 0,0.000000 0.000000 1,3.000000-2.000000-1,6.000000-3.000000 0,7.000000-3.000000 0,6.000000-2.000000 0,3.000000-6.000000 1,0.000000-6.000000-1,0.000000-6.000000 0,0.000000-6.000000 0,1.000000-4.000000 1,4.000000 1.000000-1,3.000000-1.000000-1,3.000000 1.000000 1,-2.000000 1.000000-1,-6.000000 3.000000 1,-6.000000 3.000000-1,-6.000000 4.000000 0,-6.000000 2.000000-1,-2.000000 4.000000 0,-3.000000 3.000000-2,-3.000000 3.000000 0,-2.000000 3.000000-1,0.000000 3.000000-4,0.000000 3.000000-3,0.000000 4.000000-3,-4.000000 4.000000-1,-5.000000 6.000000 1,-7.000000 7.000000 1,-5.000000 6.000000 0,-3.000000 3.000000 2,4.000000 0.000000 0,3.000000 0.000000 1,3.000000 0.000000 1,3.000000-5.000000-11,3.000000-9.000000-22,3.000000-10.000000-21,4.000000-8.000000-22</inkml:trace>
</inkml:ink>
</file>

<file path=ppt/ink/ink4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4221064299345" units="cm"/>
      <inkml:brushProperty name="height" value="0.034221064299345" units="cm"/>
      <inkml:brushProperty name="color" value="#F2395B"/>
      <inkml:brushProperty name="ignorePressure" value="0"/>
    </inkml:brush>
  </inkml:definitions>
  <inkml:trace contextRef="#ctx0" brushRef="#br0">51100.000000 10950.000000 428,'3.000000'-21.000000'-28,"6.000000"10.000000"15 ,7.000000 10.000000 14,6.000000 9.000000 14,7.000000 6.000000 8,10.000000 3.000000 2,10.000000 3.000000 2,9.000000 4.000000 1,15.000000-1.000000-1,22.000000-3.000000-5,22.000000-3.000000-5,23.000000-2.000000-4,14.000000-5.000000-2,10.000000-2.000000-2,10.000000-3.000000-1,9.000000-3.000000-1,2.000000-6.000000-1,-2.000000-5.000000 0,-3.000000-7.000000 0,-3.000000-5.000000-1,-7.000000-4.000000 0,-9.000000 0.000000-1,-10.000000 0.000000-1,-8.000000 0.000000-1,8.000000 3.000000 0,29.000000 6.000000 1,28.000000 7.000000 1,28.000000 6.000000 0,-1.000000 4.000000 0,-27.000000 4.000000 2,-28.000000 3.000000 0,-28.000000 3.000000 0,-18.000000 7.000000 1,-6.000000 14.000000 0,-6.000000 11.000000 2,-6.000000 14.000000 0,-4.000000 3.000000-1,1.000000-2.000000 1,-1.000000-3.000000-2,1.000000-3.000000-1,4.000000-4.000000 1,9.000000-3.000000 2,10.000000-3.000000 1,10.000000-2.000000 3,7.000000-8.000000-1,6.000000-8.000000-1,7.000000-10.000000-2,6.000000-9.000000-2,-1.000000-9.000000-1,-5.000000-5.000000 0,-7.000000-7.000000 1,-5.000000-5.000000-2,-1.000000-4.000000 1,6.000000 0.000000 0,7.000000 0.000000 0,6.000000 0.000000-1,-4.000000 3.000000 0,-11.000000 6.000000-2,-14.000000 7.000000-2,-11.000000 6.000000-2,-11.000000 4.000000-1,-5.000000 4.000000 0,-7.000000 3.000000 1,-5.000000 3.000000 0,-4.000000 1.000000 0,0.000000 1.000000 0,0.000000-1.000000 1,0.000000 1.000000-1,0.000000-1.000000 0,0.000000 1.000000 1,0.000000-1.000000-1,0.000000 1.000000 1,-8.000000-3.000000 0,-16.000000-2.000000-1,-15.000000-3.000000-1,-15.000000-3.000000 1,-3.000000-2.000000-1,14.000000 0.000000 0,11.000000 0.000000 0,14.000000 0.000000 1,-3.000000 0.000000 1,-15.000000 0.000000 0,-15.000000 0.000000 0,-16.000000 0.000000 2,-2.000000 0.000000-1,13.000000 0.000000 0,12.000000 0.000000 0,13.000000 0.000000-1,6.000000 4.000000 1,0.000000 10.000000 1,0.000000 10.000000 1,0.000000 9.000000 1,-2.000000 4.000000 1,-3.000000 1.000000 2,-3.000000-1.000000 0,-2.000000 1.000000 3,-1.000000-4.000000-1,3.000000-6.000000 0,3.000000-6.000000-1,4.000000-6.000000-1,7.000000-6.000000-1,13.000000-2.000000-2,12.000000-3.000000 0,13.000000-3.000000-1,6.000000-6.000000-1,0.000000-5.000000 0,0.000000-7.000000 1,0.000000-5.000000-1,-2.000000-4.000000 1,-3.000000 0.000000 0,-3.000000 0.000000-1,-2.000000 0.000000 1,-6.000000 1.000000 0,-6.000000 4.000000-1,-6.000000 3.000000 0,-6.000000 3.000000 1,-7.000000 1.000000-1,-6.000000 1.000000 0,-6.000000-1.000000 0,-6.000000 1.000000 0,1.000000 1.000000 0,9.000000 3.000000-2,10.000000 3.000000 0,10.000000 4.000000-2,5.000000-1.000000-1,4.000000-3.000000 1,3.000000-3.000000-2,3.000000-2.000000 0,-5.000000-1.000000 1,-12.000000 3.000000 0,-13.000000 3.000000 1,-12.000000 4.000000 0,-9.000000 4.000000 1,-2.000000 6.000000 0,-3.000000 7.000000 0,-3.000000 6.000000 0,-7.000000 3.000000 0,-9.000000 0.000000-1,-10.000000 0.000000 0,-8.000000 0.000000 0,-6.000000 0.000000-2,1.000000 0.000000-2,-1.000000 0.000000-1,1.000000 0.000000-3,-4.000000-7.000000-7,-6.000000-11.000000-13,-6.000000-14.000000-13,-6.000000-11.000000-13,-1.000000-9.000000-8,7.000000-3.000000 0,6.000000-3.000000-2,7.000000-2.000000-1</inkml:trace>
</inkml:ink>
</file>

<file path=ppt/ink/ink4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7173787355423" units="cm"/>
      <inkml:brushProperty name="height" value="0.027173787355423" units="cm"/>
      <inkml:brushProperty name="color" value="#F2395B"/>
      <inkml:brushProperty name="ignorePressure" value="0"/>
    </inkml:brush>
  </inkml:definitions>
  <inkml:trace contextRef="#ctx0" brushRef="#br0">74150.000000 19650.000000 539,'-24.000000'0.000000'-11,"4.000000"0.000000"9 ,3.000000 0.000000 9,3.000000 0.000000 10,4.000000-4.000000 5,7.000000-5.000000 1,6.000000-7.000000 2,7.000000-5.000000 0,4.000000-3.000000-1,3.000000 4.000000-4,3.000000 3.000000-5,4.000000 3.000000-5,-1.000000-1.000000-3,-3.000000-2.000000 0,-3.000000-3.000000 0,-2.000000-3.000000-1,0.000000-1.000000 0,7.000000 4.000000-1,6.000000 3.000000-2,7.000000 3.000000 1,2.000000-1.000000-2,1.000000-2.000000 1,-1.000000-3.000000 1,1.000000-3.000000-1,-3.000000 1.000000 1,-2.000000 6.000000 0,-3.000000 7.000000-1,-3.000000 6.000000 0,-4.000000 1.000000 0,-3.000000-3.000000 0,-3.000000-3.000000-1,-2.000000-2.000000 0,-1.000000-1.000000 0,3.000000 3.000000 1,3.000000 3.000000 0,4.000000 4.000000 0,1.000000 4.000000 1,0.000000 6.000000 0,0.000000 7.000000 1,0.000000 6.000000-1,1.000000 1.000000 0,4.000000-3.000000-1,3.000000-3.000000 0,3.000000-2.000000-2,-1.000000-5.000000-1,-2.000000-2.000000 0,-3.000000-3.000000 1,-3.000000-3.000000-1,-2.000000-2.000000 0,0.000000 0.000000 1,0.000000 0.000000 0,0.000000 0.000000 0,0.000000 0.000000 1,0.000000 0.000000 0,0.000000 0.000000 1,0.000000 0.000000 0,0.000000 1.000000 0,0.000000 4.000000-1,0.000000 3.000000 0,0.000000 3.000000-2,1.000000-1.000000 0,4.000000-2.000000 0,3.000000-3.000000 1,3.000000-3.000000-1,-1.000000-1.000000 1,-2.000000 4.000000 1,-3.000000 3.000000 1,-3.000000 3.000000 2,-2.000000-1.000000-1,0.000000-2.000000 0,0.000000-3.000000-1,0.000000-3.000000 0,0.000000-2.000000-1,0.000000 0.000000 0,0.000000 0.000000 0,0.000000 0.000000 0,0.000000 0.000000-1,0.000000 0.000000 0,0.000000 0.000000 1,0.000000 0.000000-1,0.000000 0.000000 1,0.000000 0.000000-1,0.000000 0.000000 1,0.000000 0.000000-1,0.000000 0.000000 0,0.000000 0.000000 0,0.000000 0.000000-1,0.000000 0.000000 0,0.000000-2.000000 0,0.000000-3.000000-1,0.000000-3.000000 1,0.000000-2.000000-1,0.000000-1.000000 1,0.000000 3.000000-1,0.000000 3.000000 0,0.000000 4.000000 0,0.000000 2.000000 0,0.000000 4.000000 2,0.000000 3.000000 0,0.000000 3.000000 2,0.000000-1.000000 0,0.000000-2.000000 1,0.000000-3.000000 0,0.000000-3.000000 1,1.000000-2.000000 0,4.000000 0.000000 1,3.000000 0.000000 0,3.000000 0.000000 1,-1.000000 0.000000-1,-2.000000 0.000000 0,-3.000000 0.000000 0,-3.000000 0.000000-1,-2.000000 0.000000 0,0.000000 0.000000 0,0.000000 0.000000 0,0.000000 0.000000 0,0.000000 0.000000 0,0.000000 0.000000-1,0.000000 0.000000-1,0.000000 0.000000 0,0.000000 1.000000-15,0.000000 4.000000-31,0.000000 3.000000-30,0.000000 3.000000-32</inkml:trace>
</inkml:ink>
</file>

<file path=ppt/ink/ink4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33333350718021" units="cm"/>
      <inkml:brushProperty name="height" value="0.0333333350718021" units="cm"/>
      <inkml:brushProperty name="color" value="#F2395B"/>
      <inkml:brushProperty name="ignorePressure" value="0"/>
    </inkml:brush>
  </inkml:definitions>
  <inkml:trace contextRef="#ctx0" brushRef="#br0">8925.000000 36050.000000 333,'108.000000'43.000000'167,"34.000000"32.000000"-1 ,35.000000 32.000000 1,34.000000 32.000000 0</inkml:trace>
</inkml:ink>
</file>

<file path=ppt/ink/ink4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33333350718021" units="cm"/>
      <inkml:brushProperty name="height" value="0.0333333350718021" units="cm"/>
      <inkml:brushProperty name="color" value="#F2395B"/>
      <inkml:brushProperty name="ignorePressure" value="0"/>
    </inkml:brush>
  </inkml:definitions>
  <inkml:trace contextRef="#ctx0" brushRef="#br0">8875.000000 36025.000000 333,'108.000000'43.000000'167,"34.000000"32.000000"-1 ,35.000000 32.000000 1,34.000000 32.000000 0</inkml:trace>
</inkml:ink>
</file>

<file path=ppt/ink/ink4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33333350718021" units="cm"/>
      <inkml:brushProperty name="height" value="0.0333333350718021" units="cm"/>
      <inkml:brushProperty name="color" value="#F2395B"/>
      <inkml:brushProperty name="ignorePressure" value="0"/>
    </inkml:brush>
  </inkml:definitions>
  <inkml:trace contextRef="#ctx0" brushRef="#br0">8825.000000 35975.000000 333,'108.000000'43.000000'167,"34.000000"32.000000"-1 ,35.000000 32.000000 1,34.000000 32.000000 0</inkml:trace>
</inkml:ink>
</file>

<file path=ppt/ink/ink4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82505678385496" units="cm"/>
      <inkml:brushProperty name="height" value="0.0182505678385496" units="cm"/>
      <inkml:brushProperty name="color" value="#F2395B"/>
      <inkml:brushProperty name="ignorePressure" value="0"/>
    </inkml:brush>
  </inkml:definitions>
  <inkml:trace contextRef="#ctx0" brushRef="#br0">8800.000000 35900.000000 803,'1.000000'-44.000000'3,"4.000000"13.000000"4 ,3.000000 12.000000 5,3.000000 13.000000 5,3.000000 7.000000 2,3.000000 4.000000-4,3.000000 3.000000-3,4.000000 3.000000-3,4.000000 1.000000-1,6.000000 1.000000 0,7.000000-1.000000 0,6.000000 1.000000 0,4.000000-3.000000-1,4.000000-2.000000-1,3.000000-3.000000 0,3.000000-3.000000-2,4.000000-2.000000 0,7.000000 0.000000 0,6.000000 0.000000 0,7.000000 0.000000-1,2.000000 0.000000 0,1.000000 0.000000 0,-1.000000 0.000000 0,1.000000 0.000000-1,-4.000000 1.000000 1,-6.000000 4.000000-1,-6.000000 3.000000 0,-6.000000 3.000000 0,-7.000000 3.000000 0,-6.000000 3.000000 0,-6.000000 3.000000 1,-6.000000 4.000000-1,-4.000000 1.000000 0,1.000000 0.000000-1,-1.000000 0.000000 0,1.000000 0.000000-2,-4.000000 1.000000-9,-6.000000 4.000000-20,-6.000000 3.000000-19,-6.000000 3.000000-19</inkml:trace>
</inkml:ink>
</file>

<file path=ppt/ink/ink4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54818827286363" units="cm"/>
      <inkml:brushProperty name="height" value="0.0154818827286363" units="cm"/>
      <inkml:brushProperty name="color" value="#F2395B"/>
      <inkml:brushProperty name="ignorePressure" value="0"/>
    </inkml:brush>
  </inkml:definitions>
  <inkml:trace contextRef="#ctx0" brushRef="#br0">8450.000000 40550.000000 947,'25.000000'0.000000'34,"0.000000"0.000000"-17 ,0.000000 0.000000-15,0.000000 0.000000-18,-2.000000 0.000000-10,-3.000000 0.000000-5,-3.000000 0.000000-5,-2.000000 0.000000-6</inkml:trace>
</inkml:ink>
</file>

<file path=ppt/ink/ink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49818579852581" units="cm"/>
      <inkml:brushProperty name="height" value="0.0349818579852581" units="cm"/>
      <inkml:brushProperty name="color" value="#F2395B"/>
      <inkml:brushProperty name="ignorePressure" value="0"/>
    </inkml:brush>
  </inkml:definitions>
  <inkml:trace contextRef="#ctx0" brushRef="#br0">42500.000000 47100.000000 419,'-27.000000'42.000000'45,"-3.000000"-16.000000"-5 ,-3.000000-15.000000-5,-2.000000-15.000000-4,-8.000000-3.000000-4,-8.000000 14.000000-1,-10.000000 11.000000-2,-9.000000 14.000000-1,-10.000000 16.000000-2,-9.000000 22.000000-1,-10.000000 22.000000-2,-8.000000 23.000000-2,-8.000000 13.000000-2,-2.000000 6.000000 0,-3.000000 7.000000-2,-3.000000 6.000000 0,4.000000 4.000000-3,13.000000 4.000000-4,12.000000 3.000000-5,13.000000 3.000000-4,13.000000-8.000000-1,17.000000-19.000000 1,15.000000-18.000000 3,16.000000-19.000000 1,13.000000-18.000000 1,14.000000-15.000000 1,11.000000-15.000000 0,14.000000-16.000000 0,14.000000-8.000000 2,20.000000 0.000000 2,18.000000 0.000000 2,20.000000 0.000000 3,10.000000-2.000000 0,3.000000-3.000000 0,3.000000-3.000000-1,4.000000-2.000000 0,-9.000000-5.000000 0,-18.000000-2.000000-2,-19.000000-3.000000-2,-18.000000-3.000000 0,0.000000-2.000000-1,23.000000 0.000000 2,22.000000 0.000000 0,22.000000 0.000000 1,4.000000-2.000000 1,-12.000000-3.000000-2,-13.000000-3.000000-1,-12.000000-2.000000-1,-13.000000-1.000000 0,-12.000000 3.000000-1,-13.000000 3.000000-1,-12.000000 4.000000-1,-19.000000 18.000000 1,-25.000000 34.000000 0,-25.000000 35.000000 2,-25.000000 35.000000 1,-24.000000 18.000000-1,-21.000000 3.000000-1,-22.000000 3.000000-3,-22.000000 4.000000-3,-8.000000-3.000000-1,6.000000-5.000000-1,7.000000-7.000000-2,6.000000-5.000000-1,12.000000-15.000000-1,19.000000-22.000000 0,19.000000-22.000000 0,19.000000-21.000000 1,-2.000000-3.000000-1,-22.000000 20.000000-1,-22.000000 18.000000-1,-21.000000 20.000000 0,1.000000-1.000000 0,25.000000-19.000000 1,25.000000-18.000000 0,25.000000-19.000000 1,17.000000-18.000000-7,9.000000-15.000000-15,10.000000-15.000000-14,10.000000-16.000000-15,21.000000-29.000000-5,34.000000-40.000000 7,35.000000-40.000000 4,35.000000-41.000000 7,5.000000-4.000000 6,-21.000000 35.000000 8,-22.000000 35.000000 8,-22.000000 34.000000 7,-11.000000 15.000000 5,0.000000-3.000000 0,0.000000-3.000000 1,0.000000-2.000000 1</inkml:trace>
</inkml:ink>
</file>

<file path=ppt/ink/ink5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47031950950623" units="cm"/>
      <inkml:brushProperty name="height" value="0.0347031950950623" units="cm"/>
      <inkml:brushProperty name="color" value="#F2395B"/>
      <inkml:brushProperty name="ignorePressure" value="0"/>
    </inkml:brush>
  </inkml:definitions>
  <inkml:trace contextRef="#ctx0" brushRef="#br0">71650.000000 51300.000000 422,'-24.000000'48.000000'0,"4.000000"-3.000000"0 ,3.000000-3.000000 0,3.000000-2.000000 0,-2.000000 0.000000 3,-6.000000 7.000000 7,-6.000000 6.000000 7,-6.000000 7.000000 6,1.000000 0.000000 2,9.000000-2.000000-3,10.000000-3.000000-2,10.000000-3.000000-4,7.000000-6.000000-1,6.000000-5.000000-2,7.000000-7.000000-1,6.000000-5.000000-1,6.000000-4.000000-2,6.000000 0.000000 0,7.000000 0.000000-1,6.000000 0.000000 0,-1.000000-2.000000-2,-5.000000-3.000000 0,-7.000000-3.000000-2,-5.000000-2.000000-1,0.000000-3.000000 1,10.000000 1.000000 0,10.000000-1.000000 0,9.000000 1.000000 2,-1.000000-3.000000-1,-8.000000-2.000000 0,-10.000000-3.000000-1,-9.000000-3.000000-1,2.000000-1.000000 1,17.000000 4.000000 0,15.000000 3.000000 0,16.000000 3.000000 2,1.000000-1.000000-1,-12.000000-2.000000-1,-13.000000-3.000000-1,-12.000000-3.000000 0,6.000000-6.000000-1,25.000000-5.000000 3,25.000000-7.000000 1,25.000000-5.000000 1,21.000000-4.000000 2,20.000000 0.000000-1,18.000000 0.000000 0,20.000000 0.000000 1,6.000000 0.000000-1,-2.000000 0.000000 0,-3.000000 0.000000 0,-3.000000 0.000000-1,-7.000000 3.000000-2,-9.000000 6.000000-1,-10.000000 7.000000-4,-8.000000 6.000000-1,-6.000000 6.000000-2,1.000000 6.000000 0,-1.000000 7.000000 1,1.000000 6.000000-1,-4.000000 3.000000 0,-6.000000 0.000000 1,-6.000000 0.000000 1,-6.000000 0.000000-1,-10.000000 1.000000 2,-12.000000 4.000000 0,-13.000000 3.000000 0,-12.000000 3.000000 1,-10.000000-2.000000 0,-6.000000-6.000000 1,-6.000000-6.000000-1,-6.000000-6.000000 0,-9.000000-6.000000 0,-8.000000-2.000000 1,-10.000000-3.000000 1,-9.000000-3.000000 1,1.000000-1.000000 0,13.000000 4.000000 1,12.000000 3.000000 0,13.000000 3.000000 1,-1.000000-1.000000 0,-11.000000-2.000000-2,-14.000000-3.000000 0,-11.000000-3.000000-1,0.000000-1.000000-1,17.000000 4.000000 1,15.000000 3.000000-1,16.000000 3.000000 1,-1.000000-1.000000 0,-15.000000-2.000000 0,-15.000000-3.000000-1,-16.000000-3.000000 0,4.000000-1.000000 0,26.000000 4.000000 1,24.000000 3.000000 0,26.000000 3.000000 1,12.000000-1.000000 1,0.000000-2.000000-1,0.000000-3.000000 0,0.000000-3.000000 1,3.000000-6.000000-1,6.000000-5.000000-1,7.000000-7.000000-2,6.000000-5.000000 0,3.000000-3.000000-1,0.000000 4.000000-1,0.000000 3.000000 0,0.000000 3.000000 0,-13.000000 3.000000 0,-24.000000 3.000000 0,-26.000000 3.000000 1,-24.000000 4.000000 0,2.000000-3.000000 0,32.000000-5.000000 0,31.000000-7.000000-1,32.000000-5.000000 0,13.000000-3.000000 1,-3.000000 4.000000-1,-3.000000 3.000000 1,-2.000000 3.000000 1,-5.000000 3.000000-1,-2.000000 3.000000 1,-3.000000 3.000000-1,-3.000000 4.000000 0,-15.000000 1.000000 1,-24.000000 0.000000 0,-26.000000 0.000000 1,-24.000000 0.000000 1,1.000000 0.000000 0,28.000000 0.000000 2,28.000000 0.000000 1,29.000000 0.000000 0,10.000000 1.000000 1,-6.000000 4.000000 0,-6.000000 3.000000 0,-6.000000 3.000000-1,-2.000000 1.000000 0,3.000000 1.000000-1,3.000000-1.000000-2,4.000000 1.000000 0,-6.000000 4.000000 0,-11.000000 9.000000 0,-14.000000 10.000000 0,-11.000000 10.000000 1,-12.000000 5.000000-1,-9.000000 4.000000-1,-10.000000 3.000000-1,-8.000000 3.000000-2,-9.000000 1.000000-1,-6.000000 1.000000 0,-6.000000-1.000000-1,-6.000000 1.000000 0,-1.000000-4.000000-4,7.000000-6.000000-4,6.000000-6.000000-5,7.000000-6.000000-5,5.000000-6.000000-6,7.000000-2.000000-8,6.000000-3.000000-7,7.000000-3.000000-8,-3.000000-4.000000-5,-8.000000-3.000000-5,-10.000000-3.000000-4,-9.000000-2.000000-5</inkml:trace>
</inkml:ink>
</file>

<file path=ppt/ink/ink5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68190505355597" units="cm"/>
      <inkml:brushProperty name="height" value="0.0168190505355597" units="cm"/>
      <inkml:brushProperty name="color" value="#F2395B"/>
      <inkml:brushProperty name="ignorePressure" value="0"/>
    </inkml:brush>
  </inkml:definitions>
  <inkml:trace contextRef="#ctx0" brushRef="#br0">66500.000000 36050.000000 872,'0.000000'-24.000000'-58,"0.000000"4.000000"16 ,0.000000 3.000000 15,0.000000 3.000000 15,1.000000 3.000000 11,4.000000 3.000000 4,3.000000 3.000000 5,3.000000 4.000000 4,1.000000 1.000000 2,1.000000 0.000000-1,-1.000000 0.000000 0,1.000000 0.000000-2,-3.000000-2.000000-1,-2.000000-3.000000-1,-3.000000-3.000000-2,-3.000000-2.000000-1,-1.000000-1.000000 0,4.000000 3.000000-1,3.000000 3.000000 0,3.000000 4.000000-1,1.000000 1.000000 2,1.000000 0.000000 2,-1.000000 0.000000 2,1.000000 0.000000 3,2.000000 0.000000 0,7.000000 0.000000-2,6.000000 0.000000-2,7.000000 0.000000-3,2.000000-2.000000-1,1.000000-3.000000 0,-1.000000-3.000000-1,1.000000-2.000000 0,-1.000000-3.000000-1,1.000000 1.000000 0,-1.000000-1.000000-2,1.000000 1.000000 0,-3.000000 1.000000-1,-2.000000 3.000000 0,-3.000000 3.000000 0,-3.000000 4.000000 0,-2.000000-1.000000 1,0.000000-3.000000 0,0.000000-3.000000 2,0.000000-2.000000 1,1.000000-3.000000 0,4.000000 1.000000-1,3.000000-1.000000 1,3.000000 1.000000-2,1.000000-1.000000 1,1.000000 1.000000-1,-1.000000-1.000000 1,1.000000 1.000000 0,-1.000000-1.000000-1,1.000000 1.000000 0,-1.000000-1.000000 0,1.000000 1.000000-2,-3.000000 1.000000 0,-2.000000 3.000000-4,-3.000000 3.000000-4,-3.000000 4.000000-2,-2.000000 4.000000-4,0.000000 6.000000-6,0.000000 7.000000-4,0.000000 6.000000-6,-4.000000 1.000000-2,-5.000000-3.000000-1,-7.000000-3.000000 1,-5.000000-2.000000-1</inkml:trace>
</inkml:ink>
</file>

<file path=ppt/ink/ink5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4440536275506" units="cm"/>
      <inkml:brushProperty name="height" value="0.024440536275506" units="cm"/>
      <inkml:brushProperty name="color" value="#F2395B"/>
      <inkml:brushProperty name="ignorePressure" value="0"/>
    </inkml:brush>
  </inkml:definitions>
  <inkml:trace contextRef="#ctx0" brushRef="#br0">17800.000000 36450.000000 600,'53.000000'-66.000000'13,"6.000000"19.000000"-13 ,7.000000 19.000000-15,6.000000 19.000000-14,7.000000 7.000000-3,10.000000-3.000000 10,10.000000-3.000000 9,9.000000-2.000000 10,1.000000-3.000000 5,-6.000000 1.000000 2,-6.000000-1.000000 1,-6.000000 1.000000 2,-12.000000 1.000000 0,-15.000000 3.000000 0,-15.000000 3.000000-1,-16.000000 4.000000 0,1.000000-3.000000 0,19.000000-5.000000 0,19.000000-7.000000 2,19.000000-5.000000 0,12.000000-3.000000 1,6.000000 4.000000-1,7.000000 3.000000 0,6.000000 3.000000-1,1.000000 3.000000 0,-3.000000 3.000000-1,-3.000000 3.000000 0,-2.000000 4.000000-2,-3.000000 1.000000 1,1.000000 0.000000-1,-1.000000 0.000000 0,1.000000 0.000000 0,-3.000000-2.000000-1,-2.000000-3.000000 1,-3.000000-3.000000 0,-3.000000-2.000000-1,-2.000000-3.000000 2,0.000000 1.000000 0,0.000000-1.000000 0,0.000000 1.000000 2,0.000000 1.000000 0,0.000000 3.000000-1,0.000000 3.000000 0,0.000000 4.000000 0,-10.000000 1.000000-2,-18.000000 0.000000 0,-19.000000 0.000000-3,-18.000000 0.000000-1,0.000000 7.000000 0,23.000000 17.000000 2,22.000000 15.000000 0,22.000000 16.000000 1,4.000000 9.000000 1,-12.000000 3.000000-1,-13.000000 3.000000 0,-12.000000 4.000000-2,-13.000000-6.000000 0,-12.000000-11.000000 0,-13.000000-14.000000-2,-12.000000-11.000000 0,-2.000000 3.000000-1,9.000000 23.000000-1,10.000000 22.000000-1,10.000000 22.000000 0,2.000000 7.000000 0,-3.000000-6.000000 0,-3.000000-6.000000 1,-2.000000-6.000000 1,-3.000000-10.000000 1,1.000000-12.000000 0,-1.000000-13.000000 0,1.000000-12.000000 1,1.000000-9.000000 1,3.000000-2.000000 1,3.000000-3.000000 1,4.000000-3.000000 0,4.000000-6.000000 2,6.000000-5.000000 0,7.000000-7.000000 0,6.000000-5.000000 1,10.000000-9.000000 0,17.000000-9.000000 2,15.000000-10.000000 1,16.000000-8.000000 1,10.000000-8.000000 0,7.000000-2.000000-2,6.000000-3.000000-3,7.000000-3.000000-2,-6.000000-2.000000-1,-15.000000 0.000000-1,-15.000000 0.000000 0,-16.000000 0.000000-1,-18.000000 6.000000 0,-18.000000 13.000000-1,-19.000000 12.000000-1,-18.000000 13.000000 0,-6.000000 2.000000 0,10.000000-5.000000-1,10.000000-7.000000 0,9.000000-5.000000 1,-1.000000-3.000000-1,-8.000000 4.000000 0,-10.000000 3.000000 1,-9.000000 3.000000 0,2.000000 1.000000-1,17.000000 1.000000 1,15.000000-1.000000 0,16.000000 1.000000 0,9.000000-1.000000 0,3.000000 1.000000 1,3.000000-1.000000 0,4.000000 1.000000 1,1.000000-4.000000 1,0.000000-6.000000 2,0.000000-6.000000 1,0.000000-6.000000 1,-4.000000-1.000000 1,-5.000000 7.000000 1,-7.000000 6.000000 0,-5.000000 7.000000 1,-8.000000 5.000000 0,-5.000000 7.000000-1,-7.000000 6.000000-1,-5.000000 7.000000 0,-6.000000 8.000000-1,-3.000000 14.000000-1,-3.000000 11.000000-1,-2.000000 14.000000-1,-3.000000 3.000000-1,1.000000-2.000000-1,-1.000000-3.000000-2,1.000000-3.000000-1,-4.000000-7.000000 0,-6.000000-9.000000 0,-6.000000-10.000000 0,-6.000000-8.000000 0,2.000000-1.000000 0,14.000000 9.000000-1,11.000000 10.000000 1,14.000000 10.000000 0,5.000000 2.000000-1,1.000000-3.000000 1,-1.000000-3.000000-1,1.000000-2.000000 0,1.000000-6.000000 1,3.000000-6.000000 1,3.000000-6.000000 1,4.000000-6.000000 2,2.000000-4.000000 1,4.000000 1.000000 1,3.000000-1.000000 0,3.000000 1.000000 1,1.000000-3.000000 1,1.000000-2.000000 0,-1.000000-3.000000 2,1.000000-3.000000 0,-4.000000-2.000000 1,-6.000000 0.000000-1,-6.000000 0.000000-1,-6.000000 0.000000-1,-9.000000-2.000000 0,-8.000000-3.000000 2,-10.000000-3.000000-1,-9.000000-2.000000 2,-5.000000-1.000000 0,0.000000 3.000000-3,0.000000 3.000000 0,0.000000 4.000000-3,0.000000-1.000000 0,0.000000-3.000000-1,0.000000-3.000000 1,0.000000-2.000000-1,1.000000-6.000000 0,4.000000-6.000000 0,3.000000-6.000000 0,3.000000-6.000000-1,7.000000-7.000000 1,14.000000-6.000000 1,11.000000-6.000000-1,14.000000-6.000000 2,10.000000-4.000000 0,9.000000 1.000000 1,10.000000-1.000000 1,10.000000 1.000000 1,7.000000-1.000000 0,6.000000 1.000000 1,7.000000-1.000000-1,6.000000 1.000000 1,3.000000-4.000000-1,0.000000-6.000000 0,0.000000-6.000000 0,0.000000-6.000000-1,4.000000-1.000000-1,10.000000 7.000000-1,10.000000 6.000000-2,9.000000 7.000000-1,1.000000 4.000000-1,-6.000000 3.000000 1,-6.000000 3.000000 0,-6.000000 4.000000 0,-13.000000 7.000000 0,-19.000000 13.000000-1,-18.000000 12.000000 0,-19.000000 13.000000-1,-18.000000 9.000000 0,-15.000000 6.000000 0,-15.000000 7.000000 1,-16.000000 6.000000-1,-12.000000 6.000000 1,-5.000000 6.000000 1,-7.000000 7.000000 0,-5.000000 6.000000 1,-6.000000-1.000000 0,-3.000000-5.000000 0,-3.000000-7.000000 0,-2.000000-5.000000 0,-5.000000-4.000000 0,-2.000000 0.000000-1,-3.000000 0.000000 1,-3.000000 0.000000 0,-2.000000-2.000000 0,0.000000-3.000000 1,0.000000-3.000000 1,0.000000-2.000000 0,1.000000-1.000000 1,4.000000 3.000000-2,3.000000 3.000000-2,3.000000 4.000000 0,3.000000 1.000000-1,3.000000 0.000000 1,3.000000 0.000000 0,4.000000 0.000000 1,8.000000-2.000000-5,17.000000-3.000000-9,15.000000-3.000000-10,16.000000-2.000000-8,7.000000-5.000000-3,1.000000-2.000000 5,-1.000000-3.000000 4,1.000000-3.000000 5,-6.000000-2.000000 0,-8.000000 0.000000-4,-10.000000 0.000000-3,-9.000000 0.000000-3,-5.000000 0.000000-2,0.000000 0.000000 4,0.000000 0.000000 1,0.000000 0.000000 4,-2.000000-2.000000 0,-3.000000-3.000000 1,-3.000000-3.000000 0,-2.000000-2.000000 0</inkml:trace>
</inkml:ink>
</file>

<file path=ppt/ink/ink5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61969082057476" units="cm"/>
      <inkml:brushProperty name="height" value="0.0261969082057476" units="cm"/>
      <inkml:brushProperty name="color" value="#F2395B"/>
      <inkml:brushProperty name="ignorePressure" value="0"/>
    </inkml:brush>
  </inkml:definitions>
  <inkml:trace contextRef="#ctx0" brushRef="#br0">10450.000000 41100.000000 559,'54.000000'1.000000'0,"10.000000"4.000000"-3 ,10.000000 3.000000-1,9.000000 3.000000-2,2.000000 1.000000 1,-2.000000 1.000000 3,-3.000000-1.000000 3,-3.000000 1.000000 2,2.000000-1.000000 2,10.000000 1.000000 0,10.000000-1.000000 1,9.000000 1.000000 1,4.000000 1.000000 0,1.000000 3.000000 0,-1.000000 3.000000-1,1.000000 4.000000 0,-1.000000 1.000000-1,1.000000 0.000000 0,-1.000000 0.000000 0,1.000000 0.000000-1,-3.000000-4.000000 0,-2.000000-5.000000 0,-3.000000-7.000000 1,-3.000000-5.000000-1,4.000000-6.000000 2,13.000000-3.000000-1,12.000000-3.000000 0,13.000000-2.000000 1,6.000000-1.000000-1,0.000000 3.000000 1,0.000000 3.000000 0,0.000000 4.000000-1,-2.000000 4.000000 1,-3.000000 6.000000 0,-3.000000 7.000000-2,-2.000000 6.000000 1,-5.000000 6.000000-1,-2.000000 6.000000 0,-3.000000 7.000000-1,-3.000000 6.000000 0,5.000000 3.000000 0,17.000000 0.000000 0,15.000000 0.000000 1,16.000000 0.000000 0,9.000000-5.000000-1,3.000000-9.000000 0,3.000000-10.000000 0,4.000000-8.000000-1,-7.000000-8.000000 0,-16.000000-2.000000-1,-15.000000-3.000000 1,-15.000000-3.000000 0,-20.000000-2.000000 0,-21.000000 0.000000 0,-22.000000 0.000000 0,-22.000000 0.000000-1,1.000000 0.000000 1,26.000000 0.000000-1,24.000000 0.000000 1,26.000000 0.000000 0,-1.000000 0.000000 1,-24.000000 0.000000-2,-26.000000 0.000000 0,-24.000000 0.000000 0,2.000000 0.000000 0,32.000000 0.000000 1,31.000000 0.000000 0,32.000000 0.000000 1,10.000000 0.000000 0,-9.000000 0.000000 1,-10.000000 0.000000-1,-8.000000 0.000000 0,3.000000 0.000000 1,20.000000 0.000000-1,18.000000 0.000000-1,20.000000 0.000000 1,8.000000-5.000000-1,1.000000-9.000000 0,-1.000000-10.000000 0,1.000000-8.000000-1,-7.000000-4.000000 1,-12.000000 3.000000-1,-13.000000 3.000000-1,-12.000000 4.000000 1,-10.000000 4.000000-1,-6.000000 6.000000 1,-6.000000 7.000000-1,-6.000000 6.000000 1,-7.000000 3.000000-1,-6.000000 0.000000 1,-6.000000 0.000000-1,-6.000000 0.000000 1,-4.000000 4.000000 1,1.000000 10.000000-1,-1.000000 10.000000 2,1.000000 9.000000-1,-4.000000 2.000000 1,-6.000000-2.000000-1,-6.000000-3.000000 0,-6.000000-3.000000-1,-12.000000-4.000000 0,-15.000000-3.000000-1,-15.000000-3.000000 0,-16.000000-2.000000-1,2.000000-3.000000 0,23.000000 1.000000 1,22.000000-1.000000 0,22.000000 1.000000 1,1.000000-1.000000-1,-19.000000 1.000000 1,-18.000000-1.000000 0,-19.000000 1.000000-1,6.000000-1.000000 1,31.000000 1.000000 0,32.000000-1.000000 0,31.000000 1.000000 1,12.000000-3.000000 1,-6.000000-2.000000-1,-6.000000-3.000000 0,-6.000000-3.000000 1,-6.000000-2.000000-1,-2.000000 0.000000 1,-3.000000 0.000000-1,-3.000000 0.000000 1,5.000000-2.000000-1,17.000000-3.000000 1,15.000000-3.000000-1,16.000000-2.000000 1,7.000000-3.000000-1,1.000000 1.000000 1,-1.000000-1.000000 0,1.000000 1.000000 0,-3.000000-3.000000 0,-2.000000-2.000000-1,-3.000000-3.000000 1,-3.000000-3.000000-1,2.000000-2.000000 0,10.000000 0.000000 0,10.000000 0.000000-1,9.000000 0.000000 0,-7.000000 0.000000 0,-21.000000 0.000000 0,-22.000000 0.000000 0,-22.000000 0.000000 0,-22.000000 3.000000 0,-22.000000 6.000000 0,-22.000000 7.000000-1,-21.000000 6.000000 0,-1.000000 3.000000 0,22.000000 0.000000 0,22.000000 0.000000 0,23.000000 0.000000 0,17.000000-4.000000 1,17.000000-5.000000 1,15.000000-7.000000 1,16.000000-5.000000 0,10.000000-9.000000 0,7.000000-9.000000 0,6.000000-10.000000 0,7.000000-8.000000-1,-1.000000-8.000000 0,-6.000000-2.000000-1,-6.000000-3.000000 0,-6.000000-3.000000 0,-6.000000 2.000000-1,-2.000000 10.000000 0,-3.000000 10.000000 0,-3.000000 9.000000 0,-9.000000 7.000000 1,-11.000000 7.000000-1,-14.000000 6.000000 1,-11.000000 7.000000 0,-12.000000 4.000000 1,-9.000000 3.000000-1,-10.000000 3.000000 0,-8.000000 4.000000 0,-3.000000 1.000000 0,7.000000 0.000000 0,6.000000 0.000000 1,7.000000 0.000000-1,2.000000-2.000000 0,1.000000-3.000000-1,-1.000000-3.000000 1,1.000000-2.000000-1,-12.000000-1.000000 0,-21.000000 3.000000-1,-22.000000 3.000000 1,-22.000000 4.000000-1,-2.000000-1.000000 0,19.000000-3.000000 1,19.000000-3.000000 0,19.000000-2.000000 0,7.000000-1.000000 0,-3.000000 3.000000 0,-3.000000 3.000000 0,-2.000000 4.000000 0,-6.000000 1.000000-1,-6.000000 0.000000 1,-6.000000 0.000000 0,-6.000000 0.000000 0,-4.000000 1.000000 0,1.000000 4.000000 1,-1.000000 3.000000-1,1.000000 3.000000 1,-3.000000 3.000000 0,-2.000000 3.000000-1,-3.000000 3.000000 1,-3.000000 4.000000 0,-2.000000-1.000000-1,0.000000-3.000000-1,0.000000-3.000000 0,0.000000-2.000000-1,-2.000000-3.000000 0,-3.000000 1.000000 0,-3.000000-1.000000 1,-2.000000 1.000000 0,-5.000000-1.000000 0,-2.000000 1.000000 0,-3.000000-1.000000 1,-3.000000 1.000000-1,-4.000000 1.000000 1,-3.000000 3.000000 1,-3.000000 3.000000 2,-2.000000 4.000000 1,-1.000000-1.000000 0,3.000000-3.000000 0,3.000000-3.000000-2,4.000000-2.000000 0,1.000000-3.000000 0,0.000000 1.000000 1,0.000000-1.000000 0,0.000000 1.000000 1,0.000000-1.000000 0,0.000000 1.000000-1,0.000000-1.000000 1,0.000000 1.000000-1,1.000000-1.000000 0,4.000000 1.000000 0,3.000000-1.000000-1,3.000000 1.000000-1,3.000000-1.000000 0,3.000000 1.000000 0,3.000000-1.000000 0,4.000000 1.000000 0,5.000000-3.000000-1,10.000000-2.000000 2,10.000000-3.000000 0,9.000000-3.000000 1,-1.000000-4.000000 0,-8.000000-3.000000 0,-10.000000-3.000000-2,-9.000000-2.000000 1,-9.000000-1.000000-1,-5.000000 3.000000-1,-7.000000 3.000000 0,-5.000000 4.000000 0,-1.000000-1.000000 0,6.000000-3.000000 1,7.000000-3.000000-1,6.000000-2.000000 1,4.000000-1.000000 0,4.000000 3.000000-2,3.000000 3.000000-1,3.000000 4.000000 0,1.000000 1.000000-2,1.000000 0.000000-1,-1.000000 0.000000-2,1.000000 0.000000-1,-4.000000 0.000000 0,-6.000000 0.000000 0,-6.000000 0.000000 2,-6.000000 0.000000 0,-6.000000 1.000000 0,-2.000000 4.000000 0,-3.000000 3.000000 0,-3.000000 3.000000 0,-1.000000 3.000000-1,4.000000 3.000000-2,3.000000 3.000000-1,3.000000 4.000000-3,4.000000 11.000000-2,7.000000 23.000000-4,6.000000 22.000000-4,7.000000 22.000000-3,2.000000 16.000000-4,1.000000 14.000000-4,-1.000000 11.000000-2,1.000000 14.000000-5,-7.000000-9.000000 1,-12.000000-28.000000 3,-13.000000-28.000000 2,-12.000000-27.000000 4</inkml:trace>
</inkml:ink>
</file>

<file path=ppt/ink/ink5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109200.000000 38100.000000 1000,'-19.000000'-69.000000'-7,"13.000000"13.000000"-11 ,12.000000 12.000000-12,13.000000 13.000000-12</inkml:trace>
</inkml:ink>
</file>

<file path=ppt/ink/ink5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46712025254965" units="cm"/>
      <inkml:brushProperty name="height" value="0.0246712025254965" units="cm"/>
      <inkml:brushProperty name="color" value="#F2395B"/>
      <inkml:brushProperty name="ignorePressure" value="0"/>
    </inkml:brush>
  </inkml:definitions>
  <inkml:trace contextRef="#ctx0" brushRef="#br0">10400.000000 16850.000000 594,'-52.000000'1.000000'-2,"-3.000000"4.000000"-6 ,-3.000000 3.000000-4,-2.000000 3.000000-5,2.000000-1.000000 0,9.000000-2.000000 9,10.000000-3.000000 6,10.000000-3.000000 7,2.000000-1.000000 5,-3.000000 4.000000-1,-3.000000 3.000000 0,-2.000000 3.000000 1,-6.000000 1.000000 0,-6.000000 1.000000 0,-6.000000-1.000000 2,-6.000000 1.000000-1,2.000000-1.000000 2,14.000000 1.000000 0,11.000000-1.000000 0,14.000000 1.000000 2,10.000000-3.000000-1,9.000000-2.000000 2,10.000000-3.000000-1,10.000000-3.000000 1,21.000000-6.000000 1,34.000000-5.000000 0,35.000000-7.000000 2,35.000000-5.000000 0,8.000000-6.000000 0,-15.000000-3.000000 0,-15.000000-3.000000-1,-16.000000-2.000000-1,-12.000000-1.000000-2,-5.000000 3.000000-2,-7.000000 3.000000-2,-5.000000 4.000000-2,-3.000000 4.000000-1,4.000000 6.000000-1,3.000000 7.000000-1,3.000000 6.000000 1,1.000000 4.000000-1,1.000000 4.000000 2,-1.000000 3.000000 1,1.000000 3.000000 0,-9.000000-1.000000 0,-15.000000-2.000000-3,-15.000000-3.000000-3,-16.000000-3.000000-4,-5.000000-1.000000-1,6.000000 4.000000-1,7.000000 3.000000 1,6.000000 3.000000 0,3.000000-1.000000 0,0.000000-2.000000 0,0.000000-3.000000-1,0.000000-3.000000 0,0.000000-2.000000 0,0.000000 0.000000 0,0.000000 0.000000 1,0.000000 0.000000 0,-13.000000 1.000000-9,-24.000000 4.000000-18,-26.000000 3.000000-18,-24.000000 3.000000-18,-10.000000 1.000000-6,6.000000 1.000000 9,7.000000-1.000000 6,6.000000 1.000000 9</inkml:trace>
</inkml:ink>
</file>

<file path=ppt/ink/ink5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76014523208141" units="cm"/>
      <inkml:brushProperty name="height" value="0.0376014523208141" units="cm"/>
      <inkml:brushProperty name="color" value="#F2395B"/>
      <inkml:brushProperty name="ignorePressure" value="0"/>
    </inkml:brush>
  </inkml:definitions>
  <inkml:trace contextRef="#ctx0" brushRef="#br0">10300.000000 37550.000000 390,'-47.000000'-47.000000'-3,"6.000000"6.000000"-4 ,7.000000 7.000000-5,6.000000 6.000000-4,6.000000 4.000000 0,6.000000 4.000000 6,7.000000 3.000000 7,6.000000 3.000000 6,6.000000 1.000000 5,6.000000 1.000000 4,7.000000-1.000000 3,6.000000 1.000000 5,3.000000 2.000000 1,0.000000 7.000000 1,0.000000 6.000000-1,0.000000 7.000000 2,-2.000000 4.000000-2,-3.000000 3.000000-3,-3.000000 3.000000-1,-2.000000 4.000000-4,-3.000000-1.000000 0,1.000000-3.000000 0,-1.000000-3.000000-1,1.000000-2.000000 1,1.000000-3.000000-1,3.000000 1.000000-1,3.000000-1.000000-2,4.000000 1.000000-1,2.000000-3.000000-1,4.000000-2.000000 0,3.000000-3.000000 0,3.000000-3.000000 1,4.000000-6.000000-1,7.000000-5.000000 1,6.000000-7.000000 0,7.000000-5.000000 0,-3.000000-3.000000-1,-8.000000 4.000000-1,-10.000000 3.000000-2,-9.000000 3.000000-1,-1.000000-2.000000-1,10.000000-6.000000 0,10.000000-6.000000 1,9.000000-6.000000 1,1.000000-2.000000-1,-6.000000 3.000000 0,-6.000000 3.000000-1,-6.000000 4.000000 1,4.000000-3.000000-1,16.000000-5.000000 1,15.000000-7.000000 1,17.000000-5.000000 0,3.000000-1.000000 0,-5.000000 6.000000 1,-7.000000 7.000000-1,-5.000000 6.000000-1,-6.000000 6.000000 1,-3.000000 6.000000 1,-3.000000 7.000000-1,-2.000000 6.000000 1,-3.000000 3.000000-1,1.000000 0.000000-1,-1.000000 0.000000-3,1.000000 0.000000-1,-3.000000 0.000000 0,-2.000000 0.000000-1,-3.000000 0.000000 0,-3.000000 0.000000 0,-1.000000 0.000000 0,4.000000 0.000000 1,3.000000 0.000000 0,3.000000 0.000000 0,3.000000 0.000000 0,3.000000 0.000000 1,3.000000 0.000000-1,4.000000 0.000000 0,2.000000 0.000000 0,4.000000 0.000000 0,3.000000 0.000000 0,3.000000 0.000000 0,-1.000000-2.000000 0,-2.000000-3.000000 0,-3.000000-3.000000 0,-3.000000-2.000000 0,-9.000000-1.000000-1,-11.000000 3.000000 1,-14.000000 3.000000 1,-11.000000 4.000000-1,0.000000-4.000000 1,17.000000-9.000000-1,15.000000-10.000000 0,16.000000-8.000000 0,5.000000-3.000000 0,-2.000000 7.000000 0,-3.000000 6.000000 0,-3.000000 7.000000 0,-6.000000 4.000000 1,-5.000000 3.000000 0,-7.000000 3.000000 0,-5.000000 4.000000 1,-3.000000 1.000000 0,4.000000 0.000000 0,3.000000 0.000000 0,3.000000 0.000000 0,1.000000 0.000000 0,1.000000 0.000000 1,-1.000000 0.000000-1,1.000000 0.000000 0,4.000000 0.000000 0,9.000000 0.000000 1,10.000000 0.000000 0,10.000000 0.000000-1,0.000000-2.000000 1,-5.000000-3.000000 0,-7.000000-3.000000 0,-5.000000-2.000000 0,-11.000000-3.000000 0,-11.000000 1.000000-1,-14.000000-1.000000 1,-11.000000 1.000000-1,-1.000000 1.000000 0,13.000000 3.000000 0,12.000000 3.000000 0,13.000000 4.000000 1,4.000000 2.000000-1,-3.000000 4.000000 0,-3.000000 3.000000 0,-2.000000 3.000000 0,-6.000000 4.000000-1,-6.000000 7.000000 1,-6.000000 6.000000 1,-6.000000 7.000000-1,-4.000000 0.000000 1,1.000000-2.000000 0,-1.000000-3.000000 0,1.000000-3.000000 1,-1.000000-4.000000-1,1.000000-3.000000 1,-1.000000-3.000000 1,1.000000-2.000000 0,1.000000-5.000000 0,3.000000-2.000000-1,3.000000-3.000000 1,4.000000-3.000000-1,-1.000000-1.000000 0,-3.000000 4.000000 1,-3.000000 3.000000 1,-2.000000 3.000000 1,-3.000000-1.000000 0,1.000000-2.000000 1,-1.000000-3.000000-1,1.000000-3.000000-1,-1.000000-2.000000 1,1.000000 0.000000-1,-1.000000 0.000000-1,1.000000 0.000000 1,4.000000-2.000000-1,9.000000-3.000000 3,10.000000-3.000000 1,10.000000-2.000000 2,2.000000-5.000000 0,-3.000000-2.000000-1,-3.000000-3.000000-1,-2.000000-3.000000-1,-6.000000-1.000000 0,-6.000000 4.000000-1,-6.000000 3.000000 0,-6.000000 3.000000-2,-4.000000 3.000000 1,1.000000 3.000000-2,-1.000000 3.000000 0,1.000000 4.000000 0,1.000000 1.000000-1,3.000000 0.000000 0,3.000000 0.000000 1,4.000000 0.000000-1,-1.000000-2.000000-5,-3.000000-3.000000-14,-3.000000-3.000000-14,-2.000000-2.000000-13,-11.000000-5.000000-7,-15.000000-2.000000-2,-15.000000-3.000000 0,-16.000000-3.000000-1,-8.000000-2.000000-1,0.000000 0.000000 0,0.000000 0.000000-2,0.000000 0.000000 0</inkml:trace>
</inkml:ink>
</file>

<file path=ppt/ink/ink5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73395106196404" units="cm"/>
      <inkml:brushProperty name="height" value="0.0273395106196404" units="cm"/>
      <inkml:brushProperty name="color" value="#F2395B"/>
      <inkml:brushProperty name="ignorePressure" value="0"/>
    </inkml:brush>
  </inkml:definitions>
  <inkml:trace contextRef="#ctx0" brushRef="#br0">5500.000000 44350.000000 536,'-21.000000'65.000000'0,"10.000000"-18.000000"1 ,10.000000-19.000000 1,9.000000-18.000000 1,13.000000-12.000000 4,20.000000-3.000000 10,18.000000-3.000000 9,20.000000-2.000000 9,13.000000-5.000000 3,9.000000-2.000000-4,10.000000-3.000000-3,10.000000-3.000000-3,14.000000-2.000000-3,23.000000 0.000000-3,22.000000 0.000000-2,22.000000 0.000000-2,18.000000-4.000000-3,16.000000-5.000000 0,15.000000-7.000000-1,17.000000-5.000000 0,0.000000-4.000000-2,-11.000000 0.000000-1,-14.000000 0.000000-1,-11.000000 0.000000-1,-23.000000 4.000000-1,-31.000000 10.000000-2,-31.000000 10.000000-2,-31.000000 9.000000-1,1.000000-1.000000-1,34.000000-8.000000 1,35.000000-10.000000 1,35.000000-9.000000 0,-4.000000-1.000000 0,-41.000000 10.000000-1,-40.000000 10.000000-1,-40.000000 9.000000-1,-3.000000 4.000000-1,39.000000 1.000000 2,36.000000-1.000000 0,39.000000 1.000000 1,-3.000000-1.000000-1,-40.000000 1.000000 0,-40.000000-1.000000-1,-41.000000 1.000000 0,-4.000000 4.000000-3,35.000000 9.000000-1,35.000000 10.000000-3,34.000000 10.000000-2,12.000000 2.000000-2,-9.000000-3.000000-3,-10.000000-3.000000-3,-8.000000-2.000000-2,-14.000000-5.000000-1,-15.000000-2.000000 2,-15.000000-3.000000 3,-16.000000-3.000000 2,-15.000000-2.000000-1,-11.000000 0.000000-5,-14.000000 0.000000-4,-11.000000 0.000000-6,-1.000000-4.000000-2,13.000000-5.000000 0,12.000000-7.000000 0,13.000000-5.000000 0,-1.000000-4.000000-1,-11.000000 0.000000-3,-14.000000 0.000000-2,-11.000000 0.000000-1</inkml:trace>
</inkml:ink>
</file>

<file path=ppt/ink/ink5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63882838189602" units="cm"/>
      <inkml:brushProperty name="height" value="0.0263882838189602" units="cm"/>
      <inkml:brushProperty name="color" value="#F2395B"/>
      <inkml:brushProperty name="ignorePressure" value="0"/>
    </inkml:brush>
  </inkml:definitions>
  <inkml:trace contextRef="#ctx0" brushRef="#br0">13100.000000 16550.000000 555,'0.000000'25.000000'-1,"0.000000"0.000000"-1 ,0.000000 0.000000-3,0.000000 0.000000-2,0.000000 1.000000 3,0.000000 4.000000 6,0.000000 3.000000 7,0.000000 3.000000 6,6.000000-2.000000 4,13.000000-6.000000 0,12.000000-6.000000 2,13.000000-6.000000-1,6.000000-6.000000 0,0.000000-2.000000-3,0.000000-3.000000-2,0.000000-3.000000-3,-4.000000-4.000000-1,-5.000000-3.000000-2,-7.000000-3.000000 0,-5.000000-2.000000-2,5.000000-5.000000 2,19.000000-2.000000 3,19.000000-3.000000 3,19.000000-3.000000 3,-1.000000 1.000000 1,-18.000000 6.000000-4,-19.000000 7.000000-2,-18.000000 6.000000-4,-1.000000 1.000000 0,19.000000-3.000000 0,19.000000-3.000000 0,19.000000-2.000000 1,-1.000000-1.000000 0,-18.000000 3.000000-2,-19.000000 3.000000 0,-18.000000 4.000000-3,-3.000000 1.000000 1,17.000000 0.000000 0,15.000000 0.000000 0,16.000000 0.000000 1,4.000000 0.000000 1,-6.000000 0.000000 1,-6.000000 0.000000 1,-6.000000 0.000000 2,-9.000000 1.000000-2,-8.000000 4.000000-5,-10.000000 3.000000-4,-9.000000 3.000000-4</inkml:trace>
</inkml:ink>
</file>

<file path=ppt/ink/ink5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96485796570778" units="cm"/>
      <inkml:brushProperty name="height" value="0.0296485796570778" units="cm"/>
      <inkml:brushProperty name="color" value="#F2395B"/>
      <inkml:brushProperty name="ignorePressure" value="0"/>
    </inkml:brush>
  </inkml:definitions>
  <inkml:trace contextRef="#ctx0" brushRef="#br0">4300.000000 55950.000000 494,'0.000000'-24.000000'-35,"0.000000"4.000000"9 ,0.000000 3.000000 9,0.000000 3.000000 9,0.000000 1.000000 6,0.000000 1.000000 1,0.000000-1.000000 3,0.000000 1.000000 1,3.000000-1.000000 2,6.000000 1.000000 2,7.000000-1.000000 1,6.000000 1.000000 1,1.000000-1.000000 1,-3.000000 1.000000 2,-3.000000-1.000000 2,-2.000000 1.000000 0,-3.000000 2.000000 4,1.000000 7.000000 2,-1.000000 6.000000 4,1.000000 7.000000 4,2.000000 0.000000 2,7.000000-2.000000 2,6.000000-3.000000 1,7.000000-3.000000 3,4.000000-2.000000-1,3.000000 0.000000-4,3.000000 0.000000-4,4.000000 0.000000-4,5.000000 0.000000-4,10.000000 0.000000-3,10.000000 0.000000-2,9.000000 0.000000-4,4.000000-2.000000-2,1.000000-3.000000-1,-1.000000-3.000000-2,1.000000-2.000000-1,-9.000000-3.000000-1,-15.000000 1.000000 0,-15.000000-1.000000-1,-16.000000 1.000000 0,1.000000-3.000000 0,19.000000-2.000000 1,19.000000-3.000000 0,19.000000-3.000000 1,1.000000-1.000000 0,-16.000000 4.000000-1,-15.000000 3.000000-1,-15.000000 3.000000 0,-1.000000-2.000000 0,16.000000-6.000000 0,15.000000-6.000000 1,17.000000-6.000000 1,-1.000000-1.000000-1,-16.000000 7.000000 0,-15.000000 6.000000-1,-15.000000 7.000000-1,8.000000-4.000000 0,35.000000-12.000000 1,35.000000-13.000000 0,34.000000-12.000000 1,15.000000-2.000000 1,-3.000000 9.000000-1,-3.000000 10.000000 1,-2.000000 10.000000-1,-12.000000 5.000000 1,-19.000000 4.000000-1,-18.000000 3.000000-1,-19.000000 3.000000 1,-13.000000 3.000000-2,-6.000000 3.000000 0,-6.000000 3.000000 0,-6.000000 4.000000-1,-6.000000 1.000000 0,-2.000000 0.000000 0,-3.000000 0.000000 0,-3.000000 0.000000 0,-1.000000 0.000000-1,4.000000 0.000000 0,3.000000 0.000000-2,3.000000 0.000000 0,3.000000-2.000000-1,3.000000-3.000000 1,3.000000-3.000000 2,4.000000-2.000000 0,-3.000000-3.000000 1,-5.000000 1.000000 0,-7.000000-1.000000-1,-5.000000 1.000000 1,-6.000000-1.000000 0,-3.000000 1.000000 0,-3.000000-1.000000 1,-2.000000 1.000000 0,-5.000000 1.000000 0,-2.000000 3.000000 0,-3.000000 3.000000 0,-3.000000 4.000000-1,-2.000000 7.000000-7,0.000000 13.000000-14,0.000000 12.000000-13,0.000000 13.000000-13,-4.000000 6.000000-3,-5.000000 0.000000 7,-7.000000 0.000000 7,-5.000000 0.000000 8,-4.000000-4.000000 2,0.000000-5.000000 0,0.000000-7.000000-2,0.000000-5.000000-1,-2.000000-4.000000-1,-3.000000 0.000000-2,-3.000000 0.000000-2,-2.000000 0.000000 0</inkml:trace>
</inkml:ink>
</file>

<file path=ppt/ink/ink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424737893044949" units="cm"/>
      <inkml:brushProperty name="height" value="0.0424737893044949" units="cm"/>
      <inkml:brushProperty name="color" value="#F2395B"/>
      <inkml:brushProperty name="ignorePressure" value="0"/>
    </inkml:brush>
  </inkml:definitions>
  <inkml:trace contextRef="#ctx0" brushRef="#br0">42950.000000 49100.000000 345,'110.000000'-147.000000'19,"-27.000000"56.000000"13 ,-28.000000 57.000000 12,-28.000000 56.000000 12,-10.000000 21.000000 2,9.000000-11.000000-9,10.000000-14.000000-9,10.000000-11.000000-8,16.000000-12.000000-6,26.000000-9.000000-3,24.000000-10.000000-2,26.000000-8.000000-3,8.000000-12.000000-3,-5.000000-12.000000-3,-7.000000-13.000000-4,-5.000000-12.000000-4,-8.000000-9.000000-1,-5.000000-2.000000-1,-7.000000-3.000000 1,-5.000000-3.000000 0,-12.000000 1.000000-2,-16.000000 6.000000-4,-15.000000 7.000000-3,-15.000000 6.000000-3,-12.000000 4.000000-3,-6.000000 4.000000-1,-6.000000 3.000000 0,-6.000000 3.000000-1,-13.000000-1.000000 0,-19.000000-2.000000 1,-18.000000-3.000000 0,-19.000000-3.000000 0,-16.000000 1.000000 1,-12.000000 6.000000 1,-13.000000 7.000000 2,-12.000000 6.000000 1,-9.000000 12.000000 1,-2.000000 19.000000 1,-3.000000 19.000000 2,-3.000000 19.000000 0,1.000000 16.000000 2,6.000000 17.000000 1,7.000000 15.000000 0,6.000000 16.000000 2,10.000000 2.000000 1,17.000000-8.000000 0,15.000000-10.000000 0,16.000000-9.000000 0,2.000000 12.000000 2,-8.000000 34.000000 1,-10.000000 35.000000 3,-9.000000 35.000000 2,2.000000 22.000000 0,17.000000 14.000000 1,15.000000 11.000000 0,16.000000 14.000000-1,13.000000-3.000000 1,14.000000-15.000000-1,11.000000-15.000000 0,14.000000-16.000000-1,14.000000-18.000000 3,20.000000-18.000000 3,18.000000-19.000000 5,20.000000-18.000000 4,10.000000-14.000000 1,3.000000-5.000000-2,3.000000-7.000000-2,4.000000-5.000000-3,2.000000-9.000000-2,4.000000-9.000000-2,3.000000-10.000000-4,3.000000-8.000000-1,-4.000000-11.000000-3,-8.000000-8.000000 1,-10.000000-10.000000-1,-9.000000-9.000000 0,-10.000000-7.000000-1,-9.000000-3.000000 1,-10.000000-3.000000 0,-8.000000-2.000000 1,-9.000000-3.000000-10,-6.000000 1.000000-16,-6.000000-1.000000-19,-6.000000 1.000000-16</inkml:trace>
</inkml:ink>
</file>

<file path=ppt/ink/ink6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57230810821056" units="cm"/>
      <inkml:brushProperty name="height" value="0.0257230810821056" units="cm"/>
      <inkml:brushProperty name="color" value="#F2395B"/>
      <inkml:brushProperty name="ignorePressure" value="0"/>
    </inkml:brush>
  </inkml:definitions>
  <inkml:trace contextRef="#ctx0" brushRef="#br0">20500.000000 56250.000000 570,'-21.000000'21.000000'-17,"10.000000"-5.000000"5 ,10.000000-7.000000 5,9.000000-5.000000 6,10.000000-3.000000 3,14.000000 4.000000 3,11.000000 3.000000 2,14.000000 3.000000 3,10.000000-1.000000 0,9.000000-2.000000 0,10.000000-3.000000-2,10.000000-3.000000 0,4.000000-2.000000-2,0.000000 0.000000 1,0.000000 0.000000 0,0.000000 0.000000-1,7.000000-2.000000 2,17.000000-3.000000 1,15.000000-3.000000 2,16.000000-2.000000 1,4.000000-1.000000 1,-6.000000 3.000000-2,-6.000000 3.000000-2,-6.000000 4.000000-2,-15.000000 1.000000-2,-21.000000 0.000000 1,-22.000000 0.000000-2,-22.000000 0.000000 1,1.000000 0.000000-1,26.000000 0.000000 1,24.000000 0.000000 1,26.000000 0.000000 1,15.000000 0.000000 0,6.000000 0.000000 3,7.000000 0.000000 0,6.000000 0.000000 3,9.000000 0.000000 0,13.000000 0.000000-1,12.000000 0.000000 1,13.000000 0.000000 0,1.000000 0.000000-2,-9.000000 0.000000 0,-10.000000 0.000000-2,-8.000000 0.000000-2,-1.000000-2.000000-1,9.000000-3.000000-1,10.000000-3.000000-1,10.000000-2.000000-2,0.000000-3.000000 0,-5.000000 1.000000 2,-7.000000-1.000000 0,-5.000000 1.000000 2,-12.000000 1.000000-1,-16.000000 3.000000-3,-15.000000 3.000000-2,-15.000000 4.000000-2,-11.000000-1.000000-1,-2.000000-3.000000 2,-3.000000-3.000000 2,-3.000000-2.000000 1,-13.000000-3.000000 0,-22.000000 1.000000 1,-22.000000-1.000000-1,-21.000000 1.000000 0,-1.000000-1.000000-1,22.000000 1.000000 1,22.000000-1.000000 1,23.000000 1.000000-1,-1.000000-1.000000 1,-22.000000 1.000000 0,-22.000000-1.000000 0,-21.000000 1.000000 0,-4.000000-1.000000 0,16.000000 1.000000 1,15.000000-1.000000 0,17.000000 1.000000 0,5.000000 1.000000 1,-3.000000 3.000000 0,-3.000000 3.000000-1,-2.000000 4.000000 1,-3.000000 2.000000 0,1.000000 4.000000-2,-1.000000 3.000000 1,1.000000 3.000000-2,-3.000000 1.000000 0,-2.000000 1.000000 0,-3.000000-1.000000-2,-3.000000 1.000000 1,-6.000000-3.000000-1,-5.000000-2.000000 0,-7.000000-3.000000-1,-5.000000-3.000000 0,-8.000000-2.000000 0,-5.000000 0.000000 0,-7.000000 0.000000 1,-5.000000 0.000000 0,-4.000000 0.000000 0,0.000000 0.000000 1,0.000000 0.000000 0,0.000000 0.000000 1,0.000000 0.000000 0,0.000000 0.000000 1,0.000000 0.000000-1,0.000000 0.000000 1,-4.000000 4.000000-14,-5.000000 10.000000-29,-7.000000 10.000000-29,-5.000000 9.000000-29,-8.000000 1.000000-4,-5.000000-6.000000 23,-7.000000-6.000000 21,-5.000000-6.000000 22</inkml:trace>
</inkml:ink>
</file>

<file path=ppt/ink/ink6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62195265293121" units="cm"/>
      <inkml:brushProperty name="height" value="0.0162195265293121" units="cm"/>
      <inkml:brushProperty name="color" value="#F2395B"/>
      <inkml:brushProperty name="ignorePressure" value="0"/>
    </inkml:brush>
  </inkml:definitions>
  <inkml:trace contextRef="#ctx0" brushRef="#br0">5450.000000 16950.000000 904,'26.000000'0.000000'0,"4.000000"0.000000"0 ,3.000000 0.000000 0,3.000000 0.000000 0,1.000000 0.000000-2,1.000000 0.000000-4,-1.000000 0.000000-4,1.000000 0.000000-4,-1.000000 0.000000 0,1.000000 0.000000 5,-1.000000 0.000000 5,1.000000 0.000000 3,1.000000-2.000000 4,3.000000-3.000000 0,3.000000-3.000000 1,4.000000-2.000000 0,-4.000000-1.000000 1,-9.000000 3.000000-1,-10.000000 3.000000-2,-8.000000 4.000000 0,0.000000-1.000000-1,14.000000-3.000000-3,11.000000-3.000000-1,14.000000-2.000000-1,2.000000-1.000000-1,-6.000000 3.000000 3,-6.000000 3.000000 2,-6.000000 4.000000 2,-2.000000 4.000000 1,3.000000 6.000000 0,3.000000 7.000000 1,4.000000 6.000000-1,5.000000 4.000000 1,10.000000 4.000000-1,10.000000 3.000000 0,9.000000 3.000000 0,7.000000 1.000000 0,7.000000 1.000000 0,6.000000-1.000000 1,7.000000 1.000000 0,5.000000-1.000000 0,7.000000 1.000000 0,6.000000-1.000000 0,7.000000 1.000000 1,2.000000-1.000000 0,1.000000 1.000000 0,-1.000000-1.000000-1,1.000000 1.000000 0,4.000000-1.000000-1,9.000000 1.000000 1,10.000000-1.000000 0,10.000000 1.000000 0,8.000000 2.000000 0,10.000000 7.000000 0,10.000000 6.000000 0,9.000000 7.000000 1,-5.000000-1.000000-1,-19.000000-6.000000 0,-18.000000-6.000000 0,-19.000000-6.000000 0,-21.000000-7.000000-1,-21.000000-6.000000-1,-22.000000-6.000000 0,-22.000000-6.000000-1,6.000000-2.000000 0,34.000000 3.000000 0,35.000000 3.000000 1,35.000000 4.000000 0,-1.000000-1.000000 0,-34.000000-3.000000 0,-35.000000-3.000000-1,-33.000000-2.000000-2,-15.000000-3.000000-7,6.000000 1.000000-16,7.000000-1.000000-15,6.000000 1.000000-16</inkml:trace>
</inkml:ink>
</file>

<file path=ppt/ink/ink6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33333350718021" units="cm"/>
      <inkml:brushProperty name="height" value="0.0333333350718021" units="cm"/>
      <inkml:brushProperty name="color" value="#F2395B"/>
      <inkml:brushProperty name="ignorePressure" value="0"/>
    </inkml:brush>
  </inkml:definitions>
  <inkml:trace contextRef="#ctx0" brushRef="#br0">12600.000000 18400.000000 333,'108.000000'43.000000'167,"34.000000"32.000000"-1 ,35.000000 32.000000 1,34.000000 32.000000 0</inkml:trace>
</inkml:ink>
</file>

<file path=ppt/ink/ink6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51744950562716" units="cm"/>
      <inkml:brushProperty name="height" value="0.0151744950562716" units="cm"/>
      <inkml:brushProperty name="color" value="#F2395B"/>
      <inkml:brushProperty name="ignorePressure" value="0"/>
    </inkml:brush>
  </inkml:definitions>
  <inkml:trace contextRef="#ctx0" brushRef="#br0">13450.000000 18400.000000 966,'184.000000'-2.000000'2,"19.000000"-3.000000"3 ,19.000000-3.000000 4,19.000000-2.000000 3,-13.000000-1.000000-6,-44.000000 3.000000-19,-43.000000 3.000000-19,-44.000000 4.000000-17</inkml:trace>
</inkml:ink>
</file>

<file path=ppt/ink/ink6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32100.000000 17950.000000 1000,'0.000000'-25.000000'0,"0.000000"0.000000"0 ,0.000000 0.000000 0,0.000000 0.000000 0,-2.000000 1.000000-1,-3.000000 4.000000-1,-3.000000 3.000000-1,-2.000000 3.000000-2,-3.000000 1.000000-3,1.000000 1.000000-5,-1.000000-1.000000-5,1.000000 1.000000-5,-3.000000-1.000000-3,-2.000000 1.000000 1,-3.000000-1.000000 1,-3.000000 1.000000 0,-2.000000-1.000000 3,0.000000 1.000000 4,0.000000-1.000000 5,0.000000 1.000000 5</inkml:trace>
</inkml:ink>
</file>

<file path=ppt/ink/ink6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5450.000000 50050.000000 1000,'0.000000'45.000000'-43,"0.000000"-9.000000"9 ,0.000000-10.000000 7,0.000000-8.000000 7,-2.000000-6.000000 4,-3.000000 1.000000-1,-3.000000-1.000000 0,-2.000000 1.000000 0</inkml:trace>
</inkml:ink>
</file>

<file path=ppt/ink/ink6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20684073865414" units="cm"/>
      <inkml:brushProperty name="height" value="0.0220684073865414" units="cm"/>
      <inkml:brushProperty name="color" value="#F2395B"/>
      <inkml:brushProperty name="ignorePressure" value="0"/>
    </inkml:brush>
  </inkml:definitions>
  <inkml:trace contextRef="#ctx0" brushRef="#br0">31900.000000 12900.000000 664,'0.000000'23.000000'-12,"0.000000"-3.000000"4 ,0.000000-3.000000 4,0.000000-2.000000 5,0.000000-3.000000 2,0.000000 1.000000 1,0.000000-1.000000 0,0.000000 1.000000 1,-2.000000 1.000000 0,-3.000000 3.000000 0,-3.000000 3.000000 2,-2.000000 4.000000-1,-1.000000 1.000000 1,3.000000 0.000000-1,3.000000 0.000000-1,4.000000 0.000000-1,1.000000 0.000000-1,0.000000 0.000000 0,0.000000 0.000000-1,0.000000 0.000000 0,0.000000 3.000000-1,0.000000 6.000000-1,0.000000 7.000000 1,0.000000 6.000000-1,1.000000 3.000000 0,4.000000 0.000000 1,3.000000 0.000000 0,3.000000 0.000000 0,3.000000 1.000000 0,3.000000 4.000000 0,3.000000 3.000000-1,4.000000 3.000000 0,1.000000-1.000000-1,0.000000-2.000000 2,0.000000-3.000000 0,0.000000-3.000000 0,3.000000-4.000000 2,6.000000-3.000000 0,7.000000-3.000000 0,6.000000-2.000000 1,-1.000000-6.000000 0,-5.000000-6.000000 0,-7.000000-6.000000 0,-5.000000-6.000000-1,2.000000-4.000000 1,13.000000 1.000000-1,12.000000-1.000000 0,13.000000 1.000000 0,1.000000-3.000000 0,-9.000000-2.000000-1,-10.000000-3.000000 0,-8.000000-3.000000 0,2.000000-2.000000 0,16.000000 0.000000 1,15.000000 0.000000 0,17.000000 0.000000 1,16.000000 0.000000 1,19.000000 0.000000 0,19.000000 0.000000 1,19.000000 0.000000 1,-1.000000 0.000000 0,-18.000000 0.000000 0,-19.000000 0.000000-1,-18.000000 0.000000-1,7.000000-7.000000 1,34.000000-11.000000-1,35.000000-14.000000 1,35.000000-11.000000 0,10.000000-7.000000 0,-12.000000 0.000000-1,-13.000000 0.000000-2,-12.000000 0.000000 0,-10.000000-4.000000 0,-6.000000-5.000000 0,-6.000000-7.000000 0,-6.000000-5.000000 0,-7.000000 0.000000 0,-6.000000 10.000000-1,-6.000000 10.000000-1,-6.000000 9.000000 0,-16.000000 7.000000-1,-25.000000 7.000000 0,-25.000000 6.000000 1,-25.000000 7.000000-1,-5.000000 4.000000 0,16.000000 3.000000 1,15.000000 3.000000 0,17.000000 4.000000 1,-3.000000 1.000000-1,-18.000000 0.000000 0,-19.000000 0.000000-1,-18.000000 0.000000-1,-6.000000 0.000000 1,10.000000 0.000000-1,10.000000 0.000000 2,9.000000 0.000000 0,-2.000000 1.000000 0,-12.000000 4.000000-1,-13.000000 3.000000-1,-12.000000 3.000000 0,-2.000000 4.000000 0,9.000000 7.000000 1,10.000000 6.000000-1,10.000000 7.000000 1,2.000000 0.000000 1,-3.000000-2.000000 1,-3.000000-3.000000 0,-2.000000-3.000000 1,-1.000000-2.000000 0,3.000000 0.000000-1,3.000000 0.000000 1,4.000000 0.000000-2,4.000000-4.000000 1,6.000000-5.000000-1,7.000000-7.000000 0,6.000000-5.000000 0,6.000000-4.000000-1,6.000000 0.000000 0,7.000000 0.000000 0,6.000000 0.000000 0,-2.000000 0.000000 0,-9.000000 0.000000 0,-10.000000 0.000000 0,-8.000000 0.000000 0,-11.000000 0.000000 1,-8.000000 0.000000 1,-10.000000 0.000000 0,-9.000000 0.000000 1,-1.000000 1.000000 1,10.000000 4.000000 0,10.000000 3.000000 1,9.000000 3.000000-1,6.000000 1.000000 1,3.000000 1.000000 0,3.000000-1.000000-1,4.000000 1.000000-1,-1.000000-3.000000 1,-3.000000-2.000000-1,-3.000000-3.000000 0,-2.000000-3.000000 1,-8.000000-2.000000-1,-8.000000 0.000000-1,-10.000000 0.000000 1,-9.000000 0.000000-2,7.000000-2.000000 1,26.000000-3.000000-2,24.000000-3.000000 0,26.000000-2.000000-1,13.000000-5.000000 0,4.000000-2.000000 1,3.000000-3.000000 0,3.000000-3.000000 1,-7.000000 1.000000-1,-15.000000 6.000000-2,-15.000000 7.000000-3,-16.000000 6.000000-2,-12.000000 7.000000-2,-5.000000 10.000000 1,-7.000000 10.000000 0,-5.000000 9.000000 0,-8.000000 4.000000 1,-5.000000 1.000000 1,-7.000000-1.000000 2,-5.000000 1.000000 1,-8.000000 2.000000 2,-5.000000 7.000000 0,-7.000000 6.000000 2,-5.000000 7.000000-1,-4.000000-3.000000 2,0.000000-8.000000 0,0.000000-10.000000 0,0.000000-9.000000 1,0.000000-5.000000 1,0.000000 0.000000 1,0.000000 0.000000 1,0.000000 0.000000 1,3.000000-4.000000 1,6.000000-5.000000 1,7.000000-7.000000-1,6.000000-5.000000 0,1.000000-8.000000-1,-3.000000-5.000000 0,-3.000000-7.000000-3,-2.000000-5.000000 0,-3.000000-4.000000-6,1.000000 0.000000-6,-1.000000 0.000000-8,1.000000 0.000000-7,-3.000000 6.000000-11,-2.000000 13.000000-12,-3.000000 12.000000-14,-3.000000 13.000000-12</inkml:trace>
</inkml:ink>
</file>

<file path=ppt/ink/ink6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55106391757727" units="cm"/>
      <inkml:brushProperty name="height" value="0.0155106391757727" units="cm"/>
      <inkml:brushProperty name="color" value="#F2395B"/>
      <inkml:brushProperty name="ignorePressure" value="0"/>
    </inkml:brush>
  </inkml:definitions>
  <inkml:trace contextRef="#ctx0" brushRef="#br0">32450.000000 14200.000000 945,'-90.000000'23.000000'-4,"23.000000"-3.000000"-9 ,22.000000-3.000000-9,22.000000-2.000000-9,10.000000-11.000000 1,1.000000-15.000000 8,-1.000000-15.000000 9,1.000000-16.000000 8,-1.000000-8.000000 6,1.000000 0.000000 3,-1.000000 0.000000 2,1.000000 0.000000 3,1.000000 3.000000 1,3.000000 6.000000-1,3.000000 7.000000-2,4.000000 6.000000-2,-3.000000-2.000000-1,-5.000000-9.000000 1,-7.000000-10.000000-1,-5.000000-8.000000-1,-4.000000-3.000000 1,0.000000 7.000000-1,0.000000 6.000000 0,0.000000 7.000000 0,-5.000000 2.000000-1,-9.000000 1.000000 1,-10.000000-1.000000 0,-8.000000 1.000000 1,-8.000000-3.000000-1,-2.000000-2.000000 0,-3.000000-3.000000-1,-3.000000-3.000000 0,-4.000000-7.000000 1,-3.000000-9.000000 1,-3.000000-10.000000 1,-2.000000-8.000000 1,-5.000000-9.000000 1,-2.000000-6.000000 0,-3.000000-6.000000-1,-3.000000-6.000000 1,-1.000000-9.000000 0,4.000000-8.000000-1,3.000000-10.000000 0,3.000000-9.000000 1,6.000000-1.000000-1,9.000000 10.000000-1,10.000000 10.000000 1,10.000000 9.000000-1,7.000000 15.000000-9,6.000000 22.000000-15,7.000000 22.000000-16,6.000000 23.000000-15</inkml:trace>
</inkml:ink>
</file>

<file path=ppt/ink/ink6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57890152186155" units="cm"/>
      <inkml:brushProperty name="height" value="0.0157890152186155" units="cm"/>
      <inkml:brushProperty name="color" value="#F2395B"/>
      <inkml:brushProperty name="ignorePressure" value="0"/>
    </inkml:brush>
  </inkml:definitions>
  <inkml:trace contextRef="#ctx0" brushRef="#br0">29850.000000 10850.000000 928,'-27.000000'-66.000000'2,"-3.000000"-31.000000"3 ,-3.000000-31.000000 4,-2.000000-31.000000 3,2.000000-1.000000 1,9.000000 32.000000-1,10.000000 31.000000-2,10.000000 32.000000-1,4.000000 13.000000-11,0.000000-3.000000-16,0.000000-3.000000-18,0.000000-2.000000-18</inkml:trace>
</inkml:ink>
</file>

<file path=ppt/ink/ink6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03193239867687" units="cm"/>
      <inkml:brushProperty name="height" value="0.0203193239867687" units="cm"/>
      <inkml:brushProperty name="color" value="#F2395B"/>
      <inkml:brushProperty name="ignorePressure" value="0"/>
    </inkml:brush>
  </inkml:definitions>
  <inkml:trace contextRef="#ctx0" brushRef="#br0">29700.000000 9350.000000 721,'295.000000'-604.000000'2,"-9.000000"95.000000"3 ,-10.000000 93.000000 3,-8.000000 95.000000 4,-11.000000 58.000000 0,-8.000000 26.000000-2,-10.000000 24.000000-3,-9.000000 26.000000-3,2.000000 21.000000-2,17.000000 19.000000 0,15.000000 19.000000-2,16.000000 19.000000 0,-4.000000 16.000000 0,-21.000000 17.000000 0,-22.000000 15.000000-1,-22.000000 16.000000 0,1.000000 10.000000 0,26.000000 7.000000 0,24.000000 6.000000 1,26.000000 7.000000-1,-15.000000 4.000000 0,-53.000000 3.000000 1,-53.000000 3.000000 0,-52.000000 4.000000 1,-12.000000 1.000000-1,31.000000 0.000000 0,32.000000 0.000000 1,31.000000 0.000000-1,-1.000000 1.000000-1,-30.000000 4.000000 1,-32.000000 3.000000 1,-30.000000 3.000000-1,13.000000-1.000000 1,59.000000-2.000000 2,60.000000-3.000000 1,60.000000-3.000000 2,25.000000-1.000000 1,-5.000000 4.000000 2,-7.000000 3.000000 0,-5.000000 3.000000 1,-3.000000 6.000000 1,4.000000 9.000000-2,3.000000 10.000000-1,3.000000 10.000000-2,4.000000 8.000000 1,7.000000 10.000000 0,6.000000 10.000000 1,7.000000 9.000000 0,-7.000000 7.000000 0,-19.000000 7.000000-1,-18.000000 6.000000-1,-19.000000 7.000000-1,-10.000000 7.000000-1,1.000000 9.000000-2,-1.000000 10.000000-1,1.000000 10.000000-2,-10.000000 4.000000-1,-19.000000 0.000000-1,-18.000000 0.000000 1,-19.000000 0.000000-1,-21.000000-7.000000 1,-21.000000-11.000000 0,-22.000000-14.000000-1,-22.000000-11.000000 2,-19.000000-15.000000 0,-16.000000-16.000000 1,-15.000000-15.000000 2,-15.000000-15.000000 2,2.000000 4.000000 0,22.000000 25.000000-1,22.000000 25.000000 0,23.000000 25.000000 0,0.000000 15.000000-1,-18.000000 7.000000 0,-19.000000 6.000000 0,-18.000000 7.000000 0,-15.000000 4.000000 1,-9.000000 3.000000 0,-10.000000 3.000000 1,-8.000000 4.000000 0,-11.000000-6.000000 1,-8.000000-11.000000-1,-10.000000-14.000000-1,-9.000000-11.000000 0,-13.000000 7.000000 0,-16.000000 28.000000 0,-15.000000 28.000000 1,-15.000000 29.000000 0,-12.000000 8.000000 1,-6.000000-8.000000-1,-6.000000-10.000000 0,-6.000000-9.000000 1,-9.000000-1.000000-2,-8.000000 10.000000-2,-10.000000 10.000000-1,-9.000000 9.000000-1,-18.000000 9.000000-7,-24.000000 9.000000-12,-26.000000 10.000000-10,-24.000000 10.000000-12,8.000000-23.000000-2,45.000000-53.000000 9,43.000000-53.000000 8,45.000000-52.000000 9,21.000000-28.000000 0,0.000000 1.000000-5,0.000000-1.000000-8,0.000000 1.000000-5</inkml:trace>
</inkml:ink>
</file>

<file path=ppt/ink/ink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78266128152609" units="cm"/>
      <inkml:brushProperty name="height" value="0.0278266128152609" units="cm"/>
      <inkml:brushProperty name="color" value="#F2395B"/>
      <inkml:brushProperty name="ignorePressure" value="0"/>
    </inkml:brush>
  </inkml:definitions>
  <inkml:trace contextRef="#ctx0" brushRef="#br0">46900.000000 50250.000000 527,'42.000000'40.000000'92,"-16.000000"-18.000000"-9 ,-15.000000-19.000000-11,-15.000000-18.000000-8,-11.000000-9.000000-10,-2.000000 4.000000-10,-3.000000 3.000000-8,-3.000000 3.000000-8</inkml:trace>
</inkml:ink>
</file>

<file path=ppt/ink/ink7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29229608178139" units="cm"/>
      <inkml:brushProperty name="height" value="0.0329229608178139" units="cm"/>
      <inkml:brushProperty name="color" value="#F2395B"/>
      <inkml:brushProperty name="ignorePressure" value="0"/>
    </inkml:brush>
  </inkml:definitions>
  <inkml:trace contextRef="#ctx0" brushRef="#br0">36050.000000 43800.000000 445,'-22.000000'-68.000000'-15,"6.000000"17.000000"8 ,7.000000 15.000000 9,6.000000 16.000000 8,3.000000 5.000000 4,0.000000-2.000000 1,0.000000-3.000000 0,0.000000-3.000000 0,1.000000-1.000000 0,4.000000 4.000000 0,3.000000 3.000000 0,3.000000 3.000000 0,3.000000 3.000000-1,3.000000 3.000000-1,3.000000 3.000000 0,4.000000 4.000000-2,-1.000000-1.000000 0,-3.000000-3.000000-2,-3.000000-3.000000-1,-2.000000-2.000000-1,0.000000-1.000000-1,7.000000 3.000000 1,6.000000 3.000000 1,7.000000 4.000000 0,5.000000-1.000000 0,7.000000-3.000000 1,6.000000-3.000000 1,7.000000-2.000000 0,-3.000000-1.000000 0,-8.000000 3.000000-3,-10.000000 3.000000-1,-9.000000 4.000000-1,9.000000 7.000000-2,28.000000 13.000000 2,28.000000 12.000000 1,29.000000 13.000000 0,19.000000 9.000000 1,14.000000 6.000000 1,11.000000 7.000000 1,14.000000 6.000000 0,5.000000-1.000000 0,1.000000-5.000000-1,-1.000000-7.000000 0,1.000000-5.000000 0,13.000000-3.000000-1,29.000000 4.000000 0,28.000000 3.000000 2,28.000000 3.000000-1,12.000000 1.000000 1,-3.000000 1.000000 0,-3.000000-1.000000 1,-2.000000 1.000000 0,2.000000 1.000000-1,9.000000 3.000000 0,10.000000 3.000000 0,10.000000 4.000000-1,-9.000000-3.000000-1,-24.000000-5.000000 0,-26.000000-7.000000-1,-24.000000-5.000000-1,-31.000000-9.000000 0,-33.000000-9.000000-1,-35.000000-10.000000-2,-34.000000-8.000000 0,12.000000-6.000000 0,59.000000 1.000000 0,60.000000-1.000000 1,60.000000 1.000000 1,22.000000-6.000000 0,-11.000000-8.000000 0,-14.000000-10.000000 1,-11.000000-9.000000 0,-32.000000-4.000000-1,-50.000000 4.000000-1,-50.000000 3.000000-2,-50.000000 3.000000-1,7.000000-7.000000 0,67.000000-15.000000-2,65.000000-15.000000 0,66.000000-16.000000-1,30.000000-5.000000 0,-2.000000 6.000000 0,-3.000000 7.000000 2,-3.000000 6.000000 0,-6.000000 3.000000 1,-5.000000 0.000000-1,-7.000000 0.000000 0,-5.000000 0.000000-1,-11.000000 3.000000 1,-11.000000 6.000000-1,-14.000000 7.000000 1,-11.000000 6.000000 0,-12.000000 3.000000 0,-9.000000 0.000000 0,-10.000000 0.000000 1,-8.000000 0.000000-1,-14.000000 0.000000 1,-15.000000 0.000000 0,-15.000000 0.000000-1,-16.000000 0.000000 1,-8.000000 1.000000 0,0.000000 4.000000 0,0.000000 3.000000 0,0.000000 3.000000 0,-15.000000 1.000000 0,-27.000000 1.000000-1,-28.000000-1.000000 0,-28.000000 1.000000 0,-13.000000-1.000000 0,3.000000 1.000000 0,3.000000-1.000000 0,4.000000 1.000000 0,7.000000-3.000000 0,13.000000-2.000000-3,12.000000-3.000000-2,13.000000-3.000000-1,7.000000-1.000000-5,4.000000 4.000000-5,3.000000 3.000000-6,3.000000 3.000000-6,-4.000000 3.000000-4,-8.000000 3.000000-3,-10.000000 3.000000-5,-9.000000 4.000000-3,-12.000000 4.000000-3,-11.000000 6.000000-3,-14.000000 7.000000-2,-11.000000 6.000000-3</inkml:trace>
</inkml:ink>
</file>

<file path=ppt/ink/ink7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82150.000000 31100.000000 1000,'0.000000'-27.000000'-3,"0.000000"-3.000000"-3 ,0.000000-3.000000-5,0.000000-2.000000-4,1.000000 2.000000-1,4.000000 9.000000 1,3.000000 10.000000 1,3.000000 10.000000 1,3.000000 4.000000 2,3.000000 0.000000 2,3.000000 0.000000 3,4.000000 0.000000 1,1.000000 0.000000 3,0.000000 0.000000 1,0.000000 0.000000 2,0.000000 0.000000 1,0.000000 0.000000 0,0.000000 0.000000-3,0.000000 0.000000-1,0.000000 0.000000-1,0.000000 0.000000-4,0.000000 0.000000-4,0.000000 0.000000-4,0.000000 0.000000-4</inkml:trace>
</inkml:ink>
</file>

<file path=ppt/ink/ink7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87058465182781" units="cm"/>
      <inkml:brushProperty name="height" value="0.0287058465182781" units="cm"/>
      <inkml:brushProperty name="color" value="#F2395B"/>
      <inkml:brushProperty name="ignorePressure" value="0"/>
    </inkml:brush>
  </inkml:definitions>
  <inkml:trace contextRef="#ctx0" brushRef="#br0">13750.000000 41850.000000 510,'-21.000000'1.000000'-13,"10.000000"4.000000"6 ,10.000000 3.000000 6,9.000000 3.000000 6,7.000000 1.000000 4,7.000000 1.000000-1,6.000000-1.000000 1,7.000000 1.000000-1,4.000000-1.000000 0,3.000000 1.000000-1,3.000000-1.000000 1,4.000000 1.000000-1,-1.000000-1.000000 0,-3.000000 1.000000 0,-3.000000-1.000000-1,-2.000000 1.000000 0,-5.000000-1.000000-1,-2.000000 1.000000 0,-3.000000-1.000000-1,-3.000000 1.000000 0,4.000000 1.000000 0,13.000000 3.000000 1,12.000000 3.000000 0,13.000000 4.000000 1,6.000000 2.000000 0,0.000000 4.000000 1,0.000000 3.000000 0,0.000000 3.000000 2,3.000000 4.000000-1,6.000000 7.000000 0,7.000000 6.000000 0,6.000000 7.000000-1,9.000000 0.000000 0,13.000000-2.000000 1,12.000000-3.000000-1,13.000000-3.000000 0,9.000000-7.000000 0,6.000000-9.000000-1,7.000000-10.000000-1,6.000000-8.000000-1,4.000000-12.000000-1,4.000000-12.000000 1,3.000000-13.000000-1,3.000000-12.000000 1,1.000000-9.000000 0,1.000000-2.000000 1,-1.000000-3.000000 0,1.000000-3.000000 1,-17.000000 2.000000 0,-30.000000 10.000000 0,-32.000000 10.000000-1,-30.000000 9.000000 0,-6.000000 2.000000 0,22.000000-2.000000 0,22.000000-3.000000 0,23.000000-3.000000 0,-5.000000 1.000000-1,-27.000000 6.000000 0,-28.000000 7.000000-2,-28.000000 6.000000-1,-6.000000 4.000000-1,20.000000 4.000000 2,18.000000 3.000000-1,20.000000 3.000000 2,-3.000000 1.000000-1,-21.000000 1.000000-1,-22.000000-1.000000-2,-22.000000 1.000000 0,3.000000 5.000000-3,28.000000 14.000000-4,28.000000 11.000000-3,29.000000 14.000000-4,10.000000 2.000000-3,-6.000000-6.000000 0,-6.000000-6.000000-1,-6.000000-6.000000 0,-9.000000-7.000000 0,-8.000000-6.000000 2,-10.000000-6.000000 2,-9.000000-6.000000 3,-12.000000-4.000000 2,-11.000000 1.000000 3,-14.000000-1.000000 3,-11.000000 1.000000 4,-9.000000-1.000000 2,-3.000000 1.000000 0,-3.000000-1.000000 2,-2.000000 1.000000 0,0.000000 1.000000 2,7.000000 3.000000 3,6.000000 3.000000 4,7.000000 4.000000 3,5.000000 1.000000 2,7.000000 0.000000-1,6.000000 0.000000-1,7.000000 0.000000 1,7.000000-2.000000-2,9.000000-3.000000-1,10.000000-3.000000-2,10.000000-2.000000-2,-3.000000-5.000000-2,-11.000000-2.000000-2,-14.000000-3.000000-2,-11.000000-3.000000-2,11.000000-4.000000-1,39.000000-3.000000-1,36.000000-3.000000 1,39.000000-2.000000 0,13.000000-6.000000 0,-9.000000-6.000000 0,-10.000000-6.000000 0,-8.000000-6.000000 0,-4.000000-4.000000 1,3.000000 1.000000 1,3.000000-1.000000 2,4.000000 1.000000 1,1.000000 4.000000 1,0.000000 9.000000 0,0.000000 10.000000-1,0.000000 10.000000 0,-5.000000 7.000000 0,-9.000000 6.000000-2,-10.000000 7.000000 0,-8.000000 6.000000-1,-11.000000 6.000000-1,-8.000000 6.000000 2,-10.000000 7.000000 0,-9.000000 6.000000 1,-9.000000 3.000000-1,-5.000000 0.000000-3,-7.000000 0.000000-2,-5.000000 0.000000-3,-4.000000-2.000000-1,0.000000-3.000000 0,0.000000-3.000000 1,0.000000-2.000000 0,-4.000000-5.000000 0,-5.000000-2.000000 1,-7.000000-3.000000 0,-5.000000-3.000000 1,-3.000000-2.000000 1,4.000000 0.000000 0,3.000000 0.000000 2,3.000000 0.000000 1,4.000000 0.000000 0,7.000000 0.000000 0,6.000000 0.000000-1,7.000000 0.000000 0,-1.000000-4.000000 0,-6.000000-5.000000 0,-6.000000-7.000000 1,-6.000000-5.000000-1,-4.000000-3.000000 1,1.000000 4.000000 0,-1.000000 3.000000 0,1.000000 3.000000 0,4.000000-1.000000 1,9.000000-2.000000 0,10.000000-3.000000 1,10.000000-3.000000 0,11.000000-7.000000 1,17.000000-9.000000 0,15.000000-10.000000 0,16.000000-8.000000 0,9.000000-9.000000 1,3.000000-6.000000-1,3.000000-6.000000-1,4.000000-6.000000 0,-4.000000-2.000000 1,-9.000000 3.000000-1,-10.000000 3.000000 0,-8.000000 4.000000-1,-9.000000 2.000000 1,-6.000000 4.000000 0,-6.000000 3.000000-1,-6.000000 3.000000 0,-12.000000 4.000000 0,-15.000000 7.000000 0,-15.000000 6.000000-1,-16.000000 7.000000-1,-1.000000 0.000000 0,17.000000-2.000000 1,15.000000-3.000000-1,16.000000-3.000000 2,10.000000 1.000000-1,7.000000 6.000000-1,6.000000 7.000000-1,7.000000 6.000000 0,-4.000000 4.000000 0,-12.000000 4.000000-1,-13.000000 3.000000 1,-12.000000 3.000000-1,-9.000000 1.000000 0,-2.000000 1.000000-1,-3.000000-1.000000 0,-3.000000 1.000000-1,-4.000000 1.000000 0,-3.000000 3.000000 0,-3.000000 3.000000 0,-2.000000 4.000000 0,-3.000000 2.000000 0,1.000000 4.000000 1,-1.000000 3.000000 0,1.000000 3.000000 1,-3.000000 1.000000 0,-2.000000 1.000000 0,-3.000000-1.000000 0,-3.000000 1.000000 0,-4.000000-3.000000 0,-3.000000-2.000000 2,-3.000000-3.000000-1,-2.000000-3.000000 1,-3.000000-2.000000 1,1.000000 0.000000-1,-1.000000 0.000000 1,1.000000 0.000000 0,2.000000-2.000000-1,7.000000-3.000000 1,6.000000-3.000000-1,7.000000-2.000000 1,2.000000-5.000000-1,1.000000-2.000000 0,-1.000000-3.000000 0,1.000000-3.000000-1,-3.000000-2.000000 1,-2.000000 0.000000-1,-3.000000 0.000000 0,-3.000000 0.000000 0,-6.000000 0.000000-1,-5.000000 0.000000 1,-7.000000 0.000000 0,-5.000000 0.000000 0,5.000000-4.000000 0,19.000000-5.000000 0,19.000000-7.000000 1,19.000000-5.000000-1,10.000000-4.000000 1,4.000000 0.000000 0,3.000000 0.000000 0,3.000000 0.000000-1,4.000000-2.000000 1,7.000000-3.000000-1,6.000000-3.000000 0,7.000000-2.000000 0,-4.000000-1.000000 1,-12.000000 3.000000-1,-13.000000 3.000000 0,-12.000000 4.000000 0,-9.000000 2.000000 0,-2.000000 4.000000-1,-3.000000 3.000000 1,-3.000000 3.000000-2,-6.000000 1.000000 1,-5.000000 1.000000-1,-7.000000-1.000000 1,-5.000000 1.000000-1,-8.000000 1.000000 1,-5.000000 3.000000-1,-7.000000 3.000000 0,-5.000000 4.000000 0,-3.000000 1.000000 0,4.000000 0.000000-1,3.000000 0.000000 1,3.000000 0.000000 0,1.000000 0.000000 0,1.000000 0.000000 0,-1.000000 0.000000 0,1.000000 0.000000 1,-1.000000 0.000000-1,1.000000 0.000000 1,-1.000000 0.000000 0,1.000000 0.000000 1,-1.000000 0.000000 0,1.000000 0.000000 1,-1.000000 0.000000 0,1.000000 0.000000 0,-3.000000-2.000000 1,-2.000000-3.000000-2,-3.000000-3.000000 0,-3.000000-2.000000-2,-1.000000-3.000000-1,4.000000 1.000000-3,3.000000-1.000000-3,3.000000 1.000000-3,1.000000-3.000000-1,1.000000-2.000000 1,-1.000000-3.000000 1,1.000000-3.000000 2,-1.000000-1.000000 0,1.000000 4.000000-2,-1.000000 3.000000 0,1.000000 3.000000-2,2.000000 3.000000-1,7.000000 3.000000-2,6.000000 3.000000-1,7.000000 4.000000-2,2.000000-1.000000 1,1.000000-3.000000 0,-1.000000-3.000000 2,1.000000-2.000000 1,1.000000-3.000000 1,3.000000 1.000000 2,3.000000-1.000000 2,4.000000 1.000000 2,-6.000000 1.000000 0,-11.000000 3.000000 0,-14.000000 3.000000 0,-11.000000 4.000000-1,-7.000000 1.000000 2,0.000000 0.000000 4,0.000000 0.000000 3,0.000000 0.000000 3,0.000000 1.000000 1,0.000000 4.000000-4,0.000000 3.000000-3,0.000000 3.000000-3,-4.000000 7.000000-5,-5.000000 14.000000-7,-7.000000 11.000000-6,-5.000000 14.000000-7,-8.000000 0.000000-1,-5.000000-8.000000 5,-7.000000-10.000000 5,-5.000000-9.000000 5</inkml:trace>
</inkml:ink>
</file>

<file path=ppt/ink/ink7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64522675424814" units="cm"/>
      <inkml:brushProperty name="height" value="0.0264522675424814" units="cm"/>
      <inkml:brushProperty name="color" value="#F2395B"/>
      <inkml:brushProperty name="ignorePressure" value="0"/>
    </inkml:brush>
  </inkml:definitions>
  <inkml:trace contextRef="#ctx0" brushRef="#br0">40050.000000 41900.000000 554,'6.000000'-68.000000'-24,"13.000000"17.000000"7 ,12.000000 15.000000 7,13.000000 16.000000 6,7.000000 9.000000 6,4.000000 3.000000 2,3.000000 3.000000 3,3.000000 4.000000 3,-1.000000-1.000000 1,-2.000000-3.000000-1,-3.000000-3.000000 0,-3.000000-2.000000-1,1.000000-1.000000 1,6.000000 3.000000 1,7.000000 3.000000 2,6.000000 4.000000 0,3.000000 1.000000 1,0.000000 0.000000-3,0.000000 0.000000-2,0.000000 0.000000-1,-5.000000 0.000000-2,-9.000000 0.000000 0,-10.000000 0.000000-1,-8.000000 0.000000 1,2.000000 0.000000 0,16.000000 0.000000 2,15.000000 0.000000 0,17.000000 0.000000 2,-3.000000 0.000000-1,-18.000000 0.000000-1,-19.000000 0.000000-2,-18.000000 0.000000-1,0.000000 0.000000 0,23.000000 0.000000 0,22.000000 0.000000 1,22.000000 0.000000 1,-1.000000 0.000000-1,-21.000000 0.000000 0,-22.000000 0.000000-1,-22.000000 0.000000 0,1.000000-2.000000-1,26.000000-3.000000 2,24.000000-3.000000 1,26.000000-2.000000 1,13.000000-3.000000 0,4.000000 1.000000 0,3.000000-1.000000 0,3.000000 1.000000-1,1.000000 1.000000 0,1.000000 3.000000 1,-1.000000 3.000000-1,1.000000 4.000000 0,-3.000000 1.000000 0,-2.000000 0.000000-1,-3.000000 0.000000-2,-3.000000 0.000000 0,-4.000000 0.000000-1,-3.000000 0.000000-1,-3.000000 0.000000-1,-2.000000 0.000000-1,-6.000000 0.000000-1,-6.000000 0.000000 0,-6.000000 0.000000-1,-6.000000 0.000000 0,-4.000000-2.000000 0,1.000000-3.000000 0,-1.000000-3.000000 0,1.000000-2.000000 1,-6.000000-1.000000 0,-8.000000 3.000000 1,-10.000000 3.000000 2,-9.000000 4.000000 0,-9.000000 1.000000 1,-5.000000 0.000000 1,-7.000000 0.000000-1,-5.000000 0.000000 2,-1.000000 0.000000-1,6.000000 0.000000 0,7.000000 0.000000 0,6.000000 0.000000-1,-1.000000 0.000000 0,-5.000000 0.000000 0,-7.000000 0.000000-1,-5.000000 0.000000 0,-4.000000 0.000000 0,0.000000 0.000000 0,0.000000 0.000000 0,0.000000 0.000000-1,0.000000 0.000000 2,0.000000 0.000000 0,0.000000 0.000000 0,0.000000 0.000000 1,0.000000 0.000000 1,0.000000 0.000000-1,0.000000 0.000000 0,0.000000 0.000000 0,1.000000-2.000000-1,4.000000-3.000000 0,3.000000-3.000000 0,3.000000-2.000000-1,1.000000-5.000000 0,1.000000-2.000000 0,-1.000000-3.000000 0,1.000000-3.000000 0,1.000000-2.000000 0,3.000000 0.000000 0,3.000000 0.000000 1,4.000000 0.000000 0,1.000000 0.000000 0,0.000000 0.000000 0,0.000000 0.000000-1,0.000000 0.000000-1,0.000000 1.000000 0,0.000000 4.000000 0,0.000000 3.000000-1,0.000000 3.000000 0,-2.000000 3.000000 0,-3.000000 3.000000 0,-3.000000 3.000000 1,-2.000000 4.000000-1,-1.000000-1.000000 0,3.000000-3.000000-1,3.000000-3.000000-2,4.000000-2.000000-1,-3.000000-1.000000-2,-5.000000 3.000000 0,-7.000000 3.000000-1,-5.000000 4.000000-1,-11.000000 2.000000-7,-11.000000 4.000000-13,-14.000000 3.000000-13,-11.000000 3.000000-14,-12.000000 3.000000-4,-9.000000 3.000000 4,-10.000000 3.000000 4,-8.000000 4.000000 5,-3.000000-1.000000 4,7.000000-3.000000 6,6.000000-3.000000 7,7.000000-2.000000 5</inkml:trace>
</inkml:ink>
</file>

<file path=ppt/ink/ink7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02921067923307" units="cm"/>
      <inkml:brushProperty name="height" value="0.0302921067923307" units="cm"/>
      <inkml:brushProperty name="color" value="#F2395B"/>
      <inkml:brushProperty name="ignorePressure" value="0"/>
    </inkml:brush>
  </inkml:definitions>
  <inkml:trace contextRef="#ctx0" brushRef="#br0">53850.000000 42250.000000 484,'59.000000'-86.000000'-18,"19.000000"28.000000"8 ,19.000000 28.000000 6,19.000000 29.000000 7,16.000000 16.000000 4,17.000000 7.000000 3,15.000000 6.000000 3,16.000000 7.000000 2,7.000000-1.000000 1,1.000000-6.000000-2,-1.000000-6.000000-1,1.000000-6.000000-1,-3.000000-4.000000-2,-2.000000 1.000000-1,-3.000000-1.000000-3,-3.000000 1.000000-1,-17.000000-1.000000 0,-27.000000 1.000000 1,-28.000000-1.000000 1,-28.000000 1.000000 1,7.000000-1.000000 2,44.000000 1.000000 2,44.000000-1.000000 1,44.000000 1.000000 2,23.000000 4.000000 1,3.000000 9.000000 0,3.000000 10.000000-1,4.000000 10.000000 0,-7.000000 4.000000 0,-16.000000 0.000000-2,-15.000000 0.000000-1,-15.000000 0.000000-1,-17.000000 3.000000 0,-15.000000 6.000000-1,-15.000000 7.000000 1,-16.000000 6.000000 0,-8.000000 3.000000-1,0.000000 0.000000 0,0.000000 0.000000-2,0.000000 0.000000-1,1.000000-5.000000 0,4.000000-9.000000 1,3.000000-10.000000 0,3.000000-8.000000 0,1.000000-9.000000-1,1.000000-6.000000-1,-1.000000-6.000000-2,1.000000-6.000000-2,-6.000000-6.000000-1,-8.000000-2.000000 0,-10.000000-3.000000 0,-9.000000-3.000000 1,-7.000000-4.000000-1,-3.000000-3.000000 1,-3.000000-3.000000 0,-2.000000-2.000000 0,-11.000000-3.000000 0,-15.000000 1.000000 0,-15.000000-1.000000-1,-16.000000 1.000000 0,2.000000-1.000000 0,23.000000 1.000000 1,22.000000-1.000000 0,22.000000 1.000000 0,1.000000-1.000000 0,-19.000000 1.000000 1,-18.000000-1.000000 0,-19.000000 1.000000 1,1.000000-3.000000-1,22.000000-2.000000 1,22.000000-3.000000 0,23.000000-3.000000 1,6.000000-2.000000 0,-5.000000 0.000000 0,-7.000000 0.000000-1,-5.000000 0.000000 1,-9.000000 0.000000 0,-9.000000 0.000000 0,-10.000000 0.000000 0,-8.000000 0.000000 0,-6.000000 1.000000-1,1.000000 4.000000-3,-1.000000 3.000000-2,1.000000 3.000000-2,1.000000-1.000000-2,3.000000-2.000000 1,3.000000-3.000000 1,4.000000-3.000000 0,1.000000-2.000000 1,0.000000 0.000000 1,0.000000 0.000000-1,0.000000 0.000000 1,0.000000 0.000000 1,0.000000 0.000000-1,0.000000 0.000000 0,0.000000 0.000000 0,-4.000000 1.000000 0,-5.000000 4.000000 0,-7.000000 3.000000 1,-5.000000 3.000000-1,-6.000000-1.000000 1,-3.000000-2.000000 0,-3.000000-3.000000 0,-2.000000-3.000000 0,-3.000000-1.000000 0,1.000000 4.000000-1,-1.000000 3.000000-1,1.000000 3.000000-1,-3.000000 3.000000 0,-2.000000 3.000000 0,-3.000000 3.000000-1,-3.000000 4.000000 0,-2.000000 1.000000 0,0.000000 0.000000 1,0.000000 0.000000-1,0.000000 0.000000 1,-10.000000-4.000000-10,-18.000000-5.000000-24,-19.000000-7.000000-21,-18.000000-5.000000-23,-10.000000-4.000000-5,0.000000 0.000000 14,0.000000 0.000000 13,0.000000 0.000000 14</inkml:trace>
</inkml:ink>
</file>

<file path=ppt/ink/ink7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29019986093044" units="cm"/>
      <inkml:brushProperty name="height" value="0.0329019986093044" units="cm"/>
      <inkml:brushProperty name="color" value="#F2395B"/>
      <inkml:brushProperty name="ignorePressure" value="0"/>
    </inkml:brush>
  </inkml:definitions>
  <inkml:trace contextRef="#ctx0" brushRef="#br0">67600.000000 41600.000000 445,'-24.000000'-68.000000'1,"4.000000"17.000000"2 ,3.000000 15.000000 1,3.000000 16.000000 2,6.000000 7.000000 2,9.000000 1.000000 1,10.000000-1.000000 3,10.000000 1.000000 1,7.000000 2.000000 0,6.000000 7.000000-1,7.000000 6.000000-1,6.000000 7.000000-2,4.000000 2.000000-2,4.000000 1.000000-1,3.000000-1.000000-2,3.000000 1.000000-1,1.000000-1.000000 0,1.000000 1.000000 0,-1.000000-1.000000 2,1.000000 1.000000 0,1.000000-1.000000 2,3.000000 1.000000 0,3.000000-1.000000 2,4.000000 1.000000 1,8.000000-3.000000 1,17.000000-2.000000 0,15.000000-3.000000 0,16.000000-3.000000 0,10.000000-2.000000 0,7.000000 0.000000 0,6.000000 0.000000-1,7.000000 0.000000-1,-10.000000 0.000000-1,-25.000000 0.000000-1,-25.000000 0.000000-3,-25.000000 0.000000-1,-2.000000-2.000000-1,22.000000-3.000000 1,22.000000-3.000000 0,23.000000-2.000000 1,-1.000000-3.000000-1,-22.000000 1.000000 0,-22.000000-1.000000-1,-21.000000 1.000000-1,11.000000-1.000000-1,48.000000 1.000000 0,47.000000-1.000000 0,47.000000 1.000000-1,19.000000 1.000000 0,-5.000000 3.000000 1,-7.000000 3.000000 1,-5.000000 4.000000-1,-4.000000-1.000000 2,0.000000-3.000000-1,0.000000-3.000000 1,0.000000-2.000000 1,-2.000000-1.000000-1,-3.000000 3.000000 1,-3.000000 3.000000-1,-2.000000 4.000000-1,-11.000000 2.000000 1,-15.000000 4.000000 1,-15.000000 3.000000 2,-16.000000 3.000000 0,-5.000000-1.000000 0,6.000000-2.000000 1,7.000000-3.000000-1,6.000000-3.000000-1,4.000000-2.000000 1,4.000000 0.000000 0,3.000000 0.000000 0,3.000000 0.000000 0,-1.000000-2.000000 0,-2.000000-3.000000-1,-3.000000-3.000000 0,-3.000000-2.000000-1,-9.000000-5.000000 0,-11.000000-2.000000-1,-14.000000-3.000000 0,-11.000000-3.000000-1,-17.000000 1.000000-1,-18.000000 6.000000 1,-19.000000 7.000000-1,-18.000000 6.000000 0,5.000000-2.000000 0,32.000000-9.000000 1,31.000000-10.000000-1,32.000000-8.000000 1,8.000000-4.000000 1,-11.000000 3.000000-1,-14.000000 3.000000 2,-11.000000 4.000000-1,-9.000000 2.000000 1,-3.000000 4.000000 0,-3.000000 3.000000-1,-2.000000 3.000000 1,0.000000 1.000000-1,7.000000 1.000000-1,6.000000-1.000000 0,7.000000 1.000000 0,2.000000 1.000000-1,1.000000 3.000000 0,-1.000000 3.000000 0,1.000000 4.000000 1,-4.000000 1.000000 0,-6.000000 0.000000-1,-6.000000 0.000000 0,-6.000000 0.000000 0,-6.000000 0.000000 0,-2.000000 0.000000-1,-3.000000 0.000000 1,-3.000000 0.000000-1,-6.000000 0.000000 0,-5.000000 0.000000 1,-7.000000 0.000000-1,-5.000000 0.000000 1,-11.000000 0.000000 0,-11.000000 0.000000 1,-14.000000 0.000000 0,-11.000000 0.000000 0,2.000000-2.000000 1,19.000000-3.000000 1,19.000000-3.000000 0,19.000000-2.000000 1,9.000000-1.000000 0,0.000000 3.000000 0,0.000000 3.000000 0,0.000000 4.000000 1,0.000000-1.000000-1,0.000000-3.000000 1,0.000000-3.000000-1,0.000000-2.000000-1,-2.000000-1.000000 1,-3.000000 3.000000 0,-3.000000 3.000000-1,-2.000000 4.000000 1,-3.000000 1.000000 0,1.000000 0.000000-1,-1.000000 0.000000 0,1.000000 0.000000-1,1.000000-2.000000 0,3.000000-3.000000 0,3.000000-3.000000 1,4.000000-2.000000 0,-1.000000-1.000000-1,-3.000000 3.000000-1,-3.000000 3.000000 0,-2.000000 4.000000-2,-3.000000-3.000000 1,1.000000-5.000000 0,-1.000000-7.000000 1,1.000000-5.000000 0,-6.000000-3.000000 0,-8.000000 4.000000 1,-10.000000 3.000000-1,-9.000000 3.000000 0,-9.000000 1.000000 0,-5.000000 1.000000 0,-7.000000-1.000000 2,-5.000000 1.000000-1,0.000000-3.000000 1,10.000000-2.000000 1,10.000000-3.000000 0,9.000000-3.000000 0,4.000000-1.000000 1,1.000000 4.000000-1,-1.000000 3.000000 0,1.000000 3.000000 0,-3.000000 3.000000-2,-2.000000 3.000000 0,-3.000000 3.000000-3,-3.000000 4.000000 0,-1.000000 1.000000-1,4.000000 0.000000 1,3.000000 0.000000-1,3.000000 0.000000 1,-2.000000 1.000000-3,-6.000000 4.000000-4,-6.000000 3.000000-5,-6.000000 3.000000-5,-4.000000 4.000000-2,1.000000 7.000000-1,-1.000000 6.000000 0,1.000000 7.000000-1,1.000000 4.000000 0,3.000000 3.000000 0,3.000000 3.000000 0,4.000000 4.000000 1,1.000000 1.000000-2,0.000000 0.000000-1,0.000000 0.000000-2,0.000000 0.000000-2,-5.000000 0.000000 2,-9.000000 0.000000 4,-10.000000 0.000000 5,-8.000000 0.000000 5,-8.000000-4.000000-3,-2.000000-5.000000-10,-3.000000-7.000000-9,-3.000000-5.000000-9</inkml:trace>
</inkml:ink>
</file>

<file path=ppt/ink/ink7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1680885925889" units="cm"/>
      <inkml:brushProperty name="height" value="0.021680885925889" units="cm"/>
      <inkml:brushProperty name="color" value="#F2395B"/>
      <inkml:brushProperty name="ignorePressure" value="0"/>
    </inkml:brush>
  </inkml:definitions>
  <inkml:trace contextRef="#ctx0" brushRef="#br0">12100.000000 41200.000000 676,'-85.000000'-316.000000'40,"32.000000"69.000000"-21 ,31.000000 69.000000-20,32.000000 69.000000-21,15.000000 40.000000-6,0.000000 13.000000 8,0.000000 12.000000 8,0.000000 13.000000 8,10.000000-1.000000 4,23.000000-11.000000 2,22.000000-14.000000 0,22.000000-11.000000 1,2.000000-3.000000 0,-15.000000 10.000000 0,-15.000000 10.000000 1,-16.000000 9.000000-1,15.000000-8.000000 1,47.000000-25.000000-1,47.000000-25.000000 1,48.000000-25.000000 0,28.000000-15.000000-1,14.000000-2.000000 1,11.000000-3.000000-1,14.000000-3.000000-1,19.000000-2.000000 1,29.000000 0.000000-1,28.000000 0.000000 0,28.000000 0.000000 0,23.000000 6.000000 2,19.000000 13.000000 2,19.000000 12.000000 4,19.000000 13.000000 3,19.000000 7.000000 2,23.000000 4.000000 0,22.000000 3.000000 0,22.000000 3.000000 0,16.000000 3.000000 0,14.000000 3.000000-1,11.000000 3.000000 0,14.000000 4.000000-1,3.000000 2.000000-1,-2.000000 4.000000-1,-3.000000 3.000000-2,-3.000000 3.000000-1,-17.000000 3.000000 0,-27.000000 3.000000-1,-28.000000 3.000000-1,-28.000000 4.000000 1,-62.000000 5.000000-1,-93.000000 10.000000-3,-94.000000 10.000000-1,-93.000000 9.000000-3,10.000000 1.000000-1,116.000000-6.000000 0,115.000000-6.000000-1,117.000000-6.000000 0,36.000000 1.000000 0,-40.000000 9.000000 2,-40.000000 10.000000 0,-41.000000 10.000000 2,-62.000000 4.000000 0,-80.000000 0.000000 0,-82.000000 0.000000-1,-80.000000 0.000000-1,2.000000 1.000000 0,88.000000 4.000000 1,87.000000 3.000000 2,88.000000 3.000000 0,31.000000 3.000000 2,-25.000000 3.000000 1,-25.000000 3.000000 1,-25.000000 4.000000 1,-22.000000 1.000000 1,-19.000000 0.000000-1,-18.000000 0.000000 0,-19.000000 0.000000 0,-18.000000 4.000000-1,-15.000000 10.000000-1,-15.000000 10.000000 0,-16.000000 9.000000-1,-15.000000 9.000000-1,-11.000000 9.000000-1,-14.000000 10.000000 0,-11.000000 10.000000-1,-17.000000 8.000000-2,-18.000000 10.000000 1,-19.000000 10.000000-1,-18.000000 9.000000-1,-20.000000 10.000000 1,-18.000000 14.000000-1,-19.000000 11.000000 0,-18.000000 14.000000 0,-14.000000 3.000000 0,-5.000000-2.000000 0,-7.000000-3.000000 1,-5.000000-3.000000 0,-1.000000-18.000000 1,6.000000-31.000000-1,7.000000-31.000000 1,6.000000-31.000000-1,3.000000-4.000000 1,0.000000 26.000000-2,0.000000 24.000000-1,0.000000 26.000000 0,0.000000-3.000000-1,0.000000-27.000000 0,0.000000-28.000000 0,0.000000-28.000000 0,-2.000000 7.000000-1,-3.000000 44.000000-1,-3.000000 44.000000-2,-2.000000 44.000000 0,-14.000000 26.000000 0,-21.000000 9.000000 0,-22.000000 10.000000 0,-22.000000 10.000000 1,-30.000000 16.000000 0,-37.000000 26.000000-1,-38.000000 24.000000-1,-37.000000 26.000000-1,-41.000000 24.000000-3,-44.000000 26.000000-6,-43.000000 24.000000-4,-44.000000 26.000000-5,13.000000-28.000000-5,73.000000-77.000000-2,72.000000-78.000000-2,72.000000-78.000000-4</inkml:trace>
</inkml:ink>
</file>

<file path=ppt/ink/ink7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9318992048502" units="cm"/>
      <inkml:brushProperty name="height" value="0.029318992048502" units="cm"/>
      <inkml:brushProperty name="color" value="#F2395B"/>
      <inkml:brushProperty name="ignorePressure" value="0"/>
    </inkml:brush>
  </inkml:definitions>
  <inkml:trace contextRef="#ctx0" brushRef="#br0">33350.000000 31500.000000 500,'-25.000000'-5.000000'-1,"0.000000"-9.000000"0 ,0.000000-10.000000-2,0.000000-8.000000 0,3.000000-3.000000 0,6.000000 7.000000-1,7.000000 6.000000 2,6.000000 7.000000-1,1.000000 0.000000 2,-3.000000-2.000000 2,-3.000000-3.000000 3,-2.000000-3.000000 2,-1.000000-1.000000 3,3.000000 4.000000 2,3.000000 3.000000 2,4.000000 3.000000 2,4.000000 3.000000 3,6.000000 3.000000 2,7.000000 3.000000 1,6.000000 4.000000 2,7.000000 1.000000 0,10.000000 0.000000-3,10.000000 0.000000-1,9.000000 0.000000-4,9.000000 0.000000 0,9.000000 0.000000-1,10.000000 0.000000-1,10.000000 0.000000 0,0.000000-2.000000-1,-5.000000-3.000000 1,-7.000000-3.000000-1,-5.000000-2.000000 1,-6.000000-1.000000-1,-3.000000 3.000000 0,-3.000000 3.000000-2,-2.000000 4.000000 0,-1.000000 5.000000 0,3.000000 10.000000-3,3.000000 10.000000 0,4.000000 9.000000-2,-1.000000 4.000000 0,-3.000000 1.000000-1,-3.000000-1.000000 0,-2.000000 1.000000-1,0.000000-3.000000 0,7.000000-2.000000 0,6.000000-3.000000 0,7.000000-3.000000-1,0.000000-6.000000 0,-2.000000-5.000000 1,-3.000000-7.000000 0,-3.000000-5.000000 0,-1.000000-4.000000 1,4.000000 0.000000-1,3.000000 0.000000 0,3.000000 0.000000-1,-2.000000 0.000000 2,-6.000000 0.000000 0,-6.000000 0.000000 1,-6.000000 0.000000 1,-4.000000 0.000000 0,1.000000 0.000000 0,-1.000000 0.000000 0,1.000000 0.000000 0,-4.000000 0.000000 0,-6.000000 0.000000-1,-6.000000 0.000000 0,-6.000000 0.000000 0,-2.000000 0.000000-1,3.000000 0.000000 0,3.000000 0.000000-2,4.000000 0.000000-1,-1.000000 0.000000-2,-3.000000 0.000000 0,-3.000000 0.000000-1,-2.000000 0.000000-2,-8.000000 3.000000 0,-8.000000 6.000000-1,-10.000000 7.000000 0,-9.000000 6.000000 0,-10.000000 3.000000-3,-9.000000 0.000000-6,-10.000000 0.000000-6,-8.000000 0.000000-6,-4.000000-2.000000-3,3.000000-3.000000-3,3.000000-3.000000-3,4.000000-2.000000-2,1.000000-3.000000-5,0.000000 1.000000-5,0.000000-1.000000-7,0.000000 1.000000-6</inkml:trace>
</inkml:ink>
</file>

<file path=ppt/ink/ink7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22429055720568" units="cm"/>
      <inkml:brushProperty name="height" value="0.0222429055720568" units="cm"/>
      <inkml:brushProperty name="color" value="#F2395B"/>
      <inkml:brushProperty name="ignorePressure" value="0"/>
    </inkml:brush>
  </inkml:definitions>
  <inkml:trace contextRef="#ctx0" brushRef="#br0">31650.000000 38800.000000 659,'1.000000'21.000000'-53,"4.000000"-5.000000"17 ,3.000000-7.000000 16,3.000000-5.000000 16,1.000000-4.000000 9,1.000000 0.000000 1,-1.000000 0.000000 1,1.000000 0.000000 0,-1.000000-2.000000 2,1.000000-3.000000-1,-1.000000-3.000000 2,1.000000-2.000000 0,1.000000-3.000000 0,3.000000 1.000000 1,3.000000-1.000000 1,4.000000 1.000000 0,2.000000-1.000000 1,4.000000 1.000000-2,3.000000-1.000000-1,3.000000 1.000000 0,6.000000-3.000000-2,9.000000-2.000000 1,10.000000-3.000000 0,10.000000-3.000000 0,11.000000-2.000000-1,17.000000 0.000000-2,15.000000 0.000000 0,16.000000 0.000000-2,7.000000 0.000000 0,1.000000 0.000000 1,-1.000000 0.000000 0,1.000000 0.000000 0,1.000000 0.000000 1,3.000000 0.000000 0,3.000000 0.000000 0,4.000000 0.000000 0,-4.000000 1.000000 0,-9.000000 4.000000 0,-10.000000 3.000000-1,-8.000000 3.000000-1,-15.000000 1.000000 0,-19.000000 1.000000 0,-18.000000-1.000000-2,-19.000000 1.000000 0,3.000000-1.000000 0,25.000000 1.000000 1,25.000000-1.000000 0,25.000000 1.000000 1,0.000000 1.000000-1,-25.000000 3.000000 0,-25.000000 3.000000-2,-25.000000 4.000000 0,3.000000-1.000000-1,31.000000-3.000000 2,32.000000-3.000000 0,31.000000-2.000000 2,9.000000-1.000000 0,-12.000000 3.000000-2,-13.000000 3.000000 0,-12.000000 4.000000-2,-9.000000 2.000000-1,-2.000000 4.000000 1,-3.000000 3.000000 0,-3.000000 3.000000-1,-4.000000 1.000000 1,-3.000000 1.000000 0,-3.000000-1.000000 0,-2.000000 1.000000 1,-6.000000-1.000000 0,-6.000000 1.000000 0,-6.000000-1.000000 0,-6.000000 1.000000 1,-4.000000-1.000000 1,1.000000 1.000000 0,-1.000000-1.000000 0,1.000000 1.000000 0,-3.000000 1.000000 1,-2.000000 3.000000 0,-3.000000 3.000000-1,-3.000000 4.000000 1,-4.000000-3.000000 0,-3.000000-5.000000 0,-3.000000-7.000000-1,-2.000000-5.000000-1,0.000000-3.000000 1,7.000000 4.000000 1,6.000000 3.000000 0,7.000000 3.000000 1,4.000000 1.000000 0,3.000000 1.000000-1,3.000000-1.000000 0,4.000000 1.000000-1,-3.000000-3.000000 0,-5.000000-2.000000-1,-7.000000-3.000000 0,-5.000000-3.000000 0,-1.000000-2.000000-1,6.000000 0.000000 0,7.000000 0.000000 0,6.000000 0.000000-1,6.000000 0.000000 0,6.000000 0.000000 1,7.000000 0.000000 0,6.000000 0.000000 1,4.000000 0.000000 0,4.000000 0.000000 1,3.000000 0.000000 0,3.000000 0.000000 0,-1.000000 0.000000 1,-2.000000 0.000000 0,-3.000000 0.000000-1,-3.000000 0.000000 0,-7.000000 0.000000 0,-9.000000 0.000000-1,-10.000000 0.000000 1,-8.000000 0.000000-1,-9.000000 0.000000 0,-6.000000 0.000000 0,-6.000000 0.000000-2,-6.000000 0.000000 1,-2.000000 1.000000-2,3.000000 4.000000 0,3.000000 3.000000 0,4.000000 3.000000-1,-3.000000 1.000000 0,-5.000000 1.000000 1,-7.000000-1.000000 0,-5.000000 1.000000 1,-1.000000-1.000000-1,6.000000 1.000000 0,7.000000-1.000000 0,6.000000 1.000000-1,-1.000000-1.000000 0,-5.000000 1.000000-3,-7.000000-1.000000 0,-5.000000 1.000000-2,-4.000000-3.000000-8,0.000000-2.000000-16,0.000000-3.000000-15,0.000000-3.000000-16,0.000000-2.000000-2,0.000000 0.000000 10,0.000000 0.000000 12,0.000000 0.000000 10,0.000000-4.000000 8,0.000000-5.000000 2,0.000000-7.000000 3,0.000000-5.000000 4</inkml:trace>
</inkml:ink>
</file>

<file path=ppt/ink/ink7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48223692178726" units="cm"/>
      <inkml:brushProperty name="height" value="0.0248223692178726" units="cm"/>
      <inkml:brushProperty name="color" value="#F2395B"/>
      <inkml:brushProperty name="ignorePressure" value="0"/>
    </inkml:brush>
  </inkml:definitions>
  <inkml:trace contextRef="#ctx0" brushRef="#br0">11800.000000 21150.000000 590,'-24.000000'23.000000'0,"4.000000"-3.000000"0 ,3.000000-3.000000 0,3.000000-2.000000 0,3.000000-3.000000 2,3.000000 1.000000 5,3.000000-1.000000 3,4.000000 1.000000 5,-4.000000 10.000000 3,-9.000000 22.000000 2,-10.000000 22.000000 2,-8.000000 23.000000 2,-3.000000 2.000000 0,7.000000-16.000000-5,6.000000-15.000000-3,7.000000-15.000000-3,-1.000000 4.000000-2,-6.000000 25.000000 2,-6.000000 25.000000 3,-6.000000 25.000000 1,-4.000000 14.000000 2,1.000000 3.000000 0,-1.000000 3.000000 0,1.000000 4.000000 1,2.000000-15.000000-2,7.000000-31.000000-4,6.000000-31.000000-4,7.000000-31.000000-4,0.000000-7.000000-1,-2.000000 19.000000 0,-3.000000 19.000000 1,-3.000000 19.000000 1,-6.000000 13.000000-1,-5.000000 10.000000-1,-7.000000 10.000000-3,-5.000000 9.000000 0,0.000000-10.000000-3,10.000000-28.000000 0,10.000000-28.000000-2,9.000000-27.000000 0,2.000000-11.000000-2,-2.000000 10.000000-3,-3.000000 10.000000-1,-3.000000 9.000000-3,-1.000000 1.000000-3,4.000000-6.000000-4,3.000000-6.000000-4,3.000000-6.000000-5,6.000000-15.000000-4,9.000000-21.000000-8,10.000000-22.000000-5,10.000000-22.000000-8,4.000000-8.000000 1,0.000000 6.000000 7,0.000000 7.000000 6,0.000000 6.000000 6</inkml:trace>
</inkml:ink>
</file>

<file path=ppt/ink/ink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33027876913548" units="cm"/>
      <inkml:brushProperty name="height" value="0.0333027876913548" units="cm"/>
      <inkml:brushProperty name="color" value="#F2395B"/>
      <inkml:brushProperty name="ignorePressure" value="0"/>
    </inkml:brush>
  </inkml:definitions>
  <inkml:trace contextRef="#ctx0" brushRef="#br0">50100.000000 43750.000000 440,'-22.000000'50.000000'59,"6.000000"0.000000"-12 ,7.000000 0.000000-10,6.000000 0.000000-11,4.000000 0.000000-7,4.000000 0.000000-2,3.000000 0.000000-3,3.000000 0.000000-1,-1.000000-4.000000-2,-2.000000-5.000000-1,-3.000000-7.000000-2,-3.000000-5.000000-2,-1.000000 5.000000 0,4.000000 19.000000 0,3.000000 19.000000 1,3.000000 19.000000 0,1.000000 2.000000 0,1.000000-11.000000-1,-1.000000-14.000000-2,1.000000-11.000000 0,-3.000000 16.000000-1,-2.000000 47.000000 0,-3.000000 47.000000 1,-3.000000 48.000000 0,-4.000000 30.000000 1,-3.000000 16.000000-1,-3.000000 15.000000 0,-2.000000 17.000000-1,-3.000000 3.000000 1,1.000000-5.000000-1,-1.000000-7.000000 1,1.000000-5.000000 0,1.000000-6.000000-1,3.000000-3.000000-1,3.000000-3.000000-2,4.000000-2.000000-1,2.000000-9.000000 0,4.000000-12.000000 2,3.000000-13.000000 1,3.000000-12.000000 1,1.000000-18.000000 1,1.000000-21.000000 0,-1.000000-22.000000 1,1.000000-22.000000-1,2.000000-22.000000 0,7.000000-22.000000 1,6.000000-22.000000-1,7.000000-21.000000 1,0.000000-17.000000-1,-2.000000-8.000000 0,-3.000000-10.000000 1,-3.000000-9.000000-1,-2.000000-7.000000-1,0.000000-3.000000-1,0.000000-3.000000-2,0.000000-2.000000-2,-4.000000-8.000000 0,-5.000000-8.000000 3,-7.000000-10.000000 1,-5.000000-9.000000 3,-6.000000-4.000000 1,-3.000000 4.000000-1,-3.000000 3.000000-1,-2.000000 3.000000 0,-5.000000 3.000000-1,-2.000000 3.000000 0,-3.000000 3.000000 1,-3.000000 4.000000 0,-4.000000-1.000000 0,-3.000000-3.000000-2,-3.000000-3.000000-1,-2.000000-2.000000-2,0.000000-1.000000-1,7.000000 3.000000 1,6.000000 3.000000-1,7.000000 4.000000 0,2.000000 1.000000 0,1.000000 0.000000 1,-1.000000 0.000000-1,1.000000 0.000000 1,-1.000000-4.000000 0,1.000000-5.000000 1,-1.000000-7.000000 1,1.000000-5.000000 1,5.000000-6.000000 0,14.000000-3.000000-1,11.000000-3.000000 0,14.000000-2.000000 0,7.000000-5.000000 0,3.000000-2.000000 0,3.000000-3.000000 0,4.000000-3.000000 1,-1.000000-1.000000 1,-3.000000 4.000000 0,-3.000000 3.000000 1,-2.000000 3.000000 0,-5.000000 3.000000 0,-2.000000 3.000000-1,-3.000000 3.000000-1,-3.000000 4.000000 0,1.000000-3.000000-1,6.000000-5.000000 0,7.000000-7.000000 0,6.000000-5.000000-1,3.000000-3.000000-1,0.000000 4.000000 1,0.000000 3.000000 0,0.000000 3.000000 0,-5.000000 6.000000-1,-9.000000 9.000000 1,-10.000000 10.000000-1,-8.000000 10.000000 0,3.000000-4.000000 0,20.000000-16.000000 0,18.000000-15.000000 0,20.000000-15.000000 1,6.000000-4.000000 0,-2.000000 9.000000 1,-3.000000 10.000000 0,-3.000000 10.000000 0,-2.000000 7.000000 1,0.000000 6.000000 0,0.000000 7.000000 1,0.000000 6.000000 0,-4.000000 7.000000 0,-5.000000 10.000000-1,-7.000000 10.000000 1,-5.000000 9.000000-1,-8.000000 10.000000-1,-5.000000 14.000000 1,-7.000000 11.000000-1,-5.000000 14.000000-1,-4.000000 10.000000 1,0.000000 9.000000 0,0.000000 10.000000 1,0.000000 10.000000 0,-4.000000 8.000000 1,-5.000000 10.000000 0,-7.000000 10.000000 0,-5.000000 9.000000 1,-6.000000 10.000000 0,-3.000000 14.000000-1,-3.000000 11.000000 1,-2.000000 14.000000-1,-3.000000-6.000000 0,1.000000-21.000000-1,-1.000000-22.000000 0,1.000000-22.000000 0,-1.000000-19.000000-1,1.000000-16.000000-1,-1.000000-15.000000 0,1.000000-15.000000-1,1.000000-1.000000 0,3.000000 16.000000 1,3.000000 15.000000 0,4.000000 17.000000 2,1.000000 2.000000-1,0.000000-9.000000-1,0.000000-10.000000 0,0.000000-8.000000 0,1.000000-4.000000-1,4.000000 3.000000 1,3.000000 3.000000-1,3.000000 4.000000 0,4.000000-1.000000 0,7.000000-3.000000 1,6.000000-3.000000-1,7.000000-2.000000 1,0.000000-9.000000-3,-2.000000-12.000000-8,-3.000000-13.000000-8,-3.000000-12.000000-6,-1.000000-18.000000-3,4.000000-21.000000 3,3.000000-22.000000 4,3.000000-22.000000 3,4.000000-18.000000-2,7.000000-11.000000-5,6.000000-14.000000-4,7.000000-11.000000-6,-1.000000 0.000000 0,-6.000000 17.000000 4,-6.000000 15.000000 4,-6.000000 16.000000 5,5.000000-10.000000 2,20.000000-34.000000-1,18.000000-35.000000-1,20.000000-33.000000-1,3.000000-8.000000 2,-8.000000 23.000000 2,-10.000000 22.000000 3,-9.000000 22.000000 3,-12.000000 21.000000 2,-11.000000 22.000000 3,-14.000000 22.000000 4,-11.000000 23.000000 2,-3.000000 5.000000 2,10.000000-9.000000-1,10.000000-10.000000-1,9.000000-8.000000 0,-2.000000-1.000000 0,-12.000000 9.000000 2,-13.000000 10.000000 1,-12.000000 10.000000 2,-4.000000 2.000000 0,7.000000-3.000000 1,6.000000-3.000000 1,7.000000-2.000000 0,-3.000000-3.000000 3,-8.000000 1.000000 4,-10.000000-1.000000 5,-9.000000 1.000000 4,-7.000000 1.000000 2,-3.000000 3.000000-1,-3.000000 3.000000-1,-2.000000 4.000000-1,-8.000000-1.000000 1,-8.000000-3.000000 4,-10.000000-3.000000 5,-9.000000-2.000000 5,-7.000000 2.000000-1,-3.000000 9.000000-4,-3.000000 10.000000-4,-2.000000 10.000000-4,-3.000000 8.000000-3,1.000000 10.000000-3,-1.000000 10.000000-2,1.000000 9.000000-3,-1.000000 15.000000-1,1.000000 22.000000-3,-1.000000 22.000000-2,1.000000 23.000000-2,5.000000 8.000000-1,14.000000-3.000000 0,11.000000-3.000000 2,14.000000-2.000000 0,7.000000-12.000000-1,3.000000-19.000000-1,3.000000-18.000000-1,4.000000-19.000000-2,1.000000-1.000000-1,0.000000 20.000000 0,0.000000 18.000000 1,0.000000 20.000000-1,0.000000-3.000000 0,0.000000-21.000000 1,0.000000-22.000000 1,0.000000-22.000000 0,4.000000-8.000000 0,10.000000 6.000000 1,10.000000 7.000000 1,9.000000 6.000000 1,10.000000-4.000000 0,14.000000-11.000000-1,11.000000-14.000000-2,14.000000-11.000000-1,10.000000-18.000000 0,9.000000-22.000000 1,10.000000-22.000000 1,10.000000-21.000000 1,5.000000-18.000000-2,4.000000-12.000000-3,3.000000-13.000000-4,3.000000-12.000000-4,-4.000000-2.000000-1,-8.000000 9.000000 1,-10.000000 10.000000 1,-9.000000 10.000000 2,-10.000000 11.000000 0,-9.000000 17.000000 1,-10.000000 15.000000 1,-8.000000 16.000000 1,-9.000000 13.000000 2,-6.000000 14.000000 2,-6.000000 11.000000 3,-6.000000 14.000000 1,-7.000000 11.000000 2,-6.000000 14.000000-2,-6.000000 11.000000 0,-6.000000 14.000000-1,-6.000000 0.000000-2,-2.000000-8.000000 0,-3.000000-10.000000-1,-3.000000-9.000000 0,-2.000000 4.000000-1,0.000000 19.000000 0,0.000000 19.000000 1,0.000000 19.000000 0,0.000000 1.000000 0,0.000000-16.000000 1,0.000000-15.000000-1,0.000000-15.000000 1,0.000000-1.000000-1,0.000000 16.000000-1,0.000000 15.000000-2,0.000000 17.000000 0,1.000000-3.000000-2,4.000000-18.000000 0,3.000000-19.000000-1,3.000000-18.000000-1,6.000000-20.000000 0,9.000000-18.000000 1,10.000000-19.000000 1,10.000000-18.000000 1,10.000000-15.000000-4,13.000000-9.000000-7,12.000000-10.000000-8,13.000000-8.000000-7,4.000000-4.000000-1,-3.000000 3.000000 6,-3.000000 3.000000 4,-2.000000 4.000000 6,-6.000000 4.000000 6,-6.000000 6.000000 4,-6.000000 7.000000 5,-6.000000 6.000000 6,-9.000000 9.000000 2,-8.000000 13.000000 1,-10.000000 12.000000 2,-9.000000 13.000000 0,-7.000000 10.000000 6,-3.000000 10.000000 8,-3.000000 10.000000 10,-2.000000 9.000000 9,-5.000000 6.000000 1,-2.000000 3.000000-8,-3.000000 3.000000-8,-3.000000 4.000000-8,-1.000000 7.000000-5,4.000000 13.000000-1,3.000000 12.000000-3,3.000000 13.000000-1,3.000000 1.000000-2,3.000000-9.000000-1,3.000000-10.000000-1,4.000000-8.000000-2,1.000000-6.000000-3,0.000000 1.000000-2,0.000000-1.000000-2,0.000000 1.000000-4,-2.000000-3.000000-1,-3.000000-2.000000 0,-3.000000-3.000000 1,-2.000000-3.000000-1,-6.000000-6.000000-4,-6.000000-5.000000-9,-6.000000-7.000000-9,-6.000000-5.000000-8,-7.000000-12.000000-1,-6.000000-16.000000 6,-6.000000-15.000000 6,-6.000000-15.000000 5,-2.000000-6.000000 4,3.000000 7.000000-2,3.000000 6.000000-1,4.000000 7.000000-1,-1.000000-10.000000-1,-3.000000-25.000000-1,-3.000000-25.000000-1,-2.000000-25.000000 0,-1.000000-7.000000 0,3.000000 14.000000 3,3.000000 11.000000 2,4.000000 14.000000 3,-6.000000-23.000000 3,-11.000000-56.000000 0,-14.000000-56.000000 1,-11.000000-56.000000 1,-1.000000-27.000000 2,13.000000 3.000000 3,12.000000 3.000000 1,13.000000 4.000000 3,10.000000 15.000000 1,10.000000 28.000000 0,10.000000 28.000000 1,9.000000 29.000000 0,6.000000 22.000000 5,3.000000 20.000000 6,3.000000 18.000000 7,4.000000 20.000000 7,-3.000000 16.000000 6,-5.000000 16.000000 5,-7.000000 15.000000 4,-5.000000 17.000000 6,-9.000000 14.000000-3,-9.000000 17.000000-8,-10.000000 15.000000-7,-8.000000 16.000000-9</inkml:trace>
</inkml:ink>
</file>

<file path=ppt/ink/ink8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91391576081514" units="cm"/>
      <inkml:brushProperty name="height" value="0.0191391576081514" units="cm"/>
      <inkml:brushProperty name="color" value="#F2395B"/>
      <inkml:brushProperty name="ignorePressure" value="0"/>
    </inkml:brush>
  </inkml:definitions>
  <inkml:trace contextRef="#ctx0" brushRef="#br0">14300.000000 22700.000000 766,'0.000000'25.000000'0,"0.000000"0.000000"0 ,0.000000 0.000000 0,0.000000 0.000000 0,-2.000000 1.000000 4,-3.000000 4.000000 9,-3.000000 3.000000 9,-2.000000 3.000000 8,-3.000000 3.000000 2,1.000000 3.000000-3,-1.000000 3.000000-4,1.000000 4.000000-4,-3.000000-1.000000-3,-2.000000-3.000000-3,-3.000000-3.000000-1,-3.000000-2.000000-4</inkml:trace>
</inkml:ink>
</file>

<file path=ppt/ink/ink8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28050.000000 33750.000000 1000,'82.000000'-77.000000'0,"17.000000"-3.000000"0 ,15.000000-3.000000 0,16.000000-2.000000 0,-2.000000 3.000000 0,-19.000000 14.000000 0,-18.000000 11.000000 0,-19.000000 14.000000 0,-13.000000 5.000000-7,-6.000000 1.000000-11,-6.000000-1.000000-12,-6.000000 1.000000-12</inkml:trace>
</inkml:ink>
</file>

<file path=ppt/ink/ink8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90574245154858" units="cm"/>
      <inkml:brushProperty name="height" value="0.0290574245154858" units="cm"/>
      <inkml:brushProperty name="color" value="#F2395B"/>
      <inkml:brushProperty name="ignorePressure" value="0"/>
    </inkml:brush>
  </inkml:definitions>
  <inkml:trace contextRef="#ctx0" brushRef="#br0">15500.000000 46200.000000 504,'6.000000'-49.000000'0,"13.000000"4.000000"0 ,12.000000 3.000000 0,13.000000 3.000000 0,26.000000 9.000000 1,41.000000 16.000000 2,40.000000 15.000000 1,42.000000 17.000000 2,17.000000 13.000000 1,-2.000000 13.000000 0,-3.000000 12.000000 1,-3.000000 13.000000-1,13.000000 9.000000 1,32.000000 6.000000 0,31.000000 7.000000-1,32.000000 6.000000 1,11.000000 4.000000-2,-5.000000 4.000000-2,-7.000000 3.000000-2,-5.000000 3.000000-2,-8.000000-4.000000-1,-5.000000-8.000000-1,-7.000000-10.000000-1,-5.000000-9.000000-1,-29.000000-13.000000 1,-50.000000-16.000000 2,-50.000000-15.000000 1,-50.000000-15.000000 1,3.000000-7.000000 1,56.000000 3.000000-1,57.000000 3.000000-1,56.000000 4.000000-1,3.000000-3.000000 0,-50.000000-5.000000 1,-50.000000-7.000000 1,-50.000000-5.000000 0,15.000000-12.000000 2,82.000000-16.000000 2,81.000000-15.000000 1,82.000000-15.000000 2,46.000000-11.000000 2,13.000000-2.000000 0,12.000000-3.000000 0,13.000000-3.000000 1,6.000000 1.000000 2,0.000000 6.000000 1,0.000000 7.000000 1,0.000000 6.000000 3,-4.000000 7.000000 0,-5.000000 10.000000 0,-7.000000 10.000000 0,-5.000000 9.000000-2,-1.000000 10.000000 0,6.000000 14.000000-2,7.000000 11.000000-2,6.000000 14.000000-2,6.000000 7.000000-1,6.000000 3.000000-1,7.000000 3.000000-2,6.000000 4.000000-1,-2.000000-1.000000 0,-9.000000-3.000000-1,-10.000000-3.000000 0,-8.000000-2.000000-1,-14.000000-8.000000 0,-15.000000-8.000000 0,-15.000000-10.000000-2,-16.000000-9.000000-1,-43.000000-5.000000 0,-68.000000 0.000000-1,-69.000000 0.000000 0,-68.000000 0.000000 0,-1.000000-5.000000 0,69.000000-9.000000 0,69.000000-10.000000 0,69.000000-8.000000 1,-1.000000-3.000000 0,-68.000000 7.000000-1,-69.000000 6.000000 0,-68.000000 7.000000 0,16.000000-3.000000 0,104.000000-8.000000 1,103.000000-10.000000 1,103.000000-9.000000 0,48.000000-2.000000 1,-6.000000 6.000000 0,-6.000000 7.000000 1,-6.000000 6.000000 0,-6.000000 7.000000 1,-2.000000 10.000000-1,-3.000000 10.000000 1,-3.000000 9.000000 0,-2.000000 6.000000 0,0.000000 3.000000-1,0.000000 3.000000-1,0.000000 4.000000 1,0.000000-1.000000-2,0.000000-3.000000 1,0.000000-3.000000 0,0.000000-2.000000-1,0.000000-5.000000 1,0.000000-2.000000 1,0.000000-3.000000 1,0.000000-3.000000 1,-2.000000-2.000000 0,-3.000000 0.000000 2,-3.000000 0.000000 0,-2.000000 0.000000 1,-3.000000 3.000000-1,1.000000 6.000000 0,-1.000000 7.000000-2,1.000000 6.000000-1,-18.000000 3.000000 0,-34.000000 0.000000 0,-35.000000 0.000000 0,-33.000000 0.000000 0,-48.000000-4.000000 0,-59.000000-5.000000-2,-60.000000-7.000000 0,-58.000000-5.000000-2,0.000000-4.000000 0,64.000000 0.000000 0,61.000000 0.000000 0,64.000000 0.000000 0,-4.000000-2.000000 1,-69.000000-3.000000-2,-68.000000-3.000000 1,-69.000000-2.000000-1,13.000000-19.000000 0,98.000000-30.000000 0,97.000000-32.000000-1,97.000000-30.000000-1,43.000000-20.000000 1,-9.000000-6.000000-1,-10.000000-6.000000 0,-8.000000-6.000000 1,-11.000000-4.000000-2,-8.000000 1.000000-3,-10.000000-1.000000-2,-9.000000 1.000000-3,-7.000000 2.000000-2,-3.000000 7.000000-4,-3.000000 6.000000-3,-2.000000 7.000000-2,-3.000000 10.000000-5,1.000000 16.000000-3,-1.000000 15.000000-4,1.000000 17.000000-3,-34.000000 13.000000-2,-65.000000 13.000000 0,-65.000000 12.000000 1,-66.000000 13.000000 0,-41.000000 6.000000 2,-16.000000 0.000000 4,-15.000000 0.000000 3,-15.000000 0.000000 3</inkml:trace>
</inkml:ink>
</file>

<file path=ppt/ink/ink8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78870202600956" units="cm"/>
      <inkml:brushProperty name="height" value="0.0278870202600956" units="cm"/>
      <inkml:brushProperty name="color" value="#F2395B"/>
      <inkml:brushProperty name="ignorePressure" value="0"/>
    </inkml:brush>
  </inkml:definitions>
  <inkml:trace contextRef="#ctx0" brushRef="#br0">62300.000000 40000.000000 525,'171.000000'139.000000'0,"-5.000000"-22.000000"0 ,-7.000000-22.000000 0,-5.000000-21.000000 0,-4.000000-14.000000 6,0.000000-2.000000 11,0.000000-3.000000 12,0.000000-3.000000 11,-11.000000-6.000000 2,-22.000000-5.000000-9,-22.000000-7.000000-8,-21.000000-5.000000-8,11.000000-1.000000-5,48.000000 6.000000-1,47.000000 7.000000 0,47.000000 6.000000-1,18.000000 1.000000-1,-9.000000-3.000000-1,-10.000000-3.000000 0,-8.000000-2.000000-1,-25.000000-8.000000-1,-36.000000-8.000000-2,-39.000000-10.000000 0,-36.000000-9.000000-1,3.000000-5.000000 0,48.000000 0.000000 1,47.000000 0.000000 1,47.000000 0.000000 1,26.000000-13.000000 0,6.000000-24.000000 1,7.000000-26.000000 1,6.000000-24.000000 1,-16.000000-7.000000 0,-37.000000 13.000000-2,-38.000000 12.000000 0,-37.000000 13.000000-1,-26.000000 9.000000-2,-11.000000 6.000000 0,-14.000000 7.000000-1,-11.000000 6.000000 0,27.000000-4.000000 0,69.000000-11.000000 1,69.000000-14.000000 2,69.000000-11.000000 2,15.000000 0.000000 1,-37.000000 17.000000-1,-38.000000 15.000000 1,-37.000000 16.000000 0,-23.000000 9.000000-1,-5.000000 3.000000-1,-7.000000 3.000000-3,-5.000000 4.000000-2,-11.000000 1.000000 0,-11.000000 0.000000-1,-14.000000 0.000000 0,-11.000000 0.000000 0,-14.000000-4.000000-2,-11.000000-5.000000 0,-14.000000-7.000000-2,-11.000000-5.000000-1,-6.000000-6.000000-1,4.000000-3.000000 1,3.000000-3.000000 1,3.000000-2.000000 0,-7.000000 2.000000 1,-15.000000 9.000000 0,-15.000000 10.000000-1,-16.000000 10.000000 1,-2.000000 0.000000-1,13.000000-5.000000 1,12.000000-7.000000 1,13.000000-5.000000 0,1.000000-3.000000 0,-9.000000 4.000000 0,-10.000000 3.000000 1,-8.000000 3.000000 0,2.000000-1.000000 0,16.000000-2.000000 0,15.000000-3.000000 1,17.000000-3.000000-1,3.000000-4.000000 1,-5.000000-3.000000 2,-7.000000-3.000000 1,-5.000000-2.000000 1,-8.000000-6.000000 0,-5.000000-6.000000 0,-7.000000-6.000000-2,-5.000000-6.000000 0,-8.000000-16.000000 0,-5.000000-25.000000-2,-7.000000-25.000000 0,-5.000000-25.000000-1,-8.000000-24.000000-2,-5.000000-21.000000-2,-7.000000-22.000000-2,-5.000000-22.000000-2,-12.000000-26.000000-1,-16.000000-27.000000 0,-15.000000-28.000000 1,-15.000000-28.000000-1,-15.000000-10.000000 1,-12.000000 9.000000-1,-13.000000 10.000000 0,-12.000000 10.000000-1,-9.000000 16.000000 1,-2.000000 26.000000 0,-3.000000 24.000000 1,-3.000000 26.000000 0,7.000000 32.000000 2,19.000000 41.000000 3,19.000000 40.000000 2,19.000000 42.000000 2,-2.000000 3.000000 2,-22.000000-30.000000 0,-22.000000-32.000000 0,-21.000000-30.000000 0,-3.000000-3.000000 0,20.000000 29.000000-2,18.000000 28.000000-2,20.000000 28.000000-1,-23.000000-5.000000 0,-62.000000-37.000000-1,-63.000000-38.000000 1,-62.000000-37.000000-1,-24.000000-2.000000 2,16.000000 34.000000 1,15.000000 35.000000 2,17.000000 35.000000 1,3.000000 29.000000 0,-5.000000 25.000000-1,-7.000000 25.000000-1,-5.000000 25.000000-1,-4.000000 28.000000-1,0.000000 31.000000-1,0.000000 32.000000-1,0.000000 31.000000 0,-15.000000 38.000000 0,-27.000000 48.000000-2,-28.000000 47.000000-2,-28.000000 47.000000 0,-6.000000 19.000000 0,20.000000-5.000000 0,18.000000-7.000000 1,20.000000-5.000000 1,30.000000-25.000000 1,44.000000-40.000000-1,44.000000-40.000000 0,44.000000-41.000000 1,-10.000000 35.000000-1,-62.000000 114.000000-2,-63.000000 111.000000 0,-62.000000 114.000000-2,-18.000000 46.000000 0,29.000000-19.000000 2,28.000000-18.000000 1,28.000000-19.000000 1,39.000000-52.000000 2,50.000000-84.000000 1,50.000000-85.000000 3,50.000000-83.000000 0,6.000000 22.000000 2,-37.000000 132.000000 1,-38.000000 131.000000 1,-37.000000 132.000000 0,16.000000 30.000000 0,73.000000-68.000000-5,72.000000-69.000000-4,72.000000-68.000000-3,69.000000-67.000000-3,70.000000-61.000000-3,68.000000-64.000000-2,70.000000-61.000000-3,69.000000-50.000000 0,72.000000-33.000000 0,72.000000-35.000000 1,73.000000-34.000000 0,-19.000000-21.000000-2,-105.000000-6.000000-6,-107.000000-6.000000-6,-105.000000-6.000000-5</inkml:trace>
</inkml:ink>
</file>

<file path=ppt/ink/ink8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32709236443043" units="cm"/>
      <inkml:brushProperty name="height" value="0.0232709236443043" units="cm"/>
      <inkml:brushProperty name="color" value="#F2395B"/>
      <inkml:brushProperty name="ignorePressure" value="0"/>
    </inkml:brush>
  </inkml:definitions>
  <inkml:trace contextRef="#ctx0" brushRef="#br0">74800.000000 39250.000000 630,'-68.000000'-83.000000'0,"17.000000"34.000000"0 ,15.000000 35.000000 0,16.000000 35.000000 0,9.000000 22.000000-2,3.000000 14.000000-5,3.000000 11.000000-4,4.000000 14.000000-4,10.000000 11.000000 1,19.000000 14.000000 7,19.000000 11.000000 8,19.000000 14.000000 8,12.000000 7.000000 3,6.000000 3.000000 2,7.000000 3.000000 1,6.000000 4.000000 1,-4.000000-10.000000-1,-11.000000-22.000000-2,-14.000000-22.000000-3,-11.000000-21.000000-2,19.000000 5.000000-1,54.000000 35.000000-1,53.000000 35.000000 1,53.000000 34.000000 0,18.000000-1.000000 0,-15.000000-33.000000 1,-15.000000-35.000000 0,-16.000000-34.000000 1,-23.000000-26.000000-1,-27.000000-15.000000-3,-28.000000-15.000000-2,-28.000000-16.000000-3,7.000000-13.000000 0,44.000000-9.000000-1,44.000000-10.000000 1,44.000000-8.000000 0,-2.000000-6.000000 0,-47.000000 1.000000-1,-47.000000-1.000000 0,-46.000000 1.000000 0,4.000000-24.000000 1,56.000000-47.000000 1,57.000000-47.000000 2,56.000000-46.000000 2,29.000000-37.000000 2,4.000000-24.000000 2,3.000000-26.000000 0,3.000000-24.000000 3,-5.000000-24.000000-1,-12.000000-22.000000 1,-13.000000-22.000000 0,-12.000000-21.000000 0,-27.000000-15.000000 0,-41.000000-6.000000 1,-40.000000-6.000000 0,-40.000000-6.000000 2,-36.000000-1.000000 0,-27.000000 7.000000 1,-28.000000 6.000000 0,-28.000000 7.000000 1,-18.000000 38.000000-2,-6.000000 72.000000-5,-6.000000 72.000000-4,-6.000000 73.000000-6,-15.000000 0.000000-3,-21.000000-68.000000-3,-22.000000-69.000000-3,-22.000000-68.000000-4,-10.000000-3.000000 1,4.000000 67.000000 2,3.000000 65.000000 4,3.000000 66.000000 2,1.000000 54.000000 2,1.000000 44.000000 2,-1.000000 44.000000 0,1.000000 44.000000 2,5.000000 23.000000 1,14.000000 3.000000-1,11.000000 3.000000 1,14.000000 4.000000-1,-25.000000 26.000000 0,-58.000000 50.000000 1,-60.000000 50.000000-1,-59.000000 50.000000 1,-4.000000 3.000000-1,54.000000-44.000000-1,53.000000-43.000000-2,53.000000-44.000000-2,-22.000000 35.000000-1,-97.000000 117.000000-1,-97.000000 115.000000-2,-96.000000 116.000000-2,-31.000000 65.000000-1,39.000000 16.000000 1,36.000000 15.000000-1,39.000000 17.000000 0,11.000000 97.000000 0,-11.000000 182.000000-3,-14.000000 181.000000-3,-11.000000 182.000000-1,36.000000-7.000000-4,89.000000-194.000000-7,86.000000-193.000000-6,89.000000-194.000000-6,47.000000-135.000000-1,10.000000-74.000000 3,10.000000-76.000000 3,9.000000-74.000000 4</inkml:trace>
</inkml:ink>
</file>

<file path=ppt/ink/ink8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14931797236204" units="cm"/>
      <inkml:brushProperty name="height" value="0.0214931797236204" units="cm"/>
      <inkml:brushProperty name="color" value="#F2395B"/>
      <inkml:brushProperty name="ignorePressure" value="0"/>
    </inkml:brush>
  </inkml:definitions>
  <inkml:trace contextRef="#ctx0" brushRef="#br0">27650.000000 19600.000000 682,'656.000000'45.000000'99,"-137.000000"-9.000000"-24 ,-138.000000-10.000000-24,-137.000000-8.000000-23,-85.000000-8.000000-14,-31.000000-2.000000-3,-31.000000-3.000000-4,-31.000000-3.000000-3,5.000000-2.000000-1,45.000000 0.000000-2,43.000000 0.000000 1,45.000000 0.000000-2,19.000000-2.000000 1,-3.000000-3.000000-1,-3.000000-3.000000 1,-2.000000-2.000000-1,-12.000000-6.000000 1,-19.000000-6.000000-1,-18.000000-6.000000 1,-19.000000-6.000000 0,-12.000000-2.000000 1,-2.000000 3.000000-1,-3.000000 3.000000 0,-3.000000 4.000000 0,-9.000000 1.000000 0,-11.000000 0.000000 1,-14.000000 0.000000 0,-11.000000 0.000000 2,-17.000000 0.000000-2,-18.000000 0.000000 0,-19.000000 0.000000-3,-18.000000 0.000000-1,-20.000000 1.000000-5,-18.000000 4.000000-7,-19.000000 3.000000-9,-18.000000 3.000000-7,-6.000000 1.000000-3,10.000000 1.000000 1,10.000000-1.000000 1,9.000000 1.000000 2,-8.000000-1.000000-1,-25.000000 1.000000 0,-25.000000-1.000000-1,-25.000000 1.000000-1,-4.000000-1.000000 0,20.000000 1.000000 5,18.000000-1.000000 3,20.000000 1.000000 4</inkml:trace>
</inkml:ink>
</file>

<file path=ppt/ink/ink8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19079647213221" units="cm"/>
      <inkml:brushProperty name="height" value="0.0219079647213221" units="cm"/>
      <inkml:brushProperty name="color" value="#F2395B"/>
      <inkml:brushProperty name="ignorePressure" value="0"/>
    </inkml:brush>
  </inkml:definitions>
  <inkml:trace contextRef="#ctx0" brushRef="#br0">16450.000000 20950.000000 669,'-60.000000'-33.000000'1,"-18.000000"-16.000000"2 ,-19.000000-15.000000 2,-18.000000-15.000000 2,-10.000000-3.000000 1,0.000000 14.000000 0,0.000000 11.000000-1,0.000000 14.000000 0,1.000000 2.000000-1,4.000000-6.000000-1,3.000000-6.000000-1,3.000000-6.000000-1,6.000000-6.000000-1,9.000000-2.000000-3,10.000000-3.000000-2,10.000000-3.000000-1,10.000000 4.000000-2,13.000000 13.000000 1,12.000000 12.000000 1,13.000000 13.000000 1,-1.000000-1.000000 0,-11.000000-11.000000 2,-14.000000-14.000000 0,-11.000000-11.000000 0,0.000000 0.000000 1,17.000000 17.000000 1,15.000000 15.000000-1,16.000000 16.000000 0,4.000000 1.000000 0,-6.000000-12.000000 1,-6.000000-13.000000 0,-6.000000-12.000000 1,9.000000 4.000000-1,25.000000 22.000000-1,25.000000 22.000000-1,25.000000 23.000000 0,21.000000 13.000000-1,20.000000 6.000000 2,18.000000 7.000000 2,20.000000 6.000000 1,16.000000-1.000000 1,16.000000-5.000000-1,15.000000-7.000000-1,17.000000-5.000000-1,17.000000-1.000000 1,23.000000 6.000000 3,22.000000 7.000000 2,22.000000 6.000000 2,1.000000 1.000000 2,-19.000000-3.000000-2,-18.000000-3.000000 0,-19.000000-2.000000 0,-27.000000-6.000000-2,-34.000000-6.000000 0,-35.000000-6.000000-2,-33.000000-6.000000-1,5.000000-2.000000-1,47.000000 3.000000 1,47.000000 3.000000 0,48.000000 4.000000 0,-1.000000-3.000000 0,-47.000000-5.000000 0,-47.000000-7.000000-1,-46.000000-5.000000 0,11.000000-4.000000 1,73.000000 0.000000 0,72.000000 0.000000 0,72.000000 0.000000 1,30.000000 0.000000 0,-8.000000 0.000000-1,-10.000000 0.000000 0,-9.000000 0.000000 0,-4.000000 0.000000-1,4.000000 0.000000 1,3.000000 0.000000-1,3.000000 0.000000 1,3.000000 0.000000 1,3.000000 0.000000 0,3.000000 0.000000 0,4.000000 0.000000 1,-1.000000 0.000000 0,-3.000000 0.000000 0,-3.000000 0.000000 0,-2.000000 0.000000-1,-1.000000 0.000000 0,3.000000 0.000000 0,3.000000 0.000000 0,4.000000 0.000000 0,-3.000000-2.000000-1,-5.000000-3.000000 0,-7.000000-3.000000-1,-5.000000-2.000000 0,-11.000000-5.000000 0,-11.000000-2.000000-1,-14.000000-3.000000-1,-11.000000-3.000000-1,-17.000000-1.000000 1,-18.000000 4.000000 0,-19.000000 3.000000 1,-18.000000 3.000000 2,-28.000000 3.000000-1,-33.000000 3.000000 1,-35.000000 3.000000-1,-34.000000 4.000000 1,4.000000-1.000000-1,44.000000-3.000000-1,44.000000-3.000000 0,44.000000-2.000000-1,12.000000-1.000000 0,-19.000000 3.000000 0,-18.000000 3.000000 0,-19.000000 4.000000 0,-12.000000 1.000000 0,-2.000000 0.000000-2,-3.000000 0.000000-1,-3.000000 0.000000-1,-12.000000 0.000000-2,-18.000000 0.000000-2,-19.000000 0.000000-1,-18.000000 0.000000-3,-17.000000 1.000000-2,-11.000000 4.000000-2,-14.000000 3.000000-3,-11.000000 3.000000-2,-20.000000-1.000000-3,-24.000000-2.000000-6,-26.000000-3.000000-5,-24.000000-3.000000-5,-29.000000-7.000000-2,-31.000000-9.000000 2,-31.000000-10.000000 2,-31.000000-8.000000 1,2.000000-3.000000 5,39.000000 7.000000 6,36.000000 6.000000 7,39.000000 7.000000 6</inkml:trace>
</inkml:ink>
</file>

<file path=ppt/ink/ink8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795912720263" units="cm"/>
      <inkml:brushProperty name="height" value="0.01795912720263" units="cm"/>
      <inkml:brushProperty name="color" value="#F2395B"/>
      <inkml:brushProperty name="ignorePressure" value="0"/>
    </inkml:brush>
  </inkml:definitions>
  <inkml:trace contextRef="#ctx0" brushRef="#br0">14350.000000 20350.000000 816,'0.000000'-82.000000'-2,"0.000000"-11.000000"-5 ,0.000000-14.000000-3,0.000000-11.000000-6,0.000000-1.000000-1,0.000000 13.000000-2,0.000000 12.000000-1,0.000000 13.000000-1,3.000000 7.000000 1,6.000000 4.000000 6,7.000000 3.000000 3,6.000000 3.000000 5,10.000000-8.000000 4,17.000000-19.000000 1,15.000000-18.000000 1,16.000000-19.000000 3,23.000000-18.000000 0,31.000000-15.000000 1,32.000000-15.000000 0,31.000000-16.000000 1,28.000000-8.000000-1,25.000000 0.000000 1,25.000000 0.000000 1,25.000000 0.000000 0,15.000000 1.000000 1,7.000000 4.000000 4,6.000000 3.000000 3,7.000000 3.000000 3,0.000000 6.000000-1,-2.000000 9.000000-4,-3.000000 10.000000-5,-3.000000 10.000000-4,1.000000 7.000000-2,6.000000 6.000000 0,7.000000 7.000000 0,6.000000 6.000000 0,-8.000000 7.000000 0,-22.000000 10.000000 0,-22.000000 10.000000 1,-21.000000 9.000000 0,-32.000000 12.000000 0,-41.000000 16.000000 0,-40.000000 15.000000-1,-40.000000 17.000000 1,0.000000 0.000000-1,45.000000-11.000000 1,43.000000-14.000000-1,45.000000-11.000000 1,0.000000-1.000000 0,-40.000000 13.000000-1,-40.000000 12.000000 1,-41.000000 13.000000 0,18.000000-2.000000 1,79.000000-16.000000 0,78.000000-15.000000 2,78.000000-15.000000 0,43.000000-3.000000 1,10.000000 14.000000 0,10.000000 11.000000 0,9.000000 14.000000 0,4.000000 10.000000 0,1.000000 9.000000-1,-1.000000 10.000000 1,1.000000 10.000000-1,-7.000000 10.000000 1,-12.000000 13.000000 0,-13.000000 12.000000 1,-12.000000 13.000000 1,-15.000000 10.000000-1,-15.000000 10.000000 1,-15.000000 10.000000-1,-16.000000 9.000000 1,-13.000000 7.000000-1,-9.000000 7.000000 1,-10.000000 6.000000-1,-8.000000 7.000000 1,-20.000000 0.000000-1,-28.000000-2.000000 0,-28.000000-3.000000-2,-27.000000-3.000000-1,-23.000000-6.000000-1,-16.000000-5.000000 1,-15.000000-7.000000 0,-15.000000-5.000000 0,-20.000000-9.000000 0,-21.000000-9.000000-2,-22.000000-10.000000-3,-22.000000-8.000000 0,-5.000000 2.000000-2,13.000000 16.000000 2,12.000000 15.000000 1,13.000000 17.000000 1,-4.000000-1.000000 0,-18.000000-16.000000 0,-19.000000-15.000000-1,-18.000000-15.000000 0,-4.000000 5.000000-1,13.000000 29.000000 0,12.000000 28.000000 1,13.000000 28.000000-1,-2.000000 14.000000 0,-16.000000 0.000000 0,-15.000000 0.000000 0,-15.000000 0.000000 1,-15.000000 6.000000-1,-12.000000 13.000000-1,-13.000000 12.000000 0,-12.000000 13.000000-1,-16.000000 2.000000 0,-19.000000-5.000000 0,-18.000000-7.000000 1,-19.000000-5.000000 1,-22.000000-8.000000-2,-25.000000-5.000000-1,-25.000000-7.000000-2,-25.000000-5.000000-2,-27.000000 6.000000-2,-28.000000 23.000000-2,-28.000000 22.000000-2,-27.000000 22.000000-3,-33.000000 10.000000-1,-33.000000 1.000000-4,-35.000000-1.000000-2,-34.000000 1.000000-3,23.000000-21.000000 1,81.000000-41.000000 4,82.000000-40.000000 5,81.000000-40.000000 5,38.000000-20.000000 1,-2.000000 4.000000-2,-3.000000 3.000000-3,-3.000000 3.000000-1</inkml:trace>
</inkml:ink>
</file>

<file path=ppt/ink/ink8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91561970859766" units="cm"/>
      <inkml:brushProperty name="height" value="0.0191561970859766" units="cm"/>
      <inkml:brushProperty name="color" value="#F2395B"/>
      <inkml:brushProperty name="ignorePressure" value="0"/>
    </inkml:brush>
  </inkml:definitions>
  <inkml:trace contextRef="#ctx0" brushRef="#br0">15800.000000 26850.000000 765,'-25.000000'-2.000000'0,"0.000000"-3.000000"0 ,0.000000-3.000000 0,0.000000-2.000000 0,3.000000-3.000000-3,6.000000 1.000000-6,7.000000-1.000000-6,6.000000 1.000000-7,3.000000-1.000000 0,0.000000 1.000000 5,0.000000-1.000000 5,0.000000 1.000000 6,0.000000-1.000000 3,0.000000 1.000000 1,0.000000-1.000000 3,0.000000 1.000000 2,1.000000 1.000000 1,4.000000 3.000000 1,3.000000 3.000000 0,3.000000 4.000000-1,-1.000000-1.000000 1,-2.000000-3.000000 0,-3.000000-3.000000-1,-3.000000-2.000000-1,1.000000-5.000000 0,6.000000-2.000000 1,7.000000-3.000000-1,6.000000-3.000000 0,1.000000-1.000000 1,-3.000000 4.000000-1,-3.000000 3.000000 1,-2.000000 3.000000-1,-3.000000 3.000000 1,1.000000 3.000000-1,-1.000000 3.000000 0,1.000000 4.000000 1,-3.000000-1.000000-1,-2.000000-3.000000 1,-3.000000-3.000000 1,-3.000000-2.000000 1,-2.000000-3.000000 0,0.000000 1.000000-1,0.000000-1.000000 0,0.000000 1.000000-1,0.000000-1.000000 0,0.000000 1.000000 0,0.000000-1.000000 0,0.000000 1.000000 0,0.000000-3.000000 0,0.000000-2.000000 0,0.000000-3.000000 0,0.000000-3.000000 0,-2.000000-2.000000 0,-3.000000 0.000000 0,-3.000000 0.000000 0,-2.000000 0.000000-1,-3.000000 1.000000 0,1.000000 4.000000 0,-1.000000 3.000000-1,1.000000 3.000000 0,-3.000000 1.000000 0,-2.000000 1.000000 0,-3.000000-1.000000 0,-3.000000 1.000000 0,-1.000000-1.000000 0,4.000000 1.000000 0,3.000000-1.000000 0,3.000000 1.000000 1,1.000000-3.000000-1,1.000000-2.000000 1,-1.000000-3.000000-1,1.000000-3.000000 0,1.000000-6.000000 1,3.000000-5.000000-1,3.000000-7.000000 1,4.000000-5.000000-1,-1.000000-3.000000 1,-3.000000 4.000000-1,-3.000000 3.000000 0,-2.000000 3.000000 1,-1.000000-1.000000-1,3.000000-2.000000 0,3.000000-3.000000 0,4.000000-3.000000 0,-3.000000-2.000000-1,-5.000000 0.000000 1,-7.000000 0.000000-1,-5.000000 0.000000 0,-3.000000-2.000000 0,4.000000-3.000000 0,3.000000-3.000000-1,3.000000-2.000000 1,1.000000-3.000000-1,1.000000 1.000000 1,-1.000000-1.000000 0,1.000000 1.000000 0,-1.000000 1.000000 0,1.000000 3.000000 0,-1.000000 3.000000 0,1.000000 4.000000 0,1.000000-3.000000 0,3.000000-5.000000 0,3.000000-7.000000 0,4.000000-5.000000 1,1.000000 0.000000 0,0.000000 10.000000-1,0.000000 10.000000 1,0.000000 9.000000-1,0.000000 2.000000 0,0.000000-2.000000-1,0.000000-3.000000 0,0.000000-3.000000-1,0.000000-2.000000 0,0.000000 0.000000-1,0.000000 0.000000 1,0.000000 0.000000 0,3.000000 1.000000 0,6.000000 4.000000 1,7.000000 3.000000-1,6.000000 3.000000 1,3.000000 1.000000-1,0.000000 1.000000 1,0.000000-1.000000 0,0.000000 1.000000 1,-2.000000 2.000000-1,-3.000000 7.000000 1,-3.000000 6.000000 0,-2.000000 7.000000 0,-1.000000 2.000000 1,3.000000 1.000000-1,3.000000-1.000000 0,4.000000 1.000000 0,5.000000-1.000000 0,10.000000 1.000000 0,10.000000-1.000000 0,9.000000 1.000000 1,2.000000-1.000000-1,-2.000000 1.000000 1,-3.000000-1.000000 0,-3.000000 1.000000 0,-6.000000 1.000000 0,-5.000000 3.000000-1,-7.000000 3.000000 1,-5.000000 4.000000-1,-1.000000-1.000000-1,6.000000-3.000000 1,7.000000-3.000000 0,6.000000-2.000000 0,-1.000000-1.000000 0,-5.000000 3.000000 0,-7.000000 3.000000-1,-5.000000 4.000000 1,-1.000000 1.000000-1,6.000000 0.000000 0,7.000000 0.000000 1,6.000000 0.000000-1,-1.000000-2.000000 1,-5.000000-3.000000 0,-7.000000-3.000000 1,-5.000000-2.000000-1,0.000000-1.000000 0,10.000000 3.000000 1,10.000000 3.000000 0,9.000000 4.000000 0,7.000000 1.000000 0,7.000000 0.000000-1,6.000000 0.000000 1,7.000000 0.000000-1,8.000000 0.000000 0,14.000000 0.000000 0,11.000000 0.000000 1,14.000000 0.000000 0,5.000000 0.000000-1,1.000000 0.000000 1,-1.000000 0.000000-1,1.000000 0.000000-1,-1.000000-4.000000 1,1.000000-5.000000 0,-1.000000-7.000000-1,1.000000-5.000000 1,-9.000000-1.000000-1,-15.000000 6.000000 1,-15.000000 7.000000 0,-16.000000 6.000000-1,-15.000000 1.000000 1,-11.000000-3.000000 0,-14.000000-3.000000 0,-11.000000-2.000000 0,3.000000-3.000000 0,23.000000 1.000000 0,22.000000-1.000000 0,22.000000 1.000000 1,12.000000 1.000000-1,3.000000 3.000000 0,3.000000 3.000000 0,4.000000 4.000000 0,-3.000000-1.000000 0,-5.000000-3.000000 0,-7.000000-3.000000 0,-5.000000-2.000000 0,-14.000000-1.000000 0,-18.000000 3.000000 0,-19.000000 3.000000 0,-18.000000 4.000000-1,-1.000000-3.000000 1,19.000000-5.000000 0,19.000000-7.000000-1,19.000000-5.000000 1,9.000000-3.000000 0,0.000000 4.000000 0,0.000000 3.000000 0,0.000000 3.000000 0,4.000000 1.000000 1,10.000000 1.000000-2,10.000000-1.000000 1,9.000000 1.000000 0,2.000000-1.000000-1,-2.000000 1.000000 0,-3.000000-1.000000 0,-3.000000 1.000000 0,-4.000000-3.000000 0,-3.000000-2.000000 0,-3.000000-3.000000 0,-2.000000-3.000000 0,-3.000000-2.000000-1,1.000000 0.000000 1,-1.000000 0.000000 0,1.000000 0.000000-1,-4.000000 1.000000 1,-6.000000 4.000000 0,-6.000000 3.000000-1,-6.000000 3.000000 1,-10.000000 1.000000 0,-12.000000 1.000000 0,-13.000000-1.000000 0,-12.000000 1.000000 0,1.000000-1.000000 0,16.000000 1.000000 0,15.000000-1.000000-1,17.000000 1.000000 1,-1.000000-1.000000 0,-16.000000 1.000000 0,-15.000000-1.000000 0,-15.000000 1.000000 0,0.000000 1.000000 0,20.000000 3.000000 0,18.000000 3.000000 0,20.000000 4.000000 0,5.000000 1.000000 0,-6.000000 0.000000 0,-6.000000 0.000000 0,-6.000000 0.000000 0,-4.000000 1.000000 0,1.000000 4.000000 0,-1.000000 3.000000 0,1.000000 3.000000 0,4.000000-1.000000 0,9.000000-2.000000 0,10.000000-3.000000 0,10.000000-3.000000 0,7.000000-2.000000 0,6.000000 0.000000 0,7.000000 0.000000 0,6.000000 0.000000 0,-1.000000 0.000000 0,-5.000000 0.000000 0,-7.000000 0.000000 0,-5.000000 0.000000 0,-8.000000 1.000000 0,-5.000000 4.000000 0,-7.000000 3.000000 0,-5.000000 3.000000 0,-9.000000 1.000000 0,-9.000000 1.000000 0,-10.000000-1.000000 0,-8.000000 1.000000 0,-11.000000-1.000000 0,-8.000000 1.000000 0,-10.000000-1.000000 0,-9.000000 1.000000 0,2.000000-1.000000 0,17.000000 1.000000 0,15.000000-1.000000 0,16.000000 1.000000 0,-1.000000-1.000000 0,-15.000000 1.000000 0,-15.000000-1.000000 0,-16.000000 1.000000 0,1.000000-1.000000 0,19.000000 1.000000 0,19.000000-1.000000 0,19.000000 1.000000 0,-1.000000-3.000000 0,-18.000000-2.000000 0,-19.000000-3.000000 0,-18.000000-3.000000 0,0.000000 1.000000 0,23.000000 6.000000 0,22.000000 7.000000 0,22.000000 6.000000 0,7.000000 3.000000 0,-6.000000 0.000000 0,-6.000000 0.000000 0,-6.000000 0.000000 0,-4.000000 0.000000 0,1.000000 0.000000 0,-1.000000 0.000000 0,1.000000 0.000000 0,2.000000 1.000000 0,7.000000 4.000000 0,6.000000 3.000000 0,7.000000 3.000000 0,4.000000-1.000000 0,3.000000-2.000000 0,3.000000-3.000000 0,4.000000-3.000000 0,1.000000-4.000000 0,0.000000-3.000000 0,0.000000-3.000000 1,0.000000-2.000000-1,-4.000000-1.000000 0,-5.000000 3.000000 0,-7.000000 3.000000 0,-5.000000 4.000000 1,-6.000000 2.000000-1,-3.000000 4.000000 1,-3.000000 3.000000-1,-2.000000 3.000000 0,0.000000 1.000000 0,7.000000 1.000000 0,6.000000-1.000000 0,7.000000 1.000000 0,0.000000 1.000000 0,-2.000000 3.000000 0,-3.000000 3.000000 0,-3.000000 4.000000 0,-4.000000-1.000000 0,-3.000000-3.000000 0,-3.000000-3.000000 0,-2.000000-2.000000 0,-5.000000-1.000000 0,-2.000000 3.000000 0,-3.000000 3.000000 0,-3.000000 4.000000 0,-7.000000 1.000000 0,-9.000000 0.000000 0,-10.000000 0.000000 0,-8.000000 0.000000 0,-9.000000 3.000000 0,-6.000000 6.000000 0,-6.000000 7.000000 0,-6.000000 6.000000 0,-4.000000 3.000000 0,1.000000 0.000000 0,-1.000000 0.000000 0,1.000000 0.000000 0,-3.000000 0.000000 0,-2.000000 0.000000 0,-3.000000 0.000000 0,-3.000000 0.000000 0,-1.000000-2.000000 0,4.000000-3.000000 0,3.000000-3.000000 0,3.000000-2.000000 0,1.000000-6.000000 0,1.000000-6.000000 0,-1.000000-6.000000 0,1.000000-6.000000 0,-1.000000-7.000000 0,1.000000-6.000000 0,-1.000000-6.000000 0,1.000000-6.000000 0,1.000000-2.000000 0,3.000000 3.000000 0,3.000000 3.000000 0,4.000000 4.000000 0,1.000000 2.000000 0,0.000000 4.000000 0,0.000000 3.000000 0,0.000000 3.000000 0,-2.000000 1.000000 0,-3.000000 1.000000 0,-3.000000-1.000000 0,-2.000000 1.000000 0,-3.000000 1.000000 0,1.000000 3.000000 0,-1.000000 3.000000 0,1.000000 4.000000 0,-3.000000-1.000000 0,-2.000000-3.000000 0,-3.000000-3.000000 0,-3.000000-2.000000 0,-10.000000 2.000000-1,-16.000000 9.000000-1,-15.000000 10.000000-2,-15.000000 10.000000-1,-20.000000 11.000000-1,-21.000000 17.000000-2,-22.000000 15.000000-1,-22.000000 16.000000-1,-24.000000 7.000000-1,-24.000000 1.000000 2,-26.000000-1.000000 2,-24.000000 1.000000 2,8.000000-13.000000 0,45.000000-25.000000 0,43.000000-25.000000 0,45.000000-25.000000 0,-4.000000 6.000000-1,-50.000000 38.000000 0,-50.000000 37.000000-2,-50.000000 38.000000 0,-7.000000 4.000000 1,39.000000-28.000000 0,36.000000-28.000000 2,39.000000-27.000000 1,-20.000000 6.000000-1,-74.000000 45.000000-1,-76.000000 43.000000-1,-74.000000 45.000000-1,-38.000000 27.000000-2,0.000000 13.000000-3,0.000000 12.000000-2,0.000000 13.000000-1,3.000000-1.000000-2,6.000000-11.000000 1,7.000000-14.000000 1,6.000000-11.000000 1,20.000000-12.000000-1,34.000000-9.000000 0,35.000000-10.000000-2,35.000000-8.000000 0,41.000000-26.000000 1,51.000000-41.000000 4,49.000000-40.000000 4,51.000000-40.000000 3</inkml:trace>
</inkml:ink>
</file>

<file path=ppt/ink/ink8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75550.000000 14500.000000 1000,'-24.000000'-25.000000'0,"4.000000"0.000000"0 ,3.000000 0.000000 0,3.000000 0.000000 0,1.000000-2.000000-6,1.000000-3.000000-11,-1.000000-3.000000-11,1.000000-2.000000-12,-1.000000-1.000000 0,1.000000 3.000000 9,-1.000000 3.000000 10,1.000000 4.000000 9,-1.000000 4.000000 6,1.000000 6.000000 2,-1.000000 7.000000 1,1.000000 6.000000 1,-1.000000 1.000000 1,1.000000-3.000000-2,-1.000000-3.000000-1,1.000000-2.000000-2</inkml:trace>
</inkml:ink>
</file>

<file path=ppt/ink/ink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350080020725727" units="cm"/>
      <inkml:brushProperty name="height" value="0.0350080020725727" units="cm"/>
      <inkml:brushProperty name="color" value="#F2395B"/>
      <inkml:brushProperty name="ignorePressure" value="0"/>
    </inkml:brush>
  </inkml:definitions>
  <inkml:trace contextRef="#ctx0" brushRef="#br0">58800.000000 47050.000000 418,'-68.000000'-133.000000'44,"17.000000"34.000000"-10 ,15.000000 35.000000-11,16.000000 35.000000-8,9.000000 21.000000-5,3.000000 9.000000 2,3.000000 10.000000 2,4.000000 10.000000 3,4.000000 16.000000 0,6.000000 26.000000 3,7.000000 24.000000 1,6.000000 26.000000 3,6.000000 18.000000-2,6.000000 13.000000-4,7.000000 12.000000-3,6.000000 13.000000-4,-1.000000 12.000000-2,-5.000000 13.000000-1,-7.000000 12.000000-2,-5.000000 13.000000-2,-4.000000 2.000000 0,0.000000-5.000000 0,0.000000-7.000000 0,0.000000-5.000000-1,-2.000000-12.000000 0,-3.000000-16.000000-3,-3.000000-15.000000-1,-2.000000-15.000000-3,0.000000-15.000000-1,7.000000-12.000000 1,6.000000-13.000000-2,7.000000-12.000000 1,0.000000-15.000000-1,-2.000000-15.000000 1,-3.000000-15.000000 1,-3.000000-16.000000 0,-4.000000-15.000000 2,-3.000000-11.000000 4,-3.000000-14.000000 3,-2.000000-11.000000 4,-5.000000-11.000000 1,-2.000000-5.000000 2,-3.000000-7.000000 0,-3.000000-5.000000 1,-1.000000-1.000000 0,4.000000 6.000000-3,3.000000 7.000000-2,3.000000 6.000000-2,1.000000-12.000000 0,1.000000-27.000000 0,-1.000000-28.000000 0,1.000000-28.000000 1,1.000000-20.000000 1,3.000000-8.000000 0,3.000000-10.000000 1,4.000000-9.000000 0,1.000000-1.000000 0,0.000000 10.000000 1,0.000000 10.000000-2,0.000000 9.000000 1,0.000000 9.000000-1,0.000000 9.000000 1,0.000000 10.000000 0,0.000000 10.000000 1,-2.000000 7.000000-1,-3.000000 6.000000 0,-3.000000 7.000000 0,-2.000000 6.000000-1</inkml:trace>
</inkml:ink>
</file>

<file path=ppt/ink/ink90.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12892480194569" units="cm"/>
      <inkml:brushProperty name="height" value="0.0212892480194569" units="cm"/>
      <inkml:brushProperty name="color" value="#F2395B"/>
      <inkml:brushProperty name="ignorePressure" value="0"/>
    </inkml:brush>
  </inkml:definitions>
  <inkml:trace contextRef="#ctx0" brushRef="#br0">34500.000000 27700.000000 688,'23.000000'1.000000'-2,"-3.000000"4.000000"2 ,-3.000000 3.000000 3,-2.000000 3.000000 2,-1.000000-1.000000 1,3.000000-2.000000 0,3.000000-3.000000-1,4.000000-3.000000 0,2.000000-2.000000-1,4.000000 0.000000-1,3.000000 0.000000-1,3.000000 0.000000 0,4.000000-2.000000-1,7.000000-3.000000 1,6.000000-3.000000 0,7.000000-2.000000 0,10.000000-5.000000 1,16.000000-2.000000-1,15.000000-3.000000 0,17.000000-3.000000 0,13.000000 1.000000 0,13.000000 6.000000 1,12.000000 7.000000 1,13.000000 6.000000 0,-1.000000 3.000000 1,-11.000000 0.000000 0,-14.000000 0.000000-2,-11.000000 0.000000 1,-3.000000 1.000000-1,10.000000 4.000000 1,10.000000 3.000000-1,9.000000 3.000000 0,-4.000000-1.000000 1,-15.000000-2.000000-1,-15.000000-3.000000-1,-16.000000-3.000000 0,-16.000000-2.000000 0,-16.000000 0.000000 1,-15.000000 0.000000-1,-15.000000 0.000000 1,0.000000-2.000000 0,20.000000-3.000000 0,18.000000-3.000000 2,20.000000-2.000000-1,11.000000-6.000000 1,7.000000-6.000000-1,6.000000-6.000000-1,7.000000-6.000000-1,10.000000-4.000000 0,16.000000 1.000000 0,15.000000-1.000000 0,17.000000 1.000000 0,3.000000 2.000000 1,-5.000000 7.000000 0,-7.000000 6.000000 0,-5.000000 7.000000 0,-9.000000 2.000000 0,-9.000000 1.000000-1,-10.000000-1.000000-1,-8.000000 1.000000-1,-3.000000 1.000000-1,7.000000 3.000000 0,6.000000 3.000000 1,7.000000 4.000000 0,4.000000-1.000000-1,3.000000-3.000000 1,3.000000-3.000000 0,4.000000-2.000000-1,-1.000000-6.000000 1,-3.000000-6.000000-1,-3.000000-6.000000 0,-2.000000-6.000000 0,-5.000000-2.000000 1,-2.000000 3.000000-1,-3.000000 3.000000 1,-3.000000 4.000000-1,-13.000000 4.000000 1,-22.000000 6.000000 1,-22.000000 7.000000 1,-21.000000 6.000000-1,-1.000000 1.000000 2,22.000000-3.000000-2,22.000000-3.000000 1,23.000000-2.000000-1,-5.000000-1.000000 0,-27.000000 3.000000 1,-28.000000 3.000000 0,-28.000000 4.000000 0,2.000000 1.000000 1,35.000000 0.000000 0,35.000000 0.000000 0,34.000000 0.000000 0,20.000000 1.000000-1,6.000000 4.000000 1,7.000000 3.000000-2,6.000000 3.000000 0,1.000000 3.000000 0,-3.000000 3.000000-1,-3.000000 3.000000 2,-2.000000 4.000000-1,-3.000000-1.000000 0,1.000000-3.000000 0,-1.000000-3.000000-1,1.000000-2.000000 0,5.000000-3.000000 0,14.000000 1.000000 0,11.000000-1.000000 1,14.000000 1.000000-1,-1.000000-1.000000 1,-12.000000 1.000000-1,-13.000000-1.000000 1,-12.000000 1.000000-1,-1.000000-1.000000 1,14.000000 1.000000-1,11.000000-1.000000 1,14.000000 1.000000-1,-3.000000 1.000000 0,-15.000000 3.000000 0,-15.000000 3.000000 0,-16.000000 4.000000 0,-24.000000-3.000000 0,-31.000000-5.000000 1,-31.000000-7.000000-1,-31.000000-5.000000 1,5.000000-3.000000 0,45.000000 4.000000 0,43.000000 3.000000 1,45.000000 3.000000-1,24.000000 1.000000 0,6.000000 1.000000 0,7.000000-1.000000 1,6.000000 1.000000-1,-2.000000-1.000000 1,-9.000000 1.000000-1,-10.000000-1.000000 0,-8.000000 1.000000 0,0.000000-3.000000 0,14.000000-2.000000 0,11.000000-3.000000 0,14.000000-3.000000 0,-1.000000-2.000000 0,-12.000000 0.000000 0,-13.000000 0.000000-2,-12.000000 0.000000 0,-4.000000 1.000000 0,7.000000 4.000000 1,6.000000 3.000000-1,7.000000 3.000000 1,0.000000 3.000000 1,-2.000000 3.000000-1,-3.000000 3.000000 1,-3.000000 4.000000-1,-7.000000 2.000000 2,-9.000000 4.000000-1,-10.000000 3.000000 0,-8.000000 3.000000 0,-6.000000-1.000000 1,1.000000-2.000000-1,-1.000000-3.000000 0,1.000000-3.000000-1,-18.000000-6.000000 0,-34.000000-5.000000 0,-35.000000-7.000000-1,-33.000000-5.000000 0,-1.000000-1.000000 0,34.000000 6.000000-1,35.000000 7.000000 0,35.000000 6.000000-1,22.000000 1.000000 1,14.000000-3.000000-2,11.000000-3.000000 1,14.000000-2.000000-1,2.000000-1.000000 0,-6.000000 3.000000 1,-6.000000 3.000000 0,-6.000000 4.000000 1,-6.000000 1.000000 1,-2.000000 0.000000-1,-3.000000 0.000000 0,-3.000000 0.000000-1,2.000000 1.000000 1,10.000000 4.000000 3,10.000000 3.000000 1,9.000000 3.000000 2,-2.000000-2.000000 0,-12.000000-6.000000 0,-13.000000-6.000000-2,-12.000000-6.000000 0,1.000000-4.000000 0,16.000000 1.000000 1,15.000000-1.000000-1,17.000000 1.000000 2,3.000000-3.000000-2,-5.000000-2.000000 0,-7.000000-3.000000-2,-5.000000-3.000000-1,-12.000000-2.000000-1,-16.000000 0.000000 1,-15.000000 0.000000 0,-15.000000 0.000000 1,-21.000000 0.000000-1,-25.000000 0.000000 0,-25.000000 0.000000-1,-25.000000 0.000000-1,3.000000 0.000000-1,31.000000 0.000000-1,32.000000 0.000000 1,31.000000 0.000000-2,-1.000000 0.000000 1,-30.000000 0.000000 2,-32.000000 0.000000 1,-30.000000 0.000000 1,2.000000-2.000000 1,38.000000-3.000000 0,37.000000-3.000000-1,38.000000-2.000000 1,24.000000-3.000000-1,14.000000 1.000000 1,11.000000-1.000000 0,14.000000 1.000000 1,-1.000000-3.000000 0,-12.000000-2.000000 0,-13.000000-3.000000 0,-12.000000-3.000000 0,-2.000000-2.000000 0,9.000000 0.000000 0,10.000000 0.000000 0,10.000000 0.000000 0,-3.000000 0.000000 0,-11.000000 0.000000-1,-14.000000 0.000000 0,-11.000000 0.000000-1,-9.000000 1.000000 1,-3.000000 4.000000-1,-3.000000 3.000000 1,-2.000000 3.000000-1,-5.000000 1.000000 1,-2.000000 1.000000 0,-3.000000-1.000000-1,-3.000000 1.000000 1,-10.000000-1.000000 0,-16.000000 1.000000 0,-15.000000-1.000000 1,-15.000000 1.000000-1,-20.000000 1.000000 1,-21.000000 3.000000 1,-22.000000 3.000000-1,-22.000000 4.000000 0,-4.000000-1.000000 1,17.000000-3.000000-1,15.000000-3.000000 0,16.000000-2.000000 0,1.000000-3.000000-1,-12.000000 1.000000 1,-13.000000-1.000000 0,-12.000000 1.000000 1,6.000000-4.000000-1,25.000000-6.000000 0,25.000000-6.000000 0,25.000000-6.000000 0,14.000000-4.000000 0,3.000000 1.000000-1,3.000000-1.000000 0,4.000000 1.000000-1,-6.000000-1.000000 0,-11.000000 1.000000 1,-14.000000-1.000000 0,-11.000000 1.000000 0,-11.000000-4.000000-1,-5.000000-6.000000-2,-7.000000-6.000000-1,-5.000000-6.000000-2,-4.000000-6.000000-1,0.000000-2.000000 2,0.000000-3.000000 1,0.000000-3.000000 1,-5.000000-4.000000 0,-9.000000-3.000000 1,-10.000000-3.000000 0,-8.000000-2.000000 0,-9.000000-6.000000 1,-6.000000-6.000000 1,-6.000000-6.000000 0,-6.000000-6.000000 0,-6.000000 1.000000 1,-2.000000 9.000000-1,-3.000000 10.000000 1,-3.000000 10.000000-1,-2.000000 10.000000 0,0.000000 13.000000 0,0.000000 12.000000 1,0.000000 13.000000 1,-4.000000-1.000000-1,-5.000000-11.000000 0,-7.000000-14.000000-1,-5.000000-11.000000 1,-3.000000-1.000000-1,4.000000 13.000000 0,3.000000 12.000000 0,3.000000 13.000000 0,-7.000000-2.000000 1,-15.000000-16.000000-1,-15.000000-15.000000 0,-16.000000-15.000000 0,-12.000000-14.000000-1,-5.000000-8.000000 0,-7.000000-10.000000-1,-5.000000-9.000000-1,-12.000000-5.000000 0,-16.000000 0.000000 0,-15.000000 0.000000 1,-15.000000 0.000000 0,-11.000000 3.000000 1,-2.000000 6.000000-1,-3.000000 7.000000 1,-3.000000 6.000000 1,-1.000000 4.000000 0,4.000000 4.000000-1,3.000000 3.000000 1,3.000000 3.000000 0,-4.000000 1.000000 0,-8.000000 1.000000 0,-10.000000-1.000000 0,-9.000000 1.000000-1,-12.000000 1.000000 0,-11.000000 3.000000 0,-14.000000 3.000000 0,-11.000000 4.000000 0,2.000000 2.000000 1,19.000000 4.000000-1,19.000000 3.000000 0,19.000000 3.000000 1,21.000000 7.000000-1,26.000000 14.000000 0,24.000000 11.000000-1,26.000000 14.000000 0,-7.000000 0.000000 0,-37.000000-8.000000 0,-38.000000-10.000000 0,-37.000000-9.000000 1,1.000000-1.000000 0,41.000000 10.000000 0,40.000000 10.000000 0,42.000000 9.000000 1,-11.000000-1.000000 1,-58.000000-8.000000-1,-60.000000-10.000000 0,-59.000000-9.000000 0,-32.000000-2.000000 0,-3.000000 6.000000 0,-3.000000 7.000000 0,-2.000000 6.000000 0,-11.000000 6.000000-1,-15.000000 6.000000 1,-15.000000 7.000000 1,-16.000000 6.000000-1,-5.000000 3.000000 2,6.000000 0.000000 1,7.000000 0.000000 1,6.000000 0.000000 2,1.000000 0.000000 0,-3.000000 0.000000 0,-3.000000 0.000000-2,-2.000000 0.000000 1,5.000000 1.000000-2,16.000000 4.000000 1,15.000000 3.000000-1,17.000000 3.000000-1,32.000000-1.000000 0,50.000000-2.000000 0,50.000000-3.000000-2,50.000000-3.000000-1,-13.000000 1.000000 1,-74.000000 6.000000 0,-76.000000 7.000000 0,-74.000000 6.000000 1,-34.000000 1.000000 1,10.000000-3.000000 1,10.000000-3.000000 1,9.000000-2.000000 1,-1.000000-3.000000 1,-8.000000 1.000000-1,-10.000000-1.000000-1,-9.000000 1.000000 0,-4.000000-3.000000-1,4.000000-2.000000 0,3.000000-3.000000-1,3.000000-3.000000-1,3.000000-2.000000-1,3.000000 0.000000 1,3.000000 0.000000 0,4.000000 0.000000-1,1.000000-2.000000 1,0.000000-3.000000 0,0.000000-3.000000 0,0.000000-2.000000 0,-2.000000-5.000000 0,-3.000000-2.000000-2,-3.000000-3.000000-1,-2.000000-3.000000-1,0.000000-2.000000-1,7.000000 0.000000 1,6.000000 0.000000 1,7.000000 0.000000 0,5.000000 0.000000 1,7.000000 0.000000 1,6.000000 0.000000 0,7.000000 0.000000 0,2.000000-2.000000 1,1.000000-3.000000 0,-1.000000-3.000000-1,1.000000-2.000000 1,13.000000-1.000000-1,29.000000 3.000000 1,28.000000 3.000000-1,28.000000 4.000000 1,31.000000 2.000000-1,34.000000 4.000000-1,35.000000 3.000000 0,35.000000 3.000000-2,-12.000000-2.000000 0,-56.000000-6.000000 1,-56.000000-6.000000-1,-56.000000-6.000000 1,-29.000000-6.000000 0,1.000000-2.000000 1,-1.000000-3.000000-1,1.000000-3.000000 2,4.000000-1.000000-1,9.000000 4.000000 1,10.000000 3.000000-1,10.000000 3.000000 1,7.000000 1.000000 0,6.000000 1.000000 0,7.000000-1.000000-1,6.000000 1.000000 0,4.000000-1.000000 1,4.000000 1.000000 0,3.000000-1.000000 0,3.000000 1.000000 1,3.000000 1.000000 0,3.000000 3.000000-1,3.000000 3.000000 1,4.000000 4.000000-1,-4.000000 4.000000 1,-9.000000 6.000000-1,-10.000000 7.000000 0,-8.000000 6.000000 0,2.000000 4.000000 0,16.000000 4.000000 1,15.000000 3.000000-1,17.000000 3.000000 0,3.000000 4.000000 0,-5.000000 7.000000 1,-7.000000 6.000000 1,-5.000000 7.000000 0,2.000000 0.000000 1,13.000000-2.000000-1,12.000000-3.000000 0,13.000000-3.000000-1,7.000000 1.000000 1,4.000000 6.000000-1,3.000000 7.000000 0,3.000000 6.000000 1,-2.000000 4.000000 0,-6.000000 4.000000 0,-6.000000 3.000000 1,-6.000000 3.000000 1,1.000000 3.000000-1,9.000000 3.000000 0,10.000000 3.000000 0,10.000000 4.000000-1,10.000000 4.000000 0,13.000000 6.000000 1,12.000000 7.000000-1,13.000000 6.000000 0,6.000000 7.000000-1,0.000000 10.000000 1,0.000000 10.000000-1,0.000000 9.000000-1,1.000000 4.000000 0,4.000000 1.000000 0,3.000000-1.000000 0,3.000000 1.000000-1,3.000000-3.000000 0,3.000000-2.000000 1,3.000000-3.000000-1,4.000000-3.000000-1,4.000000-6.000000 1,6.000000-5.000000 0,7.000000-7.000000 1,6.000000-5.000000-1,7.000000-14.000000 1,10.000000-18.000000 0,10.000000-19.000000-1,9.000000-18.000000 1,2.000000-1.000000 0,-2.000000 19.000000 0,-3.000000 19.000000-1,-3.000000 19.000000 1,1.000000 1.000000 0,6.000000-16.000000 0,7.000000-15.000000 0,6.000000-15.000000 0,3.000000 0.000000 0,0.000000 20.000000 0,0.000000 18.000000 0,0.000000 20.000000 0,1.000000 8.000000 0,4.000000 1.000000 0,3.000000-1.000000 0,3.000000 1.000000 0,6.000000-3.000000 0,9.000000-2.000000 0,10.000000-3.000000 0,10.000000-3.000000 0,8.000000-1.000000 0,10.000000 4.000000-1,10.000000 3.000000-1,9.000000 3.000000 0,4.000000 3.000000 0,1.000000 3.000000-1,-1.000000 3.000000 1,1.000000 4.000000 0,-3.000000-1.000000 1,-2.000000-3.000000 0,-3.000000-3.000000 0,-3.000000-2.000000 0,-2.000000-8.000000 2,0.000000-8.000000 0,0.000000-10.000000 2,0.000000-9.000000 1,1.000000-5.000000 0,4.000000 0.000000 1,3.000000 0.000000 1,3.000000 0.000000 0,1.000000-5.000000-1,1.000000-9.000000 0,-1.000000-10.000000 0,1.000000-8.000000-2,-4.000000-6.000000-1,-6.000000 1.000000 0,-6.000000-1.000000-1,-6.000000 1.000000 0,-1.000000-1.000000-1,7.000000 1.000000 0,6.000000-1.000000 1,7.000000 1.000000 0,4.000000 2.000000 0,3.000000 7.000000 1,3.000000 6.000000 0,4.000000 7.000000 0,1.000000-1.000000 0,0.000000-6.000000 0,0.000000-6.000000 0,0.000000-6.000000 0,-5.000000-6.000000 0,-9.000000-2.000000-1,-10.000000-3.000000 1,-8.000000-3.000000 0,0.000000-6.000000 0,14.000000-5.000000-1,11.000000-7.000000 0,14.000000-5.000000-1,5.000000-6.000000 1,1.000000-3.000000-2,-1.000000-3.000000 1,1.000000-2.000000 0,-1.000000-6.000000-1,1.000000-6.000000 0,-1.000000-6.000000 1,1.000000-6.000000-1,-6.000000-2.000000 0,-8.000000 3.000000 0,-10.000000 3.000000 0,-9.000000 4.000000 0,-13.000000 2.000000 0,-16.000000 4.000000-1,-15.000000 3.000000 0,-15.000000 3.000000 0,-1.000000-1.000000-1,16.000000-2.000000 1,15.000000-3.000000 0,17.000000-3.000000 1,-1.000000-1.000000-1,-16.000000 4.000000-1,-15.000000 3.000000-1,-15.000000 3.000000-2,7.000000-4.000000-4,31.000000-8.000000-8,32.000000-10.000000-6,31.000000-9.000000-8,13.000000-2.000000-4,-2.000000 6.000000 0,-3.000000 7.000000-2,-3.000000 6.000000-1,-12.000000 3.000000 2,-18.000000 0.000000 3,-19.000000 0.000000 3,-18.000000 0.000000 3</inkml:trace>
</inkml:ink>
</file>

<file path=ppt/ink/ink91.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48959101736546" units="cm"/>
      <inkml:brushProperty name="height" value="0.0248959101736546" units="cm"/>
      <inkml:brushProperty name="color" value="#F2395B"/>
      <inkml:brushProperty name="ignorePressure" value="0"/>
    </inkml:brush>
  </inkml:definitions>
  <inkml:trace contextRef="#ctx0" brushRef="#br0">79950.000000 31500.000000 589,'0.000000'-24.000000'-14,"0.000000"4.000000"4 ,0.000000 3.000000 3,0.000000 3.000000 2,0.000000 1.000000 2,0.000000 1.000000 0,0.000000-1.000000 0,0.000000 1.000000 1,1.000000 1.000000 1,4.000000 3.000000 5,3.000000 3.000000 4,3.000000 4.000000 4,1.000000 1.000000 1,1.000000 0.000000 0,-1.000000 0.000000-2,1.000000 0.000000-1,1.000000 4.000000 0,3.000000 10.000000 0,3.000000 10.000000 0,4.000000 9.000000 0,-1.000000 2.000000 0,-3.000000-2.000000-1,-3.000000-3.000000-1,-2.000000-3.000000-1,-3.000000 1.000000 0,1.000000 6.000000 0,-1.000000 7.000000 1,1.000000 6.000000 0,-1.000000-2.000000 0,1.000000-9.000000-3,-1.000000-10.000000-1,1.000000-8.000000-3,-1.000000-4.000000 1,1.000000 3.000000 0,-1.000000 3.000000 1,1.000000 4.000000 1,-1.000000-1.000000 0,1.000000-3.000000-1,-1.000000-3.000000-2,1.000000-2.000000-1,2.000000 0.000000 0,7.000000 7.000000 0,6.000000 6.000000 1,7.000000 7.000000 1,2.000000 0.000000 1,1.000000-2.000000 0,-1.000000-3.000000 1,1.000000-3.000000 0,1.000000-2.000000 0,3.000000 0.000000 1,3.000000 0.000000-2,4.000000 0.000000 1,2.000000-4.000000-1,4.000000-5.000000 0,3.000000-7.000000 0,3.000000-5.000000 0,-1.000000-4.000000 1,-2.000000 0.000000-1,-3.000000 0.000000 1,-3.000000 0.000000 0,-2.000000 0.000000 0,0.000000 0.000000 1,0.000000 0.000000-1,0.000000 0.000000 1,3.000000 0.000000-1,6.000000 0.000000 1,7.000000 0.000000 0,6.000000 0.000000-1,3.000000 0.000000 1,0.000000 0.000000-1,0.000000 0.000000 0,0.000000 0.000000 0,-7.000000 0.000000-1,-11.000000 0.000000-2,-14.000000 0.000000 0,-11.000000 0.000000-2,-1.000000 0.000000 0,13.000000 0.000000 0,12.000000 0.000000 2,13.000000 0.000000 0,-1.000000 0.000000 1,-11.000000 0.000000-2,-14.000000 0.000000 0,-11.000000 0.000000-2,-1.000000-2.000000 0,13.000000-3.000000 0,12.000000-3.000000 1,13.000000-2.000000 0,4.000000-1.000000 1,-3.000000 3.000000 0,-3.000000 3.000000 0,-2.000000 4.000000 0,-6.000000 1.000000 1,-6.000000 0.000000 0,-6.000000 0.000000 0,-6.000000 0.000000 0,-4.000000 0.000000 1,1.000000 0.000000 0,-1.000000 0.000000 0,1.000000 0.000000 1,1.000000-2.000000 0,3.000000-3.000000-1,3.000000-3.000000 0,4.000000-2.000000 0,2.000000-5.000000 0,4.000000-2.000000 0,3.000000-3.000000-1,3.000000-3.000000 1,1.000000-1.000000-1,1.000000 4.000000 0,-1.000000 3.000000-1,1.000000 3.000000 0,-4.000000 1.000000 0,-6.000000 1.000000 0,-6.000000-1.000000 1,-6.000000 1.000000-1,-4.000000 1.000000 1,1.000000 3.000000-1,-1.000000 3.000000 1,1.000000 4.000000-1,-1.000000 1.000000 0,1.000000 0.000000 1,-1.000000 0.000000 2,1.000000 0.000000 0,-1.000000 0.000000 0,1.000000 0.000000 0,-1.000000 0.000000 0,1.000000 0.000000-1,-1.000000 0.000000 0,1.000000 0.000000 0,-1.000000 0.000000 0,1.000000 0.000000 0,2.000000 0.000000 0,7.000000 0.000000-1,6.000000 0.000000 0,7.000000 0.000000 1,-1.000000 0.000000-1,-6.000000 0.000000-1,-6.000000 0.000000 1,-6.000000 0.000000-1,-4.000000 0.000000 0,1.000000 0.000000 0,-1.000000 0.000000 0,1.000000 0.000000-1,-3.000000 0.000000 0,-2.000000 0.000000 1,-3.000000 0.000000 0,-3.000000 0.000000 0,-2.000000 0.000000 1,0.000000 0.000000 0,0.000000 0.000000 2,0.000000 0.000000 1,0.000000 0.000000 0,0.000000 0.000000-1,0.000000 0.000000 1,0.000000 0.000000-2,0.000000 0.000000 1,0.000000 0.000000-1,0.000000 0.000000 0,0.000000 0.000000-1,1.000000 0.000000-1,4.000000 0.000000 1,3.000000 0.000000-1,3.000000 0.000000 0,1.000000 0.000000 0,1.000000 0.000000 1,-1.000000 0.000000-1,1.000000 0.000000 0,-1.000000 0.000000 1,1.000000 0.000000-1,-1.000000 0.000000 0,1.000000 0.000000 1,-1.000000 0.000000-1,1.000000 0.000000 0,-1.000000 0.000000 0,1.000000 0.000000 1,-1.000000-2.000000-1,1.000000-3.000000 0,-1.000000-3.000000 1,1.000000-2.000000 0,-3.000000-3.000000-1,-2.000000 1.000000 2,-3.000000-1.000000-1,-3.000000 1.000000 1,-2.000000-1.000000-1,0.000000 1.000000 1,0.000000-1.000000-1,0.000000 1.000000 0,1.000000-1.000000 0,4.000000 1.000000 0,3.000000-1.000000 1,3.000000 1.000000 0,-1.000000 1.000000 0,-2.000000 3.000000 0,-3.000000 3.000000-1,-3.000000 4.000000 0,-2.000000-1.000000 0,0.000000-3.000000 0,0.000000-3.000000-1,0.000000-2.000000 0,0.000000-3.000000 0,0.000000 1.000000 0,0.000000-1.000000 1,0.000000 1.000000-1,0.000000 1.000000 0,0.000000 3.000000 0,0.000000 3.000000-1,0.000000 4.000000 1,0.000000-1.000000-1,0.000000-3.000000 1,0.000000-3.000000 1,0.000000-2.000000 1,0.000000-1.000000 0,0.000000 3.000000 0,0.000000 3.000000-1,0.000000 4.000000 0,0.000000 1.000000-1,0.000000 0.000000-2,0.000000 0.000000-2,0.000000 0.000000-2,4.000000 3.000000-5,10.000000 6.000000-7,10.000000 7.000000-7,9.000000 6.000000-6,7.000000 6.000000-5,7.000000 6.000000-2,6.000000 7.000000-1,7.000000 6.000000-1,-1.000000 1.000000 0,-6.000000-3.000000 2,-6.000000-3.000000 3,-6.000000-2.000000 2,-9.000000-6.000000 3,-8.000000-6.000000 4,-10.000000-6.000000 2,-9.000000-6.000000 4</inkml:trace>
</inkml:ink>
</file>

<file path=ppt/ink/ink92.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20072120428085" units="cm"/>
      <inkml:brushProperty name="height" value="0.0220072120428085" units="cm"/>
      <inkml:brushProperty name="color" value="#F2395B"/>
      <inkml:brushProperty name="ignorePressure" value="0"/>
    </inkml:brush>
  </inkml:definitions>
  <inkml:trace contextRef="#ctx0" brushRef="#br0">78400.000000 44150.000000 666,'1.000000'-46.000000'-2,"4.000000"10.000000"-4 ,3.000000 10.000000-3,3.000000 9.000000-4,6.000000 1.000000-2,9.000000-6.000000-2,10.000000-6.000000-1,10.000000-6.000000-2,0.000000-2.000000 2,-5.000000 3.000000 4,-7.000000 3.000000 3,-5.000000 4.000000 5,-8.000000 2.000000 2,-5.000000 4.000000 1,-7.000000 3.000000 1,-5.000000 3.000000 1,-3.000000 3.000000 1,4.000000 3.000000 3,3.000000 3.000000 2,3.000000 4.000000 2,-1.000000 2.000000 2,-2.000000 4.000000 0,-3.000000 3.000000 0,-3.000000 3.000000 0,-1.000000 1.000000 0,4.000000 1.000000-2,3.000000-1.000000-1,3.000000 1.000000-2,1.000000-1.000000 1,1.000000 1.000000 3,-1.000000-1.000000 2,1.000000 1.000000 2,-1.000000-1.000000 1,1.000000 1.000000-1,-1.000000-1.000000-1,1.000000 1.000000-1,4.000000-1.000000 0,9.000000 1.000000-1,10.000000-1.000000-1,10.000000 1.000000 1,4.000000-3.000000-1,0.000000-2.000000 0,0.000000-3.000000-1,0.000000-3.000000-1,4.000000-2.000000 0,10.000000 0.000000 0,10.000000 0.000000-1,9.000000 0.000000 0,10.000000 0.000000 0,14.000000 0.000000 0,11.000000 0.000000 0,14.000000 0.000000 0,0.000000 0.000000-1,-8.000000 0.000000 0,-10.000000 0.000000-1,-9.000000 0.000000 0,-13.000000 0.000000 0,-16.000000 0.000000-1,-15.000000 0.000000 0,-15.000000 0.000000 0,-1.000000 0.000000 0,16.000000 0.000000 0,15.000000 0.000000 1,17.000000 0.000000 0,-3.000000 0.000000 0,-18.000000 0.000000 1,-19.000000 0.000000-1,-18.000000 0.000000 0,-1.000000 0.000000 0,19.000000 0.000000 1,19.000000 0.000000-1,19.000000 0.000000 1,1.000000 0.000000-1,-16.000000 0.000000 1,-15.000000 0.000000-2,-15.000000 0.000000 1,10.000000-2.000000 0,38.000000-3.000000 0,37.000000-3.000000 0,38.000000-2.000000 2,15.000000-1.000000-1,-6.000000 3.000000 1,-6.000000 3.000000-1,-6.000000 4.000000-1,-7.000000 2.000000 1,-6.000000 4.000000 0,-6.000000 3.000000 1,-6.000000 3.000000-1,1.000000 3.000000 1,9.000000 3.000000-1,10.000000 3.000000 1,10.000000 4.000000-1,5.000000 1.000000 0,4.000000 0.000000 0,3.000000 0.000000 0,3.000000 0.000000 1,-5.000000-2.000000-1,-12.000000-3.000000 0,-13.000000-3.000000 0,-12.000000-2.000000 1,-5.000000-3.000000-3,3.000000 1.000000-2,3.000000-1.000000-4,4.000000 1.000000-4,-4.000000-1.000000 0,-9.000000 1.000000 2,-10.000000-1.000000 2,-8.000000 1.000000 1,-15.000000-3.000000 2,-19.000000-2.000000 1,-18.000000-3.000000 2,-19.000000-3.000000 1,-2.000000-2.000000 0,16.000000 0.000000 0,15.000000 0.000000-1,17.000000 0.000000 0,-3.000000 0.000000-1,-18.000000 0.000000 1,-19.000000 0.000000 1,-18.000000 0.000000 0,0.000000 0.000000 1,23.000000 0.000000 1,22.000000 0.000000 0,22.000000 0.000000 2,12.000000-2.000000 0,3.000000-3.000000 0,3.000000-3.000000 0,4.000000-2.000000-1,1.000000-1.000000 0,0.000000 3.000000-2,0.000000 3.000000-1,0.000000 4.000000 0,-4.000000 2.000000-2,-5.000000 4.000000-3,-7.000000 3.000000-1,-5.000000 3.000000-2,-8.000000 1.000000-1,-5.000000 1.000000-1,-7.000000-1.000000-1,-5.000000 1.000000 0,-6.000000 1.000000 0,-3.000000 3.000000-1,-3.000000 3.000000-1,-2.000000 4.000000 0,-5.000000-1.000000-1,-2.000000-3.000000-2,-3.000000-3.000000-2,-3.000000-2.000000-3,-4.000000-3.000000 1,-3.000000 1.000000 2,-3.000000-1.000000 1,-2.000000 1.000000 3,-1.000000-1.000000-2,3.000000 1.000000-6,3.000000-1.000000-5,4.000000 1.000000-5,-4.000000-3.000000-1,-9.000000-2.000000 4,-10.000000-3.000000 3,-8.000000-3.000000 5,-6.000000-1.000000 1,1.000000 4.000000 0,-1.000000 3.000000 0,1.000000 3.000000-1,-1.000000-1.000000 1,1.000000-2.000000 5,-1.000000-3.000000 3,1.000000-3.000000 3</inkml:trace>
</inkml:ink>
</file>

<file path=ppt/ink/ink93.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6334673166275" units="cm"/>
      <inkml:brushProperty name="height" value="0.026334673166275" units="cm"/>
      <inkml:brushProperty name="color" value="#F2395B"/>
      <inkml:brushProperty name="ignorePressure" value="0"/>
    </inkml:brush>
  </inkml:definitions>
  <inkml:trace contextRef="#ctx0" brushRef="#br0">66200.000000 39050.000000 556,'-25.000000'-29.000000'0,"0.000000"-5.000000"0 ,0.000000-7.000000 0,0.000000-5.000000 0,-2.000000-1.000000-2,-3.000000 6.000000-5,-3.000000 7.000000-6,-2.000000 6.000000-4,-6.000000 6.000000 0,-6.000000 6.000000 5,-6.000000 7.000000 5,-6.000000 6.000000 5,-2.000000 3.000000 3,3.000000 0.000000 0,3.000000 0.000000 0,4.000000 0.000000 1,5.000000 0.000000-1,10.000000 0.000000 1,10.000000 0.000000-1,9.000000 0.000000-1,2.000000-2.000000 1,-2.000000-3.000000 0,-3.000000-3.000000 1,-3.000000-2.000000 1,1.000000-5.000000 1,6.000000-2.000000 1,7.000000-3.000000 1,6.000000-3.000000 2,6.000000 1.000000 1,6.000000 6.000000 2,7.000000 7.000000 2,6.000000 6.000000 1,6.000000 6.000000 1,6.000000 6.000000-1,7.000000 7.000000-2,6.000000 6.000000 0,3.000000 6.000000-1,0.000000 6.000000 0,0.000000 7.000000-1,0.000000 6.000000-1,3.000000 3.000000 0,6.000000 0.000000 0,7.000000 0.000000 0,6.000000 0.000000-1,6.000000-5.000000 1,6.000000-9.000000 0,7.000000-10.000000 0,6.000000-8.000000 0,6.000000-8.000000-1,6.000000-2.000000 1,7.000000-3.000000-2,6.000000-3.000000 0,-8.000000-2.000000 0,-22.000000 0.000000-3,-22.000000 0.000000 0,-21.000000 0.000000-1,2.000000 0.000000-1,29.000000 0.000000 1,28.000000 0.000000 1,28.000000 0.000000 2,-1.000000 0.000000-1,-27.000000 0.000000-1,-28.000000 0.000000-1,-28.000000 0.000000 0,-2.000000 3.000000-1,25.000000 6.000000 1,25.000000 7.000000 0,25.000000 6.000000 1,9.000000 3.000000 0,-6.000000 0.000000 0,-6.000000 0.000000-2,-6.000000 0.000000 0,-4.000000 1.000000 0,1.000000 4.000000 1,-1.000000 3.000000 0,1.000000 3.000000 1,-1.000000-1.000000 0,1.000000-2.000000-2,-1.000000-3.000000 0,1.000000-3.000000-2,-1.000000-6.000000-1,1.000000-5.000000 2,-1.000000-7.000000 0,1.000000-5.000000 0,-6.000000-4.000000 1,-8.000000 0.000000 2,-10.000000 0.000000 0,-9.000000 0.000000 2,-7.000000 0.000000 0,-3.000000 0.000000 1,-3.000000 0.000000-1,-2.000000 0.000000 0,-3.000000 0.000000 0,1.000000 0.000000-1,-1.000000 0.000000 0,1.000000 0.000000 0,-6.000000 1.000000 0,-8.000000 4.000000-3,-10.000000 3.000000-1,-9.000000 3.000000-1,-1.000000-1.000000-1,10.000000-2.000000 1,10.000000-3.000000 1,9.000000-3.000000 0,1.000000-2.000000 1,-6.000000 0.000000 0,-6.000000 0.000000-1,-6.000000 0.000000 0,2.000000 1.000000-1,14.000000 4.000000 1,11.000000 3.000000 0,14.000000 3.000000 0,5.000000-1.000000 0,1.000000-2.000000 1,-1.000000-3.000000 0,1.000000-3.000000 0,-4.000000-2.000000 0,-6.000000 0.000000-1,-6.000000 0.000000 0,-6.000000 0.000000-2,-6.000000 0.000000 1,-2.000000 0.000000 0,-3.000000 0.000000 1,-3.000000 0.000000 0,-6.000000 0.000000 0,-5.000000 0.000000 0,-7.000000 0.000000-1,-5.000000 0.000000 0,-4.000000 0.000000 0,0.000000 0.000000 1,0.000000 0.000000-1,0.000000 0.000000 0,0.000000 0.000000 1,0.000000 0.000000-1,0.000000 0.000000 1,0.000000 0.000000-1,0.000000 0.000000 0,0.000000 0.000000 0,0.000000 0.000000 0,0.000000 0.000000 0,1.000000 0.000000 1,4.000000 0.000000 2,3.000000 0.000000 2,3.000000 0.000000 3,-1.000000 0.000000 0,-2.000000 0.000000-2,-3.000000 0.000000-1,-3.000000 0.000000-2,-2.000000 0.000000-1,0.000000 0.000000-1,0.000000 0.000000-1,0.000000 0.000000-1,3.000000-2.000000 0,6.000000-3.000000 1,7.000000-3.000000 0,6.000000-2.000000 1,1.000000-1.000000 0,-3.000000 3.000000 0,-3.000000 3.000000-1,-2.000000 4.000000 1,0.000000-1.000000-1,7.000000-3.000000 1,6.000000-3.000000-1,7.000000-2.000000 1,-1.000000-1.000000-1,-6.000000 3.000000 0,-6.000000 3.000000 1,-6.000000 4.000000-1,-4.000000-1.000000 1,1.000000-3.000000-2,-1.000000-3.000000-1,1.000000-2.000000-1,2.000000-3.000000 1,7.000000 1.000000 0,6.000000-1.000000 0,7.000000 1.000000 2,0.000000 1.000000-1,-2.000000 3.000000 1,-3.000000 3.000000-1,-3.000000 4.000000 1,-4.000000 1.000000-1,-3.000000 0.000000 1,-3.000000 0.000000 0,-2.000000 0.000000 0</inkml:trace>
</inkml:ink>
</file>

<file path=ppt/ink/ink94.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66103523224592" units="cm"/>
      <inkml:brushProperty name="height" value="0.0166103523224592" units="cm"/>
      <inkml:brushProperty name="color" value="#F2395B"/>
      <inkml:brushProperty name="ignorePressure" value="0"/>
    </inkml:brush>
  </inkml:definitions>
  <inkml:trace contextRef="#ctx0" brushRef="#br0">11100.000000 33350.000000 882,'35.000000'-4.000000'2,"23.000000"-5.000000"4 ,22.000000-7.000000 3,22.000000-5.000000 3,1.000000-1.000000 2,-19.000000 6.000000-1,-18.000000 7.000000-1,-19.000000 6.000000-1,-4.000000-2.000000-1,14.000000-9.000000 0,11.000000-10.000000-1,14.000000-8.000000 0,0.000000-1.000000-9,-8.000000 9.000000-21,-10.000000 10.000000-19,-9.000000 10.000000-20</inkml:trace>
</inkml:ink>
</file>

<file path=ppt/ink/ink95.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1969-12-31T23:59:59"/>
    </inkml:context>
    <inkml:brush xml:id="br0">
      <inkml:brushProperty name="width" value="0.0555555522441864" units="cm"/>
      <inkml:brushProperty name="height" value="0.0555555522441864" units="cm"/>
      <inkml:brushProperty name="color" value="#F2395B"/>
      <inkml:brushProperty name="ignorePressure" value="0"/>
    </inkml:brush>
  </inkml:definitions>
  <inkml:trace contextRef="#ctx0" brushRef="#br0">12600.000000 32950.000000,'792.000000'-29.000000,"0.000000"0.000000,1.000000 0.000000,0.000000 1.000000,-1.000000-1.000000,0.000000 0.000000,1.000000 0.000000,0.000000 0.000000,-1.000000 1.000000,1.000000-1.000000,-1.000000 0.000000,0.000000 1.000000,1.000000-1.000000,0.000000 0.000000,-1.000000 0.000000,0.000000 1.000000,1.000000-1.000000,0.000000 0.000000,-1.000000 0.000000,1.000000 1.000000,-1.000000-1.000000,0.000000 0.000000,1.000000 0.000000,0.000000 0.000000,-1.000000 1.000000,0.000000-1.000000,1.000000 0.000000,0.000000 0.000000,-1.000000 1.000000,1.000000-1.000000,-1.000000 0.000000,0.000000 1.000000,1.000000-1.000000,0.000000 0.000000,-1.000000 0.000000,0.000000 1.000000,1.000000-1.000000,0.000000 0.000000,-1.000000 0.000000,1.000000 1.000000</inkml:trace>
</inkml:ink>
</file>

<file path=ppt/ink/ink96.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96444746106863" units="cm"/>
      <inkml:brushProperty name="height" value="0.0196444746106863" units="cm"/>
      <inkml:brushProperty name="color" value="#F2395B"/>
      <inkml:brushProperty name="ignorePressure" value="0"/>
    </inkml:brush>
  </inkml:definitions>
  <inkml:trace contextRef="#ctx0" brushRef="#br0">8950.000000 33950.000000 746,'-50.000000'-80.000000'1,"0.000000"-9.000000"0 ,0.000000-10.000000 1,0.000000-8.000000 1,4.000000-9.000000 1,10.000000-6.000000 2,10.000000-6.000000 1,9.000000-6.000000 1,6.000000 5.000000 1,3.000000 20.000000 0,3.000000 18.000000-1,4.000000 20.000000 0,5.000000-8.000000 1,10.000000-30.000000 0,10.000000-32.000000 1,9.000000-30.000000 0,2.000000-1.000000-1,-2.000000 31.000000-3,-3.000000 32.000000-3,-3.000000 31.000000-4,15.000000-13.000000-1,34.000000-56.000000 0,35.000000-56.000000 0,35.000000-56.000000 1,24.000000-26.000000 0,16.000000 7.000000 1,15.000000 6.000000 1,17.000000 7.000000 0,16.000000-3.000000 1,19.000000-8.000000 1,19.000000-10.000000 0,19.000000-9.000000 1,23.000000 1.000000 0,28.000000 13.000000-1,28.000000 12.000000-1,29.000000 13.000000 0,26.000000 13.000000-1,25.000000 17.000000 0,25.000000 15.000000 0,25.000000 16.000000 0,21.000000 15.000000-1,20.000000 16.000000 1,18.000000 15.000000 1,20.000000 17.000000-1,-12.000000 16.000000 1,-41.000000 19.000000 0,-40.000000 19.000000 0,-40.000000 19.000000 0,-53.000000 13.000000 0,-61.000000 10.000000 0,-64.000000 10.000000 1,-61.000000 9.000000 0,0.000000 2.000000 0,67.000000-2.000000 0,65.000000-3.000000-1,66.000000-3.000000 1,-1.000000 1.000000-1,-65.000000 6.000000 2,-65.000000 7.000000 0,-66.000000 6.000000 1,4.000000 1.000000 0,76.000000-3.000000 0,74.000000-3.000000-1,76.000000-2.000000 0,-1.000000-3.000000 0,-74.000000 1.000000-1,-76.000000-1.000000 0,-74.000000 1.000000 1,19.000000-1.000000-1,117.000000 1.000000 1,115.000000-1.000000 0,116.000000 1.000000 1,63.000000 1.000000 0,14.000000 3.000000-1,11.000000 3.000000-1,14.000000 4.000000-1,5.000000 4.000000-1,1.000000 6.000000-1,-1.000000 7.000000-1,1.000000 6.000000-3,-12.000000 10.000000 0,-21.000000 17.000000 0,-22.000000 15.000000 0,-22.000000 16.000000-1,-26.000000 15.000000 1,-27.000000 16.000000 2,-28.000000 15.000000 1,-28.000000 17.000000 2,-23.000000 10.000000 1,-15.000000 6.000000-1,-15.000000 7.000000-1,-16.000000 6.000000 1,-15.000000-2.000000-1,-11.000000-9.000000 0,-14.000000-10.000000 0,-11.000000-8.000000-1,-23.000000-15.000000 1,-31.000000-19.000000 0,-31.000000-18.000000 0,-31.000000-19.000000 1,-37.000000-15.000000 0,-40.000000-8.000000-1,-40.000000-10.000000 0,-41.000000-9.000000 0,-8.000000-2.000000-1,25.000000 6.000000 0,25.000000 7.000000 1,25.000000 6.000000 0,-5.000000-1.000000 0,-34.000000-5.000000-1,-35.000000-7.000000 1,-33.000000-5.000000 0,0.000000 6.000000-1,39.000000 23.000000 0,36.000000 22.000000 0,39.000000 22.000000 0,7.000000 10.000000 0,-22.000000 1.000000-2,-22.000000-1.000000-1,-21.000000 1.000000-1,-21.000000 2.000000 0,-19.000000 7.000000 1,-18.000000 6.000000 0,-19.000000 7.000000 1,-12.000000 2.000000 1,-2.000000 1.000000 1,-3.000000-1.000000 0,-3.000000 1.000000 2,-1.000000-3.000000 0,4.000000-2.000000 3,3.000000-3.000000 1,3.000000-3.000000 2,-2.000000-6.000000 0,-6.000000-5.000000 0,-6.000000-7.000000-2,-6.000000-5.000000 0,-6.000000-4.000000-1,-2.000000 0.000000-2,-3.000000 0.000000 0,-3.000000 0.000000-1,-10.000000-4.000000 0,-16.000000-5.000000 0,-15.000000-7.000000 0,-15.000000-5.000000 1,-4.000000-9.000000 0,9.000000-9.000000-2,10.000000-10.000000 0,10.000000-8.000000-1,-11.000000 2.000000-1,-27.000000 16.000000 0,-28.000000 15.000000 0,-28.000000 17.000000 0,-4.000000-1.000000 0,22.000000-16.000000 0,22.000000-15.000000 0,23.000000-15.000000 0,-8.000000 2.000000 0,-33.000000 22.000000 0,-35.000000 22.000000 0,-34.000000 23.000000 1,-23.000000 8.000000-1,-8.000000-3.000000 1,-10.000000-3.000000 1,-9.000000-2.000000 1,-16.000000-1.000000-3,-22.000000 3.000000-5,-22.000000 3.000000-5,-21.000000 4.000000-5,-12.000000 2.000000-5,1.000000 4.000000-5,-1.000000 3.000000-6,1.000000 3.000000-4,22.000000-10.000000-3,48.000000-21.000000 3,47.000000-22.000000 1,47.000000-22.000000 2</inkml:trace>
</inkml:ink>
</file>

<file path=ppt/ink/ink97.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41883341223001" units="cm"/>
      <inkml:brushProperty name="height" value="0.0241883341223001" units="cm"/>
      <inkml:brushProperty name="color" value="#F2395B"/>
      <inkml:brushProperty name="ignorePressure" value="0"/>
    </inkml:brush>
  </inkml:definitions>
  <inkml:trace contextRef="#ctx0" brushRef="#br0">32650.000000 38250.000000 606,'125.000000'-25.000000'0,"0.000000"0.000000"0 ,0.000000 0.000000 0,0.000000 0.000000 0,4.000000-4.000000 0,10.000000-5.000000 0,10.000000-7.000000 0,9.000000-5.000000 0,-10.000000 0.000000 5,-28.000000 10.000000 10,-28.000000 10.000000 11,-27.000000 9.000000 9,6.000000-2.000000 7,45.000000-12.000000 1,43.000000-13.000000 1,45.000000-12.000000 1,17.000000-5.000000-3,-5.000000 3.000000-9,-7.000000 3.000000-8,-5.000000 4.000000-10,-12.000000 2.000000-5,-16.000000 4.000000-3,-15.000000 3.000000-2,-15.000000 3.000000-4,-9.000000 3.000000 0,1.000000 3.000000-2,-1.000000 3.000000 1,1.000000 4.000000-1,-3.000000 2.000000 0,-2.000000 4.000000 0,-3.000000 3.000000 0,-3.000000 3.000000 0,-10.000000 3.000000-1,-16.000000 3.000000 0,-15.000000 3.000000-1,-15.000000 4.000000-1,-14.000000 1.000000 0,-8.000000 0.000000 0,-10.000000 0.000000 0,-9.000000 0.000000-1,-4.000000-2.000000 1,4.000000-3.000000 1,3.000000-3.000000 0,3.000000-2.000000 0,3.000000-1.000000-1,3.000000 3.000000-1,3.000000 3.000000-3,4.000000 4.000000-2,-4.000000-3.000000-1,-9.000000-5.000000-3,-10.000000-7.000000-2,-8.000000-5.000000-3,-17.000000 6.000000-4,-21.000000 23.000000-8,-22.000000 22.000000-7,-22.000000 22.000000-8,-5.000000 7.000000 1,13.000000-6.000000 8,12.000000-6.000000 8,13.000000-6.000000 9,2.000000-4.000000 3,-5.000000 1.000000-1,-7.000000-1.000000-1,-5.000000 1.000000-2</inkml:trace>
</inkml:ink>
</file>

<file path=ppt/ink/ink98.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146666653454304" units="cm"/>
      <inkml:brushProperty name="height" value="0.0146666653454304" units="cm"/>
      <inkml:brushProperty name="color" value="#F2395B"/>
      <inkml:brushProperty name="ignorePressure" value="0"/>
    </inkml:brush>
  </inkml:definitions>
  <inkml:trace contextRef="#ctx0" brushRef="#br0">7950.000000 22350.000000 1000,'68.000000'23.000000'0,"-11.000000"-3.000000"0 ,-14.000000-3.000000 0,-11.000000-2.000000 0,-6.000000-1.000000-7,4.000000 3.000000-11,3.000000 3.000000-12,3.000000 4.000000-12</inkml:trace>
</inkml:ink>
</file>

<file path=ppt/ink/ink99.xml><?xml version="1.0" encoding="utf-8"?>
<inkml:ink xmlns:inkml="http://www.w3.org/2003/InkML">
  <inkml:annotation type="SourceType">0</inkml: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1969-12-31T23:59:59"/>
    </inkml:context>
    <inkml:brush xml:id="br0">
      <inkml:brushProperty name="width" value="0.0213687717914581" units="cm"/>
      <inkml:brushProperty name="height" value="0.0213687717914581" units="cm"/>
      <inkml:brushProperty name="color" value="#F2395B"/>
      <inkml:brushProperty name="ignorePressure" value="0"/>
    </inkml:brush>
  </inkml:definitions>
  <inkml:trace contextRef="#ctx0" brushRef="#br0">7100.000000 19000.000000 686,'75.000000'21.000000'2,"0.000000"-5.000000"5 ,0.000000-7.000000 4,0.000000-5.000000 4,15.000000-11.000000-2,32.000000-11.000000-9,31.000000-14.000000-8,32.000000-11.000000-10,36.000000-9.000000-1,45.000000-3.000000 8,43.000000-3.000000 7,45.000000-2.000000 7,39.000000-1.000000 4,39.000000 3.000000 0,36.000000 3.000000 1,39.000000 4.000000 0,22.000000 1.000000-1,10.000000 0.000000-2,10.000000 0.000000-2,9.000000 0.000000-2,6.000000-2.000000-1,3.000000-3.000000-2,3.000000-3.000000 0,4.000000-2.000000-1,-4.000000-5.000000 0,-9.000000-2.000000 1,-10.000000-3.000000-1,-8.000000-3.000000 1,-20.000000 2.000000-1,-28.000000 10.000000-2,-28.000000 10.000000 0,-27.000000 9.000000-2,-51.000000 9.000000-1,-72.000000 9.000000 2,-72.000000 10.000000 1,-71.000000 10.000000 1,13.000000 2.000000 1,101.000000-3.000000 0,99.000000-3.000000-1,101.000000-2.000000 0,49.000000 2.000000 2,1.000000 9.000000 1,-1.000000 10.000000 2,1.000000 10.000000 3,-7.000000 4.000000 1,-12.000000 0.000000 1,-13.000000 0.000000 2,-12.000000 0.000000 2,-9.000000 0.000000 0,-2.000000 0.000000 0,-3.000000 0.000000 1,-3.000000 0.000000-1,-6.000000-2.000000-1,-5.000000-3.000000-1,-7.000000-3.000000-1,-5.000000-2.000000-1,-3.000000-5.000000-1,4.000000-2.000000-1,3.000000-3.000000-1,3.000000-3.000000 0,3.000000-6.000000-1,3.000000-5.000000-2,3.000000-7.000000-1,4.000000-5.000000-2,-4.000000-4.000000-2,-9.000000 0.000000 0,-10.000000 0.000000-1,-8.000000 0.000000-1,-20.000000 3.000000 0,-28.000000 6.000000 0,-28.000000 7.000000 1,-27.000000 6.000000-1,-45.000000 3.000000 1,-59.000000 0.000000 0,-60.000000 0.000000 0,-58.000000 0.000000 0,-1.000000-2.000000 0,59.000000-3.000000 1,60.000000-3.000000 1,60.000000-2.000000-1,24.000000-5.000000 1,-9.000000-2.000000 0,-10.000000-3.000000 0,-8.000000-3.000000 0,-15.000000-2.000000 0,-19.000000 0.000000-1,-18.000000 0.000000 1,-19.000000 0.000000 0,-10.000000 1.000000 0,1.000000 4.000000 0,-1.000000 3.000000-1,1.000000 3.000000 1,-9.000000-1.000000 0,-15.000000-2.000000 0,-15.000000-3.000000 0,-16.000000-3.000000 0,-16.000000-2.000000 0,-16.000000 0.000000 0,-15.000000 0.000000 0,-15.000000 0.000000 0,-15.000000 3.000000 0,-12.000000 6.000000-1,-13.000000 7.000000-1,-12.000000 6.000000 0,-26.000000 4.000000-10,-36.000000 4.000000-16,-39.000000 3.000000-18,-36.000000 3.000000-16,-15.000000 4.000000-5,9.000000 7.000000 11,10.000000 6.000000 10,10.000000 7.000000 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背景图案&#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3" name="日期占位符 2"/>
          <p:cNvSpPr/>
          <p:nvPr>
            <p:ph type="dt" sz="half" idx="10"/>
          </p:nvPr>
        </p:nvSpPr>
        <p:spPr/>
        <p:txBody>
          <a:bodyPr/>
          <a:lstStyle>
            <a:lvl1pPr>
              <a:defRPr>
                <a:latin typeface="Arial" charset="0"/>
                <a:ea typeface="汉仪粗简黑简" charset="0"/>
                <a:cs typeface="汉仪粗简黑简" charset="0"/>
              </a:defRPr>
            </a:lvl1pPr>
          </a:lstStyle>
          <a:p>
            <a:fld id="{760FBDFE-C587-4B4C-A407-44438C67B59E}" type="datetimeFigureOut">
              <a:rPr lang="zh-CN" altLang="en-US" smtClean="0"/>
            </a:fld>
            <a:endParaRPr lang="zh-CN" altLang="en-US"/>
          </a:p>
        </p:txBody>
      </p:sp>
      <p:sp>
        <p:nvSpPr>
          <p:cNvPr id="4" name="页脚占位符 3"/>
          <p:cNvSpPr/>
          <p:nvPr>
            <p:ph type="ftr" sz="quarter" idx="11"/>
          </p:nvPr>
        </p:nvSpPr>
        <p:spPr/>
        <p:txBody>
          <a:bodyPr/>
          <a:lstStyle>
            <a:lvl1pPr>
              <a:defRPr>
                <a:latin typeface="Arial" charset="0"/>
                <a:ea typeface="汉仪粗简黑简" charset="0"/>
                <a:cs typeface="汉仪粗简黑简" charset="0"/>
              </a:defRPr>
            </a:lvl1pPr>
          </a:lstStyle>
          <a:p>
            <a:endParaRPr lang="zh-CN" altLang="en-US"/>
          </a:p>
        </p:txBody>
      </p:sp>
      <p:sp>
        <p:nvSpPr>
          <p:cNvPr id="5" name="灯片编号占位符 4"/>
          <p:cNvSpPr/>
          <p:nvPr>
            <p:ph type="sldNum" sz="quarter" idx="12"/>
          </p:nvPr>
        </p:nvSpPr>
        <p:spPr/>
        <p:txBody>
          <a:bodyPr/>
          <a:lstStyle>
            <a:lvl1pPr>
              <a:defRPr>
                <a:latin typeface="Arial" charset="0"/>
                <a:ea typeface="汉仪粗简黑简" charset="0"/>
                <a:cs typeface="汉仪粗简黑简" charset="0"/>
              </a:defRPr>
            </a:lvl1pPr>
          </a:lstStyle>
          <a:p>
            <a:fld id="{49AE70B2-8BF9-45C0-BB95-33D1B9D3A854}" type="slidenum">
              <a:rPr lang="zh-CN" altLang="en-US" smtClean="0"/>
            </a:fld>
            <a:endParaRPr lang="zh-CN" altLang="en-US"/>
          </a:p>
        </p:txBody>
      </p:sp>
      <p:sp>
        <p:nvSpPr>
          <p:cNvPr id="6" name="标题 2"/>
          <p:cNvSpPr/>
          <p:nvPr>
            <p:ph type="title" idx="1" hasCustomPrompt="1"/>
            <p:custDataLst>
              <p:tags r:id="rId4"/>
            </p:custDataLst>
          </p:nvPr>
        </p:nvSpPr>
        <p:spPr>
          <a:xfrm>
            <a:off x="2153285" y="2343451"/>
            <a:ext cx="7885836" cy="1626893"/>
          </a:xfrm>
          <a:noFill/>
        </p:spPr>
        <p:txBody>
          <a:bodyPr vert="horz" wrap="square" lIns="0" tIns="0" rIns="0" bIns="0" rtlCol="0" anchor="ctr" anchorCtr="0">
            <a:normAutofit/>
          </a:bodyPr>
          <a:lstStyle>
            <a:lvl1pPr marL="0" marR="0" algn="ctr" defTabSz="914400" rtl="0" eaLnBrk="1" fontAlgn="auto" latinLnBrk="0" hangingPunct="0">
              <a:lnSpc>
                <a:spcPct val="100000"/>
              </a:lnSpc>
              <a:spcBef>
                <a:spcPts val="0"/>
              </a:spcBef>
              <a:spcAft>
                <a:spcPts val="0"/>
              </a:spcAft>
              <a:buClrTx/>
              <a:buSzTx/>
              <a:buFontTx/>
              <a:buNone/>
              <a:defRPr kumimoji="0" lang="zh-CN" altLang="en-US" sz="9800" b="0" i="0" u="none" strike="noStrike" kern="0" cap="none" spc="0" normalizeH="0" baseline="0" noProof="1" dirty="0">
                <a:ln>
                  <a:noFill/>
                </a:ln>
                <a:solidFill>
                  <a:srgbClr val="000000"/>
                </a:solidFill>
                <a:effectLst/>
                <a:uFillTx/>
                <a:latin typeface="Arial" charset="0"/>
                <a:ea typeface="汉仪粗黑 简" charset="0"/>
                <a:cs typeface="汉仪粗黑 简" charset="0"/>
              </a:defRPr>
            </a:lvl1pPr>
          </a:lstStyle>
          <a:p>
            <a:pPr lvl="0"/>
            <a:r>
              <a:rPr>
                <a:sym typeface="+mn-ea"/>
              </a:rPr>
              <a:t>编辑标题</a:t>
            </a:r>
            <a:endParaRPr>
              <a:sym typeface="+mn-ea"/>
            </a:endParaRPr>
          </a:p>
        </p:txBody>
      </p:sp>
      <p:sp>
        <p:nvSpPr>
          <p:cNvPr id="7" name="文本占位符 3"/>
          <p:cNvSpPr/>
          <p:nvPr>
            <p:ph type="body" idx="2"/>
            <p:custDataLst>
              <p:tags r:id="rId5"/>
            </p:custDataLst>
          </p:nvPr>
        </p:nvSpPr>
        <p:spPr>
          <a:xfrm>
            <a:off x="7181131" y="3994323"/>
            <a:ext cx="2222121" cy="489613"/>
          </a:xfrm>
          <a:noFill/>
        </p:spPr>
        <p:txBody>
          <a:bodyPr vert="horz" wrap="square" lIns="0" tIns="0" rIns="0" bIns="0" rtlCol="0" anchor="ctr">
            <a:normAutofit/>
          </a:bodyPr>
          <a:lstStyle>
            <a:lvl1pPr marL="0" marR="0" indent="-228600" algn="ctr" defTabSz="914400" rtl="0" eaLnBrk="1" fontAlgn="auto" latinLnBrk="0" hangingPunct="0">
              <a:lnSpc>
                <a:spcPct val="100000"/>
              </a:lnSpc>
              <a:spcBef>
                <a:spcPts val="0"/>
              </a:spcBef>
              <a:spcAft>
                <a:spcPts val="0"/>
              </a:spcAft>
              <a:buClrTx/>
              <a:buSzTx/>
              <a:buFontTx/>
              <a:buNone/>
              <a:defRPr kumimoji="0" lang="zh-CN" altLang="en-US" sz="3100" b="0" i="0" u="none" strike="noStrike" kern="0" cap="none" spc="300" normalizeH="0" baseline="0" noProof="1" dirty="0">
                <a:ln>
                  <a:noFill/>
                </a:ln>
                <a:solidFill>
                  <a:schemeClr val="dk1">
                    <a:lumMod val="85000"/>
                    <a:lumOff val="15000"/>
                  </a:schemeClr>
                </a:solidFill>
                <a:effectLst/>
                <a:uFillTx/>
                <a:latin typeface="Arial" charset="0"/>
                <a:ea typeface="汉仪粗简黑简" charset="0"/>
                <a:cs typeface="+mj-cs"/>
                <a:sym typeface="+mn-ea"/>
              </a:defRPr>
            </a:lvl1pPr>
            <a:lvl2pPr marL="685800" indent="-228600" algn="l" defTabSz="914400" rtl="0" eaLnBrk="1" fontAlgn="auto" latinLnBrk="0" hangingPunct="1">
              <a:lnSpc>
                <a:spcPct val="130000"/>
              </a:lnSpc>
              <a:spcBef>
                <a:spcPts val="0"/>
              </a:spcBef>
              <a:spcAft>
                <a:spcPts val="1000"/>
              </a:spcAft>
              <a:buFont typeface="Arial" charset="0"/>
              <a:buChar char="•"/>
              <a:tabLst>
                <a:tab pos="1609725" algn="l"/>
              </a:tabLst>
              <a:defRPr sz="1600" u="none" strike="noStrike" kern="1200" cap="none" spc="150" normalizeH="0" baseline="0">
                <a:solidFill>
                  <a:schemeClr val="tx1"/>
                </a:solidFill>
                <a:uFillTx/>
                <a:latin typeface="微软雅黑" charset="-122"/>
                <a:ea typeface="微软雅黑" charset="-122"/>
                <a:cs typeface="+mn-cs"/>
              </a:defRPr>
            </a:lvl2pPr>
            <a:lvl3pPr marL="1143000" indent="-228600" algn="l" defTabSz="914400" rtl="0" eaLnBrk="1" fontAlgn="auto" latinLnBrk="0" hangingPunct="1">
              <a:lnSpc>
                <a:spcPct val="130000"/>
              </a:lnSpc>
              <a:spcBef>
                <a:spcPts val="0"/>
              </a:spcBef>
              <a:spcAft>
                <a:spcPts val="1000"/>
              </a:spcAft>
              <a:buFont typeface="Arial" charset="0"/>
              <a:buChar char="•"/>
              <a:defRPr sz="1600" u="none" strike="noStrike" kern="1200" cap="none" spc="150" normalizeH="0" baseline="0">
                <a:solidFill>
                  <a:schemeClr val="tx1"/>
                </a:solidFill>
                <a:uFillTx/>
                <a:latin typeface="微软雅黑" charset="-122"/>
                <a:ea typeface="微软雅黑" charset="-122"/>
                <a:cs typeface="+mn-cs"/>
              </a:defRPr>
            </a:lvl3pPr>
            <a:lvl4pPr marL="1600200" indent="-228600" algn="l" defTabSz="914400" rtl="0" eaLnBrk="1" fontAlgn="auto" latinLnBrk="0" hangingPunct="1">
              <a:lnSpc>
                <a:spcPct val="130000"/>
              </a:lnSpc>
              <a:spcBef>
                <a:spcPts val="0"/>
              </a:spcBef>
              <a:spcAft>
                <a:spcPts val="1000"/>
              </a:spcAft>
              <a:buFont typeface="Arial" charset="0"/>
              <a:buChar char="•"/>
              <a:defRPr sz="1600" u="none" strike="noStrike" kern="1200" cap="none" spc="150" normalizeH="0" baseline="0">
                <a:solidFill>
                  <a:schemeClr val="tx1"/>
                </a:solidFill>
                <a:uFillTx/>
                <a:latin typeface="微软雅黑" charset="-122"/>
                <a:ea typeface="微软雅黑" charset="-122"/>
                <a:cs typeface="+mn-cs"/>
              </a:defRPr>
            </a:lvl4pPr>
            <a:lvl5pPr marL="2057400" indent="-228600" algn="l" defTabSz="914400" rtl="0" eaLnBrk="1" fontAlgn="auto" latinLnBrk="0" hangingPunct="1">
              <a:lnSpc>
                <a:spcPct val="130000"/>
              </a:lnSpc>
              <a:spcBef>
                <a:spcPts val="0"/>
              </a:spcBef>
              <a:spcAft>
                <a:spcPts val="1000"/>
              </a:spcAft>
              <a:buFont typeface="Arial" charset="0"/>
              <a:buChar char="•"/>
              <a:defRPr sz="1600" u="none" strike="noStrike" kern="1200" cap="none" spc="150" normalizeH="0" baseline="0">
                <a:solidFill>
                  <a:schemeClr val="tx1"/>
                </a:solidFill>
                <a:uFillTx/>
                <a:latin typeface="微软雅黑" charset="-122"/>
                <a:ea typeface="微软雅黑" charset="-122"/>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p:nvPr>
            <p:ph type="ftr" sz="quarter" idx="11"/>
          </p:nvPr>
        </p:nvSpPr>
        <p:spPr/>
        <p:txBody>
          <a:bodyPr/>
          <a:lstStyle/>
          <a:p>
            <a:endParaRPr lang="zh-CN" altLang="en-US" dirty="0"/>
          </a:p>
        </p:txBody>
      </p:sp>
      <p:sp>
        <p:nvSpPr>
          <p:cNvPr id="7" name="灯片编号占位符 6"/>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customXml" Target="../ink/ink42.xml"/><Relationship Id="rId7" Type="http://schemas.openxmlformats.org/officeDocument/2006/relationships/customXml" Target="../ink/ink41.xml"/><Relationship Id="rId6" Type="http://schemas.openxmlformats.org/officeDocument/2006/relationships/customXml" Target="../ink/ink40.xml"/><Relationship Id="rId5" Type="http://schemas.openxmlformats.org/officeDocument/2006/relationships/customXml" Target="../ink/ink39.xml"/><Relationship Id="rId4" Type="http://schemas.openxmlformats.org/officeDocument/2006/relationships/customXml" Target="../ink/ink38.xml"/><Relationship Id="rId3" Type="http://schemas.openxmlformats.org/officeDocument/2006/relationships/customXml" Target="../ink/ink37.xml"/><Relationship Id="rId2" Type="http://schemas.openxmlformats.org/officeDocument/2006/relationships/customXml" Target="../ink/ink36.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9" Type="http://schemas.openxmlformats.org/officeDocument/2006/relationships/customXml" Target="../ink/ink50.xml"/><Relationship Id="rId8" Type="http://schemas.openxmlformats.org/officeDocument/2006/relationships/customXml" Target="../ink/ink49.xml"/><Relationship Id="rId7" Type="http://schemas.openxmlformats.org/officeDocument/2006/relationships/customXml" Target="../ink/ink48.xml"/><Relationship Id="rId6" Type="http://schemas.openxmlformats.org/officeDocument/2006/relationships/customXml" Target="../ink/ink47.xml"/><Relationship Id="rId5" Type="http://schemas.openxmlformats.org/officeDocument/2006/relationships/customXml" Target="../ink/ink46.xml"/><Relationship Id="rId4" Type="http://schemas.openxmlformats.org/officeDocument/2006/relationships/customXml" Target="../ink/ink45.xml"/><Relationship Id="rId3" Type="http://schemas.openxmlformats.org/officeDocument/2006/relationships/customXml" Target="../ink/ink44.xml"/><Relationship Id="rId2" Type="http://schemas.openxmlformats.org/officeDocument/2006/relationships/customXml" Target="../ink/ink43.xml"/><Relationship Id="rId13" Type="http://schemas.openxmlformats.org/officeDocument/2006/relationships/slideLayout" Target="../slideLayouts/slideLayout11.xml"/><Relationship Id="rId12" Type="http://schemas.openxmlformats.org/officeDocument/2006/relationships/customXml" Target="../ink/ink53.xml"/><Relationship Id="rId11" Type="http://schemas.openxmlformats.org/officeDocument/2006/relationships/customXml" Target="../ink/ink52.xml"/><Relationship Id="rId10" Type="http://schemas.openxmlformats.org/officeDocument/2006/relationships/customXml" Target="../ink/ink51.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9" Type="http://schemas.openxmlformats.org/officeDocument/2006/relationships/customXml" Target="../ink/ink61.xml"/><Relationship Id="rId8" Type="http://schemas.openxmlformats.org/officeDocument/2006/relationships/customXml" Target="../ink/ink60.xml"/><Relationship Id="rId7" Type="http://schemas.openxmlformats.org/officeDocument/2006/relationships/customXml" Target="../ink/ink59.xml"/><Relationship Id="rId6" Type="http://schemas.openxmlformats.org/officeDocument/2006/relationships/customXml" Target="../ink/ink58.xml"/><Relationship Id="rId5" Type="http://schemas.openxmlformats.org/officeDocument/2006/relationships/customXml" Target="../ink/ink57.xml"/><Relationship Id="rId4" Type="http://schemas.openxmlformats.org/officeDocument/2006/relationships/customXml" Target="../ink/ink56.xml"/><Relationship Id="rId3" Type="http://schemas.openxmlformats.org/officeDocument/2006/relationships/customXml" Target="../ink/ink55.xml"/><Relationship Id="rId2" Type="http://schemas.openxmlformats.org/officeDocument/2006/relationships/customXml" Target="../ink/ink54.xml"/><Relationship Id="rId13" Type="http://schemas.openxmlformats.org/officeDocument/2006/relationships/slideLayout" Target="../slideLayouts/slideLayout11.xml"/><Relationship Id="rId12" Type="http://schemas.openxmlformats.org/officeDocument/2006/relationships/customXml" Target="../ink/ink64.xml"/><Relationship Id="rId11" Type="http://schemas.openxmlformats.org/officeDocument/2006/relationships/customXml" Target="../ink/ink63.xml"/><Relationship Id="rId10" Type="http://schemas.openxmlformats.org/officeDocument/2006/relationships/customXml" Target="../ink/ink6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customXml" Target="../ink/ink69.xml"/><Relationship Id="rId5" Type="http://schemas.openxmlformats.org/officeDocument/2006/relationships/customXml" Target="../ink/ink68.xml"/><Relationship Id="rId4" Type="http://schemas.openxmlformats.org/officeDocument/2006/relationships/customXml" Target="../ink/ink67.xml"/><Relationship Id="rId3" Type="http://schemas.openxmlformats.org/officeDocument/2006/relationships/customXml" Target="../ink/ink66.xml"/><Relationship Id="rId2" Type="http://schemas.openxmlformats.org/officeDocument/2006/relationships/customXml" Target="../ink/ink65.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9.png"/><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customXml" Target="../ink/ink71.xml"/><Relationship Id="rId2" Type="http://schemas.openxmlformats.org/officeDocument/2006/relationships/customXml" Target="../ink/ink70.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0.png"/><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customXml" Target="../ink/ink76.xml"/><Relationship Id="rId5" Type="http://schemas.openxmlformats.org/officeDocument/2006/relationships/customXml" Target="../ink/ink75.xml"/><Relationship Id="rId4" Type="http://schemas.openxmlformats.org/officeDocument/2006/relationships/customXml" Target="../ink/ink74.xml"/><Relationship Id="rId3" Type="http://schemas.openxmlformats.org/officeDocument/2006/relationships/customXml" Target="../ink/ink73.xml"/><Relationship Id="rId2" Type="http://schemas.openxmlformats.org/officeDocument/2006/relationships/customXml" Target="../ink/ink7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9" Type="http://schemas.openxmlformats.org/officeDocument/2006/relationships/customXml" Target="../ink/ink8.xml"/><Relationship Id="rId8" Type="http://schemas.openxmlformats.org/officeDocument/2006/relationships/customXml" Target="../ink/ink7.xml"/><Relationship Id="rId7" Type="http://schemas.openxmlformats.org/officeDocument/2006/relationships/customXml" Target="../ink/ink6.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customXml" Target="../ink/ink3.xml"/><Relationship Id="rId30" Type="http://schemas.openxmlformats.org/officeDocument/2006/relationships/slideLayout" Target="../slideLayouts/slideLayout11.xml"/><Relationship Id="rId3" Type="http://schemas.openxmlformats.org/officeDocument/2006/relationships/customXml" Target="../ink/ink2.xml"/><Relationship Id="rId29" Type="http://schemas.openxmlformats.org/officeDocument/2006/relationships/customXml" Target="../ink/ink28.xml"/><Relationship Id="rId28" Type="http://schemas.openxmlformats.org/officeDocument/2006/relationships/customXml" Target="../ink/ink27.xml"/><Relationship Id="rId27" Type="http://schemas.openxmlformats.org/officeDocument/2006/relationships/customXml" Target="../ink/ink26.xml"/><Relationship Id="rId26" Type="http://schemas.openxmlformats.org/officeDocument/2006/relationships/customXml" Target="../ink/ink25.xml"/><Relationship Id="rId25" Type="http://schemas.openxmlformats.org/officeDocument/2006/relationships/customXml" Target="../ink/ink24.xml"/><Relationship Id="rId24" Type="http://schemas.openxmlformats.org/officeDocument/2006/relationships/customXml" Target="../ink/ink23.xml"/><Relationship Id="rId23" Type="http://schemas.openxmlformats.org/officeDocument/2006/relationships/customXml" Target="../ink/ink22.xml"/><Relationship Id="rId22" Type="http://schemas.openxmlformats.org/officeDocument/2006/relationships/customXml" Target="../ink/ink21.xml"/><Relationship Id="rId21" Type="http://schemas.openxmlformats.org/officeDocument/2006/relationships/customXml" Target="../ink/ink20.xml"/><Relationship Id="rId20" Type="http://schemas.openxmlformats.org/officeDocument/2006/relationships/customXml" Target="../ink/ink19.xml"/><Relationship Id="rId2" Type="http://schemas.openxmlformats.org/officeDocument/2006/relationships/customXml" Target="../ink/ink1.xml"/><Relationship Id="rId19" Type="http://schemas.openxmlformats.org/officeDocument/2006/relationships/customXml" Target="../ink/ink18.xml"/><Relationship Id="rId18" Type="http://schemas.openxmlformats.org/officeDocument/2006/relationships/customXml" Target="../ink/ink17.xml"/><Relationship Id="rId17" Type="http://schemas.openxmlformats.org/officeDocument/2006/relationships/customXml" Target="../ink/ink16.xml"/><Relationship Id="rId16" Type="http://schemas.openxmlformats.org/officeDocument/2006/relationships/customXml" Target="../ink/ink15.xml"/><Relationship Id="rId15" Type="http://schemas.openxmlformats.org/officeDocument/2006/relationships/customXml" Target="../ink/ink14.xml"/><Relationship Id="rId14" Type="http://schemas.openxmlformats.org/officeDocument/2006/relationships/customXml" Target="../ink/ink13.xml"/><Relationship Id="rId13" Type="http://schemas.openxmlformats.org/officeDocument/2006/relationships/customXml" Target="../ink/ink12.xml"/><Relationship Id="rId12" Type="http://schemas.openxmlformats.org/officeDocument/2006/relationships/customXml" Target="../ink/ink11.xml"/><Relationship Id="rId11" Type="http://schemas.openxmlformats.org/officeDocument/2006/relationships/customXml" Target="../ink/ink10.xml"/><Relationship Id="rId10" Type="http://schemas.openxmlformats.org/officeDocument/2006/relationships/customXml" Target="../ink/ink9.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customXml" Target="../ink/ink82.xml"/><Relationship Id="rId5" Type="http://schemas.openxmlformats.org/officeDocument/2006/relationships/customXml" Target="../ink/ink81.xml"/><Relationship Id="rId4" Type="http://schemas.openxmlformats.org/officeDocument/2006/relationships/customXml" Target="../ink/ink80.xml"/><Relationship Id="rId3" Type="http://schemas.openxmlformats.org/officeDocument/2006/relationships/customXml" Target="../ink/ink79.xml"/><Relationship Id="rId2" Type="http://schemas.openxmlformats.org/officeDocument/2006/relationships/customXml" Target="../ink/ink78.xml"/><Relationship Id="rId1" Type="http://schemas.openxmlformats.org/officeDocument/2006/relationships/customXml" Target="../ink/ink7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1.png"/><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customXml" Target="../ink/ink84.xml"/><Relationship Id="rId2" Type="http://schemas.openxmlformats.org/officeDocument/2006/relationships/customXml" Target="../ink/ink8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2.png"/><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customXml" Target="../ink/ink90.xml"/><Relationship Id="rId5" Type="http://schemas.openxmlformats.org/officeDocument/2006/relationships/customXml" Target="../ink/ink89.xml"/><Relationship Id="rId4" Type="http://schemas.openxmlformats.org/officeDocument/2006/relationships/customXml" Target="../ink/ink88.xml"/><Relationship Id="rId3" Type="http://schemas.openxmlformats.org/officeDocument/2006/relationships/customXml" Target="../ink/ink87.xml"/><Relationship Id="rId2" Type="http://schemas.openxmlformats.org/officeDocument/2006/relationships/customXml" Target="../ink/ink86.xml"/><Relationship Id="rId1" Type="http://schemas.openxmlformats.org/officeDocument/2006/relationships/customXml" Target="../ink/ink85.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customXml" Target="../ink/ink93.xml"/><Relationship Id="rId3" Type="http://schemas.openxmlformats.org/officeDocument/2006/relationships/customXml" Target="../ink/ink92.xml"/><Relationship Id="rId2" Type="http://schemas.openxmlformats.org/officeDocument/2006/relationships/customXml" Target="../ink/ink91.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customXml" Target="../ink/ink97.xml"/><Relationship Id="rId4" Type="http://schemas.openxmlformats.org/officeDocument/2006/relationships/customXml" Target="../ink/ink96.xml"/><Relationship Id="rId3" Type="http://schemas.openxmlformats.org/officeDocument/2006/relationships/customXml" Target="../ink/ink95.xml"/><Relationship Id="rId2" Type="http://schemas.openxmlformats.org/officeDocument/2006/relationships/customXml" Target="../ink/ink94.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3.png"/><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ink/ink98.xml"/><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customXml" Target="../ink/ink100.xml"/><Relationship Id="rId2" Type="http://schemas.openxmlformats.org/officeDocument/2006/relationships/customXml" Target="../ink/ink99.xml"/><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customXml" Target="../ink/ink101.xml"/><Relationship Id="rId2" Type="http://schemas.openxmlformats.org/officeDocument/2006/relationships/image" Target="../media/image12.png"/><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2.png"/><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ink/ink102.xml"/><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customXml" Target="../ink/ink106.xml"/><Relationship Id="rId3" Type="http://schemas.openxmlformats.org/officeDocument/2006/relationships/customXml" Target="../ink/ink105.xml"/><Relationship Id="rId2" Type="http://schemas.openxmlformats.org/officeDocument/2006/relationships/customXml" Target="../ink/ink104.xml"/><Relationship Id="rId1" Type="http://schemas.openxmlformats.org/officeDocument/2006/relationships/customXml" Target="../ink/ink103.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customXml" Target="../ink/ink109.xml"/><Relationship Id="rId2" Type="http://schemas.openxmlformats.org/officeDocument/2006/relationships/customXml" Target="../ink/ink108.xml"/><Relationship Id="rId1" Type="http://schemas.openxmlformats.org/officeDocument/2006/relationships/customXml" Target="../ink/ink10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1.xml"/><Relationship Id="rId7" Type="http://schemas.openxmlformats.org/officeDocument/2006/relationships/customXml" Target="../ink/ink33.xml"/><Relationship Id="rId6" Type="http://schemas.openxmlformats.org/officeDocument/2006/relationships/customXml" Target="../ink/ink32.xml"/><Relationship Id="rId5" Type="http://schemas.openxmlformats.org/officeDocument/2006/relationships/customXml" Target="../ink/ink31.xml"/><Relationship Id="rId4" Type="http://schemas.openxmlformats.org/officeDocument/2006/relationships/customXml" Target="../ink/ink30.xml"/><Relationship Id="rId3" Type="http://schemas.openxmlformats.org/officeDocument/2006/relationships/customXml" Target="../ink/ink29.xml"/><Relationship Id="rId2" Type="http://schemas.openxmlformats.org/officeDocument/2006/relationships/image" Target="../media/image4.png"/><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customXml" Target="../ink/ink111.xml"/><Relationship Id="rId3" Type="http://schemas.openxmlformats.org/officeDocument/2006/relationships/customXml" Target="../ink/ink110.xml"/><Relationship Id="rId2" Type="http://schemas.openxmlformats.org/officeDocument/2006/relationships/image" Target="../media/image21.png"/><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9" Type="http://schemas.openxmlformats.org/officeDocument/2006/relationships/customXml" Target="../ink/ink119.xml"/><Relationship Id="rId8" Type="http://schemas.openxmlformats.org/officeDocument/2006/relationships/customXml" Target="../ink/ink118.xml"/><Relationship Id="rId7" Type="http://schemas.openxmlformats.org/officeDocument/2006/relationships/customXml" Target="../ink/ink117.xml"/><Relationship Id="rId6" Type="http://schemas.openxmlformats.org/officeDocument/2006/relationships/customXml" Target="../ink/ink116.xml"/><Relationship Id="rId5" Type="http://schemas.openxmlformats.org/officeDocument/2006/relationships/customXml" Target="../ink/ink115.xml"/><Relationship Id="rId4" Type="http://schemas.openxmlformats.org/officeDocument/2006/relationships/customXml" Target="../ink/ink114.xml"/><Relationship Id="rId3" Type="http://schemas.openxmlformats.org/officeDocument/2006/relationships/customXml" Target="../ink/ink113.xml"/><Relationship Id="rId2" Type="http://schemas.openxmlformats.org/officeDocument/2006/relationships/customXml" Target="../ink/ink112.xml"/><Relationship Id="rId10" Type="http://schemas.openxmlformats.org/officeDocument/2006/relationships/slideLayout" Target="../slideLayouts/slideLayout11.xml"/><Relationship Id="rId1" Type="http://schemas.openxmlformats.org/officeDocument/2006/relationships/image" Target="../media/image22.png"/></Relationships>
</file>

<file path=ppt/slides/_rels/slide42.xml.rels><?xml version="1.0" encoding="UTF-8" standalone="yes"?>
<Relationships xmlns="http://schemas.openxmlformats.org/package/2006/relationships"><Relationship Id="rId9" Type="http://schemas.openxmlformats.org/officeDocument/2006/relationships/customXml" Target="../ink/ink128.xml"/><Relationship Id="rId8" Type="http://schemas.openxmlformats.org/officeDocument/2006/relationships/customXml" Target="../ink/ink127.xml"/><Relationship Id="rId7" Type="http://schemas.openxmlformats.org/officeDocument/2006/relationships/customXml" Target="../ink/ink126.xml"/><Relationship Id="rId6" Type="http://schemas.openxmlformats.org/officeDocument/2006/relationships/customXml" Target="../ink/ink125.xml"/><Relationship Id="rId5" Type="http://schemas.openxmlformats.org/officeDocument/2006/relationships/customXml" Target="../ink/ink124.xml"/><Relationship Id="rId4" Type="http://schemas.openxmlformats.org/officeDocument/2006/relationships/customXml" Target="../ink/ink123.xml"/><Relationship Id="rId3" Type="http://schemas.openxmlformats.org/officeDocument/2006/relationships/customXml" Target="../ink/ink122.xml"/><Relationship Id="rId2" Type="http://schemas.openxmlformats.org/officeDocument/2006/relationships/customXml" Target="../ink/ink121.xml"/><Relationship Id="rId14" Type="http://schemas.openxmlformats.org/officeDocument/2006/relationships/slideLayout" Target="../slideLayouts/slideLayout11.xml"/><Relationship Id="rId13" Type="http://schemas.openxmlformats.org/officeDocument/2006/relationships/customXml" Target="../ink/ink132.xml"/><Relationship Id="rId12" Type="http://schemas.openxmlformats.org/officeDocument/2006/relationships/customXml" Target="../ink/ink131.xml"/><Relationship Id="rId11" Type="http://schemas.openxmlformats.org/officeDocument/2006/relationships/customXml" Target="../ink/ink130.xml"/><Relationship Id="rId10" Type="http://schemas.openxmlformats.org/officeDocument/2006/relationships/customXml" Target="../ink/ink129.xml"/><Relationship Id="rId1" Type="http://schemas.openxmlformats.org/officeDocument/2006/relationships/customXml" Target="../ink/ink120.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customXml" Target="../ink/ink34.xml"/><Relationship Id="rId2" Type="http://schemas.openxmlformats.org/officeDocument/2006/relationships/image" Target="../media/image5.png"/><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ink/ink35.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7.png"/><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8.png"/><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useBgFill="1">
        <p:nvSpPr>
          <p:cNvPr id="188" name="textbox 188"/>
          <p:cNvSpPr/>
          <p:nvPr/>
        </p:nvSpPr>
        <p:spPr>
          <a:xfrm>
            <a:off x="1079500" y="1013460"/>
            <a:ext cx="9868535" cy="772160"/>
          </a:xfrm>
          <a:prstGeom prst="rect">
            <a:avLst/>
          </a:prstGeom>
          <a:ln w="0" cap="flat">
            <a:noFill/>
            <a:prstDash val="solid"/>
            <a:miter lim="0"/>
          </a:ln>
        </p:spPr>
        <p:txBody>
          <a:bodyPr vert="horz" wrap="square" lIns="0" tIns="0" rIns="0" bIns="0"/>
          <a:lstStyle/>
          <a:p>
            <a:pPr algn="ctr" rtl="0" eaLnBrk="0">
              <a:lnSpc>
                <a:spcPct val="87000"/>
              </a:lnSpc>
            </a:pPr>
            <a:r>
              <a:rPr lang="en-US" sz="3600" dirty="0">
                <a:solidFill>
                  <a:schemeClr val="tx1"/>
                </a:solidFill>
                <a:latin typeface="Microsoft YaHei" charset="-122"/>
                <a:ea typeface="Microsoft YaHei" charset="-122"/>
                <a:cs typeface="Microsoft YaHei" charset="-122"/>
              </a:rPr>
              <a:t>Week 4 </a:t>
            </a:r>
            <a:r>
              <a:rPr sz="3600" dirty="0">
                <a:solidFill>
                  <a:schemeClr val="tx1"/>
                </a:solidFill>
                <a:latin typeface="Microsoft YaHei" charset="-122"/>
                <a:ea typeface="Microsoft YaHei" charset="-122"/>
                <a:cs typeface="Microsoft YaHei" charset="-122"/>
              </a:rPr>
              <a:t>International Market Research &amp; Segmentation</a:t>
            </a:r>
            <a:endParaRPr sz="3600" dirty="0">
              <a:solidFill>
                <a:schemeClr val="tx1"/>
              </a:solidFill>
              <a:latin typeface="Microsoft YaHei" charset="-122"/>
              <a:ea typeface="Microsoft YaHei" charset="-122"/>
              <a:cs typeface="Microsoft YaHei" charset="-122"/>
            </a:endParaRPr>
          </a:p>
          <a:p>
            <a:pPr algn="ctr" rtl="0" eaLnBrk="0">
              <a:lnSpc>
                <a:spcPct val="87000"/>
              </a:lnSpc>
            </a:pPr>
            <a:endParaRPr sz="3600" dirty="0">
              <a:solidFill>
                <a:schemeClr val="tx1"/>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pic>
        <p:nvPicPr>
          <p:cNvPr id="3" name="图片 2" descr="Screenshot 2025-08-17 at 13.44.34"/>
          <p:cNvPicPr>
            <a:picLocks noChangeAspect="1"/>
          </p:cNvPicPr>
          <p:nvPr/>
        </p:nvPicPr>
        <p:blipFill>
          <a:blip r:embed="rId1"/>
          <a:stretch>
            <a:fillRect/>
          </a:stretch>
        </p:blipFill>
        <p:spPr>
          <a:xfrm>
            <a:off x="1913255" y="2246630"/>
            <a:ext cx="8201025" cy="4276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55181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447040" y="719455"/>
            <a:ext cx="11433175" cy="5648960"/>
          </a:xfrm>
        </p:spPr>
        <p:txBody>
          <a:bodyPr>
            <a:noAutofit/>
          </a:bodyPr>
          <a:p>
            <a:pPr marL="19685" algn="l" eaLnBrk="0">
              <a:lnSpc>
                <a:spcPct val="150000"/>
              </a:lnSpc>
              <a:buClrTx/>
              <a:buSzTx/>
              <a:buFontTx/>
              <a:buNone/>
            </a:pPr>
            <a:r>
              <a:rPr sz="2600" b="1" kern="0" spc="-90" dirty="0">
                <a:solidFill>
                  <a:srgbClr val="404040">
                    <a:alpha val="100000"/>
                  </a:srgbClr>
                </a:solidFill>
                <a:latin typeface="Microsoft YaHei Bold" charset="-122"/>
                <a:ea typeface="Microsoft YaHei Bold" charset="-122"/>
                <a:cs typeface="Microsoft YaHei" charset="-122"/>
              </a:rPr>
              <a:t>Four main research barriers:</a:t>
            </a:r>
            <a:endParaRPr sz="2600" b="1" kern="0" spc="-90" dirty="0">
              <a:solidFill>
                <a:srgbClr val="404040">
                  <a:alpha val="100000"/>
                </a:srgbClr>
              </a:solidFill>
              <a:latin typeface="Microsoft YaHei Bold" charset="-122"/>
              <a:ea typeface="Microsoft YaHei Bold" charset="-122"/>
              <a:cs typeface="Microsoft YaHei" charset="-122"/>
            </a:endParaRPr>
          </a:p>
          <a:p>
            <a:pPr marL="305435" indent="-514350" algn="l" eaLnBrk="0">
              <a:lnSpc>
                <a:spcPct val="150000"/>
              </a:lnSpc>
              <a:buClrTx/>
              <a:buSzTx/>
              <a:buFont typeface="+mj-lt"/>
              <a:buAutoNum type="arabicPeriod"/>
            </a:pPr>
            <a:r>
              <a:rPr sz="2600" kern="0" spc="-90" dirty="0">
                <a:solidFill>
                  <a:srgbClr val="404040">
                    <a:alpha val="100000"/>
                  </a:srgbClr>
                </a:solidFill>
                <a:latin typeface="Microsoft YaHei" charset="-122"/>
                <a:ea typeface="Microsoft YaHei" charset="-122"/>
                <a:cs typeface="Microsoft YaHei" charset="-122"/>
              </a:rPr>
              <a:t>Cultural Barriers – Language, consumer norms, social habits.</a:t>
            </a:r>
            <a:endParaRPr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150000"/>
              </a:lnSpc>
              <a:buClrTx/>
              <a:buSzTx/>
              <a:buFont typeface="+mj-lt"/>
              <a:buAutoNum type="arabicPeriod"/>
            </a:pPr>
            <a:r>
              <a:rPr sz="2600" kern="0" spc="-90" dirty="0">
                <a:solidFill>
                  <a:srgbClr val="404040">
                    <a:alpha val="100000"/>
                  </a:srgbClr>
                </a:solidFill>
                <a:latin typeface="Microsoft YaHei" charset="-122"/>
                <a:ea typeface="Microsoft YaHei" charset="-122"/>
                <a:cs typeface="Microsoft YaHei" charset="-122"/>
              </a:rPr>
              <a:t>Infrastructure Gaps – Lack of reliable data in developing/emerging markets.</a:t>
            </a:r>
            <a:endParaRPr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150000"/>
              </a:lnSpc>
              <a:buClrTx/>
              <a:buSzTx/>
              <a:buFont typeface="+mj-lt"/>
              <a:buAutoNum type="arabicPeriod"/>
            </a:pPr>
            <a:r>
              <a:rPr sz="2600" kern="0" spc="-90" dirty="0">
                <a:solidFill>
                  <a:srgbClr val="404040">
                    <a:alpha val="100000"/>
                  </a:srgbClr>
                </a:solidFill>
                <a:latin typeface="Microsoft YaHei" charset="-122"/>
                <a:ea typeface="Microsoft YaHei" charset="-122"/>
                <a:cs typeface="Microsoft YaHei" charset="-122"/>
              </a:rPr>
              <a:t>Legal/Political Restrictions – Regulations, trade barriers, censorship.</a:t>
            </a:r>
            <a:endParaRPr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150000"/>
              </a:lnSpc>
              <a:buClrTx/>
              <a:buSzTx/>
              <a:buFont typeface="+mj-lt"/>
              <a:buAutoNum type="arabicPeriod"/>
            </a:pPr>
            <a:r>
              <a:rPr sz="2600" kern="0" spc="-90" dirty="0">
                <a:solidFill>
                  <a:srgbClr val="404040">
                    <a:alpha val="100000"/>
                  </a:srgbClr>
                </a:solidFill>
                <a:latin typeface="Microsoft YaHei" charset="-122"/>
                <a:ea typeface="Microsoft YaHei" charset="-122"/>
                <a:cs typeface="Microsoft YaHei" charset="-122"/>
              </a:rPr>
              <a:t>Cost &amp; Time Constraints – Expensive and time-consuming to collect global data.</a:t>
            </a:r>
            <a:endParaRPr sz="2600" kern="0" spc="-90" dirty="0">
              <a:solidFill>
                <a:srgbClr val="404040">
                  <a:alpha val="100000"/>
                </a:srgbClr>
              </a:solidFill>
              <a:latin typeface="Microsoft YaHei" charset="-122"/>
              <a:ea typeface="Microsoft YaHei" charset="-122"/>
              <a:cs typeface="Microsoft YaHei" charset="-122"/>
            </a:endParaRPr>
          </a:p>
        </p:txBody>
      </p:sp>
      <mc:AlternateContent xmlns:mc="http://schemas.openxmlformats.org/markup-compatibility/2006" xmlns:p14="http://schemas.microsoft.com/office/powerpoint/2010/main">
        <mc:Choice Requires="p14">
          <p:contentPart r:id="rId2" p14:bwMode="auto">
            <p14:nvContentPartPr>
              <p14:cNvPr id="6" name="墨迹 5"/>
              <p14:cNvContentPartPr/>
              <p14:nvPr/>
            </p14:nvContentPartPr>
            <p14:xfrm>
              <a:off x="3640057" y="2108889"/>
              <a:ext cx="1274568" cy="98598"/>
            </p14:xfrm>
          </p:contentPart>
        </mc:Choice>
        <mc:Fallback xmlns="">
          <p:pic>
            <p:nvPicPr>
              <p:cNvPr id="6" name="墨迹 5"/>
            </p:nvPicPr>
            <p:blipFill>
              <a:blip/>
            </p:blipFill>
            <p:spPr>
              <a:xfrm>
                <a:off x="3640057" y="2108889"/>
                <a:ext cx="1274568" cy="9859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3" name="墨迹 12"/>
              <p14:cNvContentPartPr/>
              <p14:nvPr/>
            </p14:nvContentPartPr>
            <p14:xfrm>
              <a:off x="507086" y="3450910"/>
              <a:ext cx="8223" cy="24649"/>
            </p14:xfrm>
          </p:contentPart>
        </mc:Choice>
        <mc:Fallback xmlns="">
          <p:pic>
            <p:nvPicPr>
              <p:cNvPr id="13" name="墨迹 12"/>
            </p:nvPicPr>
            <p:blipFill>
              <a:blip/>
            </p:blipFill>
            <p:spPr>
              <a:xfrm>
                <a:off x="507086" y="3450910"/>
                <a:ext cx="8223" cy="2464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4" name="墨迹 13"/>
              <p14:cNvContentPartPr/>
              <p14:nvPr/>
            </p14:nvContentPartPr>
            <p14:xfrm>
              <a:off x="685251" y="3450910"/>
              <a:ext cx="216540" cy="41082"/>
            </p14:xfrm>
          </p:contentPart>
        </mc:Choice>
        <mc:Fallback xmlns="">
          <p:pic>
            <p:nvPicPr>
              <p:cNvPr id="14" name="墨迹 13"/>
            </p:nvPicPr>
            <p:blipFill>
              <a:blip/>
            </p:blipFill>
            <p:spPr>
              <a:xfrm>
                <a:off x="685251" y="3450910"/>
                <a:ext cx="216540" cy="4108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5" name="墨迹 14"/>
              <p14:cNvContentPartPr/>
              <p14:nvPr/>
            </p14:nvContentPartPr>
            <p14:xfrm>
              <a:off x="433079" y="3628933"/>
              <a:ext cx="70013" cy="39973"/>
            </p14:xfrm>
          </p:contentPart>
        </mc:Choice>
        <mc:Fallback xmlns="">
          <p:pic>
            <p:nvPicPr>
              <p:cNvPr id="15" name="墨迹 14"/>
            </p:nvPicPr>
            <p:blipFill>
              <a:blip/>
            </p:blipFill>
            <p:spPr>
              <a:xfrm>
                <a:off x="433079" y="3628933"/>
                <a:ext cx="70013" cy="3997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6" name="墨迹 15"/>
              <p14:cNvContentPartPr/>
              <p14:nvPr/>
            </p14:nvContentPartPr>
            <p14:xfrm>
              <a:off x="471453" y="3639888"/>
              <a:ext cx="27410" cy="2739"/>
            </p14:xfrm>
          </p:contentPart>
        </mc:Choice>
        <mc:Fallback xmlns="">
          <p:pic>
            <p:nvPicPr>
              <p:cNvPr id="16" name="墨迹 15"/>
            </p:nvPicPr>
            <p:blipFill>
              <a:blip/>
            </p:blipFill>
            <p:spPr>
              <a:xfrm>
                <a:off x="471453" y="3639888"/>
                <a:ext cx="27410" cy="273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20" name="墨迹 19"/>
              <p14:cNvContentPartPr/>
              <p14:nvPr/>
            </p14:nvContentPartPr>
            <p14:xfrm>
              <a:off x="6748359" y="4153417"/>
              <a:ext cx="2165396" cy="165698"/>
            </p14:xfrm>
          </p:contentPart>
        </mc:Choice>
        <mc:Fallback xmlns="">
          <p:pic>
            <p:nvPicPr>
              <p:cNvPr id="20" name="墨迹 19"/>
            </p:nvPicPr>
            <p:blipFill>
              <a:blip/>
            </p:blipFill>
            <p:spPr>
              <a:xfrm>
                <a:off x="6748359" y="4153417"/>
                <a:ext cx="2165396" cy="16569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21" name="墨迹 20"/>
              <p14:cNvContentPartPr/>
              <p14:nvPr/>
            </p14:nvContentPartPr>
            <p14:xfrm>
              <a:off x="8919237" y="4250645"/>
              <a:ext cx="268618" cy="54776"/>
            </p14:xfrm>
          </p:contentPart>
        </mc:Choice>
        <mc:Fallback xmlns="">
          <p:pic>
            <p:nvPicPr>
              <p:cNvPr id="21" name="墨迹 20"/>
            </p:nvPicPr>
            <p:blipFill>
              <a:blip/>
            </p:blipFill>
            <p:spPr>
              <a:xfrm>
                <a:off x="8919237" y="4250645"/>
                <a:ext cx="268618" cy="54776"/>
              </a:xfrm>
              <a:prstGeom prst="rect"/>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55181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403860" y="763905"/>
            <a:ext cx="9692640" cy="810260"/>
          </a:xfrm>
        </p:spPr>
        <p:txBody>
          <a:bodyPr>
            <a:noAutofit/>
          </a:bodyPr>
          <a:p>
            <a:pPr marL="0" indent="0" algn="l" eaLnBrk="0">
              <a:lnSpc>
                <a:spcPts val="3590"/>
              </a:lnSpc>
              <a:buClrTx/>
              <a:buSzTx/>
              <a:buFont typeface="Wingdings" charset="2"/>
              <a:buNone/>
            </a:pPr>
            <a:r>
              <a:rPr sz="2600" b="1" kern="0" spc="-90" dirty="0">
                <a:solidFill>
                  <a:srgbClr val="404040">
                    <a:alpha val="100000"/>
                  </a:srgbClr>
                </a:solidFill>
                <a:latin typeface="Microsoft YaHei Bold" charset="-122"/>
                <a:ea typeface="Microsoft YaHei Bold" charset="-122"/>
                <a:cs typeface="Microsoft YaHei" charset="-122"/>
                <a:sym typeface="+mn-ea"/>
              </a:rPr>
              <a:t>Case Study: Walmart in Germany (1997–2006)</a:t>
            </a:r>
            <a:endParaRPr sz="2600" b="1" kern="0" spc="-90" dirty="0">
              <a:solidFill>
                <a:srgbClr val="404040">
                  <a:alpha val="100000"/>
                </a:srgbClr>
              </a:solidFill>
              <a:latin typeface="Microsoft YaHei Bold" charset="-122"/>
              <a:ea typeface="Microsoft YaHei Bold" charset="-122"/>
              <a:cs typeface="Microsoft YaHei" charset="-122"/>
            </a:endParaRPr>
          </a:p>
        </p:txBody>
      </p:sp>
      <p:sp>
        <p:nvSpPr>
          <p:cNvPr id="3" name="文本框 2"/>
          <p:cNvSpPr txBox="1"/>
          <p:nvPr/>
        </p:nvSpPr>
        <p:spPr>
          <a:xfrm>
            <a:off x="447040" y="1574165"/>
            <a:ext cx="10941685" cy="4209415"/>
          </a:xfrm>
          <a:prstGeom prst="rect">
            <a:avLst/>
          </a:prstGeom>
          <a:noFill/>
        </p:spPr>
        <p:txBody>
          <a:bodyPr wrap="square" rtlCol="0" anchor="t">
            <a:noAutofit/>
          </a:bodyPr>
          <a:p>
            <a:pPr marL="457200" indent="-457200">
              <a:lnSpc>
                <a:spcPct val="150000"/>
              </a:lnSpc>
              <a:buFont typeface="Wingdings" charset="2"/>
              <a:buChar char=""/>
            </a:pPr>
            <a:r>
              <a:rPr sz="2600" kern="0" spc="-90" dirty="0">
                <a:solidFill>
                  <a:srgbClr val="404040">
                    <a:alpha val="100000"/>
                  </a:srgbClr>
                </a:solidFill>
                <a:latin typeface="Microsoft YaHei" charset="-122"/>
                <a:ea typeface="Microsoft YaHei" charset="-122"/>
                <a:cs typeface="Microsoft YaHei" charset="-122"/>
              </a:rPr>
              <a:t>Entered Germany in 1997, exited in 2006 with US$1 billion losses.</a:t>
            </a:r>
            <a:endParaRPr sz="2600" kern="0" spc="-90" dirty="0">
              <a:solidFill>
                <a:srgbClr val="404040">
                  <a:alpha val="100000"/>
                </a:srgbClr>
              </a:solidFill>
              <a:latin typeface="Microsoft YaHei" charset="-122"/>
              <a:ea typeface="Microsoft YaHei" charset="-122"/>
              <a:cs typeface="Microsoft YaHei" charset="-122"/>
            </a:endParaRPr>
          </a:p>
          <a:p>
            <a:pPr marL="457200" indent="-457200">
              <a:lnSpc>
                <a:spcPct val="150000"/>
              </a:lnSpc>
              <a:buFont typeface="Wingdings" charset="2"/>
              <a:buChar char=""/>
            </a:pPr>
            <a:r>
              <a:rPr sz="2600" kern="0" spc="-90" dirty="0">
                <a:solidFill>
                  <a:srgbClr val="404040">
                    <a:alpha val="100000"/>
                  </a:srgbClr>
                </a:solidFill>
                <a:latin typeface="Microsoft YaHei" charset="-122"/>
                <a:ea typeface="Microsoft YaHei" charset="-122"/>
                <a:cs typeface="Microsoft YaHei" charset="-122"/>
              </a:rPr>
              <a:t>Ignored strong local competitors like Aldi &amp; Lidl.</a:t>
            </a:r>
            <a:endParaRPr sz="2600" kern="0" spc="-90" dirty="0">
              <a:solidFill>
                <a:srgbClr val="404040">
                  <a:alpha val="100000"/>
                </a:srgbClr>
              </a:solidFill>
              <a:latin typeface="Microsoft YaHei" charset="-122"/>
              <a:ea typeface="Microsoft YaHei" charset="-122"/>
              <a:cs typeface="Microsoft YaHei" charset="-122"/>
            </a:endParaRPr>
          </a:p>
          <a:p>
            <a:pPr indent="0">
              <a:lnSpc>
                <a:spcPct val="150000"/>
              </a:lnSpc>
              <a:buFont typeface="Wingdings" charset="2"/>
              <a:buNone/>
            </a:pPr>
            <a:r>
              <a:rPr sz="2600" b="1" kern="0" spc="-90" dirty="0">
                <a:solidFill>
                  <a:srgbClr val="404040">
                    <a:alpha val="100000"/>
                  </a:srgbClr>
                </a:solidFill>
                <a:latin typeface="Microsoft YaHei Bold" charset="-122"/>
                <a:ea typeface="Microsoft YaHei Bold" charset="-122"/>
                <a:cs typeface="Microsoft YaHei" charset="-122"/>
              </a:rPr>
              <a:t>Cultural mismatch:</a:t>
            </a:r>
            <a:endParaRPr sz="2600" b="1" kern="0" spc="-90" dirty="0">
              <a:solidFill>
                <a:srgbClr val="404040">
                  <a:alpha val="100000"/>
                </a:srgbClr>
              </a:solidFill>
              <a:latin typeface="Microsoft YaHei Bold" charset="-122"/>
              <a:ea typeface="Microsoft YaHei Bold" charset="-122"/>
              <a:cs typeface="Microsoft YaHei" charset="-122"/>
            </a:endParaRPr>
          </a:p>
          <a:p>
            <a:pPr marL="457200" indent="-457200">
              <a:lnSpc>
                <a:spcPct val="150000"/>
              </a:lnSpc>
              <a:buFont typeface="Wingdings" charset="2"/>
              <a:buChar char=""/>
            </a:pPr>
            <a:r>
              <a:rPr sz="2600" kern="0" spc="-90" dirty="0">
                <a:solidFill>
                  <a:srgbClr val="404040">
                    <a:alpha val="100000"/>
                  </a:srgbClr>
                </a:solidFill>
                <a:latin typeface="Microsoft YaHei" charset="-122"/>
                <a:ea typeface="Microsoft YaHei" charset="-122"/>
                <a:cs typeface="Microsoft YaHei" charset="-122"/>
              </a:rPr>
              <a:t>U.S.-style staff greetings felt uncomfortable for German customers.</a:t>
            </a:r>
            <a:endParaRPr sz="2600" kern="0" spc="-90" dirty="0">
              <a:solidFill>
                <a:srgbClr val="404040">
                  <a:alpha val="100000"/>
                </a:srgbClr>
              </a:solidFill>
              <a:latin typeface="Microsoft YaHei" charset="-122"/>
              <a:ea typeface="Microsoft YaHei" charset="-122"/>
              <a:cs typeface="Microsoft YaHei" charset="-122"/>
            </a:endParaRPr>
          </a:p>
          <a:p>
            <a:pPr marL="457200" indent="-457200">
              <a:lnSpc>
                <a:spcPct val="150000"/>
              </a:lnSpc>
              <a:buFont typeface="Wingdings" charset="2"/>
              <a:buChar char=""/>
            </a:pPr>
            <a:r>
              <a:rPr sz="2600" kern="0" spc="-90" dirty="0">
                <a:solidFill>
                  <a:srgbClr val="404040">
                    <a:alpha val="100000"/>
                  </a:srgbClr>
                </a:solidFill>
                <a:latin typeface="Microsoft YaHei" charset="-122"/>
                <a:ea typeface="Microsoft YaHei" charset="-122"/>
                <a:cs typeface="Microsoft YaHei" charset="-122"/>
              </a:rPr>
              <a:t>Shopping habits different (Germans preferred smaller, closer stores).</a:t>
            </a:r>
            <a:endParaRPr sz="2600" kern="0" spc="-90" dirty="0">
              <a:solidFill>
                <a:srgbClr val="404040">
                  <a:alpha val="100000"/>
                </a:srgbClr>
              </a:solidFill>
              <a:latin typeface="Microsoft YaHei" charset="-122"/>
              <a:ea typeface="Microsoft YaHei" charset="-122"/>
              <a:cs typeface="Microsoft YaHei" charset="-122"/>
            </a:endParaRPr>
          </a:p>
          <a:p>
            <a:pPr>
              <a:lnSpc>
                <a:spcPct val="150000"/>
              </a:lnSpc>
            </a:pPr>
            <a:r>
              <a:rPr sz="2600" kern="0" spc="-90" dirty="0">
                <a:solidFill>
                  <a:srgbClr val="404040">
                    <a:alpha val="100000"/>
                  </a:srgbClr>
                </a:solidFill>
                <a:latin typeface="Microsoft YaHei" charset="-122"/>
                <a:ea typeface="Microsoft YaHei" charset="-122"/>
                <a:cs typeface="Microsoft YaHei" charset="-122"/>
              </a:rPr>
              <a:t> Question for Students:</a:t>
            </a:r>
            <a:endParaRPr sz="2600" kern="0" spc="-90" dirty="0">
              <a:solidFill>
                <a:srgbClr val="404040">
                  <a:alpha val="100000"/>
                </a:srgbClr>
              </a:solidFill>
              <a:latin typeface="Microsoft YaHei" charset="-122"/>
              <a:ea typeface="Microsoft YaHei" charset="-122"/>
              <a:cs typeface="Microsoft YaHei" charset="-122"/>
            </a:endParaRPr>
          </a:p>
          <a:p>
            <a:pPr>
              <a:lnSpc>
                <a:spcPct val="150000"/>
              </a:lnSpc>
            </a:pPr>
            <a:r>
              <a:rPr sz="2600" kern="0" spc="-90" dirty="0">
                <a:solidFill>
                  <a:srgbClr val="404040">
                    <a:alpha val="100000"/>
                  </a:srgbClr>
                </a:solidFill>
                <a:latin typeface="Microsoft YaHei" charset="-122"/>
                <a:ea typeface="Microsoft YaHei" charset="-122"/>
                <a:cs typeface="Microsoft YaHei" charset="-122"/>
              </a:rPr>
              <a:t>“What data could Walmart have collected to avoid this costly failure?”</a:t>
            </a:r>
            <a:endParaRPr sz="2600" kern="0" spc="-90" dirty="0">
              <a:solidFill>
                <a:srgbClr val="404040">
                  <a:alpha val="100000"/>
                </a:srgbClr>
              </a:solidFill>
              <a:latin typeface="Microsoft YaHei" charset="-122"/>
              <a:ea typeface="Microsoft YaHei" charset="-122"/>
              <a:cs typeface="Microsoft YaHei" charset="-122"/>
            </a:endParaRPr>
          </a:p>
        </p:txBody>
      </p:sp>
      <mc:AlternateContent xmlns:mc="http://schemas.openxmlformats.org/markup-compatibility/2006" xmlns:p14="http://schemas.microsoft.com/office/powerpoint/2010/main">
        <mc:Choice Requires="p14">
          <p:contentPart r:id="rId2" p14:bwMode="auto">
            <p14:nvContentPartPr>
              <p14:cNvPr id="6" name="墨迹 5"/>
              <p14:cNvContentPartPr/>
              <p14:nvPr/>
            </p14:nvContentPartPr>
            <p14:xfrm>
              <a:off x="5602618" y="1194124"/>
              <a:ext cx="1632270" cy="104075"/>
            </p14:xfrm>
          </p:contentPart>
        </mc:Choice>
        <mc:Fallback xmlns="">
          <p:pic>
            <p:nvPicPr>
              <p:cNvPr id="6" name="墨迹 5"/>
            </p:nvPicPr>
            <p:blipFill>
              <a:blip/>
            </p:blipFill>
            <p:spPr>
              <a:xfrm>
                <a:off x="5602618" y="1194124"/>
                <a:ext cx="1632270" cy="10407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8" name="墨迹 7"/>
              <p14:cNvContentPartPr/>
              <p14:nvPr/>
            </p14:nvContentPartPr>
            <p14:xfrm>
              <a:off x="8120233" y="2103412"/>
              <a:ext cx="333033" cy="49298"/>
            </p14:xfrm>
          </p:contentPart>
        </mc:Choice>
        <mc:Fallback xmlns="">
          <p:pic>
            <p:nvPicPr>
              <p:cNvPr id="8" name="墨迹 7"/>
            </p:nvPicPr>
            <p:blipFill>
              <a:blip/>
            </p:blipFill>
            <p:spPr>
              <a:xfrm>
                <a:off x="8120233" y="2103412"/>
                <a:ext cx="333033" cy="4929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0" name="墨迹 9"/>
              <p14:cNvContentPartPr/>
              <p14:nvPr/>
            </p14:nvContentPartPr>
            <p14:xfrm>
              <a:off x="978539" y="3949375"/>
              <a:ext cx="70014" cy="39973"/>
            </p14:xfrm>
          </p:contentPart>
        </mc:Choice>
        <mc:Fallback xmlns="">
          <p:pic>
            <p:nvPicPr>
              <p:cNvPr id="10" name="墨迹 9"/>
            </p:nvPicPr>
            <p:blipFill>
              <a:blip/>
            </p:blipFill>
            <p:spPr>
              <a:xfrm>
                <a:off x="978539" y="3949375"/>
                <a:ext cx="70014" cy="3997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1" name="墨迹 10"/>
              <p14:cNvContentPartPr/>
              <p14:nvPr/>
            </p14:nvContentPartPr>
            <p14:xfrm>
              <a:off x="973057" y="3946636"/>
              <a:ext cx="70014" cy="39973"/>
            </p14:xfrm>
          </p:contentPart>
        </mc:Choice>
        <mc:Fallback xmlns="">
          <p:pic>
            <p:nvPicPr>
              <p:cNvPr id="11" name="墨迹 10"/>
            </p:nvPicPr>
            <p:blipFill>
              <a:blip/>
            </p:blipFill>
            <p:spPr>
              <a:xfrm>
                <a:off x="973057" y="3946636"/>
                <a:ext cx="70014" cy="3997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2" name="墨迹 11"/>
              <p14:cNvContentPartPr/>
              <p14:nvPr/>
            </p14:nvContentPartPr>
            <p14:xfrm>
              <a:off x="967575" y="3941158"/>
              <a:ext cx="70013" cy="39973"/>
            </p14:xfrm>
          </p:contentPart>
        </mc:Choice>
        <mc:Fallback xmlns="">
          <p:pic>
            <p:nvPicPr>
              <p:cNvPr id="12" name="墨迹 11"/>
            </p:nvPicPr>
            <p:blipFill>
              <a:blip/>
            </p:blipFill>
            <p:spPr>
              <a:xfrm>
                <a:off x="967575" y="3941158"/>
                <a:ext cx="70013" cy="3997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3" name="墨迹 12"/>
              <p14:cNvContentPartPr/>
              <p14:nvPr/>
            </p14:nvContentPartPr>
            <p14:xfrm>
              <a:off x="964834" y="3921987"/>
              <a:ext cx="205576" cy="46560"/>
            </p14:xfrm>
          </p:contentPart>
        </mc:Choice>
        <mc:Fallback xmlns="">
          <p:pic>
            <p:nvPicPr>
              <p:cNvPr id="13" name="墨迹 12"/>
            </p:nvPicPr>
            <p:blipFill>
              <a:blip/>
            </p:blipFill>
            <p:spPr>
              <a:xfrm>
                <a:off x="964834" y="3921987"/>
                <a:ext cx="205576" cy="465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6" name="墨迹 15"/>
              <p14:cNvContentPartPr/>
              <p14:nvPr/>
            </p14:nvContentPartPr>
            <p14:xfrm>
              <a:off x="926460" y="4442362"/>
              <a:ext cx="19187" cy="360"/>
            </p14:xfrm>
          </p:contentPart>
        </mc:Choice>
        <mc:Fallback xmlns="">
          <p:pic>
            <p:nvPicPr>
              <p:cNvPr id="16" name="墨迹 15"/>
            </p:nvPicPr>
            <p:blipFill>
              <a:blip/>
            </p:blipFill>
            <p:spPr>
              <a:xfrm>
                <a:off x="926460" y="4442362"/>
                <a:ext cx="19187" cy="36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7" name="墨迹 16"/>
              <p14:cNvContentPartPr/>
              <p14:nvPr/>
            </p14:nvContentPartPr>
            <p14:xfrm>
              <a:off x="7828316" y="5620054"/>
              <a:ext cx="1611713" cy="227322"/>
            </p14:xfrm>
          </p:contentPart>
        </mc:Choice>
        <mc:Fallback xmlns="">
          <p:pic>
            <p:nvPicPr>
              <p:cNvPr id="17" name="墨迹 16"/>
            </p:nvPicPr>
            <p:blipFill>
              <a:blip/>
            </p:blipFill>
            <p:spPr>
              <a:xfrm>
                <a:off x="7828316" y="5620054"/>
                <a:ext cx="1611713" cy="22732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0" name="墨迹 19"/>
              <p14:cNvContentPartPr/>
              <p14:nvPr/>
            </p14:nvContentPartPr>
            <p14:xfrm>
              <a:off x="7291079" y="3900076"/>
              <a:ext cx="164460" cy="49299"/>
            </p14:xfrm>
          </p:contentPart>
        </mc:Choice>
        <mc:Fallback xmlns="">
          <p:pic>
            <p:nvPicPr>
              <p:cNvPr id="20" name="墨迹 19"/>
            </p:nvPicPr>
            <p:blipFill>
              <a:blip/>
            </p:blipFill>
            <p:spPr>
              <a:xfrm>
                <a:off x="7291079" y="3900076"/>
                <a:ext cx="164460" cy="4929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21" name="墨迹 20"/>
              <p14:cNvContentPartPr/>
              <p14:nvPr/>
            </p14:nvContentPartPr>
            <p14:xfrm>
              <a:off x="1951597" y="3927464"/>
              <a:ext cx="1833734" cy="197195"/>
            </p14:xfrm>
          </p:contentPart>
        </mc:Choice>
        <mc:Fallback xmlns="">
          <p:pic>
            <p:nvPicPr>
              <p:cNvPr id="21" name="墨迹 20"/>
            </p:nvPicPr>
            <p:blipFill>
              <a:blip/>
            </p:blipFill>
            <p:spPr>
              <a:xfrm>
                <a:off x="1951597" y="3927464"/>
                <a:ext cx="1833734" cy="19719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2" name="墨迹 21"/>
              <p14:cNvContentPartPr/>
              <p14:nvPr/>
            </p14:nvContentPartPr>
            <p14:xfrm>
              <a:off x="1145740" y="4469750"/>
              <a:ext cx="3248094" cy="208150"/>
            </p14:xfrm>
          </p:contentPart>
        </mc:Choice>
        <mc:Fallback xmlns="">
          <p:pic>
            <p:nvPicPr>
              <p:cNvPr id="22" name="墨迹 21"/>
            </p:nvPicPr>
            <p:blipFill>
              <a:blip/>
            </p:blipFill>
            <p:spPr>
              <a:xfrm>
                <a:off x="1145740" y="4469750"/>
                <a:ext cx="3248094" cy="208150"/>
              </a:xfrm>
              <a:prstGeom prst="rect"/>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537210" y="551815"/>
            <a:ext cx="10934065" cy="885190"/>
          </a:xfrm>
        </p:spPr>
        <p:txBody>
          <a:bodyPr>
            <a:noAutofit/>
          </a:bodyPr>
          <a:p>
            <a:pPr marL="19685" algn="l" eaLnBrk="0">
              <a:lnSpc>
                <a:spcPct val="15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rPr>
              <a:t>Tools – PESTEL &amp; Hofstede</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19685" algn="l" eaLnBrk="0">
              <a:lnSpc>
                <a:spcPct val="150000"/>
              </a:lnSpc>
              <a:buClrTx/>
              <a:buSzTx/>
              <a:buFontTx/>
              <a:buNone/>
            </a:pPr>
            <a:r>
              <a:rPr lang="en-US" sz="2600" kern="0" spc="-90" dirty="0">
                <a:solidFill>
                  <a:srgbClr val="404040">
                    <a:alpha val="100000"/>
                  </a:srgbClr>
                </a:solidFill>
                <a:latin typeface="Microsoft YaHei" charset="-122"/>
                <a:ea typeface="Microsoft YaHei" charset="-122"/>
                <a:cs typeface="Microsoft YaHei" charset="-122"/>
              </a:rPr>
              <a:t>PESTEL Analysis:</a:t>
            </a:r>
            <a:endParaRPr lang="en-US"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150000"/>
              </a:lnSpc>
              <a:buClrTx/>
              <a:buSzTx/>
              <a:buFont typeface="+mj-lt"/>
              <a:buAutoNum type="arabicPeriod"/>
            </a:pPr>
            <a:r>
              <a:rPr lang="en-US" sz="2600" kern="0" spc="-90" dirty="0">
                <a:solidFill>
                  <a:srgbClr val="404040">
                    <a:alpha val="100000"/>
                  </a:srgbClr>
                </a:solidFill>
                <a:latin typeface="Microsoft YaHei" charset="-122"/>
                <a:ea typeface="Microsoft YaHei" charset="-122"/>
                <a:cs typeface="Microsoft YaHei" charset="-122"/>
              </a:rPr>
              <a:t>Political – Trade laws, tariffs.</a:t>
            </a:r>
            <a:endParaRPr lang="en-US"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150000"/>
              </a:lnSpc>
              <a:buClrTx/>
              <a:buSzTx/>
              <a:buFont typeface="+mj-lt"/>
              <a:buAutoNum type="arabicPeriod"/>
            </a:pPr>
            <a:r>
              <a:rPr lang="en-US" sz="2600" kern="0" spc="-90" dirty="0">
                <a:solidFill>
                  <a:srgbClr val="404040">
                    <a:alpha val="100000"/>
                  </a:srgbClr>
                </a:solidFill>
                <a:latin typeface="Microsoft YaHei" charset="-122"/>
                <a:ea typeface="Microsoft YaHei" charset="-122"/>
                <a:cs typeface="Microsoft YaHei" charset="-122"/>
              </a:rPr>
              <a:t>Economic – GDP, inflation, consumer purchasing power.</a:t>
            </a:r>
            <a:endParaRPr lang="en-US"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150000"/>
              </a:lnSpc>
              <a:buClrTx/>
              <a:buSzTx/>
              <a:buFont typeface="+mj-lt"/>
              <a:buAutoNum type="arabicPeriod"/>
            </a:pPr>
            <a:r>
              <a:rPr lang="en-US" sz="2600" kern="0" spc="-90" dirty="0">
                <a:solidFill>
                  <a:srgbClr val="404040">
                    <a:alpha val="100000"/>
                  </a:srgbClr>
                </a:solidFill>
                <a:latin typeface="Microsoft YaHei" charset="-122"/>
                <a:ea typeface="Microsoft YaHei" charset="-122"/>
                <a:cs typeface="Microsoft YaHei" charset="-122"/>
              </a:rPr>
              <a:t>Social – Demographics, consumer behavior, cultural norms.</a:t>
            </a:r>
            <a:endParaRPr lang="en-US"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150000"/>
              </a:lnSpc>
              <a:buClrTx/>
              <a:buSzTx/>
              <a:buFont typeface="+mj-lt"/>
              <a:buAutoNum type="arabicPeriod"/>
            </a:pPr>
            <a:r>
              <a:rPr lang="en-US" sz="2600" kern="0" spc="-90" dirty="0">
                <a:solidFill>
                  <a:srgbClr val="404040">
                    <a:alpha val="100000"/>
                  </a:srgbClr>
                </a:solidFill>
                <a:latin typeface="Microsoft YaHei" charset="-122"/>
                <a:ea typeface="Microsoft YaHei" charset="-122"/>
                <a:cs typeface="Microsoft YaHei" charset="-122"/>
              </a:rPr>
              <a:t>Technological – Internet penetration, infrastructure.</a:t>
            </a:r>
            <a:endParaRPr lang="en-US"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150000"/>
              </a:lnSpc>
              <a:buClrTx/>
              <a:buSzTx/>
              <a:buFont typeface="+mj-lt"/>
              <a:buAutoNum type="arabicPeriod"/>
            </a:pPr>
            <a:r>
              <a:rPr lang="en-US" sz="2600" kern="0" spc="-90" dirty="0">
                <a:solidFill>
                  <a:srgbClr val="404040">
                    <a:alpha val="100000"/>
                  </a:srgbClr>
                </a:solidFill>
                <a:latin typeface="Microsoft YaHei" charset="-122"/>
                <a:ea typeface="Microsoft YaHei" charset="-122"/>
                <a:cs typeface="Microsoft YaHei" charset="-122"/>
              </a:rPr>
              <a:t>Environmental – Sustainability, climate policies.</a:t>
            </a:r>
            <a:endParaRPr lang="en-US"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150000"/>
              </a:lnSpc>
              <a:buClrTx/>
              <a:buSzTx/>
              <a:buFont typeface="+mj-lt"/>
              <a:buAutoNum type="arabicPeriod"/>
            </a:pPr>
            <a:r>
              <a:rPr lang="en-US" sz="2600" kern="0" spc="-90" dirty="0">
                <a:solidFill>
                  <a:srgbClr val="404040">
                    <a:alpha val="100000"/>
                  </a:srgbClr>
                </a:solidFill>
                <a:latin typeface="Microsoft YaHei" charset="-122"/>
                <a:ea typeface="Microsoft YaHei" charset="-122"/>
                <a:cs typeface="Microsoft YaHei" charset="-122"/>
              </a:rPr>
              <a:t>Legal – Labor laws, IP protection, advertising restrictions.</a:t>
            </a:r>
            <a:endParaRPr lang="en-US"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endParaRPr lang="en-US" sz="2600" kern="0" spc="-90" dirty="0">
              <a:solidFill>
                <a:srgbClr val="404040">
                  <a:alpha val="100000"/>
                </a:srgbClr>
              </a:solidFill>
              <a:latin typeface="Microsoft YaHei" charset="-122"/>
              <a:ea typeface="Microsoft YaHei" charset="-122"/>
              <a:cs typeface="Microsoft YaHei" charset="-122"/>
            </a:endParaRPr>
          </a:p>
        </p:txBody>
      </p:sp>
      <mc:AlternateContent xmlns:mc="http://schemas.openxmlformats.org/markup-compatibility/2006" xmlns:p14="http://schemas.microsoft.com/office/powerpoint/2010/main">
        <mc:Choice Requires="p14">
          <p:contentPart r:id="rId2" p14:bwMode="auto">
            <p14:nvContentPartPr>
              <p14:cNvPr id="71" name="墨迹 70"/>
              <p14:cNvContentPartPr/>
              <p14:nvPr/>
            </p14:nvContentPartPr>
            <p14:xfrm>
              <a:off x="11969978" y="4152047"/>
              <a:ext cx="2741" cy="21911"/>
            </p14:xfrm>
          </p:contentPart>
        </mc:Choice>
        <mc:Fallback xmlns="">
          <p:pic>
            <p:nvPicPr>
              <p:cNvPr id="71" name="墨迹 70"/>
            </p:nvPicPr>
            <p:blipFill>
              <a:blip/>
            </p:blipFill>
            <p:spPr>
              <a:xfrm>
                <a:off x="11969978" y="4152047"/>
                <a:ext cx="2741" cy="2191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94" name="墨迹 93"/>
              <p14:cNvContentPartPr/>
              <p14:nvPr/>
            </p14:nvContentPartPr>
            <p14:xfrm>
              <a:off x="1043467" y="1829530"/>
              <a:ext cx="305108" cy="38343"/>
            </p14:xfrm>
          </p:contentPart>
        </mc:Choice>
        <mc:Fallback xmlns="">
          <p:pic>
            <p:nvPicPr>
              <p:cNvPr id="94" name="墨迹 93"/>
            </p:nvPicPr>
            <p:blipFill>
              <a:blip/>
            </p:blipFill>
            <p:spPr>
              <a:xfrm>
                <a:off x="1043467" y="1829530"/>
                <a:ext cx="305108" cy="3834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5" name="墨迹 94"/>
              <p14:cNvContentPartPr/>
              <p14:nvPr/>
            </p14:nvContentPartPr>
            <p14:xfrm>
              <a:off x="1107366" y="3993196"/>
              <a:ext cx="983337" cy="120508"/>
            </p14:xfrm>
          </p:contentPart>
        </mc:Choice>
        <mc:Fallback xmlns="">
          <p:pic>
            <p:nvPicPr>
              <p:cNvPr id="95" name="墨迹 94"/>
            </p:nvPicPr>
            <p:blipFill>
              <a:blip/>
            </p:blipFill>
            <p:spPr>
              <a:xfrm>
                <a:off x="1107366" y="3993196"/>
                <a:ext cx="983337" cy="12050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6" name="墨迹 95"/>
              <p14:cNvContentPartPr/>
              <p14:nvPr/>
            </p14:nvContentPartPr>
            <p14:xfrm>
              <a:off x="599423" y="4760065"/>
              <a:ext cx="995843" cy="115030"/>
            </p14:xfrm>
          </p:contentPart>
        </mc:Choice>
        <mc:Fallback xmlns="">
          <p:pic>
            <p:nvPicPr>
              <p:cNvPr id="96" name="墨迹 95"/>
            </p:nvPicPr>
            <p:blipFill>
              <a:blip/>
            </p:blipFill>
            <p:spPr>
              <a:xfrm>
                <a:off x="599423" y="4760065"/>
                <a:ext cx="995843" cy="11503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1" name="墨迹 100"/>
              <p14:cNvContentPartPr/>
              <p14:nvPr/>
            </p14:nvContentPartPr>
            <p14:xfrm>
              <a:off x="1436287" y="1813097"/>
              <a:ext cx="235727" cy="38343"/>
            </p14:xfrm>
          </p:contentPart>
        </mc:Choice>
        <mc:Fallback xmlns="">
          <p:pic>
            <p:nvPicPr>
              <p:cNvPr id="101" name="墨迹 100"/>
            </p:nvPicPr>
            <p:blipFill>
              <a:blip/>
            </p:blipFill>
            <p:spPr>
              <a:xfrm>
                <a:off x="1436287" y="1813097"/>
                <a:ext cx="235727" cy="3834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6" name="墨迹 105"/>
              <p14:cNvContentPartPr/>
              <p14:nvPr/>
            </p14:nvContentPartPr>
            <p14:xfrm>
              <a:off x="471453" y="5998010"/>
              <a:ext cx="624949" cy="131463"/>
            </p14:xfrm>
          </p:contentPart>
        </mc:Choice>
        <mc:Fallback xmlns="">
          <p:pic>
            <p:nvPicPr>
              <p:cNvPr id="106" name="墨迹 105"/>
            </p:nvPicPr>
            <p:blipFill>
              <a:blip/>
            </p:blipFill>
            <p:spPr>
              <a:xfrm>
                <a:off x="471453" y="5998010"/>
                <a:ext cx="624949" cy="13146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7" name="墨迹 106"/>
              <p14:cNvContentPartPr/>
              <p14:nvPr/>
            </p14:nvContentPartPr>
            <p14:xfrm>
              <a:off x="2244028" y="6129474"/>
              <a:ext cx="1193195" cy="43821"/>
            </p14:xfrm>
          </p:contentPart>
        </mc:Choice>
        <mc:Fallback xmlns="">
          <p:pic>
            <p:nvPicPr>
              <p:cNvPr id="107" name="墨迹 106"/>
            </p:nvPicPr>
            <p:blipFill>
              <a:blip/>
            </p:blipFill>
            <p:spPr>
              <a:xfrm>
                <a:off x="2244028" y="6129474"/>
                <a:ext cx="1193195" cy="4382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8" name="墨迹 107"/>
              <p14:cNvContentPartPr/>
              <p14:nvPr/>
            </p14:nvContentPartPr>
            <p14:xfrm>
              <a:off x="597539" y="1845963"/>
              <a:ext cx="729108" cy="161590"/>
            </p14:xfrm>
          </p:contentPart>
        </mc:Choice>
        <mc:Fallback xmlns="">
          <p:pic>
            <p:nvPicPr>
              <p:cNvPr id="108" name="墨迹 107"/>
            </p:nvPicPr>
            <p:blipFill>
              <a:blip/>
            </p:blipFill>
            <p:spPr>
              <a:xfrm>
                <a:off x="597539" y="1845963"/>
                <a:ext cx="729108" cy="16159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9" name="墨迹 108"/>
              <p14:cNvContentPartPr/>
              <p14:nvPr/>
            </p14:nvContentPartPr>
            <p14:xfrm>
              <a:off x="1381467" y="2015769"/>
              <a:ext cx="70014" cy="39973"/>
            </p14:xfrm>
          </p:contentPart>
        </mc:Choice>
        <mc:Fallback xmlns="">
          <p:pic>
            <p:nvPicPr>
              <p:cNvPr id="109" name="墨迹 108"/>
            </p:nvPicPr>
            <p:blipFill>
              <a:blip/>
            </p:blipFill>
            <p:spPr>
              <a:xfrm>
                <a:off x="1381467" y="2015769"/>
                <a:ext cx="70014" cy="3997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0" name="墨迹 109"/>
              <p14:cNvContentPartPr/>
              <p14:nvPr/>
            </p14:nvContentPartPr>
            <p14:xfrm>
              <a:off x="1474661" y="2010292"/>
              <a:ext cx="164461" cy="5477"/>
            </p14:xfrm>
          </p:contentPart>
        </mc:Choice>
        <mc:Fallback xmlns="">
          <p:pic>
            <p:nvPicPr>
              <p:cNvPr id="110" name="墨迹 109"/>
            </p:nvPicPr>
            <p:blipFill>
              <a:blip/>
            </p:blipFill>
            <p:spPr>
              <a:xfrm>
                <a:off x="1474661" y="2010292"/>
                <a:ext cx="164461" cy="547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2" name="墨迹 111"/>
              <p14:cNvContentPartPr/>
              <p14:nvPr/>
            </p14:nvContentPartPr>
            <p14:xfrm>
              <a:off x="3492043" y="1930866"/>
              <a:ext cx="27410" cy="35605"/>
            </p14:xfrm>
          </p:contentPart>
        </mc:Choice>
        <mc:Fallback xmlns="">
          <p:pic>
            <p:nvPicPr>
              <p:cNvPr id="112" name="墨迹 111"/>
            </p:nvPicPr>
            <p:blipFill>
              <a:blip/>
            </p:blipFill>
            <p:spPr>
              <a:xfrm>
                <a:off x="3492043" y="1930866"/>
                <a:ext cx="27410" cy="35605"/>
              </a:xfrm>
              <a:prstGeom prst="rect"/>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537210" y="826770"/>
            <a:ext cx="10934065" cy="885190"/>
          </a:xfrm>
        </p:spPr>
        <p:txBody>
          <a:bodyPr>
            <a:noAutofit/>
          </a:bodyPr>
          <a:p>
            <a:pPr marL="19685" algn="l" eaLnBrk="0">
              <a:lnSpc>
                <a:spcPct val="15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rPr>
              <a:t>Tools – PESTEL &amp; Hofstede</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19685" algn="l" eaLnBrk="0">
              <a:lnSpc>
                <a:spcPct val="150000"/>
              </a:lnSpc>
              <a:buClrTx/>
              <a:buSzTx/>
              <a:buFontTx/>
              <a:buNone/>
            </a:pPr>
            <a:r>
              <a:rPr lang="en-US" sz="2600" kern="0" spc="-90" dirty="0">
                <a:solidFill>
                  <a:srgbClr val="404040">
                    <a:alpha val="100000"/>
                  </a:srgbClr>
                </a:solidFill>
                <a:latin typeface="Microsoft YaHei" charset="-122"/>
                <a:ea typeface="Microsoft YaHei" charset="-122"/>
                <a:cs typeface="Microsoft YaHei" charset="-122"/>
              </a:rPr>
              <a:t>Hofstede’s Cultural Dimensions (illustrate with country comparisons):</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rPr>
              <a:t>Power Distance: Malaysia (100) vs. Austria (11).</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rPr>
              <a:t>Individualism: U.S. (91) vs. Guatemala (6).</a:t>
            </a:r>
            <a:endParaRPr lang="en-US"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lang="en-US" sz="2600" kern="0" spc="-90" dirty="0">
                <a:solidFill>
                  <a:srgbClr val="404040">
                    <a:alpha val="100000"/>
                  </a:srgbClr>
                </a:solidFill>
                <a:latin typeface="Microsoft YaHei" charset="-122"/>
                <a:ea typeface="Microsoft YaHei" charset="-122"/>
                <a:cs typeface="Microsoft YaHei" charset="-122"/>
              </a:rPr>
              <a:t>Impact: High power distance = hierarchical decision-making; </a:t>
            </a:r>
            <a:endParaRPr lang="en-US"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lang="en-US" sz="2600" kern="0" spc="-90" dirty="0">
                <a:solidFill>
                  <a:srgbClr val="404040">
                    <a:alpha val="100000"/>
                  </a:srgbClr>
                </a:solidFill>
                <a:latin typeface="Microsoft YaHei" charset="-122"/>
                <a:ea typeface="Microsoft YaHei" charset="-122"/>
                <a:cs typeface="Microsoft YaHei" charset="-122"/>
              </a:rPr>
              <a:t>              High individualism = consumer-driven marketing.</a:t>
            </a:r>
            <a:endParaRPr lang="en-US"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lang="en-US" sz="2600" kern="0" spc="-90" dirty="0">
                <a:solidFill>
                  <a:srgbClr val="404040">
                    <a:alpha val="100000"/>
                  </a:srgbClr>
                </a:solidFill>
                <a:latin typeface="Microsoft YaHei" charset="-122"/>
                <a:ea typeface="Microsoft YaHei" charset="-122"/>
                <a:cs typeface="Microsoft YaHei" charset="-122"/>
              </a:rPr>
              <a:t>Link to Marketing &amp; Management: negotiation styles, advertising tone, HR policies.</a:t>
            </a:r>
            <a:endParaRPr lang="en-US" sz="2600" kern="0" spc="-90" dirty="0">
              <a:solidFill>
                <a:srgbClr val="404040">
                  <a:alpha val="100000"/>
                </a:srgbClr>
              </a:solidFill>
              <a:latin typeface="Microsoft YaHei" charset="-122"/>
              <a:ea typeface="Microsoft YaHei" charset="-122"/>
              <a:cs typeface="Microsoft YaHei" charset="-122"/>
            </a:endParaRPr>
          </a:p>
        </p:txBody>
      </p:sp>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594798" y="5483113"/>
              <a:ext cx="2741" cy="19171"/>
            </p14:xfrm>
          </p:contentPart>
        </mc:Choice>
        <mc:Fallback xmlns="">
          <p:pic>
            <p:nvPicPr>
              <p:cNvPr id="2" name="墨迹 1"/>
            </p:nvPicPr>
            <p:blipFill>
              <a:blip/>
            </p:blipFill>
            <p:spPr>
              <a:xfrm>
                <a:off x="594798" y="5483113"/>
                <a:ext cx="2741" cy="1917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9" name="墨迹 18"/>
              <p14:cNvContentPartPr/>
              <p14:nvPr/>
            </p14:nvContentPartPr>
            <p14:xfrm>
              <a:off x="3492043" y="1413230"/>
              <a:ext cx="1173151" cy="191717"/>
            </p14:xfrm>
          </p:contentPart>
        </mc:Choice>
        <mc:Fallback xmlns="">
          <p:pic>
            <p:nvPicPr>
              <p:cNvPr id="19" name="墨迹 18"/>
            </p:nvPicPr>
            <p:blipFill>
              <a:blip/>
            </p:blipFill>
            <p:spPr>
              <a:xfrm>
                <a:off x="3492043" y="1413230"/>
                <a:ext cx="1173151" cy="19171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20" name="墨迹 19"/>
              <p14:cNvContentPartPr/>
              <p14:nvPr/>
            </p14:nvContentPartPr>
            <p14:xfrm>
              <a:off x="3289208" y="1221512"/>
              <a:ext cx="268619" cy="342866"/>
            </p14:xfrm>
          </p:contentPart>
        </mc:Choice>
        <mc:Fallback xmlns="">
          <p:pic>
            <p:nvPicPr>
              <p:cNvPr id="20" name="墨迹 19"/>
            </p:nvPicPr>
            <p:blipFill>
              <a:blip/>
            </p:blipFill>
            <p:spPr>
              <a:xfrm>
                <a:off x="3289208" y="1221512"/>
                <a:ext cx="268619" cy="34286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1" name="墨迹 20"/>
              <p14:cNvContentPartPr/>
              <p14:nvPr/>
            </p14:nvContentPartPr>
            <p14:xfrm>
              <a:off x="3250834" y="1065400"/>
              <a:ext cx="21928" cy="123246"/>
            </p14:xfrm>
          </p:contentPart>
        </mc:Choice>
        <mc:Fallback xmlns="">
          <p:pic>
            <p:nvPicPr>
              <p:cNvPr id="21" name="墨迹 20"/>
            </p:nvPicPr>
            <p:blipFill>
              <a:blip/>
            </p:blipFill>
            <p:spPr>
              <a:xfrm>
                <a:off x="3250834" y="1065400"/>
                <a:ext cx="21928" cy="12324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22" name="墨迹 21"/>
              <p14:cNvContentPartPr/>
              <p14:nvPr/>
            </p14:nvContentPartPr>
            <p14:xfrm>
              <a:off x="3256316" y="618972"/>
              <a:ext cx="1807180" cy="1032535"/>
            </p14:xfrm>
          </p:contentPart>
        </mc:Choice>
        <mc:Fallback xmlns="">
          <p:pic>
            <p:nvPicPr>
              <p:cNvPr id="22" name="墨迹 21"/>
            </p:nvPicPr>
            <p:blipFill>
              <a:blip/>
            </p:blipFill>
            <p:spPr>
              <a:xfrm>
                <a:off x="3256316" y="618972"/>
                <a:ext cx="1807180" cy="1032535"/>
              </a:xfrm>
              <a:prstGeom prst="rect"/>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1727835" y="838835"/>
            <a:ext cx="8451215" cy="1118235"/>
          </a:xfrm>
        </p:spPr>
        <p:txBody>
          <a:bodyPr>
            <a:noAutofit/>
          </a:bodyPr>
          <a:p>
            <a:pPr marL="19685" algn="ctr" eaLnBrk="0">
              <a:lnSpc>
                <a:spcPct val="150000"/>
              </a:lnSpc>
              <a:buClrTx/>
              <a:buSzTx/>
              <a:buFontTx/>
              <a:buNone/>
            </a:pPr>
            <a:r>
              <a:rPr lang="en-US" sz="3600" b="1" kern="0" spc="-90" dirty="0">
                <a:solidFill>
                  <a:srgbClr val="404040">
                    <a:alpha val="100000"/>
                  </a:srgbClr>
                </a:solidFill>
                <a:latin typeface="Microsoft YaHei Bold" charset="-122"/>
                <a:ea typeface="Microsoft YaHei Bold" charset="-122"/>
                <a:cs typeface="Microsoft YaHei" charset="-122"/>
              </a:rPr>
              <a:t>Global Market Segementation</a:t>
            </a:r>
            <a:endParaRPr lang="en-US" sz="3600" b="1" kern="0" spc="-90" dirty="0">
              <a:solidFill>
                <a:srgbClr val="404040">
                  <a:alpha val="100000"/>
                </a:srgbClr>
              </a:solidFill>
              <a:latin typeface="Microsoft YaHei Bold" charset="-122"/>
              <a:ea typeface="Microsoft YaHei Bold" charset="-122"/>
              <a:cs typeface="Microsoft YaHei" charset="-122"/>
            </a:endParaRPr>
          </a:p>
          <a:p>
            <a:pPr marL="19685" algn="ctr" eaLnBrk="0">
              <a:lnSpc>
                <a:spcPct val="150000"/>
              </a:lnSpc>
              <a:buClrTx/>
              <a:buSzTx/>
              <a:buFontTx/>
              <a:buNone/>
            </a:pPr>
            <a:endParaRPr lang="en-US" sz="3600" b="1" kern="0" spc="-90" dirty="0">
              <a:solidFill>
                <a:srgbClr val="404040">
                  <a:alpha val="100000"/>
                </a:srgbClr>
              </a:solidFill>
              <a:latin typeface="Microsoft YaHei Bold" charset="-122"/>
              <a:ea typeface="Microsoft YaHei Bold" charset="-122"/>
              <a:cs typeface="Microsoft YaHei" charset="-122"/>
            </a:endParaRPr>
          </a:p>
        </p:txBody>
      </p:sp>
      <p:pic>
        <p:nvPicPr>
          <p:cNvPr id="5" name="图片 4" descr="Screenshot 2025-08-17 at 17.01.20"/>
          <p:cNvPicPr>
            <a:picLocks noChangeAspect="1"/>
          </p:cNvPicPr>
          <p:nvPr/>
        </p:nvPicPr>
        <p:blipFill>
          <a:blip r:embed="rId2"/>
          <a:stretch>
            <a:fillRect/>
          </a:stretch>
        </p:blipFill>
        <p:spPr>
          <a:xfrm>
            <a:off x="1167130" y="1957070"/>
            <a:ext cx="9572625" cy="428117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1081405" y="922655"/>
            <a:ext cx="10526395" cy="4416425"/>
          </a:xfrm>
        </p:spPr>
        <p:txBody>
          <a:bodyPr>
            <a:noAutofit/>
          </a:bodyPr>
          <a:p>
            <a:pPr marL="19685" algn="l" eaLnBrk="0">
              <a:lnSpc>
                <a:spcPct val="15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rPr>
              <a:t>Importance of Segmentation</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19685" algn="l" eaLnBrk="0">
              <a:lnSpc>
                <a:spcPct val="150000"/>
              </a:lnSpc>
              <a:buClrTx/>
              <a:buSzTx/>
              <a:buFontTx/>
              <a:buNone/>
            </a:pPr>
            <a:r>
              <a:rPr lang="en-US" sz="2600" kern="0" spc="-90" dirty="0">
                <a:solidFill>
                  <a:srgbClr val="404040">
                    <a:alpha val="100000"/>
                  </a:srgbClr>
                </a:solidFill>
                <a:latin typeface="Microsoft YaHei" charset="-122"/>
                <a:ea typeface="Microsoft YaHei" charset="-122"/>
                <a:cs typeface="Microsoft YaHei" charset="-122"/>
              </a:rPr>
              <a:t>Segmentation = Key to international marketing strategy</a:t>
            </a:r>
            <a:endParaRPr lang="en-US"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rPr>
              <a:t>International vs. Global firm:</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19685" algn="l" eaLnBrk="0">
              <a:lnSpc>
                <a:spcPct val="150000"/>
              </a:lnSpc>
              <a:buClrTx/>
              <a:buSzTx/>
              <a:buFontTx/>
              <a:buNone/>
            </a:pPr>
            <a:r>
              <a:rPr lang="en-US" sz="2600" kern="0" spc="-90" dirty="0">
                <a:solidFill>
                  <a:srgbClr val="404040">
                    <a:alpha val="100000"/>
                  </a:srgbClr>
                </a:solidFill>
                <a:latin typeface="Microsoft YaHei" charset="-122"/>
                <a:ea typeface="Microsoft YaHei" charset="-122"/>
                <a:cs typeface="Microsoft YaHei" charset="-122"/>
              </a:rPr>
              <a:t>International firm → Different strategies for different countries</a:t>
            </a:r>
            <a:endParaRPr lang="en-US"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lang="en-US" sz="2600" kern="0" spc="-90" dirty="0">
                <a:solidFill>
                  <a:srgbClr val="404040">
                    <a:alpha val="100000"/>
                  </a:srgbClr>
                </a:solidFill>
                <a:latin typeface="Microsoft YaHei" charset="-122"/>
                <a:ea typeface="Microsoft YaHei" charset="-122"/>
                <a:cs typeface="Microsoft YaHei" charset="-122"/>
              </a:rPr>
              <a:t>Global firm → World as one market, segmented globally</a:t>
            </a:r>
            <a:endParaRPr lang="en-US" sz="2600" kern="0" spc="-90" dirty="0">
              <a:solidFill>
                <a:srgbClr val="404040">
                  <a:alpha val="100000"/>
                </a:srgbClr>
              </a:solidFill>
              <a:latin typeface="Microsoft YaHei" charset="-122"/>
              <a:ea typeface="Microsoft YaHei" charset="-122"/>
              <a:cs typeface="Microsoft YaHei"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2766695" y="1388110"/>
            <a:ext cx="6949440" cy="2938145"/>
          </a:xfrm>
        </p:spPr>
        <p:txBody>
          <a:bodyPr>
            <a:noAutofit/>
          </a:bodyPr>
          <a:p>
            <a:pPr marL="19685" algn="l" eaLnBrk="0">
              <a:lnSpc>
                <a:spcPct val="20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rPr>
              <a:t>Three Approaches to Segmentation</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305435" indent="-514350" algn="l" eaLnBrk="0">
              <a:lnSpc>
                <a:spcPct val="200000"/>
              </a:lnSpc>
              <a:buClrTx/>
              <a:buSzTx/>
              <a:buFont typeface="+mj-lt"/>
              <a:buAutoNum type="arabicPeriod"/>
            </a:pPr>
            <a:r>
              <a:rPr lang="en-US" sz="2600" kern="0" spc="-90" dirty="0">
                <a:solidFill>
                  <a:srgbClr val="404040">
                    <a:alpha val="100000"/>
                  </a:srgbClr>
                </a:solidFill>
                <a:latin typeface="Microsoft YaHei" charset="-122"/>
                <a:ea typeface="Microsoft YaHei" charset="-122"/>
                <a:cs typeface="Microsoft YaHei" charset="-122"/>
              </a:rPr>
              <a:t>Macro-segmentation</a:t>
            </a:r>
            <a:endParaRPr lang="en-US"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200000"/>
              </a:lnSpc>
              <a:buClrTx/>
              <a:buSzTx/>
              <a:buFont typeface="+mj-lt"/>
              <a:buAutoNum type="arabicPeriod"/>
            </a:pPr>
            <a:r>
              <a:rPr lang="en-US" sz="2600" kern="0" spc="-90" dirty="0">
                <a:solidFill>
                  <a:srgbClr val="404040">
                    <a:alpha val="100000"/>
                  </a:srgbClr>
                </a:solidFill>
                <a:latin typeface="Microsoft YaHei" charset="-122"/>
                <a:ea typeface="Microsoft YaHei" charset="-122"/>
                <a:cs typeface="Microsoft YaHei" charset="-122"/>
              </a:rPr>
              <a:t>Micro-segmentation</a:t>
            </a:r>
            <a:endParaRPr lang="en-US" sz="2600" kern="0" spc="-90" dirty="0">
              <a:solidFill>
                <a:srgbClr val="404040">
                  <a:alpha val="100000"/>
                </a:srgbClr>
              </a:solidFill>
              <a:latin typeface="Microsoft YaHei" charset="-122"/>
              <a:ea typeface="Microsoft YaHei" charset="-122"/>
              <a:cs typeface="Microsoft YaHei" charset="-122"/>
            </a:endParaRPr>
          </a:p>
          <a:p>
            <a:pPr marL="305435" indent="-514350" algn="l" eaLnBrk="0">
              <a:lnSpc>
                <a:spcPct val="200000"/>
              </a:lnSpc>
              <a:buClrTx/>
              <a:buSzTx/>
              <a:buFont typeface="+mj-lt"/>
              <a:buAutoNum type="arabicPeriod"/>
            </a:pPr>
            <a:r>
              <a:rPr lang="en-US" sz="2600" kern="0" spc="-90" dirty="0">
                <a:solidFill>
                  <a:srgbClr val="404040">
                    <a:alpha val="100000"/>
                  </a:srgbClr>
                </a:solidFill>
                <a:latin typeface="Microsoft YaHei" charset="-122"/>
                <a:ea typeface="Microsoft YaHei" charset="-122"/>
                <a:cs typeface="Microsoft YaHei" charset="-122"/>
              </a:rPr>
              <a:t>Hybrid approach</a:t>
            </a:r>
            <a:endParaRPr lang="en-US" sz="2600" kern="0" spc="-90" dirty="0">
              <a:solidFill>
                <a:srgbClr val="404040">
                  <a:alpha val="100000"/>
                </a:srgbClr>
              </a:solidFill>
              <a:latin typeface="Microsoft YaHei" charset="-122"/>
              <a:ea typeface="Microsoft YaHei" charset="-122"/>
              <a:cs typeface="Microsoft YaHei"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446405" y="774065"/>
            <a:ext cx="10484485" cy="4038600"/>
          </a:xfrm>
        </p:spPr>
        <p:txBody>
          <a:bodyPr>
            <a:noAutofit/>
          </a:bodyPr>
          <a:p>
            <a:pPr marL="19685" algn="l" eaLnBrk="0">
              <a:lnSpc>
                <a:spcPct val="15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rPr>
              <a:t>Macro-Segmentation</a:t>
            </a:r>
            <a:r>
              <a:rPr lang="en-US" sz="2600" b="1" kern="0" spc="-90" dirty="0">
                <a:solidFill>
                  <a:srgbClr val="404040">
                    <a:alpha val="100000"/>
                  </a:srgbClr>
                </a:solidFill>
                <a:latin typeface="Microsoft YaHei Bold" charset="-122"/>
                <a:ea typeface="Microsoft YaHei Bold" charset="-122"/>
                <a:cs typeface="Microsoft YaHei" charset="-122"/>
                <a:sym typeface="+mn-ea"/>
              </a:rPr>
              <a:t>---Definition</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Macro-segmentation or country-based segmentation identifies clusters of countries that demand similar products.</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Uses geographic, demographic, socioeconomic factors:   Location &gt; GNP per capita &gt; Population size  &gt; Family size</a:t>
            </a:r>
            <a:endParaRPr lang="en-US" sz="2600" kern="0" spc="-90" dirty="0">
              <a:solidFill>
                <a:srgbClr val="404040">
                  <a:alpha val="100000"/>
                </a:srgbClr>
              </a:solidFill>
              <a:latin typeface="Microsoft YaHei" charset="-122"/>
              <a:ea typeface="Microsoft YaHei" charset="-122"/>
              <a:cs typeface="Microsoft YaHei" charset="-122"/>
            </a:endParaRPr>
          </a:p>
        </p:txBody>
      </p:sp>
      <p:sp>
        <p:nvSpPr>
          <p:cNvPr id="6" name="文本框 5"/>
          <p:cNvSpPr txBox="1"/>
          <p:nvPr/>
        </p:nvSpPr>
        <p:spPr>
          <a:xfrm>
            <a:off x="446405" y="4253865"/>
            <a:ext cx="11133455" cy="2152650"/>
          </a:xfrm>
          <a:prstGeom prst="rect">
            <a:avLst/>
          </a:prstGeom>
          <a:noFill/>
        </p:spPr>
        <p:txBody>
          <a:bodyPr wrap="square" rtlCol="0" anchor="t">
            <a:noAutofit/>
          </a:bodyPr>
          <a:p>
            <a:pPr marL="19685" algn="l" eaLnBrk="0">
              <a:lnSpc>
                <a:spcPct val="15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Macro-Segmentation --Advantages </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4768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sym typeface="+mn-ea"/>
              </a:rPr>
              <a:t>Centralized operations</a:t>
            </a:r>
            <a:endParaRPr lang="en-US" sz="2600" kern="0" spc="-90" dirty="0">
              <a:solidFill>
                <a:srgbClr val="404040">
                  <a:alpha val="100000"/>
                </a:srgbClr>
              </a:solidFill>
              <a:latin typeface="Microsoft YaHei" charset="-122"/>
              <a:ea typeface="Microsoft YaHei" charset="-122"/>
              <a:cs typeface="Microsoft YaHei" charset="-122"/>
            </a:endParaRPr>
          </a:p>
          <a:p>
            <a:pPr marL="4768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sym typeface="+mn-ea"/>
              </a:rPr>
              <a:t>Cost savings in production, sales, logistics, support</a:t>
            </a:r>
            <a:endParaRPr lang="en-US" sz="2600" kern="0" spc="-90" dirty="0">
              <a:solidFill>
                <a:srgbClr val="404040">
                  <a:alpha val="100000"/>
                </a:srgbClr>
              </a:solidFill>
              <a:latin typeface="Microsoft YaHei" charset="-122"/>
              <a:ea typeface="Microsoft YaHei" charset="-122"/>
              <a:cs typeface="Microsoft YaHei" charset="-122"/>
            </a:endParaRPr>
          </a:p>
          <a:p>
            <a:pPr marL="4768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sym typeface="+mn-ea"/>
              </a:rPr>
              <a:t>Easier to manage regional marketing</a:t>
            </a:r>
            <a:endParaRPr lang="en-US" altLang="en-US" sz="2600" kern="0" spc="-90" dirty="0">
              <a:solidFill>
                <a:srgbClr val="404040">
                  <a:alpha val="100000"/>
                </a:srgbClr>
              </a:solidFill>
              <a:latin typeface="Microsoft YaHei" charset="-122"/>
              <a:ea typeface="Microsoft YaHei" charset="-122"/>
              <a:cs typeface="Microsoft YaHei" charset="-122"/>
              <a:sym typeface="+mn-ea"/>
            </a:endParaRPr>
          </a:p>
        </p:txBody>
      </p:sp>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947050" y="4749110"/>
              <a:ext cx="2061237" cy="195311"/>
            </p14:xfrm>
          </p:contentPart>
        </mc:Choice>
        <mc:Fallback xmlns="">
          <p:pic>
            <p:nvPicPr>
              <p:cNvPr id="2" name="墨迹 1"/>
            </p:nvPicPr>
            <p:blipFill>
              <a:blip/>
            </p:blipFill>
            <p:spPr>
              <a:xfrm>
                <a:off x="3947050" y="4749110"/>
                <a:ext cx="2061237" cy="19531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9006949" y="3385178"/>
              <a:ext cx="43856" cy="21911"/>
            </p14:xfrm>
          </p:contentPart>
        </mc:Choice>
        <mc:Fallback xmlns="">
          <p:pic>
            <p:nvPicPr>
              <p:cNvPr id="3" name="墨迹 2"/>
            </p:nvPicPr>
            <p:blipFill>
              <a:blip/>
            </p:blipFill>
            <p:spPr>
              <a:xfrm>
                <a:off x="9006949" y="3385178"/>
                <a:ext cx="43856" cy="21911"/>
              </a:xfrm>
              <a:prstGeom prst="rect"/>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446405" y="922655"/>
            <a:ext cx="6356350" cy="5393690"/>
          </a:xfrm>
        </p:spPr>
        <p:txBody>
          <a:bodyPr>
            <a:noAutofit/>
          </a:bodyPr>
          <a:p>
            <a:pPr marL="19685" algn="l" eaLnBrk="0">
              <a:lnSpc>
                <a:spcPct val="15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rPr>
              <a:t>Macro-Segmentation ---Limitations</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Ignores consumer differences within a country</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Risks national stereotyping</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Misses cross-border segments</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Loses potential economies of scale</a:t>
            </a:r>
            <a:endParaRPr lang="en-US" sz="2600" kern="0" spc="-90" dirty="0">
              <a:solidFill>
                <a:srgbClr val="404040">
                  <a:alpha val="100000"/>
                </a:srgbClr>
              </a:solidFill>
              <a:latin typeface="Microsoft YaHei" charset="-122"/>
              <a:ea typeface="Microsoft YaHei" charset="-122"/>
              <a:cs typeface="Microsoft YaHei" charset="-122"/>
            </a:endParaRPr>
          </a:p>
        </p:txBody>
      </p:sp>
      <p:pic>
        <p:nvPicPr>
          <p:cNvPr id="2" name="图片 1" descr="Screenshot 2025-08-17 at 16.14.45"/>
          <p:cNvPicPr>
            <a:picLocks noChangeAspect="1"/>
          </p:cNvPicPr>
          <p:nvPr/>
        </p:nvPicPr>
        <p:blipFill>
          <a:blip r:embed="rId2"/>
          <a:stretch>
            <a:fillRect/>
          </a:stretch>
        </p:blipFill>
        <p:spPr>
          <a:xfrm>
            <a:off x="7173595" y="2029460"/>
            <a:ext cx="4511675" cy="27990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1102995" y="732155"/>
            <a:ext cx="9480550" cy="5250180"/>
          </a:xfrm>
        </p:spPr>
        <p:txBody>
          <a:bodyPr>
            <a:noAutofit/>
          </a:bodyPr>
          <a:p>
            <a:pPr marL="19685" algn="l" eaLnBrk="0">
              <a:lnSpc>
                <a:spcPct val="15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rPr>
              <a:t>Micro-Segmentation ---Definition</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248285" indent="-457200" algn="l" eaLnBrk="0">
              <a:lnSpc>
                <a:spcPct val="200000"/>
              </a:lnSpc>
              <a:buClrTx/>
              <a:buSzTx/>
            </a:pPr>
            <a:r>
              <a:rPr lang="en-US" sz="2600" kern="0" spc="-90" dirty="0">
                <a:solidFill>
                  <a:srgbClr val="404040">
                    <a:alpha val="100000"/>
                  </a:srgbClr>
                </a:solidFill>
                <a:latin typeface="Microsoft YaHei" charset="-122"/>
                <a:ea typeface="Microsoft YaHei" charset="-122"/>
                <a:cs typeface="Microsoft YaHei" charset="-122"/>
                <a:sym typeface="+mn-ea"/>
              </a:rPr>
              <a:t>Micro-segmentation or consumer-based segmentation involves grouping consumers based on common characteristics using psychographic and/or behavioristic segmentation variables such as cultural preferences, values and attitudes, lifestyle choices. </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marL="248285" indent="-457200" algn="l" eaLnBrk="0">
              <a:lnSpc>
                <a:spcPct val="150000"/>
              </a:lnSpc>
              <a:buClrTx/>
              <a:buSzTx/>
            </a:pPr>
            <a:endParaRPr lang="en-US" sz="2600" kern="0" spc="-90" dirty="0">
              <a:solidFill>
                <a:srgbClr val="404040">
                  <a:alpha val="100000"/>
                </a:srgbClr>
              </a:solidFill>
              <a:latin typeface="Microsoft YaHei" charset="-122"/>
              <a:ea typeface="Microsoft YaHei" charset="-122"/>
              <a:cs typeface="Microsoft YaHei" charset="-122"/>
            </a:endParaRPr>
          </a:p>
        </p:txBody>
      </p:sp>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503956" y="4584781"/>
              <a:ext cx="2755569" cy="224583"/>
            </p14:xfrm>
          </p:contentPart>
        </mc:Choice>
        <mc:Fallback xmlns="">
          <p:pic>
            <p:nvPicPr>
              <p:cNvPr id="2" name="墨迹 1"/>
            </p:nvPicPr>
            <p:blipFill>
              <a:blip/>
            </p:blipFill>
            <p:spPr>
              <a:xfrm>
                <a:off x="1503956" y="4584781"/>
                <a:ext cx="2755569" cy="22458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4391093" y="4497138"/>
              <a:ext cx="868899" cy="93120"/>
            </p14:xfrm>
          </p:contentPart>
        </mc:Choice>
        <mc:Fallback xmlns="">
          <p:pic>
            <p:nvPicPr>
              <p:cNvPr id="3" name="墨迹 2"/>
            </p:nvPicPr>
            <p:blipFill>
              <a:blip/>
            </p:blipFill>
            <p:spPr>
              <a:xfrm>
                <a:off x="4391093" y="4497138"/>
                <a:ext cx="868899" cy="9312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5904129" y="4609430"/>
              <a:ext cx="1344807" cy="172546"/>
            </p14:xfrm>
          </p:contentPart>
        </mc:Choice>
        <mc:Fallback xmlns="">
          <p:pic>
            <p:nvPicPr>
              <p:cNvPr id="5" name="墨迹 4"/>
            </p:nvPicPr>
            <p:blipFill>
              <a:blip/>
            </p:blipFill>
            <p:spPr>
              <a:xfrm>
                <a:off x="5904129" y="4609430"/>
                <a:ext cx="1344807" cy="17254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7402603" y="4425929"/>
              <a:ext cx="2136101" cy="131464"/>
            </p14:xfrm>
          </p:contentPart>
        </mc:Choice>
        <mc:Fallback xmlns="">
          <p:pic>
            <p:nvPicPr>
              <p:cNvPr id="6" name="墨迹 5"/>
            </p:nvPicPr>
            <p:blipFill>
              <a:blip/>
            </p:blipFill>
            <p:spPr>
              <a:xfrm>
                <a:off x="7402603" y="4425929"/>
                <a:ext cx="2136101" cy="13146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309173" y="3965808"/>
              <a:ext cx="2857158" cy="1005146"/>
            </p14:xfrm>
          </p:contentPart>
        </mc:Choice>
        <mc:Fallback xmlns="">
          <p:pic>
            <p:nvPicPr>
              <p:cNvPr id="7" name="墨迹 6"/>
            </p:nvPicPr>
            <p:blipFill>
              <a:blip/>
            </p:blipFill>
            <p:spPr>
              <a:xfrm>
                <a:off x="1309173" y="3965808"/>
                <a:ext cx="2857158" cy="1005146"/>
              </a:xfrm>
              <a:prstGeom prst="rect"/>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66992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Learning Objectives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537210" y="1229995"/>
            <a:ext cx="11208385" cy="4398010"/>
          </a:xfrm>
        </p:spPr>
        <p:txBody>
          <a:bodyPr>
            <a:noAutofit/>
          </a:bodyPr>
          <a:p>
            <a:pPr marL="19685" algn="l" eaLnBrk="0">
              <a:lnSpc>
                <a:spcPct val="150000"/>
              </a:lnSpc>
              <a:buClrTx/>
              <a:buSzTx/>
              <a:buFontTx/>
              <a:buNone/>
            </a:pPr>
            <a:r>
              <a:rPr sz="2600" b="1" kern="0" spc="-90" dirty="0">
                <a:solidFill>
                  <a:srgbClr val="404040">
                    <a:alpha val="100000"/>
                  </a:srgbClr>
                </a:solidFill>
                <a:latin typeface="Microsoft YaHei Bold" charset="-122"/>
                <a:ea typeface="Microsoft YaHei Bold" charset="-122"/>
                <a:cs typeface="Microsoft YaHei" charset="-122"/>
              </a:rPr>
              <a:t>What you should learn from </a:t>
            </a:r>
            <a:r>
              <a:rPr lang="en-US" sz="2600" b="1" kern="0" spc="-90" dirty="0">
                <a:solidFill>
                  <a:srgbClr val="404040">
                    <a:alpha val="100000"/>
                  </a:srgbClr>
                </a:solidFill>
                <a:latin typeface="Microsoft YaHei Bold" charset="-122"/>
                <a:ea typeface="Microsoft YaHei Bold" charset="-122"/>
                <a:cs typeface="Microsoft YaHei" charset="-122"/>
              </a:rPr>
              <a:t>Week</a:t>
            </a:r>
            <a:r>
              <a:rPr sz="2600" b="1" kern="0" spc="-90" dirty="0">
                <a:solidFill>
                  <a:srgbClr val="404040">
                    <a:alpha val="100000"/>
                  </a:srgbClr>
                </a:solidFill>
                <a:latin typeface="Microsoft YaHei Bold" charset="-122"/>
                <a:ea typeface="Microsoft YaHei Bold" charset="-122"/>
                <a:cs typeface="Microsoft YaHei" charset="-122"/>
              </a:rPr>
              <a:t> </a:t>
            </a:r>
            <a:r>
              <a:rPr lang="en-US" sz="2600" b="1" kern="0" spc="-90" dirty="0">
                <a:solidFill>
                  <a:srgbClr val="404040">
                    <a:alpha val="100000"/>
                  </a:srgbClr>
                </a:solidFill>
                <a:latin typeface="Microsoft YaHei Bold" charset="-122"/>
                <a:ea typeface="Microsoft YaHei Bold" charset="-122"/>
                <a:cs typeface="Microsoft YaHei" charset="-122"/>
              </a:rPr>
              <a:t>4</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U</a:t>
            </a:r>
            <a:r>
              <a:rPr lang="en-US" sz="2600" kern="0" spc="-90" dirty="0">
                <a:solidFill>
                  <a:srgbClr val="404040">
                    <a:alpha val="100000"/>
                  </a:srgbClr>
                </a:solidFill>
                <a:latin typeface="Microsoft YaHei" charset="-122"/>
                <a:ea typeface="Microsoft YaHei" charset="-122"/>
                <a:cs typeface="Microsoft YaHei" charset="-122"/>
                <a:sym typeface="+mn-ea"/>
              </a:rPr>
              <a:t>nderstand </a:t>
            </a:r>
            <a:r>
              <a:rPr sz="2600" kern="0" spc="-90" dirty="0">
                <a:solidFill>
                  <a:srgbClr val="404040">
                    <a:alpha val="100000"/>
                  </a:srgbClr>
                </a:solidFill>
                <a:latin typeface="Microsoft YaHei" charset="-122"/>
                <a:ea typeface="Microsoft YaHei" charset="-122"/>
                <a:cs typeface="Microsoft YaHei" charset="-122"/>
                <a:sym typeface="+mn-ea"/>
              </a:rPr>
              <a:t>International Market Research Process</a:t>
            </a:r>
            <a:endParaRPr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Identify common barriers in international market research.</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Apply PESTEL analysis to screen and compare international markets.</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sym typeface="+mn-ea"/>
              </a:rPr>
              <a:t>Know the Importance of Segmentation</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endParaRPr lang="en-US" sz="2600" kern="0" spc="-90" dirty="0">
              <a:solidFill>
                <a:srgbClr val="404040">
                  <a:alpha val="100000"/>
                </a:srgbClr>
              </a:solidFill>
              <a:latin typeface="Microsoft YaHei" charset="-122"/>
              <a:ea typeface="Microsoft YaHei" charset="-122"/>
              <a:cs typeface="Microsoft YaHei" charset="-122"/>
            </a:endParaRPr>
          </a:p>
          <a:p>
            <a:pPr marL="0" indent="0" algn="l" eaLnBrk="0">
              <a:lnSpc>
                <a:spcPct val="150000"/>
              </a:lnSpc>
              <a:buClrTx/>
              <a:buSzTx/>
              <a:buFont typeface="Wingdings" charset="2"/>
              <a:buNone/>
            </a:pPr>
            <a:endParaRPr lang="en-US" sz="2600" kern="0" spc="-90" dirty="0">
              <a:solidFill>
                <a:srgbClr val="404040">
                  <a:alpha val="100000"/>
                </a:srgbClr>
              </a:solidFill>
              <a:latin typeface="Microsoft YaHei" charset="-122"/>
              <a:ea typeface="Microsoft YaHei" charset="-122"/>
              <a:cs typeface="Microsoft YaHei" charset="-122"/>
            </a:endParaRPr>
          </a:p>
        </p:txBody>
      </p:sp>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2812273" y="5074344"/>
              <a:ext cx="438561" cy="574296"/>
            </p14:xfrm>
          </p:contentPart>
        </mc:Choice>
        <mc:Fallback xmlns="">
          <p:pic>
            <p:nvPicPr>
              <p:cNvPr id="2" name="墨迹 1"/>
            </p:nvPicPr>
            <p:blipFill>
              <a:blip/>
            </p:blipFill>
            <p:spPr>
              <a:xfrm>
                <a:off x="2812273" y="5074344"/>
                <a:ext cx="438561" cy="57429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3322100" y="4851473"/>
              <a:ext cx="469569" cy="926576"/>
            </p14:xfrm>
          </p:contentPart>
        </mc:Choice>
        <mc:Fallback xmlns="">
          <p:pic>
            <p:nvPicPr>
              <p:cNvPr id="3" name="墨迹 2"/>
            </p:nvPicPr>
            <p:blipFill>
              <a:blip/>
            </p:blipFill>
            <p:spPr>
              <a:xfrm>
                <a:off x="3322100" y="4851473"/>
                <a:ext cx="469569" cy="92657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3774366" y="5069551"/>
              <a:ext cx="35634" cy="49299"/>
            </p14:xfrm>
          </p:contentPart>
        </mc:Choice>
        <mc:Fallback xmlns="">
          <p:pic>
            <p:nvPicPr>
              <p:cNvPr id="5" name="墨迹 4"/>
            </p:nvPicPr>
            <p:blipFill>
              <a:blip/>
            </p:blipFill>
            <p:spPr>
              <a:xfrm>
                <a:off x="3774366" y="5069551"/>
                <a:ext cx="35634" cy="4929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974460" y="5231142"/>
              <a:ext cx="463915" cy="438040"/>
            </p14:xfrm>
          </p:contentPart>
        </mc:Choice>
        <mc:Fallback xmlns="">
          <p:pic>
            <p:nvPicPr>
              <p:cNvPr id="6" name="墨迹 5"/>
            </p:nvPicPr>
            <p:blipFill>
              <a:blip/>
            </p:blipFill>
            <p:spPr>
              <a:xfrm>
                <a:off x="3974460" y="5231142"/>
                <a:ext cx="463915" cy="43804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4464415" y="5159932"/>
              <a:ext cx="250117" cy="533385"/>
            </p14:xfrm>
          </p:contentPart>
        </mc:Choice>
        <mc:Fallback xmlns="">
          <p:pic>
            <p:nvPicPr>
              <p:cNvPr id="7" name="墨迹 6"/>
            </p:nvPicPr>
            <p:blipFill>
              <a:blip/>
            </p:blipFill>
            <p:spPr>
              <a:xfrm>
                <a:off x="4464415" y="5159932"/>
                <a:ext cx="250117" cy="53338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4709050" y="5152743"/>
              <a:ext cx="271359" cy="423490"/>
            </p14:xfrm>
          </p:contentPart>
        </mc:Choice>
        <mc:Fallback xmlns="">
          <p:pic>
            <p:nvPicPr>
              <p:cNvPr id="8" name="墨迹 7"/>
            </p:nvPicPr>
            <p:blipFill>
              <a:blip/>
            </p:blipFill>
            <p:spPr>
              <a:xfrm>
                <a:off x="4709050" y="5152743"/>
                <a:ext cx="271359" cy="42349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5142129" y="5502284"/>
              <a:ext cx="8737" cy="9928"/>
            </p14:xfrm>
          </p:contentPart>
        </mc:Choice>
        <mc:Fallback xmlns="">
          <p:pic>
            <p:nvPicPr>
              <p:cNvPr id="9" name="墨迹 8"/>
            </p:nvPicPr>
            <p:blipFill>
              <a:blip/>
            </p:blipFill>
            <p:spPr>
              <a:xfrm>
                <a:off x="5142129" y="5502284"/>
                <a:ext cx="8737" cy="992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5487496" y="4792931"/>
              <a:ext cx="820931" cy="813600"/>
            </p14:xfrm>
          </p:contentPart>
        </mc:Choice>
        <mc:Fallback xmlns="">
          <p:pic>
            <p:nvPicPr>
              <p:cNvPr id="10" name="墨迹 9"/>
            </p:nvPicPr>
            <p:blipFill>
              <a:blip/>
            </p:blipFill>
            <p:spPr>
              <a:xfrm>
                <a:off x="5487496" y="4792931"/>
                <a:ext cx="820931" cy="81360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6424920" y="5117994"/>
              <a:ext cx="139791" cy="433590"/>
            </p14:xfrm>
          </p:contentPart>
        </mc:Choice>
        <mc:Fallback xmlns="">
          <p:pic>
            <p:nvPicPr>
              <p:cNvPr id="11" name="墨迹 10"/>
            </p:nvPicPr>
            <p:blipFill>
              <a:blip/>
            </p:blipFill>
            <p:spPr>
              <a:xfrm>
                <a:off x="6424920" y="5117994"/>
                <a:ext cx="139791" cy="43359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6812430" y="5335217"/>
              <a:ext cx="201807" cy="49298"/>
            </p14:xfrm>
          </p:contentPart>
        </mc:Choice>
        <mc:Fallback xmlns="">
          <p:pic>
            <p:nvPicPr>
              <p:cNvPr id="12" name="墨迹 11"/>
            </p:nvPicPr>
            <p:blipFill>
              <a:blip/>
            </p:blipFill>
            <p:spPr>
              <a:xfrm>
                <a:off x="6812430" y="5335217"/>
                <a:ext cx="201807" cy="4929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7186920" y="4742263"/>
              <a:ext cx="354961" cy="821131"/>
            </p14:xfrm>
          </p:contentPart>
        </mc:Choice>
        <mc:Fallback xmlns="">
          <p:pic>
            <p:nvPicPr>
              <p:cNvPr id="13" name="墨迹 12"/>
            </p:nvPicPr>
            <p:blipFill>
              <a:blip/>
            </p:blipFill>
            <p:spPr>
              <a:xfrm>
                <a:off x="7186920" y="4742263"/>
                <a:ext cx="354961" cy="82113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7576144" y="5044902"/>
              <a:ext cx="309733" cy="485627"/>
            </p14:xfrm>
          </p:contentPart>
        </mc:Choice>
        <mc:Fallback xmlns="">
          <p:pic>
            <p:nvPicPr>
              <p:cNvPr id="14" name="墨迹 13"/>
            </p:nvPicPr>
            <p:blipFill>
              <a:blip/>
            </p:blipFill>
            <p:spPr>
              <a:xfrm>
                <a:off x="7576144" y="5044902"/>
                <a:ext cx="309733" cy="48562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7876283" y="5119877"/>
              <a:ext cx="414578" cy="563170"/>
            </p14:xfrm>
          </p:contentPart>
        </mc:Choice>
        <mc:Fallback xmlns="">
          <p:pic>
            <p:nvPicPr>
              <p:cNvPr id="15" name="墨迹 14"/>
            </p:nvPicPr>
            <p:blipFill>
              <a:blip/>
            </p:blipFill>
            <p:spPr>
              <a:xfrm>
                <a:off x="7876283" y="5119877"/>
                <a:ext cx="414578" cy="56317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9292014" y="5001081"/>
              <a:ext cx="76748" cy="531331"/>
            </p14:xfrm>
          </p:contentPart>
        </mc:Choice>
        <mc:Fallback xmlns="">
          <p:pic>
            <p:nvPicPr>
              <p:cNvPr id="16" name="墨迹 15"/>
            </p:nvPicPr>
            <p:blipFill>
              <a:blip/>
            </p:blipFill>
            <p:spPr>
              <a:xfrm>
                <a:off x="9292014" y="5001081"/>
                <a:ext cx="76748" cy="53133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9171409" y="4953665"/>
              <a:ext cx="230245" cy="548619"/>
            </p14:xfrm>
          </p:contentPart>
        </mc:Choice>
        <mc:Fallback xmlns="">
          <p:pic>
            <p:nvPicPr>
              <p:cNvPr id="17" name="墨迹 16"/>
            </p:nvPicPr>
            <p:blipFill>
              <a:blip/>
            </p:blipFill>
            <p:spPr>
              <a:xfrm>
                <a:off x="9171409" y="4953665"/>
                <a:ext cx="230245" cy="54861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9430949" y="5044902"/>
              <a:ext cx="277698" cy="394390"/>
            </p14:xfrm>
          </p:contentPart>
        </mc:Choice>
        <mc:Fallback xmlns="">
          <p:pic>
            <p:nvPicPr>
              <p:cNvPr id="18" name="墨迹 17"/>
            </p:nvPicPr>
            <p:blipFill>
              <a:blip/>
            </p:blipFill>
            <p:spPr>
              <a:xfrm>
                <a:off x="9430949" y="5044902"/>
                <a:ext cx="277698" cy="39439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9815546" y="5088723"/>
              <a:ext cx="46597" cy="38343"/>
            </p14:xfrm>
          </p:contentPart>
        </mc:Choice>
        <mc:Fallback xmlns="">
          <p:pic>
            <p:nvPicPr>
              <p:cNvPr id="19" name="墨迹 18"/>
            </p:nvPicPr>
            <p:blipFill>
              <a:blip/>
            </p:blipFill>
            <p:spPr>
              <a:xfrm>
                <a:off x="9815546" y="5088723"/>
                <a:ext cx="46597" cy="3834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9801842" y="5279071"/>
              <a:ext cx="241208" cy="253341"/>
            </p14:xfrm>
          </p:contentPart>
        </mc:Choice>
        <mc:Fallback xmlns="">
          <p:pic>
            <p:nvPicPr>
              <p:cNvPr id="20" name="墨迹 19"/>
            </p:nvPicPr>
            <p:blipFill>
              <a:blip/>
            </p:blipFill>
            <p:spPr>
              <a:xfrm>
                <a:off x="9801842" y="5279071"/>
                <a:ext cx="241208" cy="25334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9732973" y="4940827"/>
              <a:ext cx="364897" cy="508050"/>
            </p14:xfrm>
          </p:contentPart>
        </mc:Choice>
        <mc:Fallback xmlns="">
          <p:pic>
            <p:nvPicPr>
              <p:cNvPr id="21" name="墨迹 20"/>
            </p:nvPicPr>
            <p:blipFill>
              <a:blip/>
            </p:blipFill>
            <p:spPr>
              <a:xfrm>
                <a:off x="9732973" y="4940827"/>
                <a:ext cx="364897" cy="50805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0040994" y="5079651"/>
              <a:ext cx="451581" cy="354163"/>
            </p14:xfrm>
          </p:contentPart>
        </mc:Choice>
        <mc:Fallback xmlns="">
          <p:pic>
            <p:nvPicPr>
              <p:cNvPr id="22" name="墨迹 21"/>
            </p:nvPicPr>
            <p:blipFill>
              <a:blip/>
            </p:blipFill>
            <p:spPr>
              <a:xfrm>
                <a:off x="10040994" y="5079651"/>
                <a:ext cx="451581" cy="35416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0529236" y="5012036"/>
              <a:ext cx="226475" cy="430850"/>
            </p14:xfrm>
          </p:contentPart>
        </mc:Choice>
        <mc:Fallback xmlns="">
          <p:pic>
            <p:nvPicPr>
              <p:cNvPr id="23" name="墨迹 22"/>
            </p:nvPicPr>
            <p:blipFill>
              <a:blip/>
            </p:blipFill>
            <p:spPr>
              <a:xfrm>
                <a:off x="10529236" y="5012036"/>
                <a:ext cx="226475" cy="4308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0738580" y="5044902"/>
              <a:ext cx="304938" cy="294423"/>
            </p14:xfrm>
          </p:contentPart>
        </mc:Choice>
        <mc:Fallback xmlns="">
          <p:pic>
            <p:nvPicPr>
              <p:cNvPr id="24" name="墨迹 23"/>
            </p:nvPicPr>
            <p:blipFill>
              <a:blip/>
            </p:blipFill>
            <p:spPr>
              <a:xfrm>
                <a:off x="10738580" y="5044902"/>
                <a:ext cx="304938" cy="29442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1051740" y="4664206"/>
              <a:ext cx="317957" cy="846295"/>
            </p14:xfrm>
          </p:contentPart>
        </mc:Choice>
        <mc:Fallback xmlns="">
          <p:pic>
            <p:nvPicPr>
              <p:cNvPr id="25" name="墨迹 24"/>
            </p:nvPicPr>
            <p:blipFill>
              <a:blip/>
            </p:blipFill>
            <p:spPr>
              <a:xfrm>
                <a:off x="11051740" y="4664206"/>
                <a:ext cx="317957" cy="84629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11539640" y="5368082"/>
              <a:ext cx="54820" cy="19172"/>
            </p14:xfrm>
          </p:contentPart>
        </mc:Choice>
        <mc:Fallback xmlns="">
          <p:pic>
            <p:nvPicPr>
              <p:cNvPr id="26" name="墨迹 25"/>
            </p:nvPicPr>
            <p:blipFill>
              <a:blip/>
            </p:blipFill>
            <p:spPr>
              <a:xfrm>
                <a:off x="11539640" y="5368082"/>
                <a:ext cx="54820" cy="1917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8491640" y="5214709"/>
              <a:ext cx="446784" cy="85074"/>
            </p14:xfrm>
          </p:contentPart>
        </mc:Choice>
        <mc:Fallback xmlns="">
          <p:pic>
            <p:nvPicPr>
              <p:cNvPr id="27" name="墨迹 26"/>
            </p:nvPicPr>
            <p:blipFill>
              <a:blip/>
            </p:blipFill>
            <p:spPr>
              <a:xfrm>
                <a:off x="8491640" y="5214709"/>
                <a:ext cx="446784" cy="8507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2160085" y="4822202"/>
              <a:ext cx="778274" cy="967659"/>
            </p14:xfrm>
          </p:contentPart>
        </mc:Choice>
        <mc:Fallback xmlns="">
          <p:pic>
            <p:nvPicPr>
              <p:cNvPr id="28" name="墨迹 27"/>
            </p:nvPicPr>
            <p:blipFill>
              <a:blip/>
            </p:blipFill>
            <p:spPr>
              <a:xfrm>
                <a:off x="2160085" y="4822202"/>
                <a:ext cx="778274" cy="96765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11081035" y="4115073"/>
              <a:ext cx="619296" cy="1722203"/>
            </p14:xfrm>
          </p:contentPart>
        </mc:Choice>
        <mc:Fallback xmlns="">
          <p:pic>
            <p:nvPicPr>
              <p:cNvPr id="29" name="墨迹 28"/>
            </p:nvPicPr>
            <p:blipFill>
              <a:blip/>
            </p:blipFill>
            <p:spPr>
              <a:xfrm>
                <a:off x="11081035" y="4115073"/>
                <a:ext cx="619296" cy="172220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2094129" y="4754587"/>
              <a:ext cx="1047065" cy="1002408"/>
            </p14:xfrm>
          </p:contentPart>
        </mc:Choice>
        <mc:Fallback xmlns="">
          <p:pic>
            <p:nvPicPr>
              <p:cNvPr id="30" name="墨迹 29"/>
            </p:nvPicPr>
            <p:blipFill>
              <a:blip/>
            </p:blipFill>
            <p:spPr>
              <a:xfrm>
                <a:off x="2094129" y="4754587"/>
                <a:ext cx="1047065" cy="1002408"/>
              </a:xfrm>
              <a:prstGeom prst="rect"/>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1060450" y="1098550"/>
            <a:ext cx="10497820" cy="4092575"/>
          </a:xfrm>
          <a:prstGeom prst="rect">
            <a:avLst/>
          </a:prstGeom>
          <a:noFill/>
        </p:spPr>
        <p:txBody>
          <a:bodyPr wrap="square" rtlCol="0" anchor="t">
            <a:spAutoFit/>
          </a:bodyPr>
          <a:p>
            <a:pPr marL="19685" algn="l" eaLnBrk="0">
              <a:lnSpc>
                <a:spcPct val="20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Micro-Segmentation Bases</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248285" indent="-457200" algn="l" eaLnBrk="0">
              <a:lnSpc>
                <a:spcPct val="200000"/>
              </a:lnSpc>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Behavioral: Benefits sought, usage patterns</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200000"/>
              </a:lnSpc>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Demographic: Age, race, ethnicity, income</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200000"/>
              </a:lnSpc>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Geographic: Location, regional preferences</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200000"/>
              </a:lnSpc>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Psychographic: Values, attitudes, lifestyles</a:t>
            </a:r>
            <a:endParaRPr lang="en-US" altLang="en-US" sz="2600" kern="0" spc="-90" dirty="0">
              <a:solidFill>
                <a:srgbClr val="404040">
                  <a:alpha val="100000"/>
                </a:srgbClr>
              </a:solidFill>
              <a:latin typeface="Microsoft YaHei" charset="-122"/>
              <a:ea typeface="Microsoft YaHei" charset="-122"/>
              <a:cs typeface="Microsoft YaHei" charset="-122"/>
              <a:sym typeface="+mn-ea"/>
            </a:endParaRPr>
          </a:p>
        </p:txBody>
      </p:sp>
      <mc:AlternateContent xmlns:mc="http://schemas.openxmlformats.org/markup-compatibility/2006" xmlns:p14="http://schemas.microsoft.com/office/powerpoint/2010/main">
        <mc:Choice Requires="p14">
          <p:contentPart r:id="rId1" p14:bwMode="auto">
            <p14:nvContentPartPr>
              <p14:cNvPr id="5" name="墨迹 4"/>
              <p14:cNvContentPartPr/>
              <p14:nvPr/>
            </p14:nvContentPartPr>
            <p14:xfrm>
              <a:off x="3634575" y="3407089"/>
              <a:ext cx="422115" cy="73948"/>
            </p14:xfrm>
          </p:contentPart>
        </mc:Choice>
        <mc:Fallback xmlns="">
          <p:pic>
            <p:nvPicPr>
              <p:cNvPr id="5" name="墨迹 4"/>
            </p:nvPicPr>
            <p:blipFill>
              <a:blip/>
            </p:blipFill>
            <p:spPr>
              <a:xfrm>
                <a:off x="3634575" y="3407089"/>
                <a:ext cx="422115" cy="7394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7" name="墨迹 6"/>
              <p14:cNvContentPartPr/>
              <p14:nvPr/>
            </p14:nvContentPartPr>
            <p14:xfrm>
              <a:off x="3470115" y="4173958"/>
              <a:ext cx="1090920" cy="82165"/>
            </p14:xfrm>
          </p:contentPart>
        </mc:Choice>
        <mc:Fallback xmlns="">
          <p:pic>
            <p:nvPicPr>
              <p:cNvPr id="7" name="墨迹 6"/>
            </p:nvPicPr>
            <p:blipFill>
              <a:blip/>
            </p:blipFill>
            <p:spPr>
              <a:xfrm>
                <a:off x="3470115" y="4173958"/>
                <a:ext cx="1090920" cy="8216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1" name="墨迹 10"/>
              <p14:cNvContentPartPr/>
              <p14:nvPr/>
            </p14:nvContentPartPr>
            <p14:xfrm>
              <a:off x="1169553" y="2317039"/>
              <a:ext cx="124202" cy="367687"/>
            </p14:xfrm>
          </p:contentPart>
        </mc:Choice>
        <mc:Fallback xmlns="">
          <p:pic>
            <p:nvPicPr>
              <p:cNvPr id="11" name="墨迹 10"/>
            </p:nvPicPr>
            <p:blipFill>
              <a:blip/>
            </p:blipFill>
            <p:spPr>
              <a:xfrm>
                <a:off x="1169553" y="2317039"/>
                <a:ext cx="124202" cy="36768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2" name="墨迹 11"/>
              <p14:cNvContentPartPr/>
              <p14:nvPr/>
            </p14:nvContentPartPr>
            <p14:xfrm>
              <a:off x="1551410" y="2486846"/>
              <a:ext cx="16446" cy="62993"/>
            </p14:xfrm>
          </p:contentPart>
        </mc:Choice>
        <mc:Fallback xmlns="">
          <p:pic>
            <p:nvPicPr>
              <p:cNvPr id="12" name="墨迹 11"/>
            </p:nvPicPr>
            <p:blipFill>
              <a:blip/>
            </p:blipFill>
            <p:spPr>
              <a:xfrm>
                <a:off x="1551410" y="2486846"/>
                <a:ext cx="16446" cy="6299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3" name="墨迹 12"/>
              <p14:cNvContentPartPr/>
              <p14:nvPr/>
            </p14:nvContentPartPr>
            <p14:xfrm>
              <a:off x="3075410" y="3617978"/>
              <a:ext cx="112381" cy="79426"/>
            </p14:xfrm>
          </p:contentPart>
        </mc:Choice>
        <mc:Fallback xmlns="">
          <p:pic>
            <p:nvPicPr>
              <p:cNvPr id="13" name="墨迹 12"/>
            </p:nvPicPr>
            <p:blipFill>
              <a:blip/>
            </p:blipFill>
            <p:spPr>
              <a:xfrm>
                <a:off x="3075410" y="3617978"/>
                <a:ext cx="112381" cy="7942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8" name="墨迹 17"/>
              <p14:cNvContentPartPr/>
              <p14:nvPr/>
            </p14:nvContentPartPr>
            <p14:xfrm>
              <a:off x="1699424" y="4858662"/>
              <a:ext cx="5846568" cy="361524"/>
            </p14:xfrm>
          </p:contentPart>
        </mc:Choice>
        <mc:Fallback xmlns="">
          <p:pic>
            <p:nvPicPr>
              <p:cNvPr id="18" name="墨迹 17"/>
            </p:nvPicPr>
            <p:blipFill>
              <a:blip/>
            </p:blipFill>
            <p:spPr>
              <a:xfrm>
                <a:off x="1699424" y="4858662"/>
                <a:ext cx="5846568" cy="361524"/>
              </a:xfrm>
              <a:prstGeom prst="rect"/>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446405" y="922655"/>
            <a:ext cx="6548755" cy="4038600"/>
          </a:xfrm>
        </p:spPr>
        <p:txBody>
          <a:bodyPr>
            <a:noAutofit/>
          </a:bodyPr>
          <a:p>
            <a:pPr marL="19685" algn="l" eaLnBrk="0">
              <a:lnSpc>
                <a:spcPct val="20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rPr>
              <a:t>Advantages of Micro-Segmentation</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248285" indent="-457200" algn="l" eaLnBrk="0">
              <a:lnSpc>
                <a:spcPct val="20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Captures within-country diversity</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20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Identifies niche markets</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20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Helps tailor marketing campaigns more effectively</a:t>
            </a:r>
            <a:endParaRPr lang="en-US" sz="2600" kern="0" spc="-90" dirty="0">
              <a:solidFill>
                <a:srgbClr val="404040">
                  <a:alpha val="100000"/>
                </a:srgbClr>
              </a:solidFill>
              <a:latin typeface="Microsoft YaHei" charset="-122"/>
              <a:ea typeface="Microsoft YaHei" charset="-122"/>
              <a:cs typeface="Microsoft YaHei" charset="-122"/>
            </a:endParaRPr>
          </a:p>
        </p:txBody>
      </p:sp>
      <p:pic>
        <p:nvPicPr>
          <p:cNvPr id="2" name="图片 1" descr="Screenshot 2025-08-17 at 16.16.53"/>
          <p:cNvPicPr>
            <a:picLocks noChangeAspect="1"/>
          </p:cNvPicPr>
          <p:nvPr/>
        </p:nvPicPr>
        <p:blipFill>
          <a:blip r:embed="rId2"/>
          <a:stretch>
            <a:fillRect/>
          </a:stretch>
        </p:blipFill>
        <p:spPr>
          <a:xfrm>
            <a:off x="7612380" y="2433320"/>
            <a:ext cx="3896995" cy="252793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848360" y="922655"/>
            <a:ext cx="10484485" cy="5393055"/>
          </a:xfrm>
        </p:spPr>
        <p:txBody>
          <a:bodyPr>
            <a:noAutofit/>
          </a:bodyPr>
          <a:p>
            <a:pPr marL="19685" algn="l" eaLnBrk="0">
              <a:lnSpc>
                <a:spcPct val="200000"/>
              </a:lnSpc>
              <a:buClrTx/>
              <a:buSzTx/>
              <a:buFontTx/>
              <a:buNone/>
            </a:pPr>
            <a:r>
              <a:rPr lang="en-US" sz="2600" b="1" kern="0" spc="-90" dirty="0">
                <a:solidFill>
                  <a:srgbClr val="404040">
                    <a:alpha val="100000"/>
                  </a:srgbClr>
                </a:solidFill>
                <a:latin typeface="Microsoft YaHei Bold" charset="-122"/>
                <a:ea typeface="Microsoft YaHei Bold" charset="-122"/>
                <a:cs typeface="Microsoft YaHei" charset="-122"/>
              </a:rPr>
              <a:t>Hybrid Approach</a:t>
            </a:r>
            <a:endParaRPr lang="en-US" sz="2600" b="1" kern="0" spc="-90" dirty="0">
              <a:solidFill>
                <a:srgbClr val="404040">
                  <a:alpha val="100000"/>
                </a:srgbClr>
              </a:solidFill>
              <a:latin typeface="Microsoft YaHei Bold" charset="-122"/>
              <a:ea typeface="Microsoft YaHei Bold" charset="-122"/>
              <a:cs typeface="Microsoft YaHei" charset="-122"/>
            </a:endParaRPr>
          </a:p>
          <a:p>
            <a:pPr marL="248285" indent="-457200" algn="l" eaLnBrk="0">
              <a:lnSpc>
                <a:spcPct val="20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Combines macro + micro segmentation</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20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Balances efficiency &amp; customization</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20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Example: Global brand adapting to both country &amp; lifestyle segments</a:t>
            </a:r>
            <a:endParaRPr lang="en-US" sz="2600" kern="0" spc="-90" dirty="0">
              <a:solidFill>
                <a:srgbClr val="404040">
                  <a:alpha val="100000"/>
                </a:srgbClr>
              </a:solidFill>
              <a:latin typeface="Microsoft YaHei" charset="-122"/>
              <a:ea typeface="Microsoft YaHei" charset="-122"/>
              <a:cs typeface="Microsoft YaHei" charset="-122"/>
            </a:endParaRPr>
          </a:p>
        </p:txBody>
      </p:sp>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6682404" y="3442694"/>
              <a:ext cx="1507725" cy="1544693"/>
            </p14:xfrm>
          </p:contentPart>
        </mc:Choice>
        <mc:Fallback xmlns="">
          <p:pic>
            <p:nvPicPr>
              <p:cNvPr id="2" name="墨迹 1"/>
            </p:nvPicPr>
            <p:blipFill>
              <a:blip/>
            </p:blipFill>
            <p:spPr>
              <a:xfrm>
                <a:off x="6682404" y="3442694"/>
                <a:ext cx="1507725" cy="154469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8179165" y="3490280"/>
              <a:ext cx="912755" cy="1549144"/>
            </p14:xfrm>
          </p:contentPart>
        </mc:Choice>
        <mc:Fallback xmlns="">
          <p:pic>
            <p:nvPicPr>
              <p:cNvPr id="3" name="墨迹 2"/>
            </p:nvPicPr>
            <p:blipFill>
              <a:blip/>
            </p:blipFill>
            <p:spPr>
              <a:xfrm>
                <a:off x="8179165" y="3490280"/>
                <a:ext cx="912755" cy="1549144"/>
              </a:xfrm>
              <a:prstGeom prst="rect"/>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826135" y="2988945"/>
            <a:ext cx="9709785" cy="2672715"/>
          </a:xfrm>
        </p:spPr>
        <p:txBody>
          <a:bodyPr>
            <a:noAutofit/>
          </a:bodyPr>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Structured research frameworks prevent costly mistakes.</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Cultural insights are critical to market success.</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Segmentation = cornerstone of international strategy. Macro → Efficiency  </a:t>
            </a:r>
            <a:r>
              <a:rPr lang="zh-CN" altLang="en-US" sz="2600" kern="0" spc="-90" dirty="0">
                <a:solidFill>
                  <a:srgbClr val="404040">
                    <a:alpha val="100000"/>
                  </a:srgbClr>
                </a:solidFill>
                <a:latin typeface="Microsoft YaHei" charset="-122"/>
                <a:ea typeface="Microsoft YaHei" charset="-122"/>
                <a:cs typeface="Microsoft YaHei" charset="-122"/>
              </a:rPr>
              <a:t>Micro → Precision</a:t>
            </a:r>
            <a:r>
              <a:rPr lang="en-US" altLang="zh-CN" sz="2600" kern="0" spc="-90" dirty="0">
                <a:solidFill>
                  <a:srgbClr val="404040">
                    <a:alpha val="100000"/>
                  </a:srgbClr>
                </a:solidFill>
                <a:latin typeface="Microsoft YaHei" charset="-122"/>
                <a:ea typeface="Microsoft YaHei" charset="-122"/>
                <a:cs typeface="Microsoft YaHei" charset="-122"/>
              </a:rPr>
              <a:t>   </a:t>
            </a:r>
            <a:r>
              <a:rPr lang="zh-CN" altLang="en-US" sz="2600" kern="0" spc="-90" dirty="0">
                <a:solidFill>
                  <a:srgbClr val="404040">
                    <a:alpha val="100000"/>
                  </a:srgbClr>
                </a:solidFill>
                <a:latin typeface="Microsoft YaHei" charset="-122"/>
                <a:ea typeface="Microsoft YaHei" charset="-122"/>
                <a:cs typeface="Microsoft YaHei" charset="-122"/>
              </a:rPr>
              <a:t>Hybrid → Balance</a:t>
            </a:r>
            <a:endParaRPr lang="zh-CN" altLang="en-US" sz="2600" kern="0" spc="-90" dirty="0">
              <a:solidFill>
                <a:srgbClr val="404040">
                  <a:alpha val="100000"/>
                </a:srgbClr>
              </a:solidFill>
              <a:latin typeface="Microsoft YaHei" charset="-122"/>
              <a:ea typeface="Microsoft YaHei" charset="-122"/>
              <a:cs typeface="Microsoft YaHei" charset="-122"/>
            </a:endParaRPr>
          </a:p>
        </p:txBody>
      </p:sp>
      <p:pic>
        <p:nvPicPr>
          <p:cNvPr id="2" name="图片 1" descr="21601062"/>
          <p:cNvPicPr>
            <a:picLocks noChangeAspect="1"/>
          </p:cNvPicPr>
          <p:nvPr/>
        </p:nvPicPr>
        <p:blipFill>
          <a:blip r:embed="rId2"/>
          <a:stretch>
            <a:fillRect/>
          </a:stretch>
        </p:blipFill>
        <p:spPr>
          <a:xfrm>
            <a:off x="826770" y="1008380"/>
            <a:ext cx="1459865" cy="1459865"/>
          </a:xfrm>
          <a:prstGeom prst="rect">
            <a:avLst/>
          </a:prstGeom>
        </p:spPr>
      </p:pic>
      <p:sp>
        <p:nvSpPr>
          <p:cNvPr id="5" name="文本框 4"/>
          <p:cNvSpPr txBox="1"/>
          <p:nvPr/>
        </p:nvSpPr>
        <p:spPr>
          <a:xfrm>
            <a:off x="2285365" y="1277620"/>
            <a:ext cx="6846570" cy="922020"/>
          </a:xfrm>
          <a:prstGeom prst="rect">
            <a:avLst/>
          </a:prstGeom>
          <a:noFill/>
        </p:spPr>
        <p:txBody>
          <a:bodyPr wrap="square" rtlCol="0" anchor="t">
            <a:spAutoFit/>
          </a:bodyPr>
          <a:p>
            <a:pPr marL="19685" algn="l" eaLnBrk="0">
              <a:lnSpc>
                <a:spcPct val="150000"/>
              </a:lnSpc>
              <a:buClrTx/>
              <a:buSzTx/>
              <a:buFontTx/>
              <a:buNone/>
            </a:pPr>
            <a:r>
              <a:rPr lang="en-US" sz="3600" kern="0" spc="-90" dirty="0">
                <a:solidFill>
                  <a:srgbClr val="404040">
                    <a:alpha val="100000"/>
                  </a:srgbClr>
                </a:solidFill>
                <a:latin typeface="Microsoft YaHei" charset="-122"/>
                <a:ea typeface="Microsoft YaHei" charset="-122"/>
                <a:cs typeface="Microsoft YaHei" charset="-122"/>
                <a:sym typeface="+mn-ea"/>
              </a:rPr>
              <a:t>Key Takeaways:</a:t>
            </a:r>
            <a:endParaRPr lang="en-US" altLang="en-US" sz="3600" kern="0" spc="-90" dirty="0">
              <a:solidFill>
                <a:srgbClr val="404040">
                  <a:alpha val="100000"/>
                </a:srgbClr>
              </a:solidFill>
              <a:latin typeface="Microsoft YaHei" charset="-122"/>
              <a:ea typeface="Microsoft YaHei" charset="-122"/>
              <a:cs typeface="Microsoft YaHei" charset="-122"/>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1381125" y="717550"/>
            <a:ext cx="10120630" cy="922020"/>
          </a:xfrm>
          <a:prstGeom prst="rect">
            <a:avLst/>
          </a:prstGeom>
          <a:noFill/>
        </p:spPr>
        <p:txBody>
          <a:bodyPr wrap="square" rtlCol="0" anchor="t">
            <a:spAutoFit/>
          </a:bodyPr>
          <a:p>
            <a:pPr indent="0" algn="ctr" rtl="0" eaLnBrk="0">
              <a:lnSpc>
                <a:spcPct val="150000"/>
              </a:lnSpc>
              <a:spcBef>
                <a:spcPts val="1000"/>
              </a:spcBef>
              <a:buClrTx/>
              <a:buSzTx/>
              <a:buFont typeface="Wingdings" charset="2"/>
              <a:buNone/>
            </a:pPr>
            <a:r>
              <a:rPr lang="en-US" sz="3600" b="1" kern="0" spc="-90" dirty="0">
                <a:solidFill>
                  <a:srgbClr val="404040">
                    <a:alpha val="100000"/>
                  </a:srgbClr>
                </a:solidFill>
                <a:latin typeface="Microsoft YaHei Bold" charset="-122"/>
                <a:ea typeface="Microsoft YaHei Bold" charset="-122"/>
                <a:cs typeface="Microsoft YaHei" charset="-122"/>
                <a:sym typeface="+mn-ea"/>
              </a:rPr>
              <a:t>Week 5 </a:t>
            </a:r>
            <a:r>
              <a:rPr lang="en-US" sz="3600" b="1" kern="0" spc="-90" dirty="0">
                <a:solidFill>
                  <a:srgbClr val="404040">
                    <a:alpha val="100000"/>
                  </a:srgbClr>
                </a:solidFill>
                <a:latin typeface="Microsoft YaHei Bold" charset="-122"/>
                <a:ea typeface="Microsoft YaHei Bold" charset="-122"/>
                <a:cs typeface="Microsoft YaHei" charset="-122"/>
                <a:sym typeface="+mn-ea"/>
              </a:rPr>
              <a:t>Cross-Cultural Consumer Behavior</a:t>
            </a:r>
            <a:endParaRPr lang="en-US" sz="3600" b="1" kern="0" spc="-90" dirty="0">
              <a:solidFill>
                <a:srgbClr val="404040">
                  <a:alpha val="100000"/>
                </a:srgbClr>
              </a:solidFill>
              <a:latin typeface="Microsoft YaHei Bold" charset="-122"/>
              <a:ea typeface="Microsoft YaHei Bold" charset="-122"/>
              <a:cs typeface="Microsoft YaHei" charset="-122"/>
              <a:sym typeface="+mn-ea"/>
            </a:endParaRPr>
          </a:p>
        </p:txBody>
      </p:sp>
      <p:pic>
        <p:nvPicPr>
          <p:cNvPr id="3" name="图片 2" descr="Screenshot 2025-08-17 at 15.04.18"/>
          <p:cNvPicPr>
            <a:picLocks noChangeAspect="1"/>
          </p:cNvPicPr>
          <p:nvPr/>
        </p:nvPicPr>
        <p:blipFill>
          <a:blip r:embed="rId1"/>
          <a:stretch>
            <a:fillRect/>
          </a:stretch>
        </p:blipFill>
        <p:spPr>
          <a:xfrm>
            <a:off x="1381125" y="1939925"/>
            <a:ext cx="9429750" cy="4791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55181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Learning Objectives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911860" y="996950"/>
            <a:ext cx="10150475" cy="4398010"/>
          </a:xfrm>
        </p:spPr>
        <p:txBody>
          <a:bodyPr>
            <a:noAutofit/>
          </a:bodyPr>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What you should learn from </a:t>
            </a:r>
            <a:r>
              <a:rPr lang="en-US" sz="2600" kern="0" spc="-90" dirty="0">
                <a:solidFill>
                  <a:srgbClr val="404040">
                    <a:alpha val="100000"/>
                  </a:srgbClr>
                </a:solidFill>
                <a:latin typeface="Microsoft YaHei" charset="-122"/>
                <a:ea typeface="Microsoft YaHei" charset="-122"/>
                <a:cs typeface="Microsoft YaHei" charset="-122"/>
              </a:rPr>
              <a:t>Week5</a:t>
            </a:r>
            <a:r>
              <a:rPr sz="2600" kern="0" spc="-90" dirty="0">
                <a:solidFill>
                  <a:srgbClr val="404040">
                    <a:alpha val="100000"/>
                  </a:srgbClr>
                </a:solidFill>
                <a:latin typeface="Microsoft YaHei" charset="-122"/>
                <a:ea typeface="Microsoft YaHei" charset="-122"/>
                <a:cs typeface="Microsoft YaHei" charset="-122"/>
              </a:rPr>
              <a:t>:</a:t>
            </a:r>
            <a:endParaRPr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sz="2600" kern="0" spc="-90" dirty="0">
                <a:solidFill>
                  <a:srgbClr val="404040">
                    <a:alpha val="100000"/>
                  </a:srgbClr>
                </a:solidFill>
                <a:latin typeface="Microsoft YaHei" charset="-122"/>
                <a:ea typeface="Microsoft YaHei" charset="-122"/>
                <a:cs typeface="Microsoft YaHei" charset="-122"/>
              </a:rPr>
              <a:t>Identify how individualism, indulgence, and uncertainty avoidance influence consumer decision-making.</a:t>
            </a:r>
            <a:endParaRPr sz="2600" kern="0" spc="-90" dirty="0">
              <a:solidFill>
                <a:srgbClr val="404040">
                  <a:alpha val="100000"/>
                </a:srgbClr>
              </a:solidFill>
              <a:latin typeface="Microsoft YaHei" charset="-122"/>
              <a:ea typeface="Microsoft YaHei" charset="-122"/>
              <a:cs typeface="Microsoft YaHei" charset="-122"/>
            </a:endParaRPr>
          </a:p>
          <a:p>
            <a:pPr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  Analyze the impact of culture on e-commerce behavior</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Analyze luxury buying behavior across different cultures.</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endParaRPr lang="en-US" sz="2600" kern="0" spc="-90" dirty="0">
              <a:solidFill>
                <a:srgbClr val="404040">
                  <a:alpha val="100000"/>
                </a:srgbClr>
              </a:solidFill>
              <a:latin typeface="Microsoft YaHei" charset="-122"/>
              <a:ea typeface="Microsoft YaHei" charset="-122"/>
              <a:cs typeface="Microsoft YaHei"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659765" y="551815"/>
            <a:ext cx="10052050" cy="6114415"/>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Introduction</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Consumer behavior mirrors cultural intricacies.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Businesses must understand cross-cultural patterns.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p:pic>
        <p:nvPicPr>
          <p:cNvPr id="3" name="图片 2" descr="Screenshot 2025-08-17 at 16.20.03"/>
          <p:cNvPicPr>
            <a:picLocks noChangeAspect="1"/>
          </p:cNvPicPr>
          <p:nvPr/>
        </p:nvPicPr>
        <p:blipFill>
          <a:blip r:embed="rId1"/>
          <a:stretch>
            <a:fillRect/>
          </a:stretch>
        </p:blipFill>
        <p:spPr>
          <a:xfrm>
            <a:off x="4241165" y="2857500"/>
            <a:ext cx="3556635" cy="352234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1701165" y="896620"/>
            <a:ext cx="8783320" cy="3906520"/>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Cultural Values &amp; Consumer Behavior</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Individualism → focus on personal benefits.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Indulgence → focus on pleasure and enjoyment.</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Uncertainty avoidance → impacts decision-making.</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3031553" y="2089718"/>
              <a:ext cx="597540" cy="73948"/>
            </p14:xfrm>
          </p:contentPart>
        </mc:Choice>
        <mc:Fallback xmlns="">
          <p:pic>
            <p:nvPicPr>
              <p:cNvPr id="3" name="墨迹 2"/>
            </p:nvPicPr>
            <p:blipFill>
              <a:blip/>
            </p:blipFill>
            <p:spPr>
              <a:xfrm>
                <a:off x="3031553" y="2089718"/>
                <a:ext cx="597540" cy="7394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1540445" y="2101871"/>
              <a:ext cx="2133875" cy="193258"/>
            </p14:xfrm>
          </p:contentPart>
        </mc:Choice>
        <mc:Fallback xmlns="">
          <p:pic>
            <p:nvPicPr>
              <p:cNvPr id="4" name="墨迹 3"/>
            </p:nvPicPr>
            <p:blipFill>
              <a:blip/>
            </p:blipFill>
            <p:spPr>
              <a:xfrm>
                <a:off x="1540445" y="2101871"/>
                <a:ext cx="2133875" cy="19325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1573338" y="1511827"/>
              <a:ext cx="2377138" cy="884638"/>
            </p14:xfrm>
          </p:contentPart>
        </mc:Choice>
        <mc:Fallback xmlns="">
          <p:pic>
            <p:nvPicPr>
              <p:cNvPr id="5" name="墨迹 4"/>
            </p:nvPicPr>
            <p:blipFill>
              <a:blip/>
            </p:blipFill>
            <p:spPr>
              <a:xfrm>
                <a:off x="1573338" y="1511827"/>
                <a:ext cx="2377138" cy="88463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墨迹 6"/>
              <p14:cNvContentPartPr/>
              <p14:nvPr/>
            </p14:nvContentPartPr>
            <p14:xfrm>
              <a:off x="1677496" y="2415637"/>
              <a:ext cx="2127022" cy="1199602"/>
            </p14:xfrm>
          </p:contentPart>
        </mc:Choice>
        <mc:Fallback xmlns="">
          <p:pic>
            <p:nvPicPr>
              <p:cNvPr id="7" name="墨迹 6"/>
            </p:nvPicPr>
            <p:blipFill>
              <a:blip/>
            </p:blipFill>
            <p:spPr>
              <a:xfrm>
                <a:off x="1677496" y="2415637"/>
                <a:ext cx="2127022" cy="119960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墨迹 7"/>
              <p14:cNvContentPartPr/>
              <p14:nvPr/>
            </p14:nvContentPartPr>
            <p14:xfrm>
              <a:off x="8253172" y="1541954"/>
              <a:ext cx="30151" cy="46560"/>
            </p14:xfrm>
          </p:contentPart>
        </mc:Choice>
        <mc:Fallback xmlns="">
          <p:pic>
            <p:nvPicPr>
              <p:cNvPr id="8" name="墨迹 7"/>
            </p:nvPicPr>
            <p:blipFill>
              <a:blip/>
            </p:blipFill>
            <p:spPr>
              <a:xfrm>
                <a:off x="8253172" y="1541954"/>
                <a:ext cx="30151" cy="4656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墨迹 9"/>
              <p14:cNvContentPartPr/>
              <p14:nvPr/>
            </p14:nvContentPartPr>
            <p14:xfrm>
              <a:off x="3574273" y="2223920"/>
              <a:ext cx="4939295" cy="914765"/>
            </p14:xfrm>
          </p:contentPart>
        </mc:Choice>
        <mc:Fallback xmlns="">
          <p:pic>
            <p:nvPicPr>
              <p:cNvPr id="10" name="墨迹 9"/>
            </p:nvPicPr>
            <p:blipFill>
              <a:blip/>
            </p:blipFill>
            <p:spPr>
              <a:xfrm>
                <a:off x="3574273" y="2223920"/>
                <a:ext cx="4939295" cy="914765"/>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659765" y="897255"/>
            <a:ext cx="5140325" cy="3540125"/>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Individualism Example</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Highly individualistic cultures (e.g., U.S.):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Products with unique features gain traction.</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Personal benefit outweighs social approval.</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p:pic>
        <p:nvPicPr>
          <p:cNvPr id="3" name="图片 2" descr="Screenshot 2025-08-17 at 17.22.27"/>
          <p:cNvPicPr>
            <a:picLocks noChangeAspect="1"/>
          </p:cNvPicPr>
          <p:nvPr/>
        </p:nvPicPr>
        <p:blipFill>
          <a:blip r:embed="rId1"/>
          <a:stretch>
            <a:fillRect/>
          </a:stretch>
        </p:blipFill>
        <p:spPr>
          <a:xfrm>
            <a:off x="6623685" y="1591310"/>
            <a:ext cx="4966335" cy="3223260"/>
          </a:xfrm>
          <a:prstGeom prst="rect">
            <a:avLst/>
          </a:prstGeom>
        </p:spPr>
      </p:pic>
      <mc:AlternateContent xmlns:mc="http://schemas.openxmlformats.org/markup-compatibility/2006" xmlns:p14="http://schemas.microsoft.com/office/powerpoint/2010/main">
        <mc:Choice Requires="p14">
          <p:contentPart r:id="rId2" p14:bwMode="auto">
            <p14:nvContentPartPr>
              <p14:cNvPr id="6" name="墨迹 5"/>
              <p14:cNvContentPartPr/>
              <p14:nvPr/>
            </p14:nvContentPartPr>
            <p14:xfrm>
              <a:off x="8765740" y="3434477"/>
              <a:ext cx="948389" cy="109553"/>
            </p14:xfrm>
          </p:contentPart>
        </mc:Choice>
        <mc:Fallback xmlns="">
          <p:pic>
            <p:nvPicPr>
              <p:cNvPr id="6" name="墨迹 5"/>
            </p:nvPicPr>
            <p:blipFill>
              <a:blip/>
            </p:blipFill>
            <p:spPr>
              <a:xfrm>
                <a:off x="8765740" y="3434477"/>
                <a:ext cx="948389" cy="10955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墨迹 6"/>
              <p14:cNvContentPartPr/>
              <p14:nvPr/>
            </p14:nvContentPartPr>
            <p14:xfrm>
              <a:off x="8595798" y="4787453"/>
              <a:ext cx="1334870" cy="104076"/>
            </p14:xfrm>
          </p:contentPart>
        </mc:Choice>
        <mc:Fallback xmlns="">
          <p:pic>
            <p:nvPicPr>
              <p:cNvPr id="7" name="墨迹 6"/>
            </p:nvPicPr>
            <p:blipFill>
              <a:blip/>
            </p:blipFill>
            <p:spPr>
              <a:xfrm>
                <a:off x="8595798" y="4787453"/>
                <a:ext cx="1334870" cy="10407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墨迹 7"/>
              <p14:cNvContentPartPr/>
              <p14:nvPr/>
            </p14:nvContentPartPr>
            <p14:xfrm>
              <a:off x="7159510" y="4223257"/>
              <a:ext cx="1049806" cy="120508"/>
            </p14:xfrm>
          </p:contentPart>
        </mc:Choice>
        <mc:Fallback xmlns="">
          <p:pic>
            <p:nvPicPr>
              <p:cNvPr id="8" name="墨迹 7"/>
            </p:nvPicPr>
            <p:blipFill>
              <a:blip/>
            </p:blipFill>
            <p:spPr>
              <a:xfrm>
                <a:off x="7159510" y="4223257"/>
                <a:ext cx="1049806" cy="120508"/>
              </a:xfrm>
              <a:prstGeom prst="rect"/>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1040130" y="897255"/>
            <a:ext cx="5683250" cy="4885690"/>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The Role of E-Commerce</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Online behavior still influenced by culture.</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Collectivist cultures → rely on community approval.</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Trust &amp; security remain critical.</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p:pic>
        <p:nvPicPr>
          <p:cNvPr id="3" name="图片 2" descr="Screenshot 2025-08-17 at 16.25.01"/>
          <p:cNvPicPr>
            <a:picLocks noChangeAspect="1"/>
          </p:cNvPicPr>
          <p:nvPr/>
        </p:nvPicPr>
        <p:blipFill>
          <a:blip r:embed="rId1"/>
          <a:stretch>
            <a:fillRect/>
          </a:stretch>
        </p:blipFill>
        <p:spPr>
          <a:xfrm>
            <a:off x="6724015" y="1837055"/>
            <a:ext cx="4819650" cy="3543300"/>
          </a:xfrm>
          <a:prstGeom prst="rect">
            <a:avLst/>
          </a:prstGeom>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1217007" y="3626194"/>
              <a:ext cx="120604" cy="27388"/>
            </p14:xfrm>
          </p:contentPart>
        </mc:Choice>
        <mc:Fallback xmlns="">
          <p:pic>
            <p:nvPicPr>
              <p:cNvPr id="4" name="墨迹 3"/>
            </p:nvPicPr>
            <p:blipFill>
              <a:blip/>
            </p:blipFill>
            <p:spPr>
              <a:xfrm>
                <a:off x="1217007" y="3626194"/>
                <a:ext cx="120604" cy="2738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1381467" y="3483776"/>
              <a:ext cx="3475597" cy="125985"/>
            </p14:xfrm>
          </p:contentPart>
        </mc:Choice>
        <mc:Fallback xmlns="">
          <p:pic>
            <p:nvPicPr>
              <p:cNvPr id="5" name="墨迹 4"/>
            </p:nvPicPr>
            <p:blipFill>
              <a:blip/>
            </p:blipFill>
            <p:spPr>
              <a:xfrm>
                <a:off x="1381467" y="3483776"/>
                <a:ext cx="3475597" cy="12598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942906" y="2782638"/>
              <a:ext cx="3958015" cy="1024318"/>
            </p14:xfrm>
          </p:contentPart>
        </mc:Choice>
        <mc:Fallback xmlns="">
          <p:pic>
            <p:nvPicPr>
              <p:cNvPr id="6" name="墨迹 5"/>
            </p:nvPicPr>
            <p:blipFill>
              <a:blip/>
            </p:blipFill>
            <p:spPr>
              <a:xfrm>
                <a:off x="942906" y="2782638"/>
                <a:ext cx="3958015" cy="102431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3579755" y="4051909"/>
              <a:ext cx="616898" cy="138482"/>
            </p14:xfrm>
          </p:contentPart>
        </mc:Choice>
        <mc:Fallback xmlns="">
          <p:pic>
            <p:nvPicPr>
              <p:cNvPr id="7" name="墨迹 6"/>
            </p:nvPicPr>
            <p:blipFill>
              <a:blip/>
            </p:blipFill>
            <p:spPr>
              <a:xfrm>
                <a:off x="3579755" y="4051909"/>
                <a:ext cx="616898" cy="138482"/>
              </a:xfrm>
              <a:prstGeom prst="rec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55181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537210" y="744220"/>
            <a:ext cx="5558790" cy="4883785"/>
          </a:xfrm>
        </p:spPr>
        <p:txBody>
          <a:bodyPr>
            <a:noAutofit/>
          </a:bodyPr>
          <a:p>
            <a:pPr marL="19685" algn="l" eaLnBrk="0">
              <a:lnSpc>
                <a:spcPct val="150000"/>
              </a:lnSpc>
              <a:buClrTx/>
              <a:buSzTx/>
              <a:buFontTx/>
              <a:buNone/>
            </a:pPr>
            <a:r>
              <a:rPr sz="2600" b="1" kern="0" spc="-90" dirty="0">
                <a:solidFill>
                  <a:srgbClr val="404040">
                    <a:alpha val="100000"/>
                  </a:srgbClr>
                </a:solidFill>
                <a:latin typeface="Microsoft YaHei Bold" charset="-122"/>
                <a:ea typeface="Microsoft YaHei Bold" charset="-122"/>
                <a:cs typeface="Microsoft YaHei Bold" charset="-122"/>
              </a:rPr>
              <a:t>What</a:t>
            </a:r>
            <a:r>
              <a:rPr lang="en-US" sz="2600" b="1" kern="0" spc="-90" dirty="0">
                <a:solidFill>
                  <a:srgbClr val="404040">
                    <a:alpha val="100000"/>
                  </a:srgbClr>
                </a:solidFill>
                <a:latin typeface="Microsoft YaHei Bold" charset="-122"/>
                <a:ea typeface="Microsoft YaHei Bold" charset="-122"/>
                <a:cs typeface="Microsoft YaHei Bold" charset="-122"/>
              </a:rPr>
              <a:t> is international market research</a:t>
            </a:r>
            <a:r>
              <a:rPr lang="zh-CN" altLang="en-US" sz="2600" b="1" kern="0" spc="-90" dirty="0">
                <a:solidFill>
                  <a:srgbClr val="404040">
                    <a:alpha val="100000"/>
                  </a:srgbClr>
                </a:solidFill>
                <a:latin typeface="Microsoft YaHei Bold" charset="-122"/>
                <a:ea typeface="Microsoft YaHei Bold" charset="-122"/>
                <a:cs typeface="Microsoft YaHei Bold" charset="-122"/>
              </a:rPr>
              <a:t>？</a:t>
            </a:r>
            <a:endParaRPr sz="2600" b="1" kern="0" spc="-90" dirty="0">
              <a:solidFill>
                <a:srgbClr val="404040">
                  <a:alpha val="100000"/>
                </a:srgbClr>
              </a:solidFill>
              <a:latin typeface="Microsoft YaHei Bold" charset="-122"/>
              <a:ea typeface="Microsoft YaHei Bold" charset="-122"/>
              <a:cs typeface="Microsoft YaHei Bold" charset="-122"/>
            </a:endParaRPr>
          </a:p>
          <a:p>
            <a:pPr marL="0" indent="0" algn="l" eaLnBrk="0">
              <a:lnSpc>
                <a:spcPct val="150000"/>
              </a:lnSpc>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rPr>
              <a:t>International market research is a key piece of successful export planning. It is important to critically assess demand for your product and factors related to a given export destination. </a:t>
            </a:r>
            <a:endParaRPr lang="en-US" sz="2600" kern="0" spc="-90" dirty="0">
              <a:solidFill>
                <a:srgbClr val="404040">
                  <a:alpha val="100000"/>
                </a:srgbClr>
              </a:solidFill>
              <a:latin typeface="Microsoft YaHei" charset="-122"/>
              <a:ea typeface="Microsoft YaHei" charset="-122"/>
              <a:cs typeface="Microsoft YaHei" charset="-122"/>
            </a:endParaRPr>
          </a:p>
        </p:txBody>
      </p:sp>
      <p:pic>
        <p:nvPicPr>
          <p:cNvPr id="2" name="图片 1" descr="Screenshot 2025-08-17 at 14.36.25"/>
          <p:cNvPicPr>
            <a:picLocks noChangeAspect="1"/>
          </p:cNvPicPr>
          <p:nvPr/>
        </p:nvPicPr>
        <p:blipFill>
          <a:blip r:embed="rId2"/>
          <a:stretch>
            <a:fillRect/>
          </a:stretch>
        </p:blipFill>
        <p:spPr>
          <a:xfrm>
            <a:off x="6621145" y="1758950"/>
            <a:ext cx="4834255" cy="334073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635000" y="1058545"/>
            <a:ext cx="6538595" cy="4316095"/>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 Complaint Behaviors Across Cultures</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Some cultures: avoid complaints (high cost, low chance of success).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Others: frequent complaints if product importance is high.</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p:pic>
        <p:nvPicPr>
          <p:cNvPr id="3" name="图片 2" descr="Screenshot 2025-08-17 at 16.27.27"/>
          <p:cNvPicPr>
            <a:picLocks noChangeAspect="1"/>
          </p:cNvPicPr>
          <p:nvPr/>
        </p:nvPicPr>
        <p:blipFill>
          <a:blip r:embed="rId1"/>
          <a:stretch>
            <a:fillRect/>
          </a:stretch>
        </p:blipFill>
        <p:spPr>
          <a:xfrm>
            <a:off x="8384540" y="1591310"/>
            <a:ext cx="3019425" cy="3334385"/>
          </a:xfrm>
          <a:prstGeom prst="rect">
            <a:avLst/>
          </a:prstGeom>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871640" y="2448503"/>
              <a:ext cx="35633" cy="16433"/>
            </p14:xfrm>
          </p:contentPart>
        </mc:Choice>
        <mc:Fallback xmlns="">
          <p:pic>
            <p:nvPicPr>
              <p:cNvPr id="4" name="墨迹 3"/>
            </p:nvPicPr>
            <p:blipFill>
              <a:blip/>
            </p:blipFill>
            <p:spPr>
              <a:xfrm>
                <a:off x="871640" y="2448503"/>
                <a:ext cx="35633" cy="16433"/>
              </a:xfrm>
              <a:prstGeom prst="rect"/>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659765" y="1335405"/>
            <a:ext cx="5648960" cy="3808095"/>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Luxury Consumption</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L</a:t>
            </a:r>
            <a:r>
              <a:rPr lang="en-US" sz="2600" kern="0" spc="-90" dirty="0">
                <a:solidFill>
                  <a:srgbClr val="404040">
                    <a:alpha val="100000"/>
                  </a:srgbClr>
                </a:solidFill>
                <a:latin typeface="Microsoft YaHei" charset="-122"/>
                <a:ea typeface="Microsoft YaHei" charset="-122"/>
                <a:cs typeface="Microsoft YaHei" charset="-122"/>
                <a:sym typeface="+mn-ea"/>
              </a:rPr>
              <a:t>uxury goods = different meanings: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Social status (symbolic).</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Individual or functional value.</a:t>
            </a: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p:pic>
        <p:nvPicPr>
          <p:cNvPr id="3" name="图片 2" descr="Screenshot 2025-08-17 at 16.28.59"/>
          <p:cNvPicPr>
            <a:picLocks noChangeAspect="1"/>
          </p:cNvPicPr>
          <p:nvPr/>
        </p:nvPicPr>
        <p:blipFill>
          <a:blip r:embed="rId1"/>
          <a:stretch>
            <a:fillRect/>
          </a:stretch>
        </p:blipFill>
        <p:spPr>
          <a:xfrm>
            <a:off x="7544435" y="2243455"/>
            <a:ext cx="4142105" cy="2560320"/>
          </a:xfrm>
          <a:prstGeom prst="rect">
            <a:avLst/>
          </a:prstGeom>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778446" y="1873351"/>
              <a:ext cx="3957329" cy="213628"/>
            </p14:xfrm>
          </p:contentPart>
        </mc:Choice>
        <mc:Fallback xmlns="">
          <p:pic>
            <p:nvPicPr>
              <p:cNvPr id="4" name="墨迹 3"/>
            </p:nvPicPr>
            <p:blipFill>
              <a:blip/>
            </p:blipFill>
            <p:spPr>
              <a:xfrm>
                <a:off x="778446" y="1873351"/>
                <a:ext cx="3957329" cy="21362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723625" y="4053450"/>
              <a:ext cx="4857065" cy="482032"/>
            </p14:xfrm>
          </p:contentPart>
        </mc:Choice>
        <mc:Fallback xmlns="">
          <p:pic>
            <p:nvPicPr>
              <p:cNvPr id="5" name="墨迹 4"/>
            </p:nvPicPr>
            <p:blipFill>
              <a:blip/>
            </p:blipFill>
            <p:spPr>
              <a:xfrm>
                <a:off x="723625" y="4053450"/>
                <a:ext cx="4857065" cy="482032"/>
              </a:xfrm>
              <a:prstGeom prst="rect"/>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659765" y="616585"/>
            <a:ext cx="10242550" cy="2409825"/>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Cross-Cultural Implications for Marketers</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Brands must tailor tools to cultural expectations.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Messaging, design, and trust-building vary by region.</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p:pic>
        <p:nvPicPr>
          <p:cNvPr id="3" name="图片 2" descr="Screenshot 2025-08-17 at 16.36.29"/>
          <p:cNvPicPr>
            <a:picLocks noChangeAspect="1"/>
          </p:cNvPicPr>
          <p:nvPr/>
        </p:nvPicPr>
        <p:blipFill>
          <a:blip r:embed="rId1"/>
          <a:stretch>
            <a:fillRect/>
          </a:stretch>
        </p:blipFill>
        <p:spPr>
          <a:xfrm>
            <a:off x="1587500" y="3026410"/>
            <a:ext cx="9010650" cy="33947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1059815" y="2269490"/>
            <a:ext cx="10262870" cy="2672715"/>
          </a:xfrm>
        </p:spPr>
        <p:txBody>
          <a:bodyPr>
            <a:noAutofit/>
          </a:bodyPr>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Cultural Values: Individualism, indulgence, and uncertainty avoidance are cultural values that influence consumer behavior.</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E-Commerce Impact: Cultural factors such as language, trust, and social influence play a significant role in e-commerce consumer behavior.</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endParaRPr lang="en-US" sz="2600" kern="0" spc="-90" dirty="0">
              <a:solidFill>
                <a:srgbClr val="404040">
                  <a:alpha val="100000"/>
                </a:srgbClr>
              </a:solidFill>
              <a:latin typeface="Microsoft YaHei" charset="-122"/>
              <a:ea typeface="Microsoft YaHei" charset="-122"/>
              <a:cs typeface="Microsoft YaHei" charset="-122"/>
            </a:endParaRPr>
          </a:p>
        </p:txBody>
      </p:sp>
      <p:pic>
        <p:nvPicPr>
          <p:cNvPr id="2" name="图片 1" descr="21601062"/>
          <p:cNvPicPr>
            <a:picLocks noChangeAspect="1"/>
          </p:cNvPicPr>
          <p:nvPr/>
        </p:nvPicPr>
        <p:blipFill>
          <a:blip r:embed="rId2"/>
          <a:stretch>
            <a:fillRect/>
          </a:stretch>
        </p:blipFill>
        <p:spPr>
          <a:xfrm>
            <a:off x="594360" y="739775"/>
            <a:ext cx="1459865" cy="1459865"/>
          </a:xfrm>
          <a:prstGeom prst="rect">
            <a:avLst/>
          </a:prstGeom>
        </p:spPr>
      </p:pic>
      <p:sp>
        <p:nvSpPr>
          <p:cNvPr id="5" name="文本框 4"/>
          <p:cNvSpPr txBox="1"/>
          <p:nvPr/>
        </p:nvSpPr>
        <p:spPr>
          <a:xfrm>
            <a:off x="2285365" y="1009015"/>
            <a:ext cx="6846570" cy="922020"/>
          </a:xfrm>
          <a:prstGeom prst="rect">
            <a:avLst/>
          </a:prstGeom>
          <a:noFill/>
        </p:spPr>
        <p:txBody>
          <a:bodyPr wrap="square" rtlCol="0" anchor="t">
            <a:spAutoFit/>
          </a:bodyPr>
          <a:p>
            <a:pPr marL="19685" algn="l" eaLnBrk="0">
              <a:lnSpc>
                <a:spcPct val="150000"/>
              </a:lnSpc>
              <a:buClrTx/>
              <a:buSzTx/>
              <a:buFontTx/>
              <a:buNone/>
            </a:pPr>
            <a:r>
              <a:rPr lang="en-US" sz="3600" kern="0" spc="-90" dirty="0">
                <a:solidFill>
                  <a:srgbClr val="404040">
                    <a:alpha val="100000"/>
                  </a:srgbClr>
                </a:solidFill>
                <a:latin typeface="Microsoft YaHei" charset="-122"/>
                <a:ea typeface="Microsoft YaHei" charset="-122"/>
                <a:cs typeface="Microsoft YaHei" charset="-122"/>
                <a:sym typeface="+mn-ea"/>
              </a:rPr>
              <a:t>Key Takeaways:</a:t>
            </a:r>
            <a:endParaRPr lang="en-US" altLang="en-US" sz="3600" kern="0" spc="-90" dirty="0">
              <a:solidFill>
                <a:srgbClr val="404040">
                  <a:alpha val="100000"/>
                </a:srgbClr>
              </a:solidFill>
              <a:latin typeface="Microsoft YaHei" charset="-122"/>
              <a:ea typeface="Microsoft YaHei" charset="-122"/>
              <a:cs typeface="Microsoft YaHei" charset="-122"/>
              <a:sym typeface="+mn-ea"/>
            </a:endParaRPr>
          </a:p>
        </p:txBody>
      </p:sp>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962561" y="560088"/>
              <a:ext cx="4055320" cy="1450204"/>
            </p14:xfrm>
          </p:contentPart>
        </mc:Choice>
        <mc:Fallback xmlns="">
          <p:pic>
            <p:nvPicPr>
              <p:cNvPr id="3" name="墨迹 2"/>
            </p:nvPicPr>
            <p:blipFill>
              <a:blip/>
            </p:blipFill>
            <p:spPr>
              <a:xfrm>
                <a:off x="1962561" y="560088"/>
                <a:ext cx="4055320" cy="1450204"/>
              </a:xfrm>
              <a:prstGeom prst="rect"/>
            </p:spPr>
          </p:pic>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45720"/>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1059815" y="2269490"/>
            <a:ext cx="10262870" cy="2672715"/>
          </a:xfrm>
        </p:spPr>
        <p:txBody>
          <a:bodyPr>
            <a:noAutofit/>
          </a:bodyPr>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Complaint Behavior: Cultural background affects consumer complaint behavior, with variations in attitudes towards complaining.</a:t>
            </a:r>
            <a:endParaRPr lang="en-US" sz="2600" kern="0" spc="-90" dirty="0">
              <a:solidFill>
                <a:srgbClr val="404040">
                  <a:alpha val="100000"/>
                </a:srgbClr>
              </a:solidFill>
              <a:latin typeface="Microsoft YaHei" charset="-122"/>
              <a:ea typeface="Microsoft YaHei" charset="-122"/>
              <a:cs typeface="Microsoft YaHei" charset="-122"/>
            </a:endParaRPr>
          </a:p>
          <a:p>
            <a:pPr marL="248285" indent="-457200" algn="l" eaLnBrk="0">
              <a:lnSpc>
                <a:spcPct val="150000"/>
              </a:lnSpc>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rPr>
              <a:t>Luxury Consumption: Perceptions of luxury goods and motivations to purchase vary significantly across cultures.</a:t>
            </a:r>
            <a:endParaRPr lang="en-US" sz="2600" kern="0" spc="-90" dirty="0">
              <a:solidFill>
                <a:srgbClr val="404040">
                  <a:alpha val="100000"/>
                </a:srgbClr>
              </a:solidFill>
              <a:latin typeface="Microsoft YaHei" charset="-122"/>
              <a:ea typeface="Microsoft YaHei" charset="-122"/>
              <a:cs typeface="Microsoft YaHei" charset="-122"/>
            </a:endParaRPr>
          </a:p>
          <a:p>
            <a:pPr marL="0" indent="0" algn="l" eaLnBrk="0">
              <a:lnSpc>
                <a:spcPct val="150000"/>
              </a:lnSpc>
              <a:buClrTx/>
              <a:buSzTx/>
              <a:buFont typeface="Wingdings" charset="2"/>
              <a:buNone/>
            </a:pPr>
            <a:endParaRPr lang="en-US" sz="2600" kern="0" spc="-90" dirty="0">
              <a:solidFill>
                <a:srgbClr val="404040">
                  <a:alpha val="100000"/>
                </a:srgbClr>
              </a:solidFill>
              <a:latin typeface="Microsoft YaHei" charset="-122"/>
              <a:ea typeface="Microsoft YaHei" charset="-122"/>
              <a:cs typeface="Microsoft YaHei" charset="-122"/>
            </a:endParaRPr>
          </a:p>
        </p:txBody>
      </p:sp>
      <p:pic>
        <p:nvPicPr>
          <p:cNvPr id="2" name="图片 1" descr="21601062"/>
          <p:cNvPicPr>
            <a:picLocks noChangeAspect="1"/>
          </p:cNvPicPr>
          <p:nvPr/>
        </p:nvPicPr>
        <p:blipFill>
          <a:blip r:embed="rId2"/>
          <a:stretch>
            <a:fillRect/>
          </a:stretch>
        </p:blipFill>
        <p:spPr>
          <a:xfrm>
            <a:off x="594360" y="739775"/>
            <a:ext cx="1459865" cy="1459865"/>
          </a:xfrm>
          <a:prstGeom prst="rect">
            <a:avLst/>
          </a:prstGeom>
        </p:spPr>
      </p:pic>
      <p:sp>
        <p:nvSpPr>
          <p:cNvPr id="5" name="文本框 4"/>
          <p:cNvSpPr txBox="1"/>
          <p:nvPr/>
        </p:nvSpPr>
        <p:spPr>
          <a:xfrm>
            <a:off x="2285365" y="1009015"/>
            <a:ext cx="6846570" cy="922020"/>
          </a:xfrm>
          <a:prstGeom prst="rect">
            <a:avLst/>
          </a:prstGeom>
          <a:noFill/>
        </p:spPr>
        <p:txBody>
          <a:bodyPr wrap="square" rtlCol="0" anchor="t">
            <a:spAutoFit/>
          </a:bodyPr>
          <a:p>
            <a:pPr marL="19685" algn="l" eaLnBrk="0">
              <a:lnSpc>
                <a:spcPct val="150000"/>
              </a:lnSpc>
              <a:buClrTx/>
              <a:buSzTx/>
              <a:buFontTx/>
              <a:buNone/>
            </a:pPr>
            <a:r>
              <a:rPr lang="en-US" sz="3600" kern="0" spc="-90" dirty="0">
                <a:solidFill>
                  <a:srgbClr val="404040">
                    <a:alpha val="100000"/>
                  </a:srgbClr>
                </a:solidFill>
                <a:latin typeface="Microsoft YaHei" charset="-122"/>
                <a:ea typeface="Microsoft YaHei" charset="-122"/>
                <a:cs typeface="Microsoft YaHei" charset="-122"/>
                <a:sym typeface="+mn-ea"/>
              </a:rPr>
              <a:t>Key Takeaways:</a:t>
            </a:r>
            <a:endParaRPr lang="en-US" altLang="en-US" sz="3600" kern="0" spc="-90" dirty="0">
              <a:solidFill>
                <a:srgbClr val="404040">
                  <a:alpha val="100000"/>
                </a:srgbClr>
              </a:solidFill>
              <a:latin typeface="Microsoft YaHei" charset="-122"/>
              <a:ea typeface="Microsoft YaHei" charset="-122"/>
              <a:cs typeface="Microsoft YaHei" charset="-122"/>
              <a:sym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1171575" y="706755"/>
            <a:ext cx="9563735" cy="2016125"/>
          </a:xfrm>
          <a:prstGeom prst="rect">
            <a:avLst/>
          </a:prstGeom>
          <a:noFill/>
        </p:spPr>
        <p:txBody>
          <a:bodyPr wrap="square" rtlCol="0" anchor="t">
            <a:noAutofit/>
          </a:bodyPr>
          <a:p>
            <a:pPr indent="0" algn="ctr"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 </a:t>
            </a:r>
            <a:r>
              <a:rPr lang="en-US" sz="3600" b="1" kern="0" spc="-90" dirty="0">
                <a:solidFill>
                  <a:srgbClr val="404040">
                    <a:alpha val="100000"/>
                  </a:srgbClr>
                </a:solidFill>
                <a:latin typeface="Microsoft YaHei Bold" charset="-122"/>
                <a:ea typeface="Microsoft YaHei Bold" charset="-122"/>
                <a:cs typeface="Microsoft YaHei" charset="-122"/>
                <a:sym typeface="+mn-ea"/>
              </a:rPr>
              <a:t>Week 6 Expanding Your Brand through Globalization or Localization</a:t>
            </a:r>
            <a:endParaRPr lang="en-US" sz="3600" b="1" kern="0" spc="-90" dirty="0">
              <a:solidFill>
                <a:srgbClr val="404040">
                  <a:alpha val="100000"/>
                </a:srgbClr>
              </a:solidFill>
              <a:latin typeface="Microsoft YaHei Bold" charset="-122"/>
              <a:ea typeface="Microsoft YaHei Bold" charset="-122"/>
              <a:cs typeface="Microsoft YaHei" charset="-122"/>
              <a:sym typeface="+mn-ea"/>
            </a:endParaRPr>
          </a:p>
        </p:txBody>
      </p:sp>
      <p:pic>
        <p:nvPicPr>
          <p:cNvPr id="3" name="图片 2" descr="Screenshot 2025-08-17 at 16.38.52"/>
          <p:cNvPicPr>
            <a:picLocks noChangeAspect="1"/>
          </p:cNvPicPr>
          <p:nvPr/>
        </p:nvPicPr>
        <p:blipFill>
          <a:blip r:embed="rId1"/>
          <a:stretch>
            <a:fillRect/>
          </a:stretch>
        </p:blipFill>
        <p:spPr>
          <a:xfrm>
            <a:off x="2065655" y="2877185"/>
            <a:ext cx="8060690" cy="3666490"/>
          </a:xfrm>
          <a:prstGeom prst="rect">
            <a:avLst/>
          </a:prstGeom>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3316618" y="73263"/>
              <a:ext cx="7064432" cy="1756267"/>
            </p14:xfrm>
          </p:contentPart>
        </mc:Choice>
        <mc:Fallback xmlns="">
          <p:pic>
            <p:nvPicPr>
              <p:cNvPr id="4" name="墨迹 3"/>
            </p:nvPicPr>
            <p:blipFill>
              <a:blip/>
            </p:blipFill>
            <p:spPr>
              <a:xfrm>
                <a:off x="3316618" y="73263"/>
                <a:ext cx="7064432" cy="1756267"/>
              </a:xfrm>
              <a:prstGeom prst="rect"/>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446405" y="897255"/>
            <a:ext cx="10242550" cy="4378960"/>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Expanding Your Brand: Globalization vs. Localization</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marL="457200" indent="-457200" algn="just" rtl="0" eaLnBrk="0">
              <a:lnSpc>
                <a:spcPct val="150000"/>
              </a:lnSpc>
              <a:spcBef>
                <a:spcPts val="1000"/>
              </a:spcBef>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sym typeface="+mn-ea"/>
              </a:rPr>
              <a:t>Expanding your brand through globalization or localization is a significant undertaking, but one that can propel your business.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marL="457200" indent="-457200" algn="just" rtl="0" eaLnBrk="0">
              <a:lnSpc>
                <a:spcPct val="150000"/>
              </a:lnSpc>
              <a:spcBef>
                <a:spcPts val="1000"/>
              </a:spcBef>
              <a:buClrTx/>
              <a:buSzTx/>
              <a:buFont typeface="Wingdings" charset="2"/>
              <a:buChar char=""/>
            </a:pPr>
            <a:r>
              <a:rPr lang="en-US" sz="2600" kern="0" spc="-90" dirty="0">
                <a:solidFill>
                  <a:srgbClr val="404040">
                    <a:alpha val="100000"/>
                  </a:srgbClr>
                </a:solidFill>
                <a:latin typeface="Microsoft YaHei" charset="-122"/>
                <a:ea typeface="Microsoft YaHei" charset="-122"/>
                <a:cs typeface="Microsoft YaHei" charset="-122"/>
                <a:sym typeface="+mn-ea"/>
              </a:rPr>
              <a:t>“Global branding provides companies with compelling economies of scale in everything from research and development to marketing to operations,”--Harvard Business School Professor Jill Avery</a:t>
            </a: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447040" y="551815"/>
            <a:ext cx="10242550" cy="5077460"/>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What is Global Branding?</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Global branding is when your product or service has a shared brand identity system—such as a consistent name, logo, aesthetic, and messaging—established in most or all parts of the world. </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Local execution may vary by market.</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Global brands = uniformity across markets.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Multinational brands = operate in several markets, but with localized variations.</a:t>
            </a: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2899985" y="2985311"/>
              <a:ext cx="134309" cy="54776"/>
            </p14:xfrm>
          </p:contentPart>
        </mc:Choice>
        <mc:Fallback xmlns="">
          <p:pic>
            <p:nvPicPr>
              <p:cNvPr id="3" name="墨迹 2"/>
            </p:nvPicPr>
            <p:blipFill>
              <a:blip/>
            </p:blipFill>
            <p:spPr>
              <a:xfrm>
                <a:off x="2899985" y="2985311"/>
                <a:ext cx="134309" cy="54776"/>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2901870" y="2738817"/>
              <a:ext cx="5885798" cy="492988"/>
            </p14:xfrm>
          </p:contentPart>
        </mc:Choice>
        <mc:Fallback xmlns="">
          <p:pic>
            <p:nvPicPr>
              <p:cNvPr id="4" name="墨迹 3"/>
            </p:nvPicPr>
            <p:blipFill>
              <a:blip/>
            </p:blipFill>
            <p:spPr>
              <a:xfrm>
                <a:off x="2901870" y="2738817"/>
                <a:ext cx="5885798" cy="49298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991559" y="4365675"/>
              <a:ext cx="2390843" cy="197195"/>
            </p14:xfrm>
          </p:contentPart>
        </mc:Choice>
        <mc:Fallback xmlns="">
          <p:pic>
            <p:nvPicPr>
              <p:cNvPr id="5" name="墨迹 4"/>
            </p:nvPicPr>
            <p:blipFill>
              <a:blip/>
            </p:blipFill>
            <p:spPr>
              <a:xfrm>
                <a:off x="991559" y="4365675"/>
                <a:ext cx="2390843" cy="19719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3503007" y="4404019"/>
              <a:ext cx="3270022" cy="153374"/>
            </p14:xfrm>
          </p:contentPart>
        </mc:Choice>
        <mc:Fallback xmlns="">
          <p:pic>
            <p:nvPicPr>
              <p:cNvPr id="6" name="墨迹 5"/>
            </p:nvPicPr>
            <p:blipFill>
              <a:blip/>
            </p:blipFill>
            <p:spPr>
              <a:xfrm>
                <a:off x="3503007" y="4404019"/>
                <a:ext cx="3270022" cy="153374"/>
              </a:xfrm>
              <a:prstGeom prst="rect"/>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447040" y="551815"/>
            <a:ext cx="10242550" cy="5077460"/>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Benefits of Global Branding</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Centralization: Centrally managing your business strategy—from research to marketing to operations.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Cost &amp; Efficiency: economies of scale, single campaigns, e.g., FIFA sponsorship.</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Brand Recognition: easier market entry, positive halo effect.</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Consumer Benefits: perception of higher quality, cosmopolitan appeal.</a:t>
            </a: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6581157" y="2182837"/>
              <a:ext cx="2741" cy="24650"/>
            </p14:xfrm>
          </p:contentPart>
        </mc:Choice>
        <mc:Fallback xmlns="">
          <p:pic>
            <p:nvPicPr>
              <p:cNvPr id="3" name="墨迹 2"/>
            </p:nvPicPr>
            <p:blipFill>
              <a:blip/>
            </p:blipFill>
            <p:spPr>
              <a:xfrm>
                <a:off x="6581157" y="2182837"/>
                <a:ext cx="2741" cy="24650"/>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11" name="墨迹 10"/>
              <p14:cNvContentPartPr/>
              <p14:nvPr/>
            </p14:nvContentPartPr>
            <p14:xfrm>
              <a:off x="4172626" y="4323980"/>
              <a:ext cx="377103" cy="210399"/>
            </p14:xfrm>
          </p:contentPart>
        </mc:Choice>
        <mc:Fallback xmlns="">
          <p:pic>
            <p:nvPicPr>
              <p:cNvPr id="11" name="墨迹 10"/>
            </p:nvPicPr>
            <p:blipFill>
              <a:blip/>
            </p:blipFill>
            <p:spPr>
              <a:xfrm>
                <a:off x="4172626" y="4323980"/>
                <a:ext cx="377103" cy="21039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3" name="墨迹 12"/>
              <p14:cNvContentPartPr/>
              <p14:nvPr/>
            </p14:nvContentPartPr>
            <p14:xfrm>
              <a:off x="294401" y="408049"/>
              <a:ext cx="4726781" cy="1130502"/>
            </p14:xfrm>
          </p:contentPart>
        </mc:Choice>
        <mc:Fallback xmlns="">
          <p:pic>
            <p:nvPicPr>
              <p:cNvPr id="13" name="墨迹 12"/>
            </p:nvPicPr>
            <p:blipFill>
              <a:blip/>
            </p:blipFill>
            <p:spPr>
              <a:xfrm>
                <a:off x="294401" y="408049"/>
                <a:ext cx="4726781" cy="1130502"/>
              </a:xfrm>
              <a:prstGeom prst="rect"/>
            </p:spPr>
          </p:pic>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447040" y="551815"/>
            <a:ext cx="10242550" cy="5077460"/>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Globalization vs. Localization vs. Glocalization</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Globalization: standardized identity, centralized operations (Starbucks, Apple).</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Localization: customized identity/strategy (local brands).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marL="457200" indent="-457200" algn="just" rtl="0" eaLnBrk="0">
              <a:lnSpc>
                <a:spcPct val="150000"/>
              </a:lnSpc>
              <a:spcBef>
                <a:spcPts val="1000"/>
              </a:spcBef>
              <a:buClrTx/>
              <a:buSzTx/>
              <a:buFont typeface="Arial" charset="0"/>
              <a:buChar char="•"/>
            </a:pPr>
            <a:r>
              <a:rPr lang="en-US" sz="2600" kern="0" spc="-90" dirty="0">
                <a:solidFill>
                  <a:srgbClr val="404040">
                    <a:alpha val="100000"/>
                  </a:srgbClr>
                </a:solidFill>
                <a:latin typeface="Microsoft YaHei" charset="-122"/>
                <a:ea typeface="Microsoft YaHei" charset="-122"/>
                <a:cs typeface="Microsoft YaHei" charset="-122"/>
                <a:sym typeface="+mn-ea"/>
              </a:rPr>
              <a:t>Glocalization: global consistency with local relevance (McDonald’s).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55181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446405" y="993775"/>
            <a:ext cx="6370320" cy="5039360"/>
          </a:xfrm>
        </p:spPr>
        <p:txBody>
          <a:bodyPr>
            <a:noAutofit/>
          </a:bodyPr>
          <a:p>
            <a:pPr marL="19685" algn="l" eaLnBrk="0">
              <a:lnSpc>
                <a:spcPct val="150000"/>
              </a:lnSpc>
              <a:buClrTx/>
              <a:buSzTx/>
              <a:buFontTx/>
              <a:buNone/>
            </a:pPr>
            <a:r>
              <a:rPr sz="2600" b="1" kern="0" spc="-90" dirty="0">
                <a:solidFill>
                  <a:srgbClr val="404040">
                    <a:alpha val="100000"/>
                  </a:srgbClr>
                </a:solidFill>
                <a:latin typeface="Microsoft YaHei Bold" charset="-122"/>
                <a:ea typeface="Microsoft YaHei Bold" charset="-122"/>
                <a:cs typeface="Microsoft YaHei" charset="-122"/>
              </a:rPr>
              <a:t>International Market Research Process</a:t>
            </a:r>
            <a:endParaRPr sz="2600" b="1" kern="0" spc="-90" dirty="0">
              <a:solidFill>
                <a:srgbClr val="404040">
                  <a:alpha val="100000"/>
                </a:srgbClr>
              </a:solidFill>
              <a:latin typeface="Microsoft YaHei Bold" charset="-122"/>
              <a:ea typeface="Microsoft YaHei Bold"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Step-by-step Guide for Exporters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1. Develop Research Questions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2. Conduct Research (Primary &amp; Secondary)</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3. Review Potential Markets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4. Develop an Export Plan</a:t>
            </a:r>
            <a:endParaRPr sz="2600" kern="0" spc="-90" dirty="0">
              <a:solidFill>
                <a:srgbClr val="404040">
                  <a:alpha val="100000"/>
                </a:srgbClr>
              </a:solidFill>
              <a:latin typeface="Microsoft YaHei" charset="-122"/>
              <a:ea typeface="Microsoft YaHei" charset="-122"/>
              <a:cs typeface="Microsoft YaHei" charset="-122"/>
            </a:endParaRPr>
          </a:p>
        </p:txBody>
      </p:sp>
      <p:pic>
        <p:nvPicPr>
          <p:cNvPr id="2" name="图片 1" descr="Screenshot 2025-08-17 at 15.26.28"/>
          <p:cNvPicPr>
            <a:picLocks noChangeAspect="1"/>
          </p:cNvPicPr>
          <p:nvPr/>
        </p:nvPicPr>
        <p:blipFill>
          <a:blip r:embed="rId2"/>
          <a:stretch>
            <a:fillRect/>
          </a:stretch>
        </p:blipFill>
        <p:spPr>
          <a:xfrm>
            <a:off x="6943725" y="2243455"/>
            <a:ext cx="4801870" cy="3163570"/>
          </a:xfrm>
          <a:prstGeom prst="rect">
            <a:avLst/>
          </a:prstGeom>
        </p:spPr>
      </p:pic>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7044388" y="1383103"/>
              <a:ext cx="158978" cy="101336"/>
            </p14:xfrm>
          </p:contentPart>
        </mc:Choice>
        <mc:Fallback xmlns="">
          <p:pic>
            <p:nvPicPr>
              <p:cNvPr id="3" name="墨迹 2"/>
            </p:nvPicPr>
            <p:blipFill>
              <a:blip/>
            </p:blipFill>
            <p:spPr>
              <a:xfrm>
                <a:off x="7044388" y="1383103"/>
                <a:ext cx="158978" cy="10133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7027942" y="1366670"/>
              <a:ext cx="183648" cy="134202"/>
            </p14:xfrm>
          </p:contentPart>
        </mc:Choice>
        <mc:Fallback xmlns="">
          <p:pic>
            <p:nvPicPr>
              <p:cNvPr id="5" name="墨迹 4"/>
            </p:nvPicPr>
            <p:blipFill>
              <a:blip/>
            </p:blipFill>
            <p:spPr>
              <a:xfrm>
                <a:off x="7027942" y="1366670"/>
                <a:ext cx="183648" cy="13420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7060834" y="1131131"/>
              <a:ext cx="38374" cy="2739"/>
            </p14:xfrm>
          </p:contentPart>
        </mc:Choice>
        <mc:Fallback xmlns="">
          <p:pic>
            <p:nvPicPr>
              <p:cNvPr id="6" name="墨迹 5"/>
            </p:nvPicPr>
            <p:blipFill>
              <a:blip/>
            </p:blipFill>
            <p:spPr>
              <a:xfrm>
                <a:off x="7060834" y="1131131"/>
                <a:ext cx="38374" cy="273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7049870" y="1131131"/>
              <a:ext cx="70008" cy="39973"/>
            </p14:xfrm>
          </p:contentPart>
        </mc:Choice>
        <mc:Fallback xmlns="">
          <p:pic>
            <p:nvPicPr>
              <p:cNvPr id="7" name="墨迹 6"/>
            </p:nvPicPr>
            <p:blipFill>
              <a:blip/>
            </p:blipFill>
            <p:spPr>
              <a:xfrm>
                <a:off x="7049870" y="1131131"/>
                <a:ext cx="70008" cy="3997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6770287" y="1139348"/>
              <a:ext cx="268619" cy="315648"/>
            </p14:xfrm>
          </p:contentPart>
        </mc:Choice>
        <mc:Fallback xmlns="">
          <p:pic>
            <p:nvPicPr>
              <p:cNvPr id="8" name="墨迹 7"/>
            </p:nvPicPr>
            <p:blipFill>
              <a:blip/>
            </p:blipFill>
            <p:spPr>
              <a:xfrm>
                <a:off x="6770287" y="1139348"/>
                <a:ext cx="268619" cy="315648"/>
              </a:xfrm>
              <a:prstGeom prst="rect"/>
            </p:spPr>
          </p:pic>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934085" y="551815"/>
            <a:ext cx="9755505" cy="5077460"/>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Challenges of Global Branding</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What works in one market may fail in another.</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Cultural branding mismatch (e.g., Budweiser’s U.S. “authentic beer” identity didn’t resonate in China).</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Risk of weakening brand equity with too much adaptation.</a:t>
            </a: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p:pic>
        <p:nvPicPr>
          <p:cNvPr id="4" name="图片 3" descr="Screenshot 2025-08-17 at 17.38.11"/>
          <p:cNvPicPr>
            <a:picLocks noChangeAspect="1"/>
          </p:cNvPicPr>
          <p:nvPr>
            <p:custDataLst>
              <p:tags r:id="rId1"/>
            </p:custDataLst>
          </p:nvPr>
        </p:nvPicPr>
        <p:blipFill>
          <a:blip r:embed="rId2"/>
          <a:stretch>
            <a:fillRect/>
          </a:stretch>
        </p:blipFill>
        <p:spPr>
          <a:xfrm>
            <a:off x="4471035" y="3936365"/>
            <a:ext cx="2490470" cy="2585720"/>
          </a:xfrm>
          <a:prstGeom prst="rect">
            <a:avLst/>
          </a:prstGeom>
        </p:spPr>
      </p:pic>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6068590" y="2605300"/>
              <a:ext cx="1560147" cy="84219"/>
            </p14:xfrm>
          </p:contentPart>
        </mc:Choice>
        <mc:Fallback xmlns="">
          <p:pic>
            <p:nvPicPr>
              <p:cNvPr id="3" name="墨迹 2"/>
            </p:nvPicPr>
            <p:blipFill>
              <a:blip/>
            </p:blipFill>
            <p:spPr>
              <a:xfrm>
                <a:off x="6068590" y="2605300"/>
                <a:ext cx="1560147" cy="8421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4728237" y="3679944"/>
              <a:ext cx="2209766" cy="2958949"/>
            </p14:xfrm>
          </p:contentPart>
        </mc:Choice>
        <mc:Fallback xmlns="">
          <p:pic>
            <p:nvPicPr>
              <p:cNvPr id="5" name="墨迹 4"/>
            </p:nvPicPr>
            <p:blipFill>
              <a:blip/>
            </p:blipFill>
            <p:spPr>
              <a:xfrm>
                <a:off x="4728237" y="3679944"/>
                <a:ext cx="2209766" cy="2958949"/>
              </a:xfrm>
              <a:prstGeom prst="rect"/>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807085" y="897890"/>
            <a:ext cx="6918960" cy="4731385"/>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Case: McDonald’s</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Global brand recognition (Big Mac, fries).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Local adaptation (Veg meals in India, rice burger in Japan).</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5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Competitive advantage = hyperlocal + hyperglobal simultaneously.</a:t>
            </a: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p:pic>
        <p:nvPicPr>
          <p:cNvPr id="3" name="图片 2" descr="Screenshot 2025-08-17 at 17.40.51"/>
          <p:cNvPicPr>
            <a:picLocks noChangeAspect="1"/>
          </p:cNvPicPr>
          <p:nvPr/>
        </p:nvPicPr>
        <p:blipFill>
          <a:blip r:embed="rId1"/>
          <a:stretch>
            <a:fillRect/>
          </a:stretch>
        </p:blipFill>
        <p:spPr>
          <a:xfrm>
            <a:off x="8184515" y="1591310"/>
            <a:ext cx="3065780" cy="3047365"/>
          </a:xfrm>
          <a:prstGeom prst="rect">
            <a:avLst/>
          </a:prstGeom>
        </p:spPr>
      </p:pic>
      <mc:AlternateContent xmlns:mc="http://schemas.openxmlformats.org/markup-compatibility/2006" xmlns:p14="http://schemas.microsoft.com/office/powerpoint/2010/main">
        <mc:Choice Requires="p14">
          <p:contentPart r:id="rId2" p14:bwMode="auto">
            <p14:nvContentPartPr>
              <p14:cNvPr id="11" name="墨迹 10"/>
              <p14:cNvContentPartPr/>
              <p14:nvPr/>
            </p14:nvContentPartPr>
            <p14:xfrm>
              <a:off x="1639122" y="2327995"/>
              <a:ext cx="3276874" cy="125985"/>
            </p14:xfrm>
          </p:contentPart>
        </mc:Choice>
        <mc:Fallback xmlns="">
          <p:pic>
            <p:nvPicPr>
              <p:cNvPr id="11" name="墨迹 10"/>
            </p:nvPicPr>
            <p:blipFill>
              <a:blip/>
            </p:blipFill>
            <p:spPr>
              <a:xfrm>
                <a:off x="1639122" y="2327995"/>
                <a:ext cx="3276874" cy="12598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2" name="墨迹 11"/>
              <p14:cNvContentPartPr/>
              <p14:nvPr/>
            </p14:nvContentPartPr>
            <p14:xfrm>
              <a:off x="911898" y="2822865"/>
              <a:ext cx="2599332" cy="167923"/>
            </p14:xfrm>
          </p:contentPart>
        </mc:Choice>
        <mc:Fallback xmlns="">
          <p:pic>
            <p:nvPicPr>
              <p:cNvPr id="12" name="墨迹 11"/>
            </p:nvPicPr>
            <p:blipFill>
              <a:blip/>
            </p:blipFill>
            <p:spPr>
              <a:xfrm>
                <a:off x="911898" y="2822865"/>
                <a:ext cx="2599332" cy="16792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3" name="墨迹 12"/>
              <p14:cNvContentPartPr/>
              <p14:nvPr/>
            </p14:nvContentPartPr>
            <p14:xfrm>
              <a:off x="5443640" y="2908624"/>
              <a:ext cx="646878" cy="115031"/>
            </p14:xfrm>
          </p:contentPart>
        </mc:Choice>
        <mc:Fallback xmlns="">
          <p:pic>
            <p:nvPicPr>
              <p:cNvPr id="13" name="墨迹 12"/>
            </p:nvPicPr>
            <p:blipFill>
              <a:blip/>
            </p:blipFill>
            <p:spPr>
              <a:xfrm>
                <a:off x="5443640" y="2908624"/>
                <a:ext cx="646878" cy="11503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4" name="墨迹 13"/>
              <p14:cNvContentPartPr/>
              <p14:nvPr/>
            </p14:nvContentPartPr>
            <p14:xfrm>
              <a:off x="8930201" y="2749773"/>
              <a:ext cx="2255849" cy="2043158"/>
            </p14:xfrm>
          </p:contentPart>
        </mc:Choice>
        <mc:Fallback xmlns="">
          <p:pic>
            <p:nvPicPr>
              <p:cNvPr id="14" name="墨迹 13"/>
            </p:nvPicPr>
            <p:blipFill>
              <a:blip/>
            </p:blipFill>
            <p:spPr>
              <a:xfrm>
                <a:off x="8930201" y="2749773"/>
                <a:ext cx="2255849" cy="204315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5" name="墨迹 14"/>
              <p14:cNvContentPartPr/>
              <p14:nvPr/>
            </p14:nvContentPartPr>
            <p14:xfrm>
              <a:off x="6342690" y="2766206"/>
              <a:ext cx="1275425" cy="465599"/>
            </p14:xfrm>
          </p:contentPart>
        </mc:Choice>
        <mc:Fallback xmlns="">
          <p:pic>
            <p:nvPicPr>
              <p:cNvPr id="15" name="墨迹 14"/>
            </p:nvPicPr>
            <p:blipFill>
              <a:blip/>
            </p:blipFill>
            <p:spPr>
              <a:xfrm>
                <a:off x="6342690" y="2766206"/>
                <a:ext cx="1275425" cy="46559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6" name="墨迹 15"/>
              <p14:cNvContentPartPr/>
              <p14:nvPr/>
            </p14:nvContentPartPr>
            <p14:xfrm>
              <a:off x="641395" y="3637150"/>
              <a:ext cx="2014641" cy="279359"/>
            </p14:xfrm>
          </p:contentPart>
        </mc:Choice>
        <mc:Fallback xmlns="">
          <p:pic>
            <p:nvPicPr>
              <p:cNvPr id="16" name="墨迹 15"/>
            </p:nvPicPr>
            <p:blipFill>
              <a:blip/>
            </p:blipFill>
            <p:spPr>
              <a:xfrm>
                <a:off x="641395" y="3637150"/>
                <a:ext cx="2014641" cy="2793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7" name="墨迹 16"/>
              <p14:cNvContentPartPr/>
              <p14:nvPr/>
            </p14:nvContentPartPr>
            <p14:xfrm>
              <a:off x="6079553" y="2081501"/>
              <a:ext cx="1208784" cy="953109"/>
            </p14:xfrm>
          </p:contentPart>
        </mc:Choice>
        <mc:Fallback xmlns="">
          <p:pic>
            <p:nvPicPr>
              <p:cNvPr id="17" name="墨迹 16"/>
            </p:nvPicPr>
            <p:blipFill>
              <a:blip/>
            </p:blipFill>
            <p:spPr>
              <a:xfrm>
                <a:off x="6079553" y="2081501"/>
                <a:ext cx="1208784" cy="95310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8" name="墨迹 17"/>
              <p14:cNvContentPartPr/>
              <p14:nvPr/>
            </p14:nvContentPartPr>
            <p14:xfrm>
              <a:off x="6457812" y="1813097"/>
              <a:ext cx="1534965" cy="1640552"/>
            </p14:xfrm>
          </p:contentPart>
        </mc:Choice>
        <mc:Fallback xmlns="">
          <p:pic>
            <p:nvPicPr>
              <p:cNvPr id="18" name="墨迹 17"/>
            </p:nvPicPr>
            <p:blipFill>
              <a:blip/>
            </p:blipFill>
            <p:spPr>
              <a:xfrm>
                <a:off x="6457812" y="1813097"/>
                <a:ext cx="1534965" cy="1640552"/>
              </a:xfrm>
              <a:prstGeom prst="rect"/>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r>
              <a:rPr sz="100" dirty="0">
                <a:latin typeface="Arial" charset="0"/>
                <a:ea typeface="Arial" charset="0"/>
                <a:cs typeface="Arial" charset="0"/>
              </a:rPr>
              <a:t>IBB2402</a:t>
            </a:r>
            <a:endParaRPr sz="100" dirty="0">
              <a:latin typeface="Arial" charset="0"/>
              <a:ea typeface="Arial" charset="0"/>
              <a:cs typeface="Arial" charset="0"/>
            </a:endParaRPr>
          </a:p>
        </p:txBody>
      </p:sp>
      <p:sp>
        <p:nvSpPr>
          <p:cNvPr id="188" name="textbox 188"/>
          <p:cNvSpPr/>
          <p:nvPr/>
        </p:nvSpPr>
        <p:spPr>
          <a:xfrm>
            <a:off x="659765" y="897255"/>
            <a:ext cx="9240520" cy="694055"/>
          </a:xfrm>
          <a:prstGeom prst="rect">
            <a:avLst/>
          </a:prstGeom>
          <a:noFill/>
          <a:ln w="0" cap="flat">
            <a:noFill/>
            <a:prstDash val="solid"/>
            <a:miter lim="0"/>
          </a:ln>
        </p:spPr>
        <p:txBody>
          <a:bodyPr vert="horz" wrap="square" lIns="0" tIns="0" rIns="0" bIns="0"/>
          <a:lstStyle/>
          <a:p>
            <a:pPr algn="l" rtl="0" eaLnBrk="0">
              <a:lnSpc>
                <a:spcPct val="87000"/>
              </a:lnSpc>
            </a:pPr>
            <a:r>
              <a:rPr lang="en-US" sz="2700" kern="0" dirty="0">
                <a:solidFill>
                  <a:srgbClr val="404040">
                    <a:alpha val="100000"/>
                  </a:srgbClr>
                </a:solidFill>
                <a:latin typeface="Microsoft YaHei" charset="-122"/>
                <a:ea typeface="Microsoft YaHei" charset="-122"/>
                <a:cs typeface="Microsoft YaHei" charset="-122"/>
              </a:rPr>
              <a:t> </a:t>
            </a:r>
            <a:endParaRPr lang="en-US" sz="2700" kern="0" dirty="0">
              <a:solidFill>
                <a:srgbClr val="404040">
                  <a:alpha val="100000"/>
                </a:srgbClr>
              </a:solidFill>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2" name="文本框 1"/>
          <p:cNvSpPr txBox="1"/>
          <p:nvPr/>
        </p:nvSpPr>
        <p:spPr>
          <a:xfrm>
            <a:off x="659765" y="713105"/>
            <a:ext cx="11955780" cy="5069840"/>
          </a:xfrm>
          <a:prstGeom prst="rect">
            <a:avLst/>
          </a:prstGeom>
          <a:noFill/>
        </p:spPr>
        <p:txBody>
          <a:bodyPr wrap="square" rtlCol="0" anchor="t">
            <a:noAutofit/>
          </a:bodyPr>
          <a:p>
            <a:pPr indent="0" algn="just" rtl="0" eaLnBrk="0">
              <a:lnSpc>
                <a:spcPct val="150000"/>
              </a:lnSpc>
              <a:spcBef>
                <a:spcPts val="1000"/>
              </a:spcBef>
              <a:buClrTx/>
              <a:buSzTx/>
              <a:buFont typeface="Wingdings" charset="2"/>
              <a:buNone/>
            </a:pPr>
            <a:r>
              <a:rPr lang="en-US" sz="2600" b="1" kern="0" spc="-90" dirty="0">
                <a:solidFill>
                  <a:srgbClr val="404040">
                    <a:alpha val="100000"/>
                  </a:srgbClr>
                </a:solidFill>
                <a:latin typeface="Microsoft YaHei Bold" charset="-122"/>
                <a:ea typeface="Microsoft YaHei Bold" charset="-122"/>
                <a:cs typeface="Microsoft YaHei" charset="-122"/>
                <a:sym typeface="+mn-ea"/>
              </a:rPr>
              <a:t>4 Steps to Implement Global Branding Strategy</a:t>
            </a:r>
            <a:endParaRPr lang="en-US" sz="2600" b="1" kern="0" spc="-90" dirty="0">
              <a:solidFill>
                <a:srgbClr val="404040">
                  <a:alpha val="100000"/>
                </a:srgbClr>
              </a:solidFill>
              <a:latin typeface="Microsoft YaHei Bold" charset="-122"/>
              <a:ea typeface="Microsoft YaHei Bold" charset="-122"/>
              <a:cs typeface="Microsoft YaHei" charset="-122"/>
              <a:sym typeface="+mn-ea"/>
            </a:endParaRPr>
          </a:p>
          <a:p>
            <a:pPr indent="0" algn="just" rtl="0" eaLnBrk="0">
              <a:lnSpc>
                <a:spcPct val="150000"/>
              </a:lnSpc>
              <a:spcBef>
                <a:spcPts val="1000"/>
              </a:spcBef>
              <a:buClrTx/>
              <a:buSzTx/>
              <a:buFont typeface="Arial" charset="0"/>
              <a:buNone/>
            </a:pPr>
            <a:r>
              <a:rPr lang="en-US" sz="2600" kern="0" spc="-90" dirty="0">
                <a:solidFill>
                  <a:srgbClr val="404040">
                    <a:alpha val="100000"/>
                  </a:srgbClr>
                </a:solidFill>
                <a:latin typeface="Microsoft YaHei" charset="-122"/>
                <a:ea typeface="Microsoft YaHei" charset="-122"/>
                <a:cs typeface="Microsoft YaHei" charset="-122"/>
                <a:sym typeface="+mn-ea"/>
              </a:rPr>
              <a:t>1. Develop a Clear Brand Vision</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algn="just" rtl="0" eaLnBrk="0">
              <a:lnSpc>
                <a:spcPct val="10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         Brand architecture &amp; portfolio clarity.</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algn="just" rtl="0" eaLnBrk="0">
              <a:lnSpc>
                <a:spcPct val="10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2. Standardize</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algn="just" rtl="0" eaLnBrk="0">
              <a:lnSpc>
                <a:spcPct val="10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        Leverage customer universals &amp; efficiencies.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algn="just" rtl="0" eaLnBrk="0">
              <a:lnSpc>
                <a:spcPct val="10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3. Centralize Brand Platform</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indent="0" algn="just" rtl="0" eaLnBrk="0">
              <a:lnSpc>
                <a:spcPct val="100000"/>
              </a:lnSpc>
              <a:spcBef>
                <a:spcPts val="1000"/>
              </a:spcBef>
              <a:buClrTx/>
              <a:buSzTx/>
              <a:buNone/>
            </a:pPr>
            <a:r>
              <a:rPr lang="en-US" sz="2600" kern="0" spc="-90" dirty="0">
                <a:solidFill>
                  <a:srgbClr val="404040">
                    <a:alpha val="100000"/>
                  </a:srgbClr>
                </a:solidFill>
                <a:latin typeface="Microsoft YaHei" charset="-122"/>
                <a:ea typeface="Microsoft YaHei" charset="-122"/>
                <a:cs typeface="Microsoft YaHei" charset="-122"/>
                <a:sym typeface="+mn-ea"/>
              </a:rPr>
              <a:t>       Consistent core identity (e.g., Starbucks).</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algn="just" rtl="0" eaLnBrk="0">
              <a:lnSpc>
                <a:spcPct val="10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4. Global Consistency + Local Relevance</a:t>
            </a:r>
            <a:endParaRPr lang="en-US" sz="2600" kern="0" spc="-90" dirty="0">
              <a:solidFill>
                <a:srgbClr val="404040">
                  <a:alpha val="100000"/>
                </a:srgbClr>
              </a:solidFill>
              <a:latin typeface="Microsoft YaHei" charset="-122"/>
              <a:ea typeface="Microsoft YaHei" charset="-122"/>
              <a:cs typeface="Microsoft YaHei" charset="-122"/>
              <a:sym typeface="+mn-ea"/>
            </a:endParaRPr>
          </a:p>
          <a:p>
            <a:pPr algn="just" rtl="0" eaLnBrk="0">
              <a:lnSpc>
                <a:spcPct val="100000"/>
              </a:lnSpc>
              <a:spcBef>
                <a:spcPts val="1000"/>
              </a:spcBef>
              <a:buClrTx/>
              <a:buSzTx/>
              <a:buFont typeface="Wingdings" charset="2"/>
              <a:buNone/>
            </a:pPr>
            <a:r>
              <a:rPr lang="en-US" sz="2600" kern="0" spc="-90" dirty="0">
                <a:solidFill>
                  <a:srgbClr val="404040">
                    <a:alpha val="100000"/>
                  </a:srgbClr>
                </a:solidFill>
                <a:latin typeface="Microsoft YaHei" charset="-122"/>
                <a:ea typeface="Microsoft YaHei" charset="-122"/>
                <a:cs typeface="Microsoft YaHei" charset="-122"/>
                <a:sym typeface="+mn-ea"/>
              </a:rPr>
              <a:t>“      Think global, act local” execution.</a:t>
            </a:r>
            <a:endParaRPr lang="en-US" sz="2600" kern="0" spc="-90" dirty="0">
              <a:solidFill>
                <a:srgbClr val="404040">
                  <a:alpha val="100000"/>
                </a:srgbClr>
              </a:solidFill>
              <a:latin typeface="Microsoft YaHei" charset="-122"/>
              <a:ea typeface="Microsoft YaHei" charset="-122"/>
              <a:cs typeface="Microsoft YaHei" charset="-122"/>
              <a:sym typeface="+mn-ea"/>
            </a:endParaRPr>
          </a:p>
        </p:txBody>
      </p:sp>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5646474" y="1101004"/>
              <a:ext cx="1178633" cy="76687"/>
            </p14:xfrm>
          </p:contentPart>
        </mc:Choice>
        <mc:Fallback xmlns="">
          <p:pic>
            <p:nvPicPr>
              <p:cNvPr id="3" name="墨迹 2"/>
            </p:nvPicPr>
            <p:blipFill>
              <a:blip/>
            </p:blipFill>
            <p:spPr>
              <a:xfrm>
                <a:off x="5646474" y="1101004"/>
                <a:ext cx="1178633" cy="7668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986762" y="1150303"/>
              <a:ext cx="7134842" cy="356046"/>
            </p14:xfrm>
          </p:contentPart>
        </mc:Choice>
        <mc:Fallback xmlns="">
          <p:pic>
            <p:nvPicPr>
              <p:cNvPr id="4" name="墨迹 3"/>
            </p:nvPicPr>
            <p:blipFill>
              <a:blip/>
            </p:blipFill>
            <p:spPr>
              <a:xfrm>
                <a:off x="986762" y="1150303"/>
                <a:ext cx="7134842" cy="35604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715231" y="2076023"/>
              <a:ext cx="992416" cy="97228"/>
            </p14:xfrm>
          </p:contentPart>
        </mc:Choice>
        <mc:Fallback xmlns="">
          <p:pic>
            <p:nvPicPr>
              <p:cNvPr id="5" name="墨迹 4"/>
            </p:nvPicPr>
            <p:blipFill>
              <a:blip/>
            </p:blipFill>
            <p:spPr>
              <a:xfrm>
                <a:off x="715231" y="2076023"/>
                <a:ext cx="992416" cy="9722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1134777" y="2946968"/>
              <a:ext cx="1439028" cy="164329"/>
            </p14:xfrm>
          </p:contentPart>
        </mc:Choice>
        <mc:Fallback xmlns="">
          <p:pic>
            <p:nvPicPr>
              <p:cNvPr id="6" name="墨迹 5"/>
            </p:nvPicPr>
            <p:blipFill>
              <a:blip/>
            </p:blipFill>
            <p:spPr>
              <a:xfrm>
                <a:off x="1134777" y="2946968"/>
                <a:ext cx="1439028" cy="16432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2527208" y="2996266"/>
              <a:ext cx="291917" cy="101336"/>
            </p14:xfrm>
          </p:contentPart>
        </mc:Choice>
        <mc:Fallback xmlns="">
          <p:pic>
            <p:nvPicPr>
              <p:cNvPr id="7" name="墨迹 6"/>
            </p:nvPicPr>
            <p:blipFill>
              <a:blip/>
            </p:blipFill>
            <p:spPr>
              <a:xfrm>
                <a:off x="2527208" y="2996266"/>
                <a:ext cx="291917" cy="10133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1123812" y="4168480"/>
              <a:ext cx="1724094" cy="164329"/>
            </p14:xfrm>
          </p:contentPart>
        </mc:Choice>
        <mc:Fallback xmlns="">
          <p:pic>
            <p:nvPicPr>
              <p:cNvPr id="8" name="墨迹 7"/>
            </p:nvPicPr>
            <p:blipFill>
              <a:blip/>
            </p:blipFill>
            <p:spPr>
              <a:xfrm>
                <a:off x="1123812" y="4168480"/>
                <a:ext cx="1724094" cy="16432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3448187" y="4006890"/>
              <a:ext cx="38374" cy="73948"/>
            </p14:xfrm>
          </p:contentPart>
        </mc:Choice>
        <mc:Fallback xmlns="">
          <p:pic>
            <p:nvPicPr>
              <p:cNvPr id="9" name="墨迹 8"/>
            </p:nvPicPr>
            <p:blipFill>
              <a:blip/>
            </p:blipFill>
            <p:spPr>
              <a:xfrm>
                <a:off x="3448187" y="4006890"/>
                <a:ext cx="38374" cy="7394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墨迹 9"/>
              <p14:cNvContentPartPr/>
              <p14:nvPr/>
            </p14:nvContentPartPr>
            <p14:xfrm>
              <a:off x="3431740" y="4020584"/>
              <a:ext cx="1365022" cy="175285"/>
            </p14:xfrm>
          </p:contentPart>
        </mc:Choice>
        <mc:Fallback xmlns="">
          <p:pic>
            <p:nvPicPr>
              <p:cNvPr id="10" name="墨迹 9"/>
            </p:nvPicPr>
            <p:blipFill>
              <a:blip/>
            </p:blipFill>
            <p:spPr>
              <a:xfrm>
                <a:off x="3431740" y="4020584"/>
                <a:ext cx="1365022" cy="17528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29" name="墨迹 28"/>
              <p14:cNvContentPartPr/>
              <p14:nvPr/>
            </p14:nvContentPartPr>
            <p14:xfrm>
              <a:off x="1140259" y="3461865"/>
              <a:ext cx="666921" cy="580630"/>
            </p14:xfrm>
          </p:contentPart>
        </mc:Choice>
        <mc:Fallback xmlns="">
          <p:pic>
            <p:nvPicPr>
              <p:cNvPr id="29" name="墨迹 28"/>
            </p:nvPicPr>
            <p:blipFill>
              <a:blip/>
            </p:blipFill>
            <p:spPr>
              <a:xfrm>
                <a:off x="1140259" y="3461865"/>
                <a:ext cx="666921" cy="58063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30" name="墨迹 29"/>
              <p14:cNvContentPartPr/>
              <p14:nvPr/>
            </p14:nvContentPartPr>
            <p14:xfrm>
              <a:off x="4533625" y="5636486"/>
              <a:ext cx="520792" cy="104075"/>
            </p14:xfrm>
          </p:contentPart>
        </mc:Choice>
        <mc:Fallback xmlns="">
          <p:pic>
            <p:nvPicPr>
              <p:cNvPr id="30" name="墨迹 29"/>
            </p:nvPicPr>
            <p:blipFill>
              <a:blip/>
            </p:blipFill>
            <p:spPr>
              <a:xfrm>
                <a:off x="4533625" y="5636486"/>
                <a:ext cx="520792" cy="10407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31" name="墨迹 30"/>
              <p14:cNvContentPartPr/>
              <p14:nvPr/>
            </p14:nvContentPartPr>
            <p14:xfrm>
              <a:off x="1488366" y="5647442"/>
              <a:ext cx="128828" cy="9586"/>
            </p14:xfrm>
          </p:contentPart>
        </mc:Choice>
        <mc:Fallback xmlns="">
          <p:pic>
            <p:nvPicPr>
              <p:cNvPr id="31" name="墨迹 30"/>
            </p:nvPicPr>
            <p:blipFill>
              <a:blip/>
            </p:blipFill>
            <p:spPr>
              <a:xfrm>
                <a:off x="1488366" y="5647442"/>
                <a:ext cx="128828" cy="958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32" name="墨迹 31"/>
              <p14:cNvContentPartPr/>
              <p14:nvPr/>
            </p14:nvContentPartPr>
            <p14:xfrm>
              <a:off x="1452733" y="5576233"/>
              <a:ext cx="1515777" cy="135571"/>
            </p14:xfrm>
          </p:contentPart>
        </mc:Choice>
        <mc:Fallback xmlns="">
          <p:pic>
            <p:nvPicPr>
              <p:cNvPr id="32" name="墨迹 31"/>
            </p:nvPicPr>
            <p:blipFill>
              <a:blip/>
            </p:blipFill>
            <p:spPr>
              <a:xfrm>
                <a:off x="1452733" y="5576233"/>
                <a:ext cx="1515777" cy="13557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33" name="墨迹 32"/>
              <p14:cNvContentPartPr/>
              <p14:nvPr/>
            </p14:nvContentPartPr>
            <p14:xfrm>
              <a:off x="3223424" y="5609098"/>
              <a:ext cx="1164928" cy="131463"/>
            </p14:xfrm>
          </p:contentPart>
        </mc:Choice>
        <mc:Fallback xmlns="">
          <p:pic>
            <p:nvPicPr>
              <p:cNvPr id="33" name="墨迹 32"/>
            </p:nvPicPr>
            <p:blipFill>
              <a:blip/>
            </p:blipFill>
            <p:spPr>
              <a:xfrm>
                <a:off x="3223424" y="5609098"/>
                <a:ext cx="1164928" cy="131463"/>
              </a:xfrm>
              <a:prstGeom prst="rect"/>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p:nvPr>
            <p:ph type="title" idx="1"/>
            <p:custDataLst>
              <p:tags r:id="rId1"/>
            </p:custDataLst>
          </p:nvPr>
        </p:nvSpPr>
        <p:spPr/>
        <p:txBody>
          <a:bodyPr/>
          <a:p>
            <a:r>
              <a:rPr lang="zh-CN" altLang="en-US"/>
              <a:t>THANKS</a:t>
            </a:r>
            <a:endParaRPr lang="zh-CN" altLang="en-US"/>
          </a:p>
        </p:txBody>
      </p:sp>
      <p:sp>
        <p:nvSpPr>
          <p:cNvPr id="6" name="矩形 5"/>
          <p:cNvSpPr/>
          <p:nvPr>
            <p:custDataLst>
              <p:tags r:id="rId2"/>
            </p:custDataLst>
          </p:nvPr>
        </p:nvSpPr>
        <p:spPr>
          <a:xfrm>
            <a:off x="9572440" y="3970542"/>
            <a:ext cx="35787" cy="536017"/>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chemeClr val="lt1"/>
              </a:solidFill>
              <a:latin typeface="Arial" charset="0"/>
              <a:ea typeface="汉仪粗简黑简" charset="0"/>
              <a:cs typeface="汉仪粗简黑简" charset="0"/>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55181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537210" y="744220"/>
            <a:ext cx="10886440" cy="5454650"/>
          </a:xfrm>
        </p:spPr>
        <p:txBody>
          <a:bodyPr>
            <a:noAutofit/>
          </a:bodyPr>
          <a:p>
            <a:pPr marL="19685" algn="l" eaLnBrk="0">
              <a:lnSpc>
                <a:spcPct val="150000"/>
              </a:lnSpc>
              <a:buClrTx/>
              <a:buSzTx/>
              <a:buFontTx/>
              <a:buNone/>
            </a:pPr>
            <a:r>
              <a:rPr sz="2600" b="1" kern="0" spc="-90" dirty="0">
                <a:solidFill>
                  <a:srgbClr val="404040">
                    <a:alpha val="100000"/>
                  </a:srgbClr>
                </a:solidFill>
                <a:latin typeface="Microsoft YaHei Bold" charset="-122"/>
                <a:ea typeface="Microsoft YaHei Bold" charset="-122"/>
                <a:cs typeface="Microsoft YaHei" charset="-122"/>
              </a:rPr>
              <a:t>Step 1: Develop Research Questions</a:t>
            </a:r>
            <a:endParaRPr sz="2600" b="1" kern="0" spc="-90" dirty="0">
              <a:solidFill>
                <a:srgbClr val="404040">
                  <a:alpha val="100000"/>
                </a:srgbClr>
              </a:solidFill>
              <a:latin typeface="Microsoft YaHei Bold" charset="-122"/>
              <a:ea typeface="Microsoft YaHei Bold"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Market size &amp; demand trends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Competitors &amp; origins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Standards, certifications, labeling needs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Duties, taxes, shipping, landed cost</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Pricing competitiveness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Distribution channels</a:t>
            </a:r>
            <a:endParaRPr sz="2600" kern="0" spc="-90" dirty="0">
              <a:solidFill>
                <a:srgbClr val="404040">
                  <a:alpha val="100000"/>
                </a:srgbClr>
              </a:solidFill>
              <a:latin typeface="Microsoft YaHei" charset="-122"/>
              <a:ea typeface="Microsoft YaHei" charset="-122"/>
              <a:cs typeface="Microsoft YaHei" charset="-122"/>
            </a:endParaRPr>
          </a:p>
        </p:txBody>
      </p:sp>
      <p:pic>
        <p:nvPicPr>
          <p:cNvPr id="2" name="图片 1" descr="Screenshot 2025-08-17 at 15.40.22"/>
          <p:cNvPicPr>
            <a:picLocks noChangeAspect="1"/>
          </p:cNvPicPr>
          <p:nvPr/>
        </p:nvPicPr>
        <p:blipFill>
          <a:blip r:embed="rId2"/>
          <a:stretch>
            <a:fillRect/>
          </a:stretch>
        </p:blipFill>
        <p:spPr>
          <a:xfrm>
            <a:off x="7369810" y="1989455"/>
            <a:ext cx="3995420" cy="2691765"/>
          </a:xfrm>
          <a:prstGeom prst="rect">
            <a:avLst/>
          </a:prstGeom>
        </p:spPr>
      </p:pic>
      <mc:AlternateContent xmlns:mc="http://schemas.openxmlformats.org/markup-compatibility/2006" xmlns:p14="http://schemas.microsoft.com/office/powerpoint/2010/main">
        <mc:Choice Requires="p14">
          <p:contentPart r:id="rId3" p14:bwMode="auto">
            <p14:nvContentPartPr>
              <p14:cNvPr id="18" name="墨迹 17"/>
              <p14:cNvContentPartPr/>
              <p14:nvPr/>
            </p14:nvContentPartPr>
            <p14:xfrm>
              <a:off x="8680769" y="892854"/>
              <a:ext cx="46597" cy="32866"/>
            </p14:xfrm>
          </p:contentPart>
        </mc:Choice>
        <mc:Fallback xmlns="">
          <p:pic>
            <p:nvPicPr>
              <p:cNvPr id="18" name="墨迹 17"/>
            </p:nvPicPr>
            <p:blipFill>
              <a:blip/>
            </p:blipFill>
            <p:spPr>
              <a:xfrm>
                <a:off x="8680769" y="892854"/>
                <a:ext cx="46597" cy="32866"/>
              </a:xfrm>
              <a:prstGeom prst="rect"/>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55181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537210" y="744220"/>
            <a:ext cx="5558790" cy="5687695"/>
          </a:xfrm>
        </p:spPr>
        <p:txBody>
          <a:bodyPr>
            <a:noAutofit/>
          </a:bodyPr>
          <a:p>
            <a:pPr marL="19685" algn="l" eaLnBrk="0">
              <a:lnSpc>
                <a:spcPct val="150000"/>
              </a:lnSpc>
              <a:buClrTx/>
              <a:buSzTx/>
              <a:buFontTx/>
              <a:buNone/>
            </a:pPr>
            <a:r>
              <a:rPr sz="2600" b="1" kern="0" spc="-90" dirty="0">
                <a:solidFill>
                  <a:srgbClr val="404040">
                    <a:alpha val="100000"/>
                  </a:srgbClr>
                </a:solidFill>
                <a:latin typeface="Microsoft YaHei Bold" charset="-122"/>
                <a:ea typeface="Microsoft YaHei Bold" charset="-122"/>
                <a:cs typeface="Microsoft YaHei" charset="-122"/>
              </a:rPr>
              <a:t>Step 2: Conduct Research</a:t>
            </a:r>
            <a:endParaRPr sz="2600" b="1" kern="0" spc="-90" dirty="0">
              <a:solidFill>
                <a:srgbClr val="404040">
                  <a:alpha val="100000"/>
                </a:srgbClr>
              </a:solidFill>
              <a:latin typeface="Microsoft YaHei Bold" charset="-122"/>
              <a:ea typeface="Microsoft YaHei Bold"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Primary Research:</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Interviews, surveys, trade shows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Secondary Research:</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Trade statistics (U.S. exports &amp; foreign imports)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Country &amp; industry reports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International databases</a:t>
            </a:r>
            <a:endParaRPr lang="en-US" sz="2600" kern="0" spc="-90" dirty="0">
              <a:solidFill>
                <a:srgbClr val="404040">
                  <a:alpha val="100000"/>
                </a:srgbClr>
              </a:solidFill>
              <a:latin typeface="Microsoft YaHei" charset="-122"/>
              <a:ea typeface="Microsoft YaHei" charset="-122"/>
              <a:cs typeface="Microsoft YaHei" charset="-122"/>
            </a:endParaRPr>
          </a:p>
        </p:txBody>
      </p:sp>
      <p:sp>
        <p:nvSpPr>
          <p:cNvPr id="2" name="文本框 1"/>
          <p:cNvSpPr txBox="1"/>
          <p:nvPr/>
        </p:nvSpPr>
        <p:spPr>
          <a:xfrm>
            <a:off x="6816090" y="1582420"/>
            <a:ext cx="5144135" cy="4292600"/>
          </a:xfrm>
          <a:prstGeom prst="rect">
            <a:avLst/>
          </a:prstGeom>
          <a:noFill/>
        </p:spPr>
        <p:txBody>
          <a:bodyPr wrap="square" rtlCol="0" anchor="t">
            <a:spAutoFit/>
          </a:bodyPr>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sym typeface="+mn-ea"/>
              </a:rPr>
              <a:t>Trade Data Sources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sym typeface="+mn-ea"/>
              </a:rPr>
              <a:t>- Harmonized System (HS) Codes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sym typeface="+mn-ea"/>
              </a:rPr>
              <a:t>- U.S. Export Statistics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sym typeface="+mn-ea"/>
              </a:rPr>
              <a:t>- Foreign Import Statistics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sym typeface="+mn-ea"/>
              </a:rPr>
              <a:t>- UN, World Bank, IMF, CIA Factbook</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sym typeface="+mn-ea"/>
              </a:rPr>
              <a:t>- Industry associations</a:t>
            </a:r>
            <a:endParaRPr lang="zh-CN" altLang="en-US" sz="2600" kern="0" spc="-90" dirty="0">
              <a:solidFill>
                <a:srgbClr val="404040">
                  <a:alpha val="100000"/>
                </a:srgbClr>
              </a:solidFill>
              <a:latin typeface="Microsoft YaHei" charset="-122"/>
              <a:ea typeface="Microsoft YaHei" charset="-122"/>
              <a:cs typeface="Microsoft YaHei" charset="-122"/>
              <a:sym typeface="+mn-ea"/>
            </a:endParaRPr>
          </a:p>
        </p:txBody>
      </p:sp>
      <mc:AlternateContent xmlns:mc="http://schemas.openxmlformats.org/markup-compatibility/2006" xmlns:p14="http://schemas.microsoft.com/office/powerpoint/2010/main">
        <mc:Choice Requires="p14">
          <p:contentPart r:id="rId2" p14:bwMode="auto">
            <p14:nvContentPartPr>
              <p14:cNvPr id="23" name="墨迹 22"/>
              <p14:cNvContentPartPr/>
              <p14:nvPr/>
            </p14:nvContentPartPr>
            <p14:xfrm>
              <a:off x="9507697" y="4480706"/>
              <a:ext cx="560022" cy="82164"/>
            </p14:xfrm>
          </p:contentPart>
        </mc:Choice>
        <mc:Fallback xmlns="">
          <p:pic>
            <p:nvPicPr>
              <p:cNvPr id="23" name="墨迹 22"/>
            </p:nvPicPr>
            <p:blipFill>
              <a:blip/>
            </p:blipFill>
            <p:spPr>
              <a:xfrm>
                <a:off x="9507697" y="4480706"/>
                <a:ext cx="560022" cy="82164"/>
              </a:xfrm>
              <a:prstGeom prst="rect"/>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55181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537210" y="744220"/>
            <a:ext cx="8854440" cy="4883785"/>
          </a:xfrm>
        </p:spPr>
        <p:txBody>
          <a:bodyPr>
            <a:noAutofit/>
          </a:bodyPr>
          <a:p>
            <a:pPr marL="19685" algn="l" eaLnBrk="0">
              <a:lnSpc>
                <a:spcPct val="150000"/>
              </a:lnSpc>
              <a:buClrTx/>
              <a:buSzTx/>
              <a:buFontTx/>
              <a:buNone/>
            </a:pPr>
            <a:r>
              <a:rPr sz="2600" b="1" kern="0" spc="-90" dirty="0">
                <a:solidFill>
                  <a:srgbClr val="404040">
                    <a:alpha val="100000"/>
                  </a:srgbClr>
                </a:solidFill>
                <a:latin typeface="Microsoft YaHei Bold" charset="-122"/>
                <a:ea typeface="Microsoft YaHei Bold" charset="-122"/>
                <a:cs typeface="Microsoft YaHei" charset="-122"/>
              </a:rPr>
              <a:t>Step 3: Review Potential Markets</a:t>
            </a:r>
            <a:endParaRPr sz="2600" b="1" kern="0" spc="-90" dirty="0">
              <a:solidFill>
                <a:srgbClr val="404040">
                  <a:alpha val="100000"/>
                </a:srgbClr>
              </a:solidFill>
              <a:latin typeface="Microsoft YaHei Bold" charset="-122"/>
              <a:ea typeface="Microsoft YaHei Bold"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Focus on 3-5 countries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Market growth &amp; sector performance</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FTAs with U.S.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Regional focus within countries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Demand trends &amp; competitors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Tariff/non-tariff barriers</a:t>
            </a:r>
            <a:endParaRPr sz="2600" kern="0" spc="-90" dirty="0">
              <a:solidFill>
                <a:srgbClr val="404040">
                  <a:alpha val="100000"/>
                </a:srgbClr>
              </a:solidFill>
              <a:latin typeface="Microsoft YaHei" charset="-122"/>
              <a:ea typeface="Microsoft YaHei" charset="-122"/>
              <a:cs typeface="Microsoft YaHei" charset="-122"/>
            </a:endParaRPr>
          </a:p>
        </p:txBody>
      </p:sp>
      <p:pic>
        <p:nvPicPr>
          <p:cNvPr id="2" name="图片 1" descr="Screenshot 2025-08-17 at 15.39.15"/>
          <p:cNvPicPr>
            <a:picLocks noChangeAspect="1"/>
          </p:cNvPicPr>
          <p:nvPr/>
        </p:nvPicPr>
        <p:blipFill>
          <a:blip r:embed="rId2"/>
          <a:stretch>
            <a:fillRect/>
          </a:stretch>
        </p:blipFill>
        <p:spPr>
          <a:xfrm>
            <a:off x="6903720" y="2243455"/>
            <a:ext cx="4743450" cy="28905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55181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r>
              <a:rPr sz="2700" kern="0" spc="-90" dirty="0">
                <a:solidFill>
                  <a:srgbClr val="404040">
                    <a:alpha val="100000"/>
                  </a:srgbClr>
                </a:solidFill>
                <a:latin typeface="Microsoft YaHei" charset="-122"/>
                <a:ea typeface="Microsoft YaHei" charset="-122"/>
                <a:cs typeface="Microsoft YaHei" charset="-122"/>
                <a:sym typeface="+mn-ea"/>
              </a:rPr>
              <a:t> </a:t>
            </a: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537210" y="744220"/>
            <a:ext cx="6336665" cy="4883785"/>
          </a:xfrm>
        </p:spPr>
        <p:txBody>
          <a:bodyPr>
            <a:noAutofit/>
          </a:bodyPr>
          <a:p>
            <a:pPr marL="19685" algn="l" eaLnBrk="0">
              <a:lnSpc>
                <a:spcPct val="150000"/>
              </a:lnSpc>
              <a:buClrTx/>
              <a:buSzTx/>
              <a:buFontTx/>
              <a:buNone/>
            </a:pPr>
            <a:r>
              <a:rPr sz="2600" b="1" kern="0" spc="-90" dirty="0">
                <a:solidFill>
                  <a:srgbClr val="404040">
                    <a:alpha val="100000"/>
                  </a:srgbClr>
                </a:solidFill>
                <a:latin typeface="Microsoft YaHei Bold" charset="-122"/>
                <a:ea typeface="Microsoft YaHei Bold" charset="-122"/>
                <a:cs typeface="Microsoft YaHei" charset="-122"/>
              </a:rPr>
              <a:t>Step 4: Develop Export Plan</a:t>
            </a:r>
            <a:endParaRPr sz="2600" b="1" kern="0" spc="-90" dirty="0">
              <a:solidFill>
                <a:srgbClr val="404040">
                  <a:alpha val="100000"/>
                </a:srgbClr>
              </a:solidFill>
              <a:latin typeface="Microsoft YaHei Bold" charset="-122"/>
              <a:ea typeface="Microsoft YaHei Bold"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Focus resources on select countries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Consider time for ROI (months/years)</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Export plan ensures long-term commitment</a:t>
            </a:r>
            <a:endParaRPr sz="2600" kern="0" spc="-90" dirty="0">
              <a:solidFill>
                <a:srgbClr val="404040">
                  <a:alpha val="100000"/>
                </a:srgbClr>
              </a:solidFill>
              <a:latin typeface="Microsoft YaHei" charset="-122"/>
              <a:ea typeface="Microsoft YaHei" charset="-122"/>
              <a:cs typeface="Microsoft YaHei" charset="-122"/>
            </a:endParaRPr>
          </a:p>
          <a:p>
            <a:pPr marL="19685" algn="l" eaLnBrk="0">
              <a:lnSpc>
                <a:spcPct val="150000"/>
              </a:lnSpc>
              <a:buClrTx/>
              <a:buSzTx/>
              <a:buFontTx/>
              <a:buNone/>
            </a:pPr>
            <a:r>
              <a:rPr sz="2600" kern="0" spc="-90" dirty="0">
                <a:solidFill>
                  <a:srgbClr val="404040">
                    <a:alpha val="100000"/>
                  </a:srgbClr>
                </a:solidFill>
                <a:latin typeface="Microsoft YaHei" charset="-122"/>
                <a:ea typeface="Microsoft YaHei" charset="-122"/>
                <a:cs typeface="Microsoft YaHei" charset="-122"/>
              </a:rPr>
              <a:t>- Start small, expand strategically</a:t>
            </a:r>
            <a:endParaRPr sz="2600" kern="0" spc="-90" dirty="0">
              <a:solidFill>
                <a:srgbClr val="404040">
                  <a:alpha val="100000"/>
                </a:srgbClr>
              </a:solidFill>
              <a:latin typeface="Microsoft YaHei" charset="-122"/>
              <a:ea typeface="Microsoft YaHei" charset="-122"/>
              <a:cs typeface="Microsoft YaHei" charset="-122"/>
            </a:endParaRPr>
          </a:p>
        </p:txBody>
      </p:sp>
      <p:pic>
        <p:nvPicPr>
          <p:cNvPr id="2" name="图片 1" descr="Screenshot 2025-08-17 at 15.41.52"/>
          <p:cNvPicPr>
            <a:picLocks noChangeAspect="1"/>
          </p:cNvPicPr>
          <p:nvPr/>
        </p:nvPicPr>
        <p:blipFill>
          <a:blip r:embed="rId2"/>
          <a:stretch>
            <a:fillRect/>
          </a:stretch>
        </p:blipFill>
        <p:spPr>
          <a:xfrm>
            <a:off x="6873875" y="2243455"/>
            <a:ext cx="4539615" cy="24968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86" name="textbox 186"/>
          <p:cNvSpPr/>
          <p:nvPr/>
        </p:nvSpPr>
        <p:spPr>
          <a:xfrm>
            <a:off x="2950314" y="2243352"/>
            <a:ext cx="4223384" cy="3539490"/>
          </a:xfrm>
          <a:prstGeom prst="rect">
            <a:avLst/>
          </a:prstGeom>
          <a:noFill/>
          <a:ln w="0" cap="flat">
            <a:noFill/>
            <a:prstDash val="solid"/>
            <a:miter lim="0"/>
          </a:ln>
        </p:spPr>
        <p:txBody>
          <a:bodyPr vert="horz" wrap="square" lIns="0" tIns="0" rIns="0" bIns="0"/>
          <a:lstStyle/>
          <a:p>
            <a:pPr algn="l" rtl="0" eaLnBrk="0">
              <a:lnSpc>
                <a:spcPct val="92000"/>
              </a:lnSpc>
            </a:pPr>
            <a:endParaRPr sz="2600" dirty="0">
              <a:latin typeface="Microsoft YaHei" charset="-122"/>
              <a:ea typeface="Microsoft YaHei" charset="-122"/>
              <a:cs typeface="Microsoft YaHei" charset="-122"/>
            </a:endParaRPr>
          </a:p>
        </p:txBody>
      </p:sp>
      <p:sp>
        <p:nvSpPr>
          <p:cNvPr id="188" name="textbox 188"/>
          <p:cNvSpPr/>
          <p:nvPr/>
        </p:nvSpPr>
        <p:spPr>
          <a:xfrm>
            <a:off x="446405" y="551815"/>
            <a:ext cx="8685530" cy="441960"/>
          </a:xfrm>
          <a:prstGeom prst="rect">
            <a:avLst/>
          </a:prstGeom>
          <a:noFill/>
          <a:ln w="0" cap="flat">
            <a:noFill/>
            <a:prstDash val="solid"/>
            <a:miter lim="0"/>
          </a:ln>
        </p:spPr>
        <p:txBody>
          <a:bodyPr vert="horz" wrap="square" lIns="0" tIns="0" rIns="0" bIns="0"/>
          <a:lstStyle/>
          <a:p>
            <a:pPr marL="19685" algn="l" eaLnBrk="0">
              <a:lnSpc>
                <a:spcPts val="3590"/>
              </a:lnSpc>
              <a:buClrTx/>
              <a:buSzTx/>
              <a:buFontTx/>
              <a:buNone/>
            </a:pPr>
            <a:endParaRPr lang="en-US" sz="2700" dirty="0">
              <a:latin typeface="Microsoft YaHei" charset="-122"/>
              <a:ea typeface="Microsoft YaHei" charset="-122"/>
              <a:cs typeface="Microsoft YaHei" charset="-122"/>
            </a:endParaRPr>
          </a:p>
        </p:txBody>
      </p:sp>
      <p:sp>
        <p:nvSpPr>
          <p:cNvPr id="190" name="rect 190"/>
          <p:cNvSpPr/>
          <p:nvPr/>
        </p:nvSpPr>
        <p:spPr>
          <a:xfrm>
            <a:off x="8042147" y="454151"/>
            <a:ext cx="3703319" cy="97535"/>
          </a:xfrm>
          <a:prstGeom prst="rect">
            <a:avLst/>
          </a:prstGeom>
          <a:solidFill>
            <a:srgbClr val="969FA7">
              <a:alpha val="100000"/>
            </a:srgbClr>
          </a:solidFill>
          <a:ln w="0" cap="flat">
            <a:noFill/>
            <a:prstDash val="solid"/>
            <a:miter lim="0"/>
          </a:ln>
        </p:spPr>
        <p:txBody>
          <a:bodyPr rtlCol="0"/>
          <a:lstStyle/>
          <a:p>
            <a:pPr algn="ctr"/>
            <a:endParaRPr lang="zh-CN" altLang="en-US"/>
          </a:p>
        </p:txBody>
      </p:sp>
      <p:sp>
        <p:nvSpPr>
          <p:cNvPr id="192" name="rect 192"/>
          <p:cNvSpPr/>
          <p:nvPr/>
        </p:nvSpPr>
        <p:spPr>
          <a:xfrm>
            <a:off x="446531" y="457200"/>
            <a:ext cx="3703320" cy="94488"/>
          </a:xfrm>
          <a:prstGeom prst="rect">
            <a:avLst/>
          </a:prstGeom>
          <a:solidFill>
            <a:srgbClr val="465359">
              <a:alpha val="100000"/>
            </a:srgbClr>
          </a:solidFill>
          <a:ln w="0" cap="flat">
            <a:noFill/>
            <a:prstDash val="solid"/>
            <a:miter lim="0"/>
          </a:ln>
        </p:spPr>
        <p:txBody>
          <a:bodyPr rtlCol="0"/>
          <a:lstStyle/>
          <a:p>
            <a:pPr algn="ctr"/>
            <a:endParaRPr lang="zh-CN" altLang="en-US"/>
          </a:p>
        </p:txBody>
      </p:sp>
      <p:sp>
        <p:nvSpPr>
          <p:cNvPr id="194" name="rect 194"/>
          <p:cNvSpPr/>
          <p:nvPr/>
        </p:nvSpPr>
        <p:spPr>
          <a:xfrm>
            <a:off x="4241291" y="457200"/>
            <a:ext cx="3703320" cy="91440"/>
          </a:xfrm>
          <a:prstGeom prst="rect">
            <a:avLst/>
          </a:prstGeom>
          <a:solidFill>
            <a:srgbClr val="1CADE4">
              <a:alpha val="100000"/>
            </a:srgbClr>
          </a:solidFill>
          <a:ln w="0" cap="flat">
            <a:noFill/>
            <a:prstDash val="solid"/>
            <a:miter lim="0"/>
          </a:ln>
        </p:spPr>
        <p:txBody>
          <a:bodyPr rtlCol="0"/>
          <a:lstStyle/>
          <a:p>
            <a:pPr algn="ctr"/>
            <a:endParaRPr lang="zh-CN" altLang="en-US"/>
          </a:p>
        </p:txBody>
      </p:sp>
      <p:sp>
        <p:nvSpPr>
          <p:cNvPr id="4" name="文本占位符 3"/>
          <p:cNvSpPr/>
          <p:nvPr>
            <p:ph type="body" idx="2"/>
            <p:custDataLst>
              <p:tags r:id="rId1"/>
            </p:custDataLst>
          </p:nvPr>
        </p:nvSpPr>
        <p:spPr>
          <a:xfrm>
            <a:off x="537210" y="-338455"/>
            <a:ext cx="11208385" cy="1504950"/>
          </a:xfrm>
        </p:spPr>
        <p:txBody>
          <a:bodyPr>
            <a:noAutofit/>
          </a:bodyPr>
          <a:p>
            <a:pPr marL="19685" algn="l" eaLnBrk="0">
              <a:lnSpc>
                <a:spcPct val="150000"/>
              </a:lnSpc>
              <a:buClrTx/>
              <a:buSzTx/>
              <a:buFontTx/>
              <a:buNone/>
            </a:pPr>
            <a:endParaRPr lang="en-US" sz="2600" kern="0" spc="-90" dirty="0">
              <a:solidFill>
                <a:schemeClr val="bg1">
                  <a:alpha val="100000"/>
                </a:schemeClr>
              </a:solidFill>
              <a:latin typeface="Microsoft YaHei" charset="-122"/>
              <a:ea typeface="Microsoft YaHei" charset="-122"/>
              <a:cs typeface="Microsoft YaHei" charset="-122"/>
            </a:endParaRPr>
          </a:p>
          <a:p>
            <a:pPr marL="19685" algn="l" eaLnBrk="0">
              <a:lnSpc>
                <a:spcPct val="150000"/>
              </a:lnSpc>
              <a:buClrTx/>
              <a:buSzTx/>
              <a:buFontTx/>
              <a:buNone/>
            </a:pPr>
            <a:endParaRPr lang="en-US" sz="2600" kern="0" spc="-90" dirty="0">
              <a:solidFill>
                <a:schemeClr val="bg1">
                  <a:alpha val="100000"/>
                </a:schemeClr>
              </a:solidFill>
              <a:latin typeface="Microsoft YaHei" charset="-122"/>
              <a:ea typeface="Microsoft YaHei" charset="-122"/>
              <a:cs typeface="Microsoft YaHei" charset="-122"/>
            </a:endParaRPr>
          </a:p>
          <a:p>
            <a:pPr marL="0" indent="0" algn="ctr" eaLnBrk="0">
              <a:lnSpc>
                <a:spcPts val="3590"/>
              </a:lnSpc>
              <a:buClrTx/>
              <a:buSzTx/>
              <a:buFont typeface="Wingdings" charset="2"/>
              <a:buNone/>
            </a:pPr>
            <a:r>
              <a:rPr sz="3600" b="1" kern="0" spc="-90" dirty="0">
                <a:solidFill>
                  <a:schemeClr val="tx1">
                    <a:alpha val="100000"/>
                  </a:schemeClr>
                </a:solidFill>
                <a:latin typeface="Microsoft YaHei Bold" charset="-122"/>
                <a:ea typeface="Microsoft YaHei Bold" charset="-122"/>
                <a:cs typeface="Microsoft YaHei" charset="-122"/>
              </a:rPr>
              <a:t>Research Challenges &amp; Walmart Case</a:t>
            </a:r>
            <a:endParaRPr sz="3600" b="1" kern="0" spc="-90" dirty="0">
              <a:solidFill>
                <a:schemeClr val="tx1">
                  <a:alpha val="100000"/>
                </a:schemeClr>
              </a:solidFill>
              <a:latin typeface="Microsoft YaHei Bold" charset="-122"/>
              <a:ea typeface="Microsoft YaHei Bold" charset="-122"/>
              <a:cs typeface="Microsoft YaHei" charset="-122"/>
            </a:endParaRPr>
          </a:p>
        </p:txBody>
      </p:sp>
      <p:pic>
        <p:nvPicPr>
          <p:cNvPr id="3" name="图片 2" descr="Screenshot 2025-08-17 at 13.45.41"/>
          <p:cNvPicPr>
            <a:picLocks noChangeAspect="1"/>
          </p:cNvPicPr>
          <p:nvPr/>
        </p:nvPicPr>
        <p:blipFill>
          <a:blip r:embed="rId2"/>
          <a:stretch>
            <a:fillRect/>
          </a:stretch>
        </p:blipFill>
        <p:spPr>
          <a:xfrm>
            <a:off x="1798955" y="2021840"/>
            <a:ext cx="8685530" cy="424878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6*i*1"/>
  <p:tag name="KSO_WM_BEAUTIFY_FLAG" val="#wm#"/>
  <p:tag name="KSO_WM_TAG_VERSION" val="1.0"/>
  <p:tag name="KSO_WM_CHIP_GROUPID" val="618ddf349d7b144ec989f16d"/>
  <p:tag name="KSO_WM_CHIP_XID" val="618e0a8a5268663be886272c"/>
  <p:tag name="KSO_WM_UNIT_DEC_AREA_ID" val="210b30472de0459c851f294778e0f8d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3658d4bc30046209e6ca1cfb2bb9bc7"/>
</p:tagLst>
</file>

<file path=ppt/tags/tag10.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11.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12.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13.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14.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15.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16.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17.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18.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19.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2.xml><?xml version="1.0" encoding="utf-8"?>
<p:tagLst xmlns:p="http://schemas.openxmlformats.org/presentationml/2006/main">
  <p:tag name="KSO_WM_UNIT_DEFAULT_FONT" val="96;115;2"/>
  <p:tag name="KSO_WM_UNIT_BLOCK" val="0"/>
  <p:tag name="KSO_WM_UNIT_DEC_AREA_ID" val="3ed7c36fd18e47a3a4329426efd546df"/>
  <p:tag name="KSO_WM_UNIT_ISCONTENTSTITLE" val="0"/>
  <p:tag name="KSO_WM_UNIT_ISNUMDGMTITLE" val="0"/>
  <p:tag name="KSO_WM_UNIT_PRESET_TEXT" val="THANKS"/>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20976_1*a*1"/>
  <p:tag name="KSO_WM_TEMPLATE_CATEGORY" val="custom"/>
  <p:tag name="KSO_WM_TEMPLATE_INDEX" val="20220976"/>
  <p:tag name="KSO_WM_UNIT_LAYERLEVEL" val="1"/>
  <p:tag name="KSO_WM_TAG_VERSION" val="1.0"/>
  <p:tag name="KSO_WM_BEAUTIFY_FLAG" val="#wm#"/>
  <p:tag name="KSO_WM_UNIT_VALUE" val="7"/>
  <p:tag name="KSO_WM_CHIP_GROUPID" val="6167d2a06603f1460a45585d"/>
  <p:tag name="KSO_WM_CHIP_XID" val="6167d2a06603f1460a45585a"/>
  <p:tag name="KSO_WM_CHIP_FILLAREA_FILL_RULE" val="{&quot;fill_align&quot;:&quot;lm&quot;,&quot;fill_mode&quot;:&quot;adaptive&quot;,&quot;sacle_strategy&quot;:&quot;smart&quot;}"/>
  <p:tag name="KSO_WM_ASSEMBLE_CHIP_INDEX" val="5a39035896644801aabb055ec3d70f4c"/>
  <p:tag name="KSO_WM_TEMPLATE_ASSEMBLE_XID" val="61974b7d78bf544979703f82"/>
  <p:tag name="KSO_WM_TEMPLATE_ASSEMBLE_GROUPID" val="618ddf349d7b144ec989f16d"/>
</p:tagLst>
</file>

<file path=ppt/tags/tag20.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21.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22.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23.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24.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25.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26.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27.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UNIT_DEFAULT_FONT" val="96;115;2"/>
  <p:tag name="KSO_WM_UNIT_BLOCK" val="0"/>
  <p:tag name="KSO_WM_UNIT_DEC_AREA_ID" val="3ed7c36fd18e47a3a4329426efd546df"/>
  <p:tag name="KSO_WM_UNIT_ISCONTENTSTITLE" val="0"/>
  <p:tag name="KSO_WM_UNIT_ISNUMDGMTITLE" val="0"/>
  <p:tag name="KSO_WM_UNIT_PRESET_TEXT" val="THANKS"/>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20976_23*a*1"/>
  <p:tag name="KSO_WM_TEMPLATE_CATEGORY" val="custom"/>
  <p:tag name="KSO_WM_TEMPLATE_INDEX" val="20220976"/>
  <p:tag name="KSO_WM_UNIT_LAYERLEVEL" val="1"/>
  <p:tag name="KSO_WM_TAG_VERSION" val="1.0"/>
  <p:tag name="KSO_WM_BEAUTIFY_FLAG" val="#wm#"/>
  <p:tag name="KSO_WM_UNIT_VALUE" val="7"/>
  <p:tag name="KSO_WM_CHIP_GROUPID" val="6167d2a06603f1460a45585d"/>
  <p:tag name="KSO_WM_CHIP_XID" val="6167d2a06603f1460a45585a"/>
  <p:tag name="KSO_WM_CHIP_FILLAREA_FILL_RULE" val="{&quot;fill_align&quot;:&quot;lm&quot;,&quot;fill_mode&quot;:&quot;adaptive&quot;,&quot;sacle_strategy&quot;:&quot;smart&quot;}"/>
  <p:tag name="KSO_WM_ASSEMBLE_CHIP_INDEX" val="5a39035896644801aabb055ec3d70f4c"/>
</p:tagLst>
</file>

<file path=ppt/tags/tag3.xml><?xml version="1.0" encoding="utf-8"?>
<p:tagLst xmlns:p="http://schemas.openxmlformats.org/presentationml/2006/main">
  <p:tag name="KSO_WM_UNIT_DEFAULT_FONT" val="24;32;2"/>
  <p:tag name="KSO_WM_UNIT_BLOCK" val="0"/>
  <p:tag name="KSO_WM_UNIT_DEC_AREA_ID" val="d56b4ff2f35f4bfc992f38a31030da29"/>
  <p:tag name="KSO_WM_UNIT_ISCONTENTSTITLE" val="0"/>
  <p:tag name="KSO_WM_UNIT_ISNUMDGMTITLE" val="0"/>
  <p:tag name="KSO_WM_UNIT_PRESET_TEXT" val="添加副标题"/>
  <p:tag name="KSO_WM_UNIT_NOCLEAR" val="0"/>
  <p:tag name="KSO_WM_UNIT_VALUE" val="6"/>
  <p:tag name="KSO_WM_UNIT_HIGHLIGHT" val="0"/>
  <p:tag name="KSO_WM_UNIT_COMPATIBLE" val="0"/>
  <p:tag name="KSO_WM_UNIT_DIAGRAM_ISNUMVISUAL" val="0"/>
  <p:tag name="KSO_WM_UNIT_DIAGRAM_ISREFERUNIT" val="0"/>
  <p:tag name="KSO_WM_UNIT_TYPE" val="b"/>
  <p:tag name="KSO_WM_UNIT_INDEX" val="1"/>
  <p:tag name="KSO_WM_UNIT_ID" val="custom20220976_1*b*1"/>
  <p:tag name="KSO_WM_TEMPLATE_CATEGORY" val="custom"/>
  <p:tag name="KSO_WM_TEMPLATE_INDEX" val="20220976"/>
  <p:tag name="KSO_WM_UNIT_LAYERLEVEL" val="1"/>
  <p:tag name="KSO_WM_TAG_VERSION" val="1.0"/>
  <p:tag name="KSO_WM_BEAUTIFY_FLAG" val="#wm#"/>
  <p:tag name="KSO_WM_CHIP_GROUPID" val="6167d2a06603f1460a45585d"/>
  <p:tag name="KSO_WM_CHIP_XID" val="6167d2a06603f1460a45585a"/>
  <p:tag name="KSO_WM_CHIP_FILLAREA_FILL_RULE" val="{&quot;fill_align&quot;:&quot;lm&quot;,&quot;fill_mode&quot;:&quot;adaptive&quot;,&quot;sacle_strategy&quot;:&quot;smart&quot;}"/>
  <p:tag name="KSO_WM_ASSEMBLE_CHIP_INDEX" val="5a39035896644801aabb055ec3d70f4c"/>
  <p:tag name="KSO_WM_UNIT_TEXT_FILL_FORE_SCHEMECOLOR_INDEX_BRIGHTNESS" val="0.15"/>
  <p:tag name="KSO_WM_UNIT_TEXT_FILL_FORE_SCHEMECOLOR_INDEX" val="13"/>
  <p:tag name="KSO_WM_UNIT_TEXT_FILL_TYPE" val="1"/>
  <p:tag name="KSO_WM_TEMPLATE_ASSEMBLE_XID" val="61974b7d78bf544979703f82"/>
  <p:tag name="KSO_WM_TEMPLATE_ASSEMBLE_GROUPID" val="618ddf349d7b144ec989f16d"/>
</p:tagLst>
</file>

<file path=ppt/tags/tag3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custom20220976_23*i*1"/>
  <p:tag name="KSO_WM_TEMPLATE_CATEGORY" val="custom"/>
  <p:tag name="KSO_WM_TEMPLATE_INDEX" val="20220976"/>
  <p:tag name="KSO_WM_UNIT_LAYERLEVEL" val="1"/>
  <p:tag name="KSO_WM_TAG_VERSION" val="1.0"/>
  <p:tag name="KSO_WM_BEAUTIFY_FLAG" val="#wm#"/>
  <p:tag name="KSO_WM_UNIT_BLOCK" val="0"/>
  <p:tag name="KSO_WM_UNIT_SM_LIMIT_TYPE" val="0"/>
  <p:tag name="KSO_WM_UNIT_DEC_AREA_ID" val="3fd525ebd24d4441a5e93f6f79988f46"/>
  <p:tag name="KSO_WM_UNIT_DECORATE_INFO" val="{&quot;DecorateInfoH&quot;:{&quot;IsAbs&quot;:true},&quot;DecorateInfoW&quot;:{&quot;IsAbs&quot;:true},&quot;DecorateInfoX&quot;:{&quot;IsAbs&quot;:true,&quot;Pos&quot;:0},&quot;DecorateInfoY&quot;:{&quot;IsAbs&quot;:true,&quot;Pos&quot;:1},&quot;ReferentInfo&quot;:{&quot;Id&quot;:&quot;d56b4ff2f35f4bfc992f38a31030da29&quot;,&quot;X&quot;:{&quot;Pos&quot;:2},&quot;Y&quot;:{&quot;Pos&quot;:1}},&quot;whChangeMode&quot;:0}"/>
  <p:tag name="KSO_WM_CHIP_GROUPID" val="6167d2a06603f1460a45585d"/>
  <p:tag name="KSO_WM_CHIP_XID" val="6167d2a06603f1460a45585a"/>
  <p:tag name="KSO_WM_CHIP_FILLAREA_FILL_RULE" val="{&quot;fill_align&quot;:&quot;lm&quot;,&quot;fill_mode&quot;:&quot;adaptive&quot;,&quot;sacle_strategy&quot;:&quot;smart&quot;}"/>
  <p:tag name="KSO_WM_UNIT_DEC_SUPPORTCHANGEPIC" val="0"/>
  <p:tag name="KSO_WM_UNIT_DEC_CHANGEPICRESERVED" val="0"/>
  <p:tag name="KSO_WM_ASSEMBLE_CHIP_INDEX" val="5a39035896644801aabb055ec3d70f4c"/>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VALUE" val="0"/>
</p:tagLst>
</file>

<file path=ppt/tags/tag31.xml><?xml version="1.0" encoding="utf-8"?>
<p:tagLst xmlns:p="http://schemas.openxmlformats.org/presentationml/2006/main">
  <p:tag name="KSO_WM_BEAUTIFY_FLAG" val="#wm#"/>
  <p:tag name="KSO_WM_TEMPLATE_CATEGORY" val="custom"/>
  <p:tag name="KSO_WM_TEMPLATE_INDEX" val="20220976"/>
  <p:tag name="KSO_WM_SLIDE_ID" val="custom20220976_23"/>
  <p:tag name="KSO_WM_TEMPLATE_SUBCATEGORY" val="21"/>
  <p:tag name="KSO_WM_TEMPLATE_MASTER_TYPE" val="1"/>
  <p:tag name="KSO_WM_TEMPLATE_COLOR_TYPE" val="1"/>
  <p:tag name="KSO_WM_SLIDE_ITEM_CNT" val="0"/>
  <p:tag name="KSO_WM_SLIDE_INDEX" val="23"/>
  <p:tag name="KSO_WM_TAG_VERSION" val="1.0"/>
  <p:tag name="KSO_WM_CHIP_INFOS" val="{&quot;type&quot;:0,&quot;layout_type&quot;:&quot;1_NF_C_2&quot;,&quot;layout_feature&quot;:1,&quot;aspect_ratio&quot;:&quot;16:9&quot;,&quot;same_font_size&quot;:false,&quot;diagram&quot;:{&quot;type&quot;:[],&quot;direction&quot;:0,&quot;isSupportDecBetweenItems&quot;:false},&quot;tags&quot;:{&quot;style&quot;:[&quot;全选&quot;,&quot;商务&quot;,&quot;简约&quot;,&quot;文艺清新&quot;,&quot;中国风&quot;,&quot;卡通&quot;,&quot;欧美风&quot;,&quot;黑板风&quot;,&quot;渐变风&quot;,&quot;党政风&quot;]},&quot;slide_type&quot;:[&quot;endPage&quot;],&quot;useType&quot;:[&quot;ppt&quot;]}"/>
  <p:tag name="KSO_WM_CHIP_FILLPROP" val="[[{&quot;text_align&quot;:&quot;lm&quot;,&quot;text_direction&quot;:&quot;horizontal&quot;,&quot;support_big_font&quot;:false,&quot;picture_toward&quot;:0,&quot;picture_dockside&quot;:[],&quot;fill_id&quot;:&quot;6a207adb2ada4173be4a5d0b23402037&quot;,&quot;fill_align&quot;:&quot;lm&quot;,&quot;chip_types&quot;:[&quot;header&quot;,&quot;wordpuzzle&quot;]}],[{&quot;text_align&quot;:&quot;cm&quot;,&quot;text_direction&quot;:&quot;horizontal&quot;,&quot;support_big_font&quot;:false,&quot;picture_toward&quot;:0,&quot;picture_dockside&quot;:[],&quot;fill_id&quot;:&quot;6a207adb2ada4173be4a5d0b23402037&quot;,&quot;fill_align&quot;:&quot;cm&quot;,&quot;chip_types&quot;:[&quot;header&quot;,&quot;wordpuzzle&quot;]}]]"/>
  <p:tag name="KSO_WM_CHIP_DECFILLPROP" val="[]"/>
  <p:tag name="KSO_WM_SLIDE_LAYOUT" val="a_b_f"/>
  <p:tag name="KSO_WM_SLIDE_LAYOUT_CNT" val="1_1_1"/>
  <p:tag name="KSO_WM_CHIP_XID" val="61309952c37455bdf62aa2f5"/>
  <p:tag name="KSO_WM_CHIP_GROUPID" val="61309952c37455bdf62aa2f4"/>
  <p:tag name="KSO_WM_SLIDE_LAYOUT_INFO" val="{&quot;id&quot;:&quot;2021-11-19T15:00:21&quot;,&quot;margin&quot;:{&quot;bottom&quot;:6.509620189666748,&quot;left&quot;:5.9813475608825684,&quot;right&quot;:5.9802207946777344,&quot;top&quot;:6.509584903717041},&quot;type&quot;:0}"/>
  <p:tag name="KSO_WM_SLIDE_BK_DARK_LIGHT" val="2"/>
  <p:tag name="KSO_WM_SLIDE_BACKGROUND_TYPE" val="general"/>
  <p:tag name="KSO_WM_SLIDE_SUPPORT_FEATURE_TYPE" val="0"/>
  <p:tag name="KSO_WM_SLIDE_TYPE" val="endPage"/>
  <p:tag name="KSO_WM_CHIP_COLORING" val="3"/>
  <p:tag name="KSO_WM_SLIDE_SUBTYPE" val="pureTxt"/>
  <p:tag name="KSO_WM_TEMPLATE_ASSEMBLE_XID" val="61974b7d78bf544979703f82"/>
  <p:tag name="KSO_WM_TEMPLATE_ASSEMBLE_GROUPID" val="618ddf349d7b144ec989f16d"/>
</p:tagLst>
</file>

<file path=ppt/tags/tag4.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5.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6.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7.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8.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7*f*1"/>
  <p:tag name="KSO_WM_TEMPLATE_CATEGORY" val="custom"/>
  <p:tag name="KSO_WM_TEMPLATE_INDEX" val="20224729"/>
  <p:tag name="KSO_WM_UNIT_LAYERLEVEL" val="1"/>
  <p:tag name="KSO_WM_TAG_VERSION" val="1.0"/>
  <p:tag name="KSO_WM_BEAUTIFY_FLAG" val=""/>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宽屏</PresentationFormat>
  <Paragraphs>362</Paragraphs>
  <Slides>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43</vt:i4>
      </vt:variant>
    </vt:vector>
  </HeadingPairs>
  <TitlesOfParts>
    <vt:vector size="53" baseType="lpstr">
      <vt:lpstr>Arial</vt:lpstr>
      <vt:lpstr>宋体</vt:lpstr>
      <vt:lpstr>Wingdings</vt:lpstr>
      <vt:lpstr>汉仪粗简黑简</vt:lpstr>
      <vt:lpstr>汉仪粗黑 简</vt:lpstr>
      <vt:lpstr>微软雅黑</vt:lpstr>
      <vt:lpstr>Microsoft YaHei</vt:lpstr>
      <vt:lpstr>Microsoft YaHei Bold</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iPad</cp:lastModifiedBy>
  <cp:revision>42</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2052-12.30.0</vt:lpwstr>
  </property>
  <property fmtid="{D5CDD505-2E9C-101B-9397-08002B2CF9AE}" pid="3" name="ICV">
    <vt:lpwstr>37CBF0C4DCCF412EE60FBB68BED32F26_33</vt:lpwstr>
  </property>
</Properties>
</file>