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09" r:id="rId4"/>
    <p:sldId id="310" r:id="rId5"/>
    <p:sldId id="311" r:id="rId6"/>
    <p:sldId id="332" r:id="rId7"/>
    <p:sldId id="331" r:id="rId8"/>
    <p:sldId id="334" r:id="rId9"/>
    <p:sldId id="337" r:id="rId10"/>
    <p:sldId id="339" r:id="rId11"/>
    <p:sldId id="340" r:id="rId12"/>
    <p:sldId id="338" r:id="rId13"/>
    <p:sldId id="341" r:id="rId14"/>
    <p:sldId id="263" r:id="rId15"/>
    <p:sldId id="264" r:id="rId16"/>
    <p:sldId id="342" r:id="rId17"/>
    <p:sldId id="344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redir/redirect?url=https%3A%2F%2Falison%2Ecom%2Fcourse%2Fdiploma-in-leadership-and-management-styles&amp;urlhash=wNDU&amp;trk=article-ssr-frontend-pulse_little-text-block" TargetMode="External"/><Relationship Id="rId3" Type="http://schemas.openxmlformats.org/officeDocument/2006/relationships/hyperlink" Target="https://www.linkedin.com/redir/redirect?url=https%3A%2F%2Falison%2Ecom%2Fcourse%2Fproject-management-fundamentals&amp;urlhash=6feW&amp;trk=article-ssr-frontend-pulse_little-text-block" TargetMode="External"/><Relationship Id="rId7" Type="http://schemas.openxmlformats.org/officeDocument/2006/relationships/hyperlink" Target="https://www.linkedin.com/redir/redirect?url=https%3A%2F%2Falison%2Ecom%2Fcourse%2Fadapting-to-change-agility-in-business&amp;urlhash=jKYr&amp;trk=article-ssr-frontend-pulse_little-text-block" TargetMode="External"/><Relationship Id="rId2" Type="http://schemas.openxmlformats.org/officeDocument/2006/relationships/hyperlink" Target="https://www.linkedin.com/redir/redirect?url=https%3A%2F%2Falison%2Ecom%2Fcourse%2Fintroduction-to-data-analysis&amp;urlhash=TESD&amp;trk=article-ssr-frontend-pulse_little-text-block" TargetMode="External"/><Relationship Id="rId1" Type="http://schemas.openxmlformats.org/officeDocument/2006/relationships/hyperlink" Target="https://www.linkedin.com/redir/redirect?url=https%3A%2F%2Falison%2Ecom%2Ftag%2Fdigital-literacy&amp;urlhash=Ck3o&amp;trk=article-ssr-frontend-pulse_little-text-block" TargetMode="External"/><Relationship Id="rId6" Type="http://schemas.openxmlformats.org/officeDocument/2006/relationships/hyperlink" Target="https://www.linkedin.com/redir/redirect?url=https%3A%2F%2Falison%2Ecom%2Fcourse%2Fartificial-intelligence-and-machine-learning-in-business&amp;urlhash=rnJn&amp;trk=article-ssr-frontend-pulse_little-text-block" TargetMode="External"/><Relationship Id="rId5" Type="http://schemas.openxmlformats.org/officeDocument/2006/relationships/hyperlink" Target="https://www.linkedin.com/redir/redirect?url=https%3A%2F%2Falison%2Ecom%2Ftag%2Fcyber-security&amp;urlhash=mmaX&amp;trk=article-ssr-frontend-pulse_little-text-block" TargetMode="External"/><Relationship Id="rId4" Type="http://schemas.openxmlformats.org/officeDocument/2006/relationships/hyperlink" Target="https://www.linkedin.com/redir/redirect?url=https%3A%2F%2Falison%2Ecom%2Fcourse%2Fproblem-solving-and-critical-thinking-skills&amp;urlhash=Cooz&amp;trk=article-ssr-frontend-pulse_little-text-block" TargetMode="External"/><Relationship Id="rId9" Type="http://schemas.openxmlformats.org/officeDocument/2006/relationships/hyperlink" Target="https://www.linkedin.com/redir/redirect?url=https%3A%2F%2Falison%2Ecom%2Fcourse%2Fcreativity-and-innovation&amp;urlhash=itxJ&amp;trk=article-ssr-frontend-pulse_little-text-block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redir/redirect?url=https%3A%2F%2Falison%2Ecom%2Fcourse%2Fdiploma-in-leadership-and-management-styles&amp;urlhash=wNDU&amp;trk=article-ssr-frontend-pulse_little-text-block" TargetMode="External"/><Relationship Id="rId3" Type="http://schemas.openxmlformats.org/officeDocument/2006/relationships/hyperlink" Target="https://www.linkedin.com/redir/redirect?url=https%3A%2F%2Falison%2Ecom%2Ftag%2Fcyber-security&amp;urlhash=mmaX&amp;trk=article-ssr-frontend-pulse_little-text-block" TargetMode="External"/><Relationship Id="rId7" Type="http://schemas.openxmlformats.org/officeDocument/2006/relationships/hyperlink" Target="https://www.linkedin.com/redir/redirect?url=https%3A%2F%2Falison%2Ecom%2Fcourse%2Fadapting-to-change-agility-in-business&amp;urlhash=jKYr&amp;trk=article-ssr-frontend-pulse_little-text-block" TargetMode="External"/><Relationship Id="rId2" Type="http://schemas.openxmlformats.org/officeDocument/2006/relationships/hyperlink" Target="https://www.linkedin.com/redir/redirect?url=https%3A%2F%2Falison%2Ecom%2Fcourse%2Fintroduction-to-data-analysis&amp;urlhash=TESD&amp;trk=article-ssr-frontend-pulse_little-text-block" TargetMode="External"/><Relationship Id="rId1" Type="http://schemas.openxmlformats.org/officeDocument/2006/relationships/hyperlink" Target="https://www.linkedin.com/redir/redirect?url=https%3A%2F%2Falison%2Ecom%2Ftag%2Fdigital-literacy&amp;urlhash=Ck3o&amp;trk=article-ssr-frontend-pulse_little-text-block" TargetMode="External"/><Relationship Id="rId6" Type="http://schemas.openxmlformats.org/officeDocument/2006/relationships/hyperlink" Target="https://www.linkedin.com/redir/redirect?url=https%3A%2F%2Falison%2Ecom%2Fcourse%2Fproblem-solving-and-critical-thinking-skills&amp;urlhash=Cooz&amp;trk=article-ssr-frontend-pulse_little-text-block" TargetMode="External"/><Relationship Id="rId5" Type="http://schemas.openxmlformats.org/officeDocument/2006/relationships/hyperlink" Target="https://www.linkedin.com/redir/redirect?url=https%3A%2F%2Falison%2Ecom%2Fcourse%2Fproject-management-fundamentals&amp;urlhash=6feW&amp;trk=article-ssr-frontend-pulse_little-text-block" TargetMode="External"/><Relationship Id="rId4" Type="http://schemas.openxmlformats.org/officeDocument/2006/relationships/hyperlink" Target="https://www.linkedin.com/redir/redirect?url=https%3A%2F%2Falison%2Ecom%2Fcourse%2Fartificial-intelligence-and-machine-learning-in-business&amp;urlhash=rnJn&amp;trk=article-ssr-frontend-pulse_little-text-block" TargetMode="External"/><Relationship Id="rId9" Type="http://schemas.openxmlformats.org/officeDocument/2006/relationships/hyperlink" Target="https://www.linkedin.com/redir/redirect?url=https%3A%2F%2Falison%2Ecom%2Fcourse%2Fcreativity-and-innovation&amp;urlhash=itxJ&amp;trk=article-ssr-frontend-pulse_little-text-bloc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32DF7-897C-4586-B744-37EAAD2E121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CE4F255-D529-4D98-B55A-E2D8D209DB31}">
      <dgm:prSet phldrT="[Text]" custT="1"/>
      <dgm:spPr/>
      <dgm:t>
        <a:bodyPr/>
        <a:lstStyle/>
        <a:p>
          <a:r>
            <a:rPr lang="en-US" sz="1800" dirty="0"/>
            <a:t>IT</a:t>
          </a:r>
          <a:endParaRPr lang="th-TH" sz="1800" dirty="0"/>
        </a:p>
      </dgm:t>
    </dgm:pt>
    <dgm:pt modelId="{B4010314-F5EF-45D4-AB4F-6E1FD8185F16}" type="parTrans" cxnId="{F48DECB7-6811-4E56-B968-88C2DAD9B7BE}">
      <dgm:prSet/>
      <dgm:spPr/>
      <dgm:t>
        <a:bodyPr/>
        <a:lstStyle/>
        <a:p>
          <a:endParaRPr lang="th-TH"/>
        </a:p>
      </dgm:t>
    </dgm:pt>
    <dgm:pt modelId="{6B2581A5-B761-472B-881D-158E974DC408}" type="sibTrans" cxnId="{F48DECB7-6811-4E56-B968-88C2DAD9B7BE}">
      <dgm:prSet/>
      <dgm:spPr/>
      <dgm:t>
        <a:bodyPr/>
        <a:lstStyle/>
        <a:p>
          <a:endParaRPr lang="th-TH"/>
        </a:p>
      </dgm:t>
    </dgm:pt>
    <dgm:pt modelId="{33472523-A016-4ADB-B698-7C427998A1C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literacy</a:t>
          </a:r>
          <a:endParaRPr lang="th-TH" sz="1400" dirty="0">
            <a:solidFill>
              <a:schemeClr val="tx1"/>
            </a:solidFill>
          </a:endParaRPr>
        </a:p>
      </dgm:t>
    </dgm:pt>
    <dgm:pt modelId="{AE4C1900-4906-43F6-8081-2EAD887E580A}" type="parTrans" cxnId="{25D7B2BB-026F-40C7-9EFF-15E5F7BEB998}">
      <dgm:prSet/>
      <dgm:spPr/>
      <dgm:t>
        <a:bodyPr/>
        <a:lstStyle/>
        <a:p>
          <a:endParaRPr lang="th-TH"/>
        </a:p>
      </dgm:t>
    </dgm:pt>
    <dgm:pt modelId="{8F938B0F-1CEB-450F-BEE0-7C70EEEAB7AF}" type="sibTrans" cxnId="{25D7B2BB-026F-40C7-9EFF-15E5F7BEB998}">
      <dgm:prSet/>
      <dgm:spPr/>
      <dgm:t>
        <a:bodyPr/>
        <a:lstStyle/>
        <a:p>
          <a:endParaRPr lang="th-TH"/>
        </a:p>
      </dgm:t>
    </dgm:pt>
    <dgm:pt modelId="{862568E8-471A-4AA8-92B7-FE3CEB8EFF8C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Data analytics</a:t>
          </a:r>
          <a:endParaRPr lang="th-TH" sz="1400" dirty="0">
            <a:solidFill>
              <a:schemeClr val="tx1"/>
            </a:solidFill>
          </a:endParaRPr>
        </a:p>
      </dgm:t>
    </dgm:pt>
    <dgm:pt modelId="{04CE5B36-779D-4F2F-9C3C-1999F6611CD5}" type="parTrans" cxnId="{D97213D6-B06B-4632-AA66-5DB173445AF7}">
      <dgm:prSet/>
      <dgm:spPr/>
      <dgm:t>
        <a:bodyPr/>
        <a:lstStyle/>
        <a:p>
          <a:endParaRPr lang="th-TH"/>
        </a:p>
      </dgm:t>
    </dgm:pt>
    <dgm:pt modelId="{B0BA543E-5242-4D62-92E8-E5AD05A9C15F}" type="sibTrans" cxnId="{D97213D6-B06B-4632-AA66-5DB173445AF7}">
      <dgm:prSet/>
      <dgm:spPr/>
      <dgm:t>
        <a:bodyPr/>
        <a:lstStyle/>
        <a:p>
          <a:endParaRPr lang="th-TH"/>
        </a:p>
      </dgm:t>
    </dgm:pt>
    <dgm:pt modelId="{A1CD9A38-AFC0-4F8D-ACAE-1F28B77F3459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Project management</a:t>
          </a:r>
          <a:endParaRPr lang="th-TH" sz="1400" dirty="0">
            <a:solidFill>
              <a:schemeClr val="bg1"/>
            </a:solidFill>
          </a:endParaRPr>
        </a:p>
      </dgm:t>
    </dgm:pt>
    <dgm:pt modelId="{99CA4AD1-1361-400C-908C-A1DC31D36A9E}" type="parTrans" cxnId="{09EFCA6A-1D1D-4829-B3B7-BA7C0FDD65B9}">
      <dgm:prSet/>
      <dgm:spPr/>
      <dgm:t>
        <a:bodyPr/>
        <a:lstStyle/>
        <a:p>
          <a:endParaRPr lang="th-TH"/>
        </a:p>
      </dgm:t>
    </dgm:pt>
    <dgm:pt modelId="{A94C1B60-899A-4DBD-ABFC-91728E35865E}" type="sibTrans" cxnId="{09EFCA6A-1D1D-4829-B3B7-BA7C0FDD65B9}">
      <dgm:prSet/>
      <dgm:spPr/>
      <dgm:t>
        <a:bodyPr/>
        <a:lstStyle/>
        <a:p>
          <a:endParaRPr lang="th-TH"/>
        </a:p>
      </dgm:t>
    </dgm:pt>
    <dgm:pt modelId="{96574BEC-EAF8-4A9E-AFEE-5C21BC7F985D}">
      <dgm:prSet phldrT="[Text]" phldr="1"/>
      <dgm:spPr/>
      <dgm:t>
        <a:bodyPr/>
        <a:lstStyle/>
        <a:p>
          <a:endParaRPr lang="th-TH"/>
        </a:p>
      </dgm:t>
    </dgm:pt>
    <dgm:pt modelId="{0E4CC8DC-9721-4C01-83D3-9CD0F97F4C03}" type="parTrans" cxnId="{867C5CF6-D0C7-4D0B-A120-D06F442756FB}">
      <dgm:prSet/>
      <dgm:spPr/>
      <dgm:t>
        <a:bodyPr/>
        <a:lstStyle/>
        <a:p>
          <a:endParaRPr lang="th-TH"/>
        </a:p>
      </dgm:t>
    </dgm:pt>
    <dgm:pt modelId="{83308850-3919-4560-9FB0-4B32C72F4EE6}" type="sibTrans" cxnId="{867C5CF6-D0C7-4D0B-A120-D06F442756FB}">
      <dgm:prSet/>
      <dgm:spPr/>
      <dgm:t>
        <a:bodyPr/>
        <a:lstStyle/>
        <a:p>
          <a:endParaRPr lang="th-TH"/>
        </a:p>
      </dgm:t>
    </dgm:pt>
    <dgm:pt modelId="{557D33F3-215B-4D19-9DE3-76D8100F2C6F}">
      <dgm:prSet phldrT="[Text]" phldr="1"/>
      <dgm:spPr/>
      <dgm:t>
        <a:bodyPr/>
        <a:lstStyle/>
        <a:p>
          <a:endParaRPr lang="th-TH"/>
        </a:p>
      </dgm:t>
    </dgm:pt>
    <dgm:pt modelId="{F3BE0340-1D3F-4681-A4F3-F8EE2337F6FD}" type="parTrans" cxnId="{F51D320C-FCA0-49AB-AA74-1D5BE0B4E4A6}">
      <dgm:prSet/>
      <dgm:spPr/>
      <dgm:t>
        <a:bodyPr/>
        <a:lstStyle/>
        <a:p>
          <a:endParaRPr lang="th-TH"/>
        </a:p>
      </dgm:t>
    </dgm:pt>
    <dgm:pt modelId="{1246FECD-8145-441F-9F8D-7FD14F03DA1D}" type="sibTrans" cxnId="{F51D320C-FCA0-49AB-AA74-1D5BE0B4E4A6}">
      <dgm:prSet/>
      <dgm:spPr/>
      <dgm:t>
        <a:bodyPr/>
        <a:lstStyle/>
        <a:p>
          <a:endParaRPr lang="th-TH"/>
        </a:p>
      </dgm:t>
    </dgm:pt>
    <dgm:pt modelId="{AE9C7346-986D-421E-9B40-6A0B72621233}">
      <dgm:prSet phldrT="[Text]" custT="1"/>
      <dgm:spPr/>
      <dgm:t>
        <a:bodyPr/>
        <a:lstStyle/>
        <a:p>
          <a:r>
            <a:rPr lang="en-US" sz="2000" dirty="0"/>
            <a:t>Soft Skills </a:t>
          </a:r>
          <a:endParaRPr lang="th-TH" sz="2000" dirty="0"/>
        </a:p>
      </dgm:t>
    </dgm:pt>
    <dgm:pt modelId="{F067A1B3-69C2-4C33-B087-ABE3D3ECA18F}" type="parTrans" cxnId="{07EFE048-3A7A-45D5-8347-D12C2D663268}">
      <dgm:prSet/>
      <dgm:spPr/>
      <dgm:t>
        <a:bodyPr/>
        <a:lstStyle/>
        <a:p>
          <a:endParaRPr lang="th-TH"/>
        </a:p>
      </dgm:t>
    </dgm:pt>
    <dgm:pt modelId="{9C1BC7EC-2550-4ACC-8F53-E5246423F0CC}" type="sibTrans" cxnId="{07EFE048-3A7A-45D5-8347-D12C2D663268}">
      <dgm:prSet/>
      <dgm:spPr/>
      <dgm:t>
        <a:bodyPr/>
        <a:lstStyle/>
        <a:p>
          <a:endParaRPr lang="th-TH"/>
        </a:p>
      </dgm:t>
    </dgm:pt>
    <dgm:pt modelId="{4FC51B9F-A6DA-4F45-9649-37EDF9B91147}">
      <dgm:prSet phldrT="[Text]"/>
      <dgm:spPr/>
      <dgm:t>
        <a:bodyPr/>
        <a:lstStyle/>
        <a:p>
          <a:r>
            <a:rPr lang="en-US" b="1" dirty="0"/>
            <a:t>Interpersonal Communication</a:t>
          </a:r>
          <a:endParaRPr lang="th-TH" dirty="0"/>
        </a:p>
      </dgm:t>
    </dgm:pt>
    <dgm:pt modelId="{13ABEB2C-A128-446A-B6E2-63A1E4490063}" type="parTrans" cxnId="{D2577D63-15A4-44AD-A27C-1098957E8624}">
      <dgm:prSet/>
      <dgm:spPr/>
      <dgm:t>
        <a:bodyPr/>
        <a:lstStyle/>
        <a:p>
          <a:endParaRPr lang="th-TH"/>
        </a:p>
      </dgm:t>
    </dgm:pt>
    <dgm:pt modelId="{931332FB-88B3-40D9-8C2C-04995AF21CCA}" type="sibTrans" cxnId="{D2577D63-15A4-44AD-A27C-1098957E8624}">
      <dgm:prSet/>
      <dgm:spPr/>
      <dgm:t>
        <a:bodyPr/>
        <a:lstStyle/>
        <a:p>
          <a:endParaRPr lang="th-TH"/>
        </a:p>
      </dgm:t>
    </dgm:pt>
    <dgm:pt modelId="{BFEFF3DB-8294-4D8F-99CC-D677D6D5826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Critical thinking</a:t>
          </a:r>
          <a:r>
            <a:rPr lang="en-US" b="1" dirty="0">
              <a:solidFill>
                <a:schemeClr val="tx1"/>
              </a:solidFill>
            </a:rPr>
            <a:t>:</a:t>
          </a:r>
          <a:endParaRPr lang="th-TH" dirty="0">
            <a:solidFill>
              <a:schemeClr val="tx1"/>
            </a:solidFill>
          </a:endParaRPr>
        </a:p>
      </dgm:t>
    </dgm:pt>
    <dgm:pt modelId="{F10B74A6-6CB3-40B2-85C6-C2F5743C8372}" type="parTrans" cxnId="{EB99D4C8-FC7C-4E5D-97D7-9550500D4E70}">
      <dgm:prSet/>
      <dgm:spPr/>
      <dgm:t>
        <a:bodyPr/>
        <a:lstStyle/>
        <a:p>
          <a:endParaRPr lang="th-TH"/>
        </a:p>
      </dgm:t>
    </dgm:pt>
    <dgm:pt modelId="{B59CA0B4-9676-47CA-AB7A-49C5EBAC34B0}" type="sibTrans" cxnId="{EB99D4C8-FC7C-4E5D-97D7-9550500D4E70}">
      <dgm:prSet/>
      <dgm:spPr/>
      <dgm:t>
        <a:bodyPr/>
        <a:lstStyle/>
        <a:p>
          <a:endParaRPr lang="th-TH"/>
        </a:p>
      </dgm:t>
    </dgm:pt>
    <dgm:pt modelId="{56A9D7B1-956B-453C-9AD5-9E9C35FF6758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Cybersecurity fundamentals</a:t>
          </a:r>
          <a:endParaRPr lang="th-TH" sz="1400" dirty="0">
            <a:solidFill>
              <a:schemeClr val="tx1"/>
            </a:solidFill>
          </a:endParaRPr>
        </a:p>
      </dgm:t>
    </dgm:pt>
    <dgm:pt modelId="{A1655DBB-084D-4E54-81DD-1F27010409C2}" type="parTrans" cxnId="{5B895160-8F65-4A34-91B6-7531B3851DE8}">
      <dgm:prSet/>
      <dgm:spPr/>
      <dgm:t>
        <a:bodyPr/>
        <a:lstStyle/>
        <a:p>
          <a:endParaRPr lang="th-TH"/>
        </a:p>
      </dgm:t>
    </dgm:pt>
    <dgm:pt modelId="{3265F856-5091-48EF-8E6C-0FA06C8BAF2C}" type="sibTrans" cxnId="{5B895160-8F65-4A34-91B6-7531B3851DE8}">
      <dgm:prSet/>
      <dgm:spPr/>
      <dgm:t>
        <a:bodyPr/>
        <a:lstStyle/>
        <a:p>
          <a:endParaRPr lang="th-TH"/>
        </a:p>
      </dgm:t>
    </dgm:pt>
    <dgm:pt modelId="{301D89B6-65DE-4765-9104-786225BFD2CF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AI and Machine Learning</a:t>
          </a:r>
          <a:endParaRPr lang="th-TH" sz="1400" dirty="0">
            <a:solidFill>
              <a:schemeClr val="tx1"/>
            </a:solidFill>
          </a:endParaRPr>
        </a:p>
      </dgm:t>
    </dgm:pt>
    <dgm:pt modelId="{53E2BA97-0D9C-400D-A2E3-ED4D19C4350E}" type="parTrans" cxnId="{135D9C03-5EB0-42CE-9FA8-0661FC486FA8}">
      <dgm:prSet/>
      <dgm:spPr/>
      <dgm:t>
        <a:bodyPr/>
        <a:lstStyle/>
        <a:p>
          <a:endParaRPr lang="th-TH"/>
        </a:p>
      </dgm:t>
    </dgm:pt>
    <dgm:pt modelId="{4F070B70-051B-4D7A-BF1B-546A631DDFB6}" type="sibTrans" cxnId="{135D9C03-5EB0-42CE-9FA8-0661FC486FA8}">
      <dgm:prSet/>
      <dgm:spPr/>
      <dgm:t>
        <a:bodyPr/>
        <a:lstStyle/>
        <a:p>
          <a:endParaRPr lang="th-TH"/>
        </a:p>
      </dgm:t>
    </dgm:pt>
    <dgm:pt modelId="{749B06AB-CECF-4642-9B50-97A17C0EDBC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Adaptability</a:t>
          </a:r>
          <a:endParaRPr lang="th-TH" dirty="0">
            <a:solidFill>
              <a:schemeClr val="tx1"/>
            </a:solidFill>
          </a:endParaRPr>
        </a:p>
      </dgm:t>
    </dgm:pt>
    <dgm:pt modelId="{1A15095D-13D1-49F3-A672-79C6922A0048}" type="parTrans" cxnId="{212F8E88-94B4-47F4-9333-4DA2F5267CD2}">
      <dgm:prSet/>
      <dgm:spPr/>
      <dgm:t>
        <a:bodyPr/>
        <a:lstStyle/>
        <a:p>
          <a:endParaRPr lang="th-TH"/>
        </a:p>
      </dgm:t>
    </dgm:pt>
    <dgm:pt modelId="{C5545E7D-4A2A-4082-8D95-2671B3F4519E}" type="sibTrans" cxnId="{212F8E88-94B4-47F4-9333-4DA2F5267CD2}">
      <dgm:prSet/>
      <dgm:spPr/>
      <dgm:t>
        <a:bodyPr/>
        <a:lstStyle/>
        <a:p>
          <a:endParaRPr lang="th-TH"/>
        </a:p>
      </dgm:t>
    </dgm:pt>
    <dgm:pt modelId="{CC879F5F-703E-466D-A3BE-8A93437D2DF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Leadership</a:t>
          </a:r>
          <a:endParaRPr lang="th-TH" dirty="0">
            <a:solidFill>
              <a:schemeClr val="tx1"/>
            </a:solidFill>
          </a:endParaRPr>
        </a:p>
      </dgm:t>
    </dgm:pt>
    <dgm:pt modelId="{DA8C534A-622D-4BC5-9775-A9DA76885EE0}" type="parTrans" cxnId="{247A410A-23A4-477C-9D49-3F9E352B6F22}">
      <dgm:prSet/>
      <dgm:spPr/>
      <dgm:t>
        <a:bodyPr/>
        <a:lstStyle/>
        <a:p>
          <a:endParaRPr lang="th-TH"/>
        </a:p>
      </dgm:t>
    </dgm:pt>
    <dgm:pt modelId="{F0A3162C-37C4-412B-84B3-AD1AFF2BB12C}" type="sibTrans" cxnId="{247A410A-23A4-477C-9D49-3F9E352B6F22}">
      <dgm:prSet/>
      <dgm:spPr/>
      <dgm:t>
        <a:bodyPr/>
        <a:lstStyle/>
        <a:p>
          <a:endParaRPr lang="th-TH"/>
        </a:p>
      </dgm:t>
    </dgm:pt>
    <dgm:pt modelId="{09604C25-A1E5-4374-8A82-BA3B077F29F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Creativity and innovation</a:t>
          </a:r>
          <a:endParaRPr lang="th-TH" dirty="0">
            <a:solidFill>
              <a:schemeClr val="tx1"/>
            </a:solidFill>
          </a:endParaRPr>
        </a:p>
      </dgm:t>
    </dgm:pt>
    <dgm:pt modelId="{7E968D55-5139-4A9A-A5FA-6CA0AB8772EF}" type="parTrans" cxnId="{63107280-26D3-4ACC-B3E7-F802030B06C3}">
      <dgm:prSet/>
      <dgm:spPr/>
      <dgm:t>
        <a:bodyPr/>
        <a:lstStyle/>
        <a:p>
          <a:endParaRPr lang="th-TH"/>
        </a:p>
      </dgm:t>
    </dgm:pt>
    <dgm:pt modelId="{D9602D8E-5FD5-4037-9A13-B7E3362548A9}" type="sibTrans" cxnId="{63107280-26D3-4ACC-B3E7-F802030B06C3}">
      <dgm:prSet/>
      <dgm:spPr/>
      <dgm:t>
        <a:bodyPr/>
        <a:lstStyle/>
        <a:p>
          <a:endParaRPr lang="th-TH"/>
        </a:p>
      </dgm:t>
    </dgm:pt>
    <dgm:pt modelId="{13791785-EFD3-4AC5-B8CF-4D3BBC0EE74D}" type="pres">
      <dgm:prSet presAssocID="{BC232DF7-897C-4586-B744-37EAAD2E121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73C268A-3EEF-4DFD-BA92-CAFDCD2260F3}" type="pres">
      <dgm:prSet presAssocID="{BC232DF7-897C-4586-B744-37EAAD2E1214}" presName="cycle" presStyleCnt="0"/>
      <dgm:spPr/>
    </dgm:pt>
    <dgm:pt modelId="{B64AC10A-0126-4203-984C-E3E033D32CEF}" type="pres">
      <dgm:prSet presAssocID="{BC232DF7-897C-4586-B744-37EAAD2E1214}" presName="centerShape" presStyleCnt="0"/>
      <dgm:spPr/>
    </dgm:pt>
    <dgm:pt modelId="{C34A4EB8-AE11-4ECD-B331-9E7481F4AD89}" type="pres">
      <dgm:prSet presAssocID="{BC232DF7-897C-4586-B744-37EAAD2E1214}" presName="connSite" presStyleLbl="node1" presStyleIdx="0" presStyleCnt="4"/>
      <dgm:spPr/>
    </dgm:pt>
    <dgm:pt modelId="{EB7FA506-D780-4D32-B4E5-2F5DA009E3A6}" type="pres">
      <dgm:prSet presAssocID="{BC232DF7-897C-4586-B744-37EAAD2E1214}" presName="visible" presStyleLbl="node1" presStyleIdx="0" presStyleCnt="4"/>
      <dgm:spPr/>
    </dgm:pt>
    <dgm:pt modelId="{D30D59CA-862C-48D9-8D94-6B23091AD699}" type="pres">
      <dgm:prSet presAssocID="{B4010314-F5EF-45D4-AB4F-6E1FD8185F16}" presName="Name25" presStyleLbl="parChTrans1D1" presStyleIdx="0" presStyleCnt="3"/>
      <dgm:spPr/>
    </dgm:pt>
    <dgm:pt modelId="{49D7A363-8CCA-4574-B0DF-BABE0C102993}" type="pres">
      <dgm:prSet presAssocID="{9CE4F255-D529-4D98-B55A-E2D8D209DB31}" presName="node" presStyleCnt="0"/>
      <dgm:spPr/>
    </dgm:pt>
    <dgm:pt modelId="{453E4AA9-9947-486A-AB91-94AA2984E9B3}" type="pres">
      <dgm:prSet presAssocID="{9CE4F255-D529-4D98-B55A-E2D8D209DB3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6A3E3CA-18BD-4381-AD7B-B4BCE0F979A3}" type="pres">
      <dgm:prSet presAssocID="{9CE4F255-D529-4D98-B55A-E2D8D209DB31}" presName="childNode" presStyleLbl="revTx" presStyleIdx="0" presStyleCnt="3">
        <dgm:presLayoutVars>
          <dgm:bulletEnabled val="1"/>
        </dgm:presLayoutVars>
      </dgm:prSet>
      <dgm:spPr/>
    </dgm:pt>
    <dgm:pt modelId="{2AABE2C4-343F-4E29-B08A-1783B92AC107}" type="pres">
      <dgm:prSet presAssocID="{99CA4AD1-1361-400C-908C-A1DC31D36A9E}" presName="Name25" presStyleLbl="parChTrans1D1" presStyleIdx="1" presStyleCnt="3"/>
      <dgm:spPr/>
    </dgm:pt>
    <dgm:pt modelId="{6E279AE7-C927-4716-8E03-B43ACD6572C1}" type="pres">
      <dgm:prSet presAssocID="{A1CD9A38-AFC0-4F8D-ACAE-1F28B77F3459}" presName="node" presStyleCnt="0"/>
      <dgm:spPr/>
    </dgm:pt>
    <dgm:pt modelId="{62E354F9-02A6-414D-B00E-B6C167678074}" type="pres">
      <dgm:prSet presAssocID="{A1CD9A38-AFC0-4F8D-ACAE-1F28B77F3459}" presName="parentNode" presStyleLbl="node1" presStyleIdx="2" presStyleCnt="4" custScaleX="120552" custScaleY="101578">
        <dgm:presLayoutVars>
          <dgm:chMax val="1"/>
          <dgm:bulletEnabled val="1"/>
        </dgm:presLayoutVars>
      </dgm:prSet>
      <dgm:spPr/>
    </dgm:pt>
    <dgm:pt modelId="{14F9A426-564D-4652-8602-EC08AF194C30}" type="pres">
      <dgm:prSet presAssocID="{A1CD9A38-AFC0-4F8D-ACAE-1F28B77F3459}" presName="childNode" presStyleLbl="revTx" presStyleIdx="1" presStyleCnt="3">
        <dgm:presLayoutVars>
          <dgm:bulletEnabled val="1"/>
        </dgm:presLayoutVars>
      </dgm:prSet>
      <dgm:spPr/>
    </dgm:pt>
    <dgm:pt modelId="{75635841-A70F-407F-BD1C-6017D02EEE6C}" type="pres">
      <dgm:prSet presAssocID="{F067A1B3-69C2-4C33-B087-ABE3D3ECA18F}" presName="Name25" presStyleLbl="parChTrans1D1" presStyleIdx="2" presStyleCnt="3"/>
      <dgm:spPr/>
    </dgm:pt>
    <dgm:pt modelId="{44C228A7-D97D-4280-B966-9665C31873F3}" type="pres">
      <dgm:prSet presAssocID="{AE9C7346-986D-421E-9B40-6A0B72621233}" presName="node" presStyleCnt="0"/>
      <dgm:spPr/>
    </dgm:pt>
    <dgm:pt modelId="{F13BF925-9B73-4131-9F51-085811939CE2}" type="pres">
      <dgm:prSet presAssocID="{AE9C7346-986D-421E-9B40-6A0B7262123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DBF58125-76A7-4234-BDB4-9065CEED6D79}" type="pres">
      <dgm:prSet presAssocID="{AE9C7346-986D-421E-9B40-6A0B7262123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35D9C03-5EB0-42CE-9FA8-0661FC486FA8}" srcId="{9CE4F255-D529-4D98-B55A-E2D8D209DB31}" destId="{301D89B6-65DE-4765-9104-786225BFD2CF}" srcOrd="3" destOrd="0" parTransId="{53E2BA97-0D9C-400D-A2E3-ED4D19C4350E}" sibTransId="{4F070B70-051B-4D7A-BF1B-546A631DDFB6}"/>
    <dgm:cxn modelId="{247A410A-23A4-477C-9D49-3F9E352B6F22}" srcId="{AE9C7346-986D-421E-9B40-6A0B72621233}" destId="{CC879F5F-703E-466D-A3BE-8A93437D2DF4}" srcOrd="3" destOrd="0" parTransId="{DA8C534A-622D-4BC5-9775-A9DA76885EE0}" sibTransId="{F0A3162C-37C4-412B-84B3-AD1AFF2BB12C}"/>
    <dgm:cxn modelId="{F51D320C-FCA0-49AB-AA74-1D5BE0B4E4A6}" srcId="{A1CD9A38-AFC0-4F8D-ACAE-1F28B77F3459}" destId="{557D33F3-215B-4D19-9DE3-76D8100F2C6F}" srcOrd="1" destOrd="0" parTransId="{F3BE0340-1D3F-4681-A4F3-F8EE2337F6FD}" sibTransId="{1246FECD-8145-441F-9F8D-7FD14F03DA1D}"/>
    <dgm:cxn modelId="{F8A65A18-32B3-4F40-98C6-A148070B5BD0}" type="presOf" srcId="{B4010314-F5EF-45D4-AB4F-6E1FD8185F16}" destId="{D30D59CA-862C-48D9-8D94-6B23091AD699}" srcOrd="0" destOrd="0" presId="urn:microsoft.com/office/officeart/2005/8/layout/radial2"/>
    <dgm:cxn modelId="{BBE41E20-2BB0-406D-BDD3-674737378243}" type="presOf" srcId="{749B06AB-CECF-4642-9B50-97A17C0EDBCB}" destId="{DBF58125-76A7-4234-BDB4-9065CEED6D79}" srcOrd="0" destOrd="2" presId="urn:microsoft.com/office/officeart/2005/8/layout/radial2"/>
    <dgm:cxn modelId="{795D3922-DCB2-4AE3-984A-E4E8AA2DE055}" type="presOf" srcId="{BFEFF3DB-8294-4D8F-99CC-D677D6D58266}" destId="{DBF58125-76A7-4234-BDB4-9065CEED6D79}" srcOrd="0" destOrd="1" presId="urn:microsoft.com/office/officeart/2005/8/layout/radial2"/>
    <dgm:cxn modelId="{880A5F2C-BAF1-44ED-8627-32286F3CF004}" type="presOf" srcId="{F067A1B3-69C2-4C33-B087-ABE3D3ECA18F}" destId="{75635841-A70F-407F-BD1C-6017D02EEE6C}" srcOrd="0" destOrd="0" presId="urn:microsoft.com/office/officeart/2005/8/layout/radial2"/>
    <dgm:cxn modelId="{21ED0333-1913-48FB-AB17-6C0A33826F1B}" type="presOf" srcId="{56A9D7B1-956B-453C-9AD5-9E9C35FF6758}" destId="{26A3E3CA-18BD-4381-AD7B-B4BCE0F979A3}" srcOrd="0" destOrd="2" presId="urn:microsoft.com/office/officeart/2005/8/layout/radial2"/>
    <dgm:cxn modelId="{32BD453F-88D5-4B76-BD90-A83EDA6057CA}" type="presOf" srcId="{301D89B6-65DE-4765-9104-786225BFD2CF}" destId="{26A3E3CA-18BD-4381-AD7B-B4BCE0F979A3}" srcOrd="0" destOrd="3" presId="urn:microsoft.com/office/officeart/2005/8/layout/radial2"/>
    <dgm:cxn modelId="{299E085D-1A80-458C-ACF7-D80C3BDCD620}" type="presOf" srcId="{09604C25-A1E5-4374-8A82-BA3B077F29F6}" destId="{DBF58125-76A7-4234-BDB4-9065CEED6D79}" srcOrd="0" destOrd="4" presId="urn:microsoft.com/office/officeart/2005/8/layout/radial2"/>
    <dgm:cxn modelId="{5B895160-8F65-4A34-91B6-7531B3851DE8}" srcId="{9CE4F255-D529-4D98-B55A-E2D8D209DB31}" destId="{56A9D7B1-956B-453C-9AD5-9E9C35FF6758}" srcOrd="2" destOrd="0" parTransId="{A1655DBB-084D-4E54-81DD-1F27010409C2}" sibTransId="{3265F856-5091-48EF-8E6C-0FA06C8BAF2C}"/>
    <dgm:cxn modelId="{D2577D63-15A4-44AD-A27C-1098957E8624}" srcId="{AE9C7346-986D-421E-9B40-6A0B72621233}" destId="{4FC51B9F-A6DA-4F45-9649-37EDF9B91147}" srcOrd="0" destOrd="0" parTransId="{13ABEB2C-A128-446A-B6E2-63A1E4490063}" sibTransId="{931332FB-88B3-40D9-8C2C-04995AF21CCA}"/>
    <dgm:cxn modelId="{07EFE048-3A7A-45D5-8347-D12C2D663268}" srcId="{BC232DF7-897C-4586-B744-37EAAD2E1214}" destId="{AE9C7346-986D-421E-9B40-6A0B72621233}" srcOrd="2" destOrd="0" parTransId="{F067A1B3-69C2-4C33-B087-ABE3D3ECA18F}" sibTransId="{9C1BC7EC-2550-4ACC-8F53-E5246423F0CC}"/>
    <dgm:cxn modelId="{4B641D49-61C8-4C8B-B27B-D757A0265339}" type="presOf" srcId="{99CA4AD1-1361-400C-908C-A1DC31D36A9E}" destId="{2AABE2C4-343F-4E29-B08A-1783B92AC107}" srcOrd="0" destOrd="0" presId="urn:microsoft.com/office/officeart/2005/8/layout/radial2"/>
    <dgm:cxn modelId="{09EFCA6A-1D1D-4829-B3B7-BA7C0FDD65B9}" srcId="{BC232DF7-897C-4586-B744-37EAAD2E1214}" destId="{A1CD9A38-AFC0-4F8D-ACAE-1F28B77F3459}" srcOrd="1" destOrd="0" parTransId="{99CA4AD1-1361-400C-908C-A1DC31D36A9E}" sibTransId="{A94C1B60-899A-4DBD-ABFC-91728E35865E}"/>
    <dgm:cxn modelId="{D7FD2953-A598-45B8-94EC-348403EAC767}" type="presOf" srcId="{A1CD9A38-AFC0-4F8D-ACAE-1F28B77F3459}" destId="{62E354F9-02A6-414D-B00E-B6C167678074}" srcOrd="0" destOrd="0" presId="urn:microsoft.com/office/officeart/2005/8/layout/radial2"/>
    <dgm:cxn modelId="{0100057B-38FF-479B-91E5-0D09F1DD4B01}" type="presOf" srcId="{AE9C7346-986D-421E-9B40-6A0B72621233}" destId="{F13BF925-9B73-4131-9F51-085811939CE2}" srcOrd="0" destOrd="0" presId="urn:microsoft.com/office/officeart/2005/8/layout/radial2"/>
    <dgm:cxn modelId="{63107280-26D3-4ACC-B3E7-F802030B06C3}" srcId="{AE9C7346-986D-421E-9B40-6A0B72621233}" destId="{09604C25-A1E5-4374-8A82-BA3B077F29F6}" srcOrd="4" destOrd="0" parTransId="{7E968D55-5139-4A9A-A5FA-6CA0AB8772EF}" sibTransId="{D9602D8E-5FD5-4037-9A13-B7E3362548A9}"/>
    <dgm:cxn modelId="{063F7E80-5BAA-405A-8630-243EF59ADD95}" type="presOf" srcId="{BC232DF7-897C-4586-B744-37EAAD2E1214}" destId="{13791785-EFD3-4AC5-B8CF-4D3BBC0EE74D}" srcOrd="0" destOrd="0" presId="urn:microsoft.com/office/officeart/2005/8/layout/radial2"/>
    <dgm:cxn modelId="{8101AC85-FD18-4613-ADE9-BFFBD76C76C4}" type="presOf" srcId="{4FC51B9F-A6DA-4F45-9649-37EDF9B91147}" destId="{DBF58125-76A7-4234-BDB4-9065CEED6D79}" srcOrd="0" destOrd="0" presId="urn:microsoft.com/office/officeart/2005/8/layout/radial2"/>
    <dgm:cxn modelId="{5DB44386-02F1-415E-9758-6E65317BE897}" type="presOf" srcId="{557D33F3-215B-4D19-9DE3-76D8100F2C6F}" destId="{14F9A426-564D-4652-8602-EC08AF194C30}" srcOrd="0" destOrd="1" presId="urn:microsoft.com/office/officeart/2005/8/layout/radial2"/>
    <dgm:cxn modelId="{212F8E88-94B4-47F4-9333-4DA2F5267CD2}" srcId="{AE9C7346-986D-421E-9B40-6A0B72621233}" destId="{749B06AB-CECF-4642-9B50-97A17C0EDBCB}" srcOrd="2" destOrd="0" parTransId="{1A15095D-13D1-49F3-A672-79C6922A0048}" sibTransId="{C5545E7D-4A2A-4082-8D95-2671B3F4519E}"/>
    <dgm:cxn modelId="{D85CEC92-1F30-4699-B91B-6F1D456CAB84}" type="presOf" srcId="{96574BEC-EAF8-4A9E-AFEE-5C21BC7F985D}" destId="{14F9A426-564D-4652-8602-EC08AF194C30}" srcOrd="0" destOrd="0" presId="urn:microsoft.com/office/officeart/2005/8/layout/radial2"/>
    <dgm:cxn modelId="{24AAA99F-D912-416F-9BCB-75537A59FD66}" type="presOf" srcId="{862568E8-471A-4AA8-92B7-FE3CEB8EFF8C}" destId="{26A3E3CA-18BD-4381-AD7B-B4BCE0F979A3}" srcOrd="0" destOrd="1" presId="urn:microsoft.com/office/officeart/2005/8/layout/radial2"/>
    <dgm:cxn modelId="{F4C472A3-9AF3-4FBA-93FE-C771C5B361FD}" type="presOf" srcId="{9CE4F255-D529-4D98-B55A-E2D8D209DB31}" destId="{453E4AA9-9947-486A-AB91-94AA2984E9B3}" srcOrd="0" destOrd="0" presId="urn:microsoft.com/office/officeart/2005/8/layout/radial2"/>
    <dgm:cxn modelId="{F48DECB7-6811-4E56-B968-88C2DAD9B7BE}" srcId="{BC232DF7-897C-4586-B744-37EAAD2E1214}" destId="{9CE4F255-D529-4D98-B55A-E2D8D209DB31}" srcOrd="0" destOrd="0" parTransId="{B4010314-F5EF-45D4-AB4F-6E1FD8185F16}" sibTransId="{6B2581A5-B761-472B-881D-158E974DC408}"/>
    <dgm:cxn modelId="{25D7B2BB-026F-40C7-9EFF-15E5F7BEB998}" srcId="{9CE4F255-D529-4D98-B55A-E2D8D209DB31}" destId="{33472523-A016-4ADB-B698-7C427998A1C9}" srcOrd="0" destOrd="0" parTransId="{AE4C1900-4906-43F6-8081-2EAD887E580A}" sibTransId="{8F938B0F-1CEB-450F-BEE0-7C70EEEAB7AF}"/>
    <dgm:cxn modelId="{EB99D4C8-FC7C-4E5D-97D7-9550500D4E70}" srcId="{AE9C7346-986D-421E-9B40-6A0B72621233}" destId="{BFEFF3DB-8294-4D8F-99CC-D677D6D58266}" srcOrd="1" destOrd="0" parTransId="{F10B74A6-6CB3-40B2-85C6-C2F5743C8372}" sibTransId="{B59CA0B4-9676-47CA-AB7A-49C5EBAC34B0}"/>
    <dgm:cxn modelId="{6A7D68CD-82A9-4D2A-921D-3EF478A11EC9}" type="presOf" srcId="{33472523-A016-4ADB-B698-7C427998A1C9}" destId="{26A3E3CA-18BD-4381-AD7B-B4BCE0F979A3}" srcOrd="0" destOrd="0" presId="urn:microsoft.com/office/officeart/2005/8/layout/radial2"/>
    <dgm:cxn modelId="{D97213D6-B06B-4632-AA66-5DB173445AF7}" srcId="{9CE4F255-D529-4D98-B55A-E2D8D209DB31}" destId="{862568E8-471A-4AA8-92B7-FE3CEB8EFF8C}" srcOrd="1" destOrd="0" parTransId="{04CE5B36-779D-4F2F-9C3C-1999F6611CD5}" sibTransId="{B0BA543E-5242-4D62-92E8-E5AD05A9C15F}"/>
    <dgm:cxn modelId="{589E2BE6-40EC-4D4B-8D3D-E0B46FCEB53B}" type="presOf" srcId="{CC879F5F-703E-466D-A3BE-8A93437D2DF4}" destId="{DBF58125-76A7-4234-BDB4-9065CEED6D79}" srcOrd="0" destOrd="3" presId="urn:microsoft.com/office/officeart/2005/8/layout/radial2"/>
    <dgm:cxn modelId="{867C5CF6-D0C7-4D0B-A120-D06F442756FB}" srcId="{A1CD9A38-AFC0-4F8D-ACAE-1F28B77F3459}" destId="{96574BEC-EAF8-4A9E-AFEE-5C21BC7F985D}" srcOrd="0" destOrd="0" parTransId="{0E4CC8DC-9721-4C01-83D3-9CD0F97F4C03}" sibTransId="{83308850-3919-4560-9FB0-4B32C72F4EE6}"/>
    <dgm:cxn modelId="{3F3A9719-49F8-4672-95E2-79B71E950EB1}" type="presParOf" srcId="{13791785-EFD3-4AC5-B8CF-4D3BBC0EE74D}" destId="{073C268A-3EEF-4DFD-BA92-CAFDCD2260F3}" srcOrd="0" destOrd="0" presId="urn:microsoft.com/office/officeart/2005/8/layout/radial2"/>
    <dgm:cxn modelId="{7501694C-FC1F-4251-BC2D-DAC64352F9E8}" type="presParOf" srcId="{073C268A-3EEF-4DFD-BA92-CAFDCD2260F3}" destId="{B64AC10A-0126-4203-984C-E3E033D32CEF}" srcOrd="0" destOrd="0" presId="urn:microsoft.com/office/officeart/2005/8/layout/radial2"/>
    <dgm:cxn modelId="{FA81475E-8A08-4500-9A45-7E64EB9B13A3}" type="presParOf" srcId="{B64AC10A-0126-4203-984C-E3E033D32CEF}" destId="{C34A4EB8-AE11-4ECD-B331-9E7481F4AD89}" srcOrd="0" destOrd="0" presId="urn:microsoft.com/office/officeart/2005/8/layout/radial2"/>
    <dgm:cxn modelId="{3FE737F6-0230-4CFA-94CB-6F6ECCD46290}" type="presParOf" srcId="{B64AC10A-0126-4203-984C-E3E033D32CEF}" destId="{EB7FA506-D780-4D32-B4E5-2F5DA009E3A6}" srcOrd="1" destOrd="0" presId="urn:microsoft.com/office/officeart/2005/8/layout/radial2"/>
    <dgm:cxn modelId="{122ECB0F-75E5-4169-8454-FD329D42D926}" type="presParOf" srcId="{073C268A-3EEF-4DFD-BA92-CAFDCD2260F3}" destId="{D30D59CA-862C-48D9-8D94-6B23091AD699}" srcOrd="1" destOrd="0" presId="urn:microsoft.com/office/officeart/2005/8/layout/radial2"/>
    <dgm:cxn modelId="{538C6641-010A-4CF4-A714-AEE60C841E25}" type="presParOf" srcId="{073C268A-3EEF-4DFD-BA92-CAFDCD2260F3}" destId="{49D7A363-8CCA-4574-B0DF-BABE0C102993}" srcOrd="2" destOrd="0" presId="urn:microsoft.com/office/officeart/2005/8/layout/radial2"/>
    <dgm:cxn modelId="{388F51B5-C3CC-46A6-A624-B68F2DF56DD3}" type="presParOf" srcId="{49D7A363-8CCA-4574-B0DF-BABE0C102993}" destId="{453E4AA9-9947-486A-AB91-94AA2984E9B3}" srcOrd="0" destOrd="0" presId="urn:microsoft.com/office/officeart/2005/8/layout/radial2"/>
    <dgm:cxn modelId="{A7831DBE-04D5-48FF-B4C3-9B0F781506C4}" type="presParOf" srcId="{49D7A363-8CCA-4574-B0DF-BABE0C102993}" destId="{26A3E3CA-18BD-4381-AD7B-B4BCE0F979A3}" srcOrd="1" destOrd="0" presId="urn:microsoft.com/office/officeart/2005/8/layout/radial2"/>
    <dgm:cxn modelId="{8CD3A5AB-3DF7-476E-8C1D-8B5B83EDB722}" type="presParOf" srcId="{073C268A-3EEF-4DFD-BA92-CAFDCD2260F3}" destId="{2AABE2C4-343F-4E29-B08A-1783B92AC107}" srcOrd="3" destOrd="0" presId="urn:microsoft.com/office/officeart/2005/8/layout/radial2"/>
    <dgm:cxn modelId="{CD7CD187-C440-4008-B53B-4131FFE65BBC}" type="presParOf" srcId="{073C268A-3EEF-4DFD-BA92-CAFDCD2260F3}" destId="{6E279AE7-C927-4716-8E03-B43ACD6572C1}" srcOrd="4" destOrd="0" presId="urn:microsoft.com/office/officeart/2005/8/layout/radial2"/>
    <dgm:cxn modelId="{02F1F12E-7693-48E2-BA41-1A3B5C38C32A}" type="presParOf" srcId="{6E279AE7-C927-4716-8E03-B43ACD6572C1}" destId="{62E354F9-02A6-414D-B00E-B6C167678074}" srcOrd="0" destOrd="0" presId="urn:microsoft.com/office/officeart/2005/8/layout/radial2"/>
    <dgm:cxn modelId="{740F63B3-A1FD-4F41-B8CF-779F9D77DCB7}" type="presParOf" srcId="{6E279AE7-C927-4716-8E03-B43ACD6572C1}" destId="{14F9A426-564D-4652-8602-EC08AF194C30}" srcOrd="1" destOrd="0" presId="urn:microsoft.com/office/officeart/2005/8/layout/radial2"/>
    <dgm:cxn modelId="{0A6DA20A-3D21-421F-A044-0AEFAA15B94C}" type="presParOf" srcId="{073C268A-3EEF-4DFD-BA92-CAFDCD2260F3}" destId="{75635841-A70F-407F-BD1C-6017D02EEE6C}" srcOrd="5" destOrd="0" presId="urn:microsoft.com/office/officeart/2005/8/layout/radial2"/>
    <dgm:cxn modelId="{5B21A94F-4AD8-48FE-AC70-F059AC761B17}" type="presParOf" srcId="{073C268A-3EEF-4DFD-BA92-CAFDCD2260F3}" destId="{44C228A7-D97D-4280-B966-9665C31873F3}" srcOrd="6" destOrd="0" presId="urn:microsoft.com/office/officeart/2005/8/layout/radial2"/>
    <dgm:cxn modelId="{D6FD7725-B91B-4637-ABE1-92D1217CAF18}" type="presParOf" srcId="{44C228A7-D97D-4280-B966-9665C31873F3}" destId="{F13BF925-9B73-4131-9F51-085811939CE2}" srcOrd="0" destOrd="0" presId="urn:microsoft.com/office/officeart/2005/8/layout/radial2"/>
    <dgm:cxn modelId="{F1D01CEE-A71B-48AD-B489-5FC71082AD8E}" type="presParOf" srcId="{44C228A7-D97D-4280-B966-9665C31873F3}" destId="{DBF58125-76A7-4234-BDB4-9065CEED6D7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ED055-17B8-4C37-A5D6-E742F3AE415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D61CD03-7CBE-4BFB-9956-601CE52B8171}">
      <dgm:prSet phldrT="[Text]"/>
      <dgm:spPr/>
      <dgm:t>
        <a:bodyPr/>
        <a:lstStyle/>
        <a:p>
          <a:r>
            <a:rPr lang="en-US" b="1" i="0" dirty="0">
              <a:solidFill>
                <a:schemeClr val="bg2"/>
              </a:solidFill>
              <a:effectLst/>
              <a:latin typeface="OracleSansVF"/>
            </a:rPr>
            <a:t>Fostering a learning culture </a:t>
          </a:r>
          <a:endParaRPr lang="th-TH" b="1" dirty="0">
            <a:solidFill>
              <a:schemeClr val="bg2"/>
            </a:solidFill>
          </a:endParaRPr>
        </a:p>
      </dgm:t>
    </dgm:pt>
    <dgm:pt modelId="{7D3584E7-3F12-4CD8-AACC-2198592353EA}" type="parTrans" cxnId="{DCA3B115-3AB9-4D32-AD25-443D9971B23F}">
      <dgm:prSet/>
      <dgm:spPr/>
      <dgm:t>
        <a:bodyPr/>
        <a:lstStyle/>
        <a:p>
          <a:endParaRPr lang="th-TH"/>
        </a:p>
      </dgm:t>
    </dgm:pt>
    <dgm:pt modelId="{E33270C7-C49C-436A-98BF-F3CFDB0B607E}" type="sibTrans" cxnId="{DCA3B115-3AB9-4D32-AD25-443D9971B23F}">
      <dgm:prSet/>
      <dgm:spPr/>
      <dgm:t>
        <a:bodyPr/>
        <a:lstStyle/>
        <a:p>
          <a:endParaRPr lang="th-TH"/>
        </a:p>
      </dgm:t>
    </dgm:pt>
    <dgm:pt modelId="{B1CBB202-375F-4DC8-91AB-F0665009878D}">
      <dgm:prSet phldrT="[Text]" custT="1"/>
      <dgm:spPr/>
      <dgm:t>
        <a:bodyPr/>
        <a:lstStyle/>
        <a:p>
          <a:r>
            <a:rPr lang="en-US" sz="1800" b="1" i="0" dirty="0">
              <a:solidFill>
                <a:schemeClr val="bg2"/>
              </a:solidFill>
              <a:effectLst/>
              <a:latin typeface="OracleSansVF"/>
            </a:rPr>
            <a:t>Creating personalized employee learning paths</a:t>
          </a:r>
          <a:endParaRPr lang="th-TH" sz="1800" b="1" dirty="0">
            <a:solidFill>
              <a:schemeClr val="bg2"/>
            </a:solidFill>
          </a:endParaRPr>
        </a:p>
      </dgm:t>
    </dgm:pt>
    <dgm:pt modelId="{C3B84145-3D2D-4C7C-A513-ECA73137A03E}" type="parTrans" cxnId="{6080CE5C-7D09-46FF-86E7-EF5DAF18B298}">
      <dgm:prSet/>
      <dgm:spPr/>
      <dgm:t>
        <a:bodyPr/>
        <a:lstStyle/>
        <a:p>
          <a:endParaRPr lang="th-TH"/>
        </a:p>
      </dgm:t>
    </dgm:pt>
    <dgm:pt modelId="{97C80978-AC2A-4305-852B-B2026CED4B14}" type="sibTrans" cxnId="{6080CE5C-7D09-46FF-86E7-EF5DAF18B298}">
      <dgm:prSet/>
      <dgm:spPr/>
      <dgm:t>
        <a:bodyPr/>
        <a:lstStyle/>
        <a:p>
          <a:endParaRPr lang="th-TH"/>
        </a:p>
      </dgm:t>
    </dgm:pt>
    <dgm:pt modelId="{C33F5746-E2B3-4261-899B-F3EDEE52947B}">
      <dgm:prSet phldrT="[Text]"/>
      <dgm:spPr/>
      <dgm:t>
        <a:bodyPr/>
        <a:lstStyle/>
        <a:p>
          <a:r>
            <a:rPr lang="en-US" b="1" i="0" dirty="0">
              <a:solidFill>
                <a:schemeClr val="bg2"/>
              </a:solidFill>
              <a:effectLst/>
              <a:latin typeface="OracleSansVF"/>
            </a:rPr>
            <a:t>Encouraging knowledge sharing</a:t>
          </a:r>
          <a:endParaRPr lang="th-TH" b="1" dirty="0">
            <a:solidFill>
              <a:schemeClr val="bg2"/>
            </a:solidFill>
          </a:endParaRPr>
        </a:p>
      </dgm:t>
    </dgm:pt>
    <dgm:pt modelId="{7D026FC6-7633-4165-8D56-6597DCF15C61}" type="parTrans" cxnId="{6EE0CBB6-3A20-4732-81A6-0787B6E1321C}">
      <dgm:prSet/>
      <dgm:spPr/>
      <dgm:t>
        <a:bodyPr/>
        <a:lstStyle/>
        <a:p>
          <a:endParaRPr lang="th-TH"/>
        </a:p>
      </dgm:t>
    </dgm:pt>
    <dgm:pt modelId="{7AF44EBA-D366-4F53-BC53-E16C30657EE9}" type="sibTrans" cxnId="{6EE0CBB6-3A20-4732-81A6-0787B6E1321C}">
      <dgm:prSet/>
      <dgm:spPr/>
      <dgm:t>
        <a:bodyPr/>
        <a:lstStyle/>
        <a:p>
          <a:endParaRPr lang="th-TH"/>
        </a:p>
      </dgm:t>
    </dgm:pt>
    <dgm:pt modelId="{F3D0260B-7883-40BA-B40A-4E01B24A6074}">
      <dgm:prSet phldrT="[Text]" custT="1"/>
      <dgm:spPr/>
      <dgm:t>
        <a:bodyPr/>
        <a:lstStyle/>
        <a:p>
          <a:r>
            <a:rPr lang="en-US" sz="1800" b="1" i="0" dirty="0">
              <a:solidFill>
                <a:schemeClr val="bg2"/>
              </a:solidFill>
              <a:effectLst/>
              <a:latin typeface="OracleSansVF"/>
            </a:rPr>
            <a:t>Tracking metrics </a:t>
          </a:r>
          <a:endParaRPr lang="th-TH" sz="1800" b="1" dirty="0">
            <a:solidFill>
              <a:schemeClr val="bg2"/>
            </a:solidFill>
          </a:endParaRPr>
        </a:p>
      </dgm:t>
    </dgm:pt>
    <dgm:pt modelId="{9C381538-E289-4D1B-BD58-644C38DC453E}" type="parTrans" cxnId="{E3F5E434-E5F4-44EA-8861-D1FE7C21D345}">
      <dgm:prSet/>
      <dgm:spPr/>
      <dgm:t>
        <a:bodyPr/>
        <a:lstStyle/>
        <a:p>
          <a:endParaRPr lang="th-TH"/>
        </a:p>
      </dgm:t>
    </dgm:pt>
    <dgm:pt modelId="{23D33414-A38F-48A0-B004-69DB96054D9B}" type="sibTrans" cxnId="{E3F5E434-E5F4-44EA-8861-D1FE7C21D345}">
      <dgm:prSet/>
      <dgm:spPr/>
      <dgm:t>
        <a:bodyPr/>
        <a:lstStyle/>
        <a:p>
          <a:endParaRPr lang="th-TH"/>
        </a:p>
      </dgm:t>
    </dgm:pt>
    <dgm:pt modelId="{172BE750-8582-4A4E-9C4C-BA403BB73016}" type="pres">
      <dgm:prSet presAssocID="{937ED055-17B8-4C37-A5D6-E742F3AE415A}" presName="cycle" presStyleCnt="0">
        <dgm:presLayoutVars>
          <dgm:dir/>
          <dgm:resizeHandles val="exact"/>
        </dgm:presLayoutVars>
      </dgm:prSet>
      <dgm:spPr/>
    </dgm:pt>
    <dgm:pt modelId="{C96F7089-5F34-4F3D-8BD6-8FD080ED6331}" type="pres">
      <dgm:prSet presAssocID="{2D61CD03-7CBE-4BFB-9956-601CE52B8171}" presName="node" presStyleLbl="node1" presStyleIdx="0" presStyleCnt="4">
        <dgm:presLayoutVars>
          <dgm:bulletEnabled val="1"/>
        </dgm:presLayoutVars>
      </dgm:prSet>
      <dgm:spPr/>
    </dgm:pt>
    <dgm:pt modelId="{F9CB008F-0AF1-4902-8ACD-16D722488E50}" type="pres">
      <dgm:prSet presAssocID="{2D61CD03-7CBE-4BFB-9956-601CE52B8171}" presName="spNode" presStyleCnt="0"/>
      <dgm:spPr/>
    </dgm:pt>
    <dgm:pt modelId="{8ACDCB23-0582-4431-8650-84FED5E2D32D}" type="pres">
      <dgm:prSet presAssocID="{E33270C7-C49C-436A-98BF-F3CFDB0B607E}" presName="sibTrans" presStyleLbl="sibTrans1D1" presStyleIdx="0" presStyleCnt="4"/>
      <dgm:spPr/>
    </dgm:pt>
    <dgm:pt modelId="{2E46A360-2A7F-4C8B-9F9B-771F022014E8}" type="pres">
      <dgm:prSet presAssocID="{B1CBB202-375F-4DC8-91AB-F0665009878D}" presName="node" presStyleLbl="node1" presStyleIdx="1" presStyleCnt="4" custScaleX="105755" custScaleY="145978">
        <dgm:presLayoutVars>
          <dgm:bulletEnabled val="1"/>
        </dgm:presLayoutVars>
      </dgm:prSet>
      <dgm:spPr/>
    </dgm:pt>
    <dgm:pt modelId="{608A6F4F-105D-43B0-97E5-4346A87E8CF0}" type="pres">
      <dgm:prSet presAssocID="{B1CBB202-375F-4DC8-91AB-F0665009878D}" presName="spNode" presStyleCnt="0"/>
      <dgm:spPr/>
    </dgm:pt>
    <dgm:pt modelId="{FC2C24D5-6B27-4D6F-8EBF-445D6DD2FAEB}" type="pres">
      <dgm:prSet presAssocID="{97C80978-AC2A-4305-852B-B2026CED4B14}" presName="sibTrans" presStyleLbl="sibTrans1D1" presStyleIdx="1" presStyleCnt="4"/>
      <dgm:spPr/>
    </dgm:pt>
    <dgm:pt modelId="{5B1DAECF-BAFE-4598-80B2-DCA70BF29B4F}" type="pres">
      <dgm:prSet presAssocID="{C33F5746-E2B3-4261-899B-F3EDEE52947B}" presName="node" presStyleLbl="node1" presStyleIdx="2" presStyleCnt="4">
        <dgm:presLayoutVars>
          <dgm:bulletEnabled val="1"/>
        </dgm:presLayoutVars>
      </dgm:prSet>
      <dgm:spPr/>
    </dgm:pt>
    <dgm:pt modelId="{1BA6A443-6FD2-44F3-87A8-38466A402CF7}" type="pres">
      <dgm:prSet presAssocID="{C33F5746-E2B3-4261-899B-F3EDEE52947B}" presName="spNode" presStyleCnt="0"/>
      <dgm:spPr/>
    </dgm:pt>
    <dgm:pt modelId="{8BDD435A-5789-4C27-8E68-F788526AA034}" type="pres">
      <dgm:prSet presAssocID="{7AF44EBA-D366-4F53-BC53-E16C30657EE9}" presName="sibTrans" presStyleLbl="sibTrans1D1" presStyleIdx="2" presStyleCnt="4"/>
      <dgm:spPr/>
    </dgm:pt>
    <dgm:pt modelId="{903D0BD4-A051-4007-934A-2FF93911DF67}" type="pres">
      <dgm:prSet presAssocID="{F3D0260B-7883-40BA-B40A-4E01B24A6074}" presName="node" presStyleLbl="node1" presStyleIdx="3" presStyleCnt="4">
        <dgm:presLayoutVars>
          <dgm:bulletEnabled val="1"/>
        </dgm:presLayoutVars>
      </dgm:prSet>
      <dgm:spPr/>
    </dgm:pt>
    <dgm:pt modelId="{4054A0C4-A9BD-4309-A9D3-693E4F1770F4}" type="pres">
      <dgm:prSet presAssocID="{F3D0260B-7883-40BA-B40A-4E01B24A6074}" presName="spNode" presStyleCnt="0"/>
      <dgm:spPr/>
    </dgm:pt>
    <dgm:pt modelId="{B5ADB723-1570-4A67-B34D-714D1190145C}" type="pres">
      <dgm:prSet presAssocID="{23D33414-A38F-48A0-B004-69DB96054D9B}" presName="sibTrans" presStyleLbl="sibTrans1D1" presStyleIdx="3" presStyleCnt="4"/>
      <dgm:spPr/>
    </dgm:pt>
  </dgm:ptLst>
  <dgm:cxnLst>
    <dgm:cxn modelId="{DCA3B115-3AB9-4D32-AD25-443D9971B23F}" srcId="{937ED055-17B8-4C37-A5D6-E742F3AE415A}" destId="{2D61CD03-7CBE-4BFB-9956-601CE52B8171}" srcOrd="0" destOrd="0" parTransId="{7D3584E7-3F12-4CD8-AACC-2198592353EA}" sibTransId="{E33270C7-C49C-436A-98BF-F3CFDB0B607E}"/>
    <dgm:cxn modelId="{DB3BAB2F-BCD7-4041-A627-767E1300DFC2}" type="presOf" srcId="{F3D0260B-7883-40BA-B40A-4E01B24A6074}" destId="{903D0BD4-A051-4007-934A-2FF93911DF67}" srcOrd="0" destOrd="0" presId="urn:microsoft.com/office/officeart/2005/8/layout/cycle5"/>
    <dgm:cxn modelId="{E3F5E434-E5F4-44EA-8861-D1FE7C21D345}" srcId="{937ED055-17B8-4C37-A5D6-E742F3AE415A}" destId="{F3D0260B-7883-40BA-B40A-4E01B24A6074}" srcOrd="3" destOrd="0" parTransId="{9C381538-E289-4D1B-BD58-644C38DC453E}" sibTransId="{23D33414-A38F-48A0-B004-69DB96054D9B}"/>
    <dgm:cxn modelId="{6729F739-E04B-43B0-AB13-6E9816ACF848}" type="presOf" srcId="{C33F5746-E2B3-4261-899B-F3EDEE52947B}" destId="{5B1DAECF-BAFE-4598-80B2-DCA70BF29B4F}" srcOrd="0" destOrd="0" presId="urn:microsoft.com/office/officeart/2005/8/layout/cycle5"/>
    <dgm:cxn modelId="{61C70B3C-7358-4D41-939C-C6DD18DB42F2}" type="presOf" srcId="{B1CBB202-375F-4DC8-91AB-F0665009878D}" destId="{2E46A360-2A7F-4C8B-9F9B-771F022014E8}" srcOrd="0" destOrd="0" presId="urn:microsoft.com/office/officeart/2005/8/layout/cycle5"/>
    <dgm:cxn modelId="{6080CE5C-7D09-46FF-86E7-EF5DAF18B298}" srcId="{937ED055-17B8-4C37-A5D6-E742F3AE415A}" destId="{B1CBB202-375F-4DC8-91AB-F0665009878D}" srcOrd="1" destOrd="0" parTransId="{C3B84145-3D2D-4C7C-A513-ECA73137A03E}" sibTransId="{97C80978-AC2A-4305-852B-B2026CED4B14}"/>
    <dgm:cxn modelId="{D3286D77-CE91-4FE0-873B-50AE99BFED70}" type="presOf" srcId="{97C80978-AC2A-4305-852B-B2026CED4B14}" destId="{FC2C24D5-6B27-4D6F-8EBF-445D6DD2FAEB}" srcOrd="0" destOrd="0" presId="urn:microsoft.com/office/officeart/2005/8/layout/cycle5"/>
    <dgm:cxn modelId="{C2F660A2-98E4-4040-990F-C967F306048C}" type="presOf" srcId="{E33270C7-C49C-436A-98BF-F3CFDB0B607E}" destId="{8ACDCB23-0582-4431-8650-84FED5E2D32D}" srcOrd="0" destOrd="0" presId="urn:microsoft.com/office/officeart/2005/8/layout/cycle5"/>
    <dgm:cxn modelId="{F97D89AC-E3C3-4792-9E66-F54BFB7AEC82}" type="presOf" srcId="{937ED055-17B8-4C37-A5D6-E742F3AE415A}" destId="{172BE750-8582-4A4E-9C4C-BA403BB73016}" srcOrd="0" destOrd="0" presId="urn:microsoft.com/office/officeart/2005/8/layout/cycle5"/>
    <dgm:cxn modelId="{6EE0CBB6-3A20-4732-81A6-0787B6E1321C}" srcId="{937ED055-17B8-4C37-A5D6-E742F3AE415A}" destId="{C33F5746-E2B3-4261-899B-F3EDEE52947B}" srcOrd="2" destOrd="0" parTransId="{7D026FC6-7633-4165-8D56-6597DCF15C61}" sibTransId="{7AF44EBA-D366-4F53-BC53-E16C30657EE9}"/>
    <dgm:cxn modelId="{4F2BA4C5-ED39-4474-A376-DA480E6B85FA}" type="presOf" srcId="{23D33414-A38F-48A0-B004-69DB96054D9B}" destId="{B5ADB723-1570-4A67-B34D-714D1190145C}" srcOrd="0" destOrd="0" presId="urn:microsoft.com/office/officeart/2005/8/layout/cycle5"/>
    <dgm:cxn modelId="{654664CE-0E7F-4B8A-94E2-DCD62D2A4997}" type="presOf" srcId="{2D61CD03-7CBE-4BFB-9956-601CE52B8171}" destId="{C96F7089-5F34-4F3D-8BD6-8FD080ED6331}" srcOrd="0" destOrd="0" presId="urn:microsoft.com/office/officeart/2005/8/layout/cycle5"/>
    <dgm:cxn modelId="{027805F9-FB95-4592-91FA-AF0B230DD5F2}" type="presOf" srcId="{7AF44EBA-D366-4F53-BC53-E16C30657EE9}" destId="{8BDD435A-5789-4C27-8E68-F788526AA034}" srcOrd="0" destOrd="0" presId="urn:microsoft.com/office/officeart/2005/8/layout/cycle5"/>
    <dgm:cxn modelId="{999B997E-74AE-49AC-A7E6-57F0CDCE3A58}" type="presParOf" srcId="{172BE750-8582-4A4E-9C4C-BA403BB73016}" destId="{C96F7089-5F34-4F3D-8BD6-8FD080ED6331}" srcOrd="0" destOrd="0" presId="urn:microsoft.com/office/officeart/2005/8/layout/cycle5"/>
    <dgm:cxn modelId="{325D986C-E060-4FC6-A742-BA6E0E8BA3F4}" type="presParOf" srcId="{172BE750-8582-4A4E-9C4C-BA403BB73016}" destId="{F9CB008F-0AF1-4902-8ACD-16D722488E50}" srcOrd="1" destOrd="0" presId="urn:microsoft.com/office/officeart/2005/8/layout/cycle5"/>
    <dgm:cxn modelId="{0F404A0D-4148-4DAC-8D14-1500EA6A103D}" type="presParOf" srcId="{172BE750-8582-4A4E-9C4C-BA403BB73016}" destId="{8ACDCB23-0582-4431-8650-84FED5E2D32D}" srcOrd="2" destOrd="0" presId="urn:microsoft.com/office/officeart/2005/8/layout/cycle5"/>
    <dgm:cxn modelId="{75261D8B-25FC-4279-A612-56279151C7BA}" type="presParOf" srcId="{172BE750-8582-4A4E-9C4C-BA403BB73016}" destId="{2E46A360-2A7F-4C8B-9F9B-771F022014E8}" srcOrd="3" destOrd="0" presId="urn:microsoft.com/office/officeart/2005/8/layout/cycle5"/>
    <dgm:cxn modelId="{DB638C80-6224-4FBB-965F-B5C7BC883EBA}" type="presParOf" srcId="{172BE750-8582-4A4E-9C4C-BA403BB73016}" destId="{608A6F4F-105D-43B0-97E5-4346A87E8CF0}" srcOrd="4" destOrd="0" presId="urn:microsoft.com/office/officeart/2005/8/layout/cycle5"/>
    <dgm:cxn modelId="{13932D7F-307C-4B96-B00A-BBBBA07AB375}" type="presParOf" srcId="{172BE750-8582-4A4E-9C4C-BA403BB73016}" destId="{FC2C24D5-6B27-4D6F-8EBF-445D6DD2FAEB}" srcOrd="5" destOrd="0" presId="urn:microsoft.com/office/officeart/2005/8/layout/cycle5"/>
    <dgm:cxn modelId="{8403F3C6-58E0-4626-A685-536B14A55579}" type="presParOf" srcId="{172BE750-8582-4A4E-9C4C-BA403BB73016}" destId="{5B1DAECF-BAFE-4598-80B2-DCA70BF29B4F}" srcOrd="6" destOrd="0" presId="urn:microsoft.com/office/officeart/2005/8/layout/cycle5"/>
    <dgm:cxn modelId="{2EECB93E-9182-4437-8DDE-6C563747BD66}" type="presParOf" srcId="{172BE750-8582-4A4E-9C4C-BA403BB73016}" destId="{1BA6A443-6FD2-44F3-87A8-38466A402CF7}" srcOrd="7" destOrd="0" presId="urn:microsoft.com/office/officeart/2005/8/layout/cycle5"/>
    <dgm:cxn modelId="{2D2921C9-6C9F-44A2-AEDE-C158597F234C}" type="presParOf" srcId="{172BE750-8582-4A4E-9C4C-BA403BB73016}" destId="{8BDD435A-5789-4C27-8E68-F788526AA034}" srcOrd="8" destOrd="0" presId="urn:microsoft.com/office/officeart/2005/8/layout/cycle5"/>
    <dgm:cxn modelId="{FF749004-2413-47B6-9B66-C708FF131B48}" type="presParOf" srcId="{172BE750-8582-4A4E-9C4C-BA403BB73016}" destId="{903D0BD4-A051-4007-934A-2FF93911DF67}" srcOrd="9" destOrd="0" presId="urn:microsoft.com/office/officeart/2005/8/layout/cycle5"/>
    <dgm:cxn modelId="{8D8ED1C0-5821-465C-8D12-D80569B41D01}" type="presParOf" srcId="{172BE750-8582-4A4E-9C4C-BA403BB73016}" destId="{4054A0C4-A9BD-4309-A9D3-693E4F1770F4}" srcOrd="10" destOrd="0" presId="urn:microsoft.com/office/officeart/2005/8/layout/cycle5"/>
    <dgm:cxn modelId="{3F9556B7-3526-4B2B-A4DF-87870C4C6029}" type="presParOf" srcId="{172BE750-8582-4A4E-9C4C-BA403BB73016}" destId="{B5ADB723-1570-4A67-B34D-714D1190145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35841-A70F-407F-BD1C-6017D02EEE6C}">
      <dsp:nvSpPr>
        <dsp:cNvPr id="0" name=""/>
        <dsp:cNvSpPr/>
      </dsp:nvSpPr>
      <dsp:spPr>
        <a:xfrm rot="2563214">
          <a:off x="2741259" y="3800806"/>
          <a:ext cx="816843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816843" y="27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BE2C4-343F-4E29-B08A-1783B92AC107}">
      <dsp:nvSpPr>
        <dsp:cNvPr id="0" name=""/>
        <dsp:cNvSpPr/>
      </dsp:nvSpPr>
      <dsp:spPr>
        <a:xfrm>
          <a:off x="2849624" y="2681779"/>
          <a:ext cx="857703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857703" y="27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D59CA-862C-48D9-8D94-6B23091AD699}">
      <dsp:nvSpPr>
        <dsp:cNvPr id="0" name=""/>
        <dsp:cNvSpPr/>
      </dsp:nvSpPr>
      <dsp:spPr>
        <a:xfrm rot="19036786">
          <a:off x="2741259" y="1562753"/>
          <a:ext cx="816843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816843" y="27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FA506-D780-4D32-B4E5-2F5DA009E3A6}">
      <dsp:nvSpPr>
        <dsp:cNvPr id="0" name=""/>
        <dsp:cNvSpPr/>
      </dsp:nvSpPr>
      <dsp:spPr>
        <a:xfrm>
          <a:off x="635347" y="1406817"/>
          <a:ext cx="2605031" cy="2605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4AA9-9947-486A-AB91-94AA2984E9B3}">
      <dsp:nvSpPr>
        <dsp:cNvPr id="0" name=""/>
        <dsp:cNvSpPr/>
      </dsp:nvSpPr>
      <dsp:spPr>
        <a:xfrm>
          <a:off x="3242384" y="1525"/>
          <a:ext cx="1563018" cy="1563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</a:t>
          </a:r>
          <a:endParaRPr lang="th-TH" sz="1800" kern="1200" dirty="0"/>
        </a:p>
      </dsp:txBody>
      <dsp:txXfrm>
        <a:off x="3471283" y="230424"/>
        <a:ext cx="1105220" cy="1105220"/>
      </dsp:txXfrm>
    </dsp:sp>
    <dsp:sp modelId="{26A3E3CA-18BD-4381-AD7B-B4BCE0F979A3}">
      <dsp:nvSpPr>
        <dsp:cNvPr id="0" name=""/>
        <dsp:cNvSpPr/>
      </dsp:nvSpPr>
      <dsp:spPr>
        <a:xfrm>
          <a:off x="4961705" y="1525"/>
          <a:ext cx="2344528" cy="156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literacy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Data analytics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Cybersecurity fundamentals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AI and Machine Learning</a:t>
          </a:r>
          <a:endParaRPr lang="th-TH" sz="1400" kern="1200" dirty="0">
            <a:solidFill>
              <a:schemeClr val="tx1"/>
            </a:solidFill>
          </a:endParaRPr>
        </a:p>
      </dsp:txBody>
      <dsp:txXfrm>
        <a:off x="4961705" y="1525"/>
        <a:ext cx="2344528" cy="1563018"/>
      </dsp:txXfrm>
    </dsp:sp>
    <dsp:sp modelId="{62E354F9-02A6-414D-B00E-B6C167678074}">
      <dsp:nvSpPr>
        <dsp:cNvPr id="0" name=""/>
        <dsp:cNvSpPr/>
      </dsp:nvSpPr>
      <dsp:spPr>
        <a:xfrm>
          <a:off x="3707327" y="1968669"/>
          <a:ext cx="1758029" cy="148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Project management</a:t>
          </a:r>
          <a:endParaRPr lang="th-TH" sz="1400" kern="1200" dirty="0">
            <a:solidFill>
              <a:schemeClr val="bg1"/>
            </a:solidFill>
          </a:endParaRPr>
        </a:p>
      </dsp:txBody>
      <dsp:txXfrm>
        <a:off x="3964784" y="2185604"/>
        <a:ext cx="1243115" cy="1047458"/>
      </dsp:txXfrm>
    </dsp:sp>
    <dsp:sp modelId="{14F9A426-564D-4652-8602-EC08AF194C30}">
      <dsp:nvSpPr>
        <dsp:cNvPr id="0" name=""/>
        <dsp:cNvSpPr/>
      </dsp:nvSpPr>
      <dsp:spPr>
        <a:xfrm>
          <a:off x="5236547" y="1968669"/>
          <a:ext cx="2637044" cy="148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1400" kern="1200"/>
        </a:p>
      </dsp:txBody>
      <dsp:txXfrm>
        <a:off x="5236547" y="1968669"/>
        <a:ext cx="2637044" cy="1481328"/>
      </dsp:txXfrm>
    </dsp:sp>
    <dsp:sp modelId="{F13BF925-9B73-4131-9F51-085811939CE2}">
      <dsp:nvSpPr>
        <dsp:cNvPr id="0" name=""/>
        <dsp:cNvSpPr/>
      </dsp:nvSpPr>
      <dsp:spPr>
        <a:xfrm>
          <a:off x="3242384" y="3854122"/>
          <a:ext cx="1563018" cy="1563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Soft Skills </a:t>
          </a:r>
          <a:endParaRPr lang="th-TH" sz="2000" kern="1200" dirty="0"/>
        </a:p>
      </dsp:txBody>
      <dsp:txXfrm>
        <a:off x="3471283" y="4083021"/>
        <a:ext cx="1105220" cy="1105220"/>
      </dsp:txXfrm>
    </dsp:sp>
    <dsp:sp modelId="{DBF58125-76A7-4234-BDB4-9065CEED6D79}">
      <dsp:nvSpPr>
        <dsp:cNvPr id="0" name=""/>
        <dsp:cNvSpPr/>
      </dsp:nvSpPr>
      <dsp:spPr>
        <a:xfrm>
          <a:off x="4961705" y="3854122"/>
          <a:ext cx="2344528" cy="156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Interpersonal Communication</a:t>
          </a:r>
          <a:endParaRPr lang="th-T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Critical thinking</a:t>
          </a:r>
          <a:r>
            <a:rPr lang="en-US" sz="1400" b="1" kern="1200" dirty="0">
              <a:solidFill>
                <a:schemeClr val="tx1"/>
              </a:solidFill>
            </a:rPr>
            <a:t>: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Adaptability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Leadership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Creativity and innovation</a:t>
          </a:r>
          <a:endParaRPr lang="th-TH" sz="1400" kern="1200" dirty="0">
            <a:solidFill>
              <a:schemeClr val="tx1"/>
            </a:solidFill>
          </a:endParaRPr>
        </a:p>
      </dsp:txBody>
      <dsp:txXfrm>
        <a:off x="4961705" y="3854122"/>
        <a:ext cx="2344528" cy="156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F7089-5F34-4F3D-8BD6-8FD080ED6331}">
      <dsp:nvSpPr>
        <dsp:cNvPr id="0" name=""/>
        <dsp:cNvSpPr/>
      </dsp:nvSpPr>
      <dsp:spPr>
        <a:xfrm>
          <a:off x="4386217" y="1740"/>
          <a:ext cx="1694408" cy="110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solidFill>
                <a:schemeClr val="bg2"/>
              </a:solidFill>
              <a:effectLst/>
              <a:latin typeface="OracleSansVF"/>
            </a:rPr>
            <a:t>Fostering a learning culture </a:t>
          </a:r>
          <a:endParaRPr lang="th-TH" sz="1900" b="1" kern="1200" dirty="0">
            <a:solidFill>
              <a:schemeClr val="bg2"/>
            </a:solidFill>
          </a:endParaRPr>
        </a:p>
      </dsp:txBody>
      <dsp:txXfrm>
        <a:off x="4439981" y="55504"/>
        <a:ext cx="1586880" cy="993837"/>
      </dsp:txXfrm>
    </dsp:sp>
    <dsp:sp modelId="{8ACDCB23-0582-4431-8650-84FED5E2D32D}">
      <dsp:nvSpPr>
        <dsp:cNvPr id="0" name=""/>
        <dsp:cNvSpPr/>
      </dsp:nvSpPr>
      <dsp:spPr>
        <a:xfrm>
          <a:off x="3415167" y="552423"/>
          <a:ext cx="3636508" cy="3636508"/>
        </a:xfrm>
        <a:custGeom>
          <a:avLst/>
          <a:gdLst/>
          <a:ahLst/>
          <a:cxnLst/>
          <a:rect l="0" t="0" r="0" b="0"/>
          <a:pathLst>
            <a:path>
              <a:moveTo>
                <a:pt x="2857298" y="326130"/>
              </a:moveTo>
              <a:arcTo wR="1818254" hR="1818254" stAng="18291092" swAng="13097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6A360-2A7F-4C8B-9F9B-771F022014E8}">
      <dsp:nvSpPr>
        <dsp:cNvPr id="0" name=""/>
        <dsp:cNvSpPr/>
      </dsp:nvSpPr>
      <dsp:spPr>
        <a:xfrm>
          <a:off x="6155715" y="1566801"/>
          <a:ext cx="1791921" cy="1607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2"/>
              </a:solidFill>
              <a:effectLst/>
              <a:latin typeface="OracleSansVF"/>
            </a:rPr>
            <a:t>Creating personalized employee learning paths</a:t>
          </a:r>
          <a:endParaRPr lang="th-TH" sz="1800" b="1" kern="1200" dirty="0">
            <a:solidFill>
              <a:schemeClr val="bg2"/>
            </a:solidFill>
          </a:endParaRPr>
        </a:p>
      </dsp:txBody>
      <dsp:txXfrm>
        <a:off x="6234199" y="1645285"/>
        <a:ext cx="1634953" cy="1450783"/>
      </dsp:txXfrm>
    </dsp:sp>
    <dsp:sp modelId="{FC2C24D5-6B27-4D6F-8EBF-445D6DD2FAEB}">
      <dsp:nvSpPr>
        <dsp:cNvPr id="0" name=""/>
        <dsp:cNvSpPr/>
      </dsp:nvSpPr>
      <dsp:spPr>
        <a:xfrm>
          <a:off x="3415167" y="552423"/>
          <a:ext cx="3636508" cy="3636508"/>
        </a:xfrm>
        <a:custGeom>
          <a:avLst/>
          <a:gdLst/>
          <a:ahLst/>
          <a:cxnLst/>
          <a:rect l="0" t="0" r="0" b="0"/>
          <a:pathLst>
            <a:path>
              <a:moveTo>
                <a:pt x="3337632" y="2817022"/>
              </a:moveTo>
              <a:arcTo wR="1818254" hR="1818254" stAng="1999143" swAng="13097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DAECF-BAFE-4598-80B2-DCA70BF29B4F}">
      <dsp:nvSpPr>
        <dsp:cNvPr id="0" name=""/>
        <dsp:cNvSpPr/>
      </dsp:nvSpPr>
      <dsp:spPr>
        <a:xfrm>
          <a:off x="4386217" y="3638248"/>
          <a:ext cx="1694408" cy="110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solidFill>
                <a:schemeClr val="bg2"/>
              </a:solidFill>
              <a:effectLst/>
              <a:latin typeface="OracleSansVF"/>
            </a:rPr>
            <a:t>Encouraging knowledge sharing</a:t>
          </a:r>
          <a:endParaRPr lang="th-TH" sz="1900" b="1" kern="1200" dirty="0">
            <a:solidFill>
              <a:schemeClr val="bg2"/>
            </a:solidFill>
          </a:endParaRPr>
        </a:p>
      </dsp:txBody>
      <dsp:txXfrm>
        <a:off x="4439981" y="3692012"/>
        <a:ext cx="1586880" cy="993837"/>
      </dsp:txXfrm>
    </dsp:sp>
    <dsp:sp modelId="{8BDD435A-5789-4C27-8E68-F788526AA034}">
      <dsp:nvSpPr>
        <dsp:cNvPr id="0" name=""/>
        <dsp:cNvSpPr/>
      </dsp:nvSpPr>
      <dsp:spPr>
        <a:xfrm>
          <a:off x="3415167" y="552423"/>
          <a:ext cx="3636508" cy="3636508"/>
        </a:xfrm>
        <a:custGeom>
          <a:avLst/>
          <a:gdLst/>
          <a:ahLst/>
          <a:cxnLst/>
          <a:rect l="0" t="0" r="0" b="0"/>
          <a:pathLst>
            <a:path>
              <a:moveTo>
                <a:pt x="737541" y="3280480"/>
              </a:moveTo>
              <a:arcTo wR="1818254" hR="1818254" stAng="7588058" swAng="16323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D0BD4-A051-4007-934A-2FF93911DF67}">
      <dsp:nvSpPr>
        <dsp:cNvPr id="0" name=""/>
        <dsp:cNvSpPr/>
      </dsp:nvSpPr>
      <dsp:spPr>
        <a:xfrm>
          <a:off x="2567963" y="1819994"/>
          <a:ext cx="1694408" cy="110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2"/>
              </a:solidFill>
              <a:effectLst/>
              <a:latin typeface="OracleSansVF"/>
            </a:rPr>
            <a:t>Tracking metrics </a:t>
          </a:r>
          <a:endParaRPr lang="th-TH" sz="1800" b="1" kern="1200" dirty="0">
            <a:solidFill>
              <a:schemeClr val="bg2"/>
            </a:solidFill>
          </a:endParaRPr>
        </a:p>
      </dsp:txBody>
      <dsp:txXfrm>
        <a:off x="2621727" y="1873758"/>
        <a:ext cx="1586880" cy="993837"/>
      </dsp:txXfrm>
    </dsp:sp>
    <dsp:sp modelId="{B5ADB723-1570-4A67-B34D-714D1190145C}">
      <dsp:nvSpPr>
        <dsp:cNvPr id="0" name=""/>
        <dsp:cNvSpPr/>
      </dsp:nvSpPr>
      <dsp:spPr>
        <a:xfrm>
          <a:off x="3415167" y="552423"/>
          <a:ext cx="3636508" cy="3636508"/>
        </a:xfrm>
        <a:custGeom>
          <a:avLst/>
          <a:gdLst/>
          <a:ahLst/>
          <a:cxnLst/>
          <a:rect l="0" t="0" r="0" b="0"/>
          <a:pathLst>
            <a:path>
              <a:moveTo>
                <a:pt x="188579" y="1011899"/>
              </a:moveTo>
              <a:arcTo wR="1818254" hR="1818254" stAng="12379559" swAng="16323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6F31-761A-29E1-E3D4-192831CB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E1683-7295-B63A-9C6C-61AFA9524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75B5E-A1EA-76DE-F91A-6F80373F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B005-3FE0-1468-B8C9-5F711CE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7903-F318-FFE5-80EA-E62ABD1B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A6A9-152D-2BAF-7289-861BF31D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128D1-7474-BB02-4C9C-289E97E89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096F-B176-93EA-9635-0A0D8500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7E16-3E3E-E682-5C52-0E276942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28337-C342-56A5-8D72-3B15D0DC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E86AD-75E4-168E-D3FD-9CC4ABF63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809AF-3F64-2BDF-8B27-81B6CEB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06193-B44F-6172-B0A0-29EAA507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C0AD-8E1D-4F2F-2DDD-E64DB9BC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3BF7-4B4D-EC76-AE49-3040E161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E138-1DBB-FC0B-EE4F-EA0F072C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F6D0-D9B2-5361-7F67-91AE13A3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A4E7-0C9E-197D-0B5C-BB5F2CC6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3AD1-DA80-C302-DBBC-EAE46DCA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09EE-5469-038A-222F-F79838B4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BDFF-7B85-F6A9-25DF-52BA06D0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09AC-2773-2FFD-90AC-823E713C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0412-36BD-255E-A3F2-9AF5D117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196D-EE49-427C-198C-E63447FA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982D-8CD5-42AF-7755-B5576C24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7C24-4E60-EF62-5153-C6E34869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0BD5-1D24-DC4B-1276-FE8552871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2A2E2-0617-F6AF-42F7-29318FE8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149B2-6CBB-42AC-6902-A6F52D61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B70D-0D71-021E-C0C0-64262D55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4F2FF-5B2E-4080-1821-45B5802F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8649-1FA8-B31A-566A-8601814F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9D4E-1FC9-85C6-9DAD-796EC24F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FD08E-E8D7-2599-B88B-7436D35A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411E4-0F46-88A0-EEA5-43C2F4FC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75D6D-BBF5-C45C-F274-CC0A7AECB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4995A-E4C9-24B5-5CAB-ADBBA3A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83A82-0029-D392-1BF1-639DEC71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DDF35-36D2-DE28-D3A9-6E7519C7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443C-AD7E-0F5A-F622-AE8E195B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ECA0F-4211-03F2-73D8-A836A73D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C0510-B912-1A31-C500-E901609C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07A1-90EC-C98F-187D-19F09BC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AD4EC-904C-E041-0580-059CE76C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90487-A065-77E6-01A4-1F6F1BBD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14490-C214-0A73-7BA6-80F1F7B2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AA29-73FC-23F6-8F26-A324303E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519D-F2D6-0A74-740D-A0CEA1C6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39671-8F92-1DA7-AD0F-A4AB3FF81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8F12D-4CFD-ED5F-A10B-188593C8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E4D2A-597D-A509-1227-6AFA1E2E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D81D5-56A0-8642-D9AC-7F8CEF21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4D8B-E817-67D7-4EEA-68F24156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55345-79D5-F913-CD91-1F19D1D6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3DB4A-BE6B-DA89-141E-C467DA6B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576A-535A-DD4A-2816-541D7D90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485FC-6A30-BFFA-29BA-3FD9A66D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7E740-4E9F-05AC-3295-4CC7A1CF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3C98-FECB-69D9-AB46-2BF0CBC5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FD5EA-B0E4-8E0A-E5CC-2210879B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64AE-1239-824F-4925-E5BCE4171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EDDA-930C-4E3E-BF35-0CF518B2185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776D0-F5A7-07EA-4C1C-D98213CAE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3FB9-FF13-3CFD-EA94-4593F22C7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5274-3341-43E8-84E4-1C5E8459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om unemployed to in-demand: A guide to reskilling for today's job market">
            <a:extLst>
              <a:ext uri="{FF2B5EF4-FFF2-40B4-BE49-F238E27FC236}">
                <a16:creationId xmlns:a16="http://schemas.microsoft.com/office/drawing/2014/main" id="{FDA6341A-2891-A0AF-DD7E-722F0227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187"/>
          <a:stretch/>
        </p:blipFill>
        <p:spPr bwMode="auto">
          <a:xfrm>
            <a:off x="781811" y="473829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9ABD1-8351-F362-AA6D-F65642433A12}"/>
              </a:ext>
            </a:extLst>
          </p:cNvPr>
          <p:cNvSpPr txBox="1"/>
          <p:nvPr/>
        </p:nvSpPr>
        <p:spPr>
          <a:xfrm>
            <a:off x="781811" y="6057900"/>
            <a:ext cx="431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https://www.linkedin.com/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906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 of benefits&#10;&#10;Description automatically generated">
            <a:extLst>
              <a:ext uri="{FF2B5EF4-FFF2-40B4-BE49-F238E27FC236}">
                <a16:creationId xmlns:a16="http://schemas.microsoft.com/office/drawing/2014/main" id="{BA687E47-4F94-D284-C40F-330BE5B0E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AB10C-7396-F0C2-44CA-494C46D20DC3}"/>
              </a:ext>
            </a:extLst>
          </p:cNvPr>
          <p:cNvSpPr txBox="1"/>
          <p:nvPr/>
        </p:nvSpPr>
        <p:spPr>
          <a:xfrm>
            <a:off x="590550" y="6115501"/>
            <a:ext cx="4183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https://fastercapital.com/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079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 of learning&#10;&#10;Description automatically generated with medium confidence">
            <a:extLst>
              <a:ext uri="{FF2B5EF4-FFF2-40B4-BE49-F238E27FC236}">
                <a16:creationId xmlns:a16="http://schemas.microsoft.com/office/drawing/2014/main" id="{E6E0D8A2-3791-E0F1-3AA2-D2EF415D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6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5111CE28-2194-6B13-968E-D6595597D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01A6B1C-45C1-E017-EFE2-1E95EF9E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th-TH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h-TH" sz="2200" b="0" i="0" u="none" strike="noStrike" cap="none" normalizeH="0" baseline="0" dirty="0">
                <a:ln>
                  <a:noFill/>
                </a:ln>
                <a:effectLst/>
              </a:rPr>
              <a:t>If your organization assigns you the job skills upskill project duty.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h-TH" sz="2200" b="0" i="0" u="none" strike="noStrike" cap="none" normalizeH="0" baseline="0" dirty="0">
                <a:ln>
                  <a:noFill/>
                </a:ln>
                <a:effectLst/>
              </a:rPr>
              <a:t>How do you go about things? </a:t>
            </a:r>
            <a:r>
              <a:rPr lang="en-US" altLang="th-TH" sz="2200" dirty="0"/>
              <a:t>(20 minutes group brainstorming)</a:t>
            </a:r>
            <a:endParaRPr kumimoji="0" lang="en-US" altLang="th-TH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27" name="Picture 3" descr="The Centre">
            <a:extLst>
              <a:ext uri="{FF2B5EF4-FFF2-40B4-BE49-F238E27FC236}">
                <a16:creationId xmlns:a16="http://schemas.microsoft.com/office/drawing/2014/main" id="{F083F7A8-F317-0D33-0979-A413BB2E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875663"/>
            <a:ext cx="6903720" cy="3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0B19F-53F2-5184-A790-0A0E0C839A27}"/>
              </a:ext>
            </a:extLst>
          </p:cNvPr>
          <p:cNvSpPr txBox="1"/>
          <p:nvPr/>
        </p:nvSpPr>
        <p:spPr>
          <a:xfrm>
            <a:off x="4829175" y="5219700"/>
            <a:ext cx="385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https://www.centre.my/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82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repreneur: What It Means to Be One and How to Get Started">
            <a:extLst>
              <a:ext uri="{FF2B5EF4-FFF2-40B4-BE49-F238E27FC236}">
                <a16:creationId xmlns:a16="http://schemas.microsoft.com/office/drawing/2014/main" id="{AC03B17D-1642-3758-5DAD-EBD90519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411843"/>
            <a:ext cx="9051471" cy="60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4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Become an Entrepreneur With No Money or Experience">
            <a:extLst>
              <a:ext uri="{FF2B5EF4-FFF2-40B4-BE49-F238E27FC236}">
                <a16:creationId xmlns:a16="http://schemas.microsoft.com/office/drawing/2014/main" id="{01EBB3E6-E784-1346-ED61-5272ACC7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9551" y="643467"/>
            <a:ext cx="483289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C6E9E-D4C5-D2BB-77AC-96EAEB01BFDE}"/>
              </a:ext>
            </a:extLst>
          </p:cNvPr>
          <p:cNvSpPr txBox="1"/>
          <p:nvPr/>
        </p:nvSpPr>
        <p:spPr>
          <a:xfrm>
            <a:off x="1019175" y="6115501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https://blog.hubspot.com/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619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DF] Organizational entrepreneurship and the organizational performance  linkage in university extension | Semantic Scholar">
            <a:extLst>
              <a:ext uri="{FF2B5EF4-FFF2-40B4-BE49-F238E27FC236}">
                <a16:creationId xmlns:a16="http://schemas.microsoft.com/office/drawing/2014/main" id="{13112E61-282D-4126-ABB6-75F31287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901" y="434825"/>
            <a:ext cx="4337119" cy="4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2A809-37CF-6A21-A5EA-D998F7A323D3}"/>
              </a:ext>
            </a:extLst>
          </p:cNvPr>
          <p:cNvSpPr txBox="1"/>
          <p:nvPr/>
        </p:nvSpPr>
        <p:spPr>
          <a:xfrm>
            <a:off x="1457325" y="6334125"/>
            <a:ext cx="341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https://www.semanticscholar.org/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F48A6-CE87-E1D6-4DC4-027F56F94129}"/>
              </a:ext>
            </a:extLst>
          </p:cNvPr>
          <p:cNvSpPr txBox="1"/>
          <p:nvPr/>
        </p:nvSpPr>
        <p:spPr>
          <a:xfrm>
            <a:off x="135811" y="278496"/>
            <a:ext cx="11432938" cy="580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400"/>
              </a:lnSpc>
              <a:spcAft>
                <a:spcPts val="375"/>
              </a:spcAft>
            </a:pPr>
            <a:r>
              <a:rPr lang="en-US" sz="1600" b="1" i="0" dirty="0">
                <a:solidFill>
                  <a:srgbClr val="2E3743"/>
                </a:solidFill>
                <a:effectLst/>
                <a:latin typeface="Roboto Slab" pitchFamily="2" charset="0"/>
              </a:rPr>
              <a:t>Fox, J. (2005) Organizational entrepreneurship and the organizational performance linkage in university extension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  <a:hlinkClick r:id="rId3"/>
              </a:rPr>
              <a:t>https://www.semanticscholar.org/</a:t>
            </a:r>
            <a:endParaRPr lang="en-US" b="0" i="0" dirty="0">
              <a:solidFill>
                <a:srgbClr val="2E3743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1800"/>
              </a:lnSpc>
              <a:spcBef>
                <a:spcPts val="375"/>
              </a:spcBef>
            </a:pPr>
            <a:endParaRPr lang="en-US" b="0" i="0" dirty="0">
              <a:solidFill>
                <a:srgbClr val="2E3743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This study examined the relationship between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Organizational Entrepreneurship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and Organizational Performance within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the Cooperative Extension System, a national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educational network extending the research-based knowledge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of land-grant colleges and universities.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This study measured both Entrepreneurial Orientation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 and Entrepreneurial Management .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Extension Directors nationwide responded to a questionnaire,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reporting on Organizational Entrepreneurship and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Organizational Performance based on both financial and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non-financial indictors.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As Extension organizations address more diverse audiences,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an increasingly complex funding mix, and rapidly evolving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technologies, the field of entrepreneurship offers principles </a:t>
            </a:r>
          </a:p>
          <a:p>
            <a:pPr algn="l">
              <a:lnSpc>
                <a:spcPts val="1800"/>
              </a:lnSpc>
              <a:spcBef>
                <a:spcPts val="375"/>
              </a:spcBef>
            </a:pPr>
            <a:r>
              <a:rPr lang="en-US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to continuously improve performance.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850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43" name="Arc 514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F10E7-E33C-2516-6DF5-18E61535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/>
              <a:t>Story telling</a:t>
            </a:r>
            <a:endParaRPr lang="th-TH" b="1"/>
          </a:p>
        </p:txBody>
      </p:sp>
      <p:sp>
        <p:nvSpPr>
          <p:cNvPr id="5145" name="Freeform: Shape 514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เหตุใด “Storytelling” จึงเป็นทักษะที่ผู้ประกอบการต้องฝึกฝนให้ช่ำชอง">
            <a:extLst>
              <a:ext uri="{FF2B5EF4-FFF2-40B4-BE49-F238E27FC236}">
                <a16:creationId xmlns:a16="http://schemas.microsoft.com/office/drawing/2014/main" id="{B823F065-9754-7C75-F92B-ECCAF391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/>
        </p:blipFill>
        <p:spPr bwMode="auto">
          <a:xfrm>
            <a:off x="675895" y="479493"/>
            <a:ext cx="4777381" cy="327110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91EE-A3C8-E887-4917-6E50B8D9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714" y="1654335"/>
            <a:ext cx="5458838" cy="4192520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Ask </a:t>
            </a:r>
            <a:r>
              <a:rPr kumimoji="0" lang="en-US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your friend</a:t>
            </a: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who is the CEO to share his experiences as an independent entrepreneur.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What is the source of </a:t>
            </a:r>
            <a:r>
              <a:rPr kumimoji="0" lang="en-US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his </a:t>
            </a: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inspiration?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What is the founding process?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What services and goods are offered to customers?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What are the management methods?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How are failures handled?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What accomplishments are you proud of?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th-TH" sz="22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Questioning by Listeners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th-TH" sz="2200" dirty="0">
                <a:latin typeface="Arial" panose="020B0604020202020204" pitchFamily="34" charset="0"/>
              </a:rPr>
              <a:t>Summary  by Note-takers</a:t>
            </a:r>
            <a:endParaRPr kumimoji="0" lang="th-TH" altLang="th-TH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th-TH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21C9C-C64F-656A-0088-C18C269D2FAB}"/>
              </a:ext>
            </a:extLst>
          </p:cNvPr>
          <p:cNvSpPr txBox="1"/>
          <p:nvPr/>
        </p:nvSpPr>
        <p:spPr>
          <a:xfrm>
            <a:off x="323410" y="4103968"/>
            <a:ext cx="57977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/>
                <a:latin typeface="Inter"/>
              </a:rPr>
              <a:t>If there's one vital piece of advice for anyone aiming </a:t>
            </a:r>
          </a:p>
          <a:p>
            <a:r>
              <a:rPr lang="en-US" sz="2000" b="1" i="1" dirty="0">
                <a:solidFill>
                  <a:srgbClr val="FF0000"/>
                </a:solidFill>
                <a:effectLst/>
                <a:latin typeface="Inter"/>
              </a:rPr>
              <a:t>to become a successful independent entrepreneur, </a:t>
            </a:r>
          </a:p>
          <a:p>
            <a:r>
              <a:rPr lang="en-US" sz="2000" b="1" i="1" dirty="0">
                <a:solidFill>
                  <a:srgbClr val="FF0000"/>
                </a:solidFill>
                <a:effectLst/>
                <a:latin typeface="Inter"/>
              </a:rPr>
              <a:t>it's this…………………………….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688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D8B3-7566-EBE2-3814-F9272937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your readiness for </a:t>
            </a:r>
            <a:r>
              <a:rPr lang="en-US" dirty="0" err="1"/>
              <a:t>entrepreneuship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8510-77C7-2567-CDD5-E3DD8F9B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45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5555A3F-DDB6-75C5-A690-C96A582C46A1}"/>
              </a:ext>
            </a:extLst>
          </p:cNvPr>
          <p:cNvGraphicFramePr/>
          <p:nvPr/>
        </p:nvGraphicFramePr>
        <p:xfrm>
          <a:off x="2031999" y="719666"/>
          <a:ext cx="85089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EC68E4-7B09-0A40-5C66-A94E4CC457B0}"/>
              </a:ext>
            </a:extLst>
          </p:cNvPr>
          <p:cNvSpPr txBox="1"/>
          <p:nvPr/>
        </p:nvSpPr>
        <p:spPr>
          <a:xfrm>
            <a:off x="2802993" y="2721114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Top 10 skills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 Demand in 2025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AE500-E50E-94C7-6923-2C910C46F471}"/>
              </a:ext>
            </a:extLst>
          </p:cNvPr>
          <p:cNvSpPr txBox="1"/>
          <p:nvPr/>
        </p:nvSpPr>
        <p:spPr>
          <a:xfrm>
            <a:off x="93457" y="5796719"/>
            <a:ext cx="431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https://www.linkedin.com/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604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147E-9498-9379-80BF-50BA0604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AF41-9C1B-B28A-55FD-7FD4A06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KBES  education1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6945-FE63-A178-7053-712D15AC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F55-0EEE-4F36-9294-1EBFFFEE0F35}" type="slidenum">
              <a:rPr lang="en-US" smtClean="0"/>
              <a:t>3</a:t>
            </a:fld>
            <a:endParaRPr lang="en-US"/>
          </a:p>
        </p:txBody>
      </p:sp>
      <p:pic>
        <p:nvPicPr>
          <p:cNvPr id="1032" name="Picture 8" descr="Employee Reskilling 2025 - Benefits and Best Practices">
            <a:extLst>
              <a:ext uri="{FF2B5EF4-FFF2-40B4-BE49-F238E27FC236}">
                <a16:creationId xmlns:a16="http://schemas.microsoft.com/office/drawing/2014/main" id="{0737F1BC-C660-4E2B-D940-C5FE3A65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61" y="600733"/>
            <a:ext cx="9525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6C309-C63F-BC52-3D1C-B0F9807D4329}"/>
              </a:ext>
            </a:extLst>
          </p:cNvPr>
          <p:cNvSpPr txBox="1"/>
          <p:nvPr/>
        </p:nvSpPr>
        <p:spPr>
          <a:xfrm>
            <a:off x="434898" y="6233532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https://disprz.ai/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11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3332-5742-8799-C7FC-F0F2E27C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7008-BE9B-08C3-3DF0-6C8E731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KBES  education1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C68F9-301E-5CF7-9CA8-D66A43F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F55-0EEE-4F36-9294-1EBFFFEE0F35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EE531E6-BCD4-596A-D506-056AE36A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0" y="657923"/>
            <a:ext cx="11420340" cy="5967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81A54-2B6C-6DC4-4650-7022FCA325C1}"/>
              </a:ext>
            </a:extLst>
          </p:cNvPr>
          <p:cNvSpPr txBox="1"/>
          <p:nvPr/>
        </p:nvSpPr>
        <p:spPr>
          <a:xfrm>
            <a:off x="702527" y="6969512"/>
            <a:ext cx="241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https://wowledge.com/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730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9F11-A5B3-F691-E7C7-1943EDDB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D540F-B757-37C8-929F-DA8ED115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KBES  education1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BB3F-E921-4DB9-8A3A-CCE58C24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1F55-0EEE-4F36-9294-1EBFFFEE0F3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BA65-12E4-9149-B25D-A1388F34D400}"/>
              </a:ext>
            </a:extLst>
          </p:cNvPr>
          <p:cNvSpPr txBox="1"/>
          <p:nvPr/>
        </p:nvSpPr>
        <p:spPr>
          <a:xfrm>
            <a:off x="838200" y="6278137"/>
            <a:ext cx="404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https://www.oracle.com/</a:t>
            </a:r>
            <a:endParaRPr lang="th-TH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AFA3AD-096F-EA29-1FAA-1606A79F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181" y="1166622"/>
            <a:ext cx="8458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46C2-36B6-2C2E-903A-2B5DE290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</p:spPr>
        <p:txBody>
          <a:bodyPr>
            <a:normAutofit fontScale="90000"/>
          </a:bodyPr>
          <a:lstStyle/>
          <a:p>
            <a:br>
              <a:rPr lang="en-US" sz="3100" b="1" dirty="0"/>
            </a:br>
            <a:r>
              <a:rPr lang="en-US" sz="3100" b="1" dirty="0"/>
              <a:t>Four top </a:t>
            </a:r>
            <a:r>
              <a:rPr lang="en-US" sz="3100" b="1" i="0" dirty="0">
                <a:solidFill>
                  <a:srgbClr val="161513"/>
                </a:solidFill>
                <a:effectLst/>
                <a:latin typeface="OracleSansVF"/>
              </a:rPr>
              <a:t>strategies for upskilling and reskilling?</a:t>
            </a:r>
            <a:br>
              <a:rPr lang="en-US" sz="3100" b="1" dirty="0"/>
            </a:br>
            <a:r>
              <a:rPr lang="en-US" dirty="0"/>
              <a:t> 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724066-0A87-5523-A934-A4D8F2ADEC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35608"/>
          <a:ext cx="10515600" cy="474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59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ifelong Learning – How &amp; Why to Start as a Student? Follow Our Tips">
            <a:extLst>
              <a:ext uri="{FF2B5EF4-FFF2-40B4-BE49-F238E27FC236}">
                <a16:creationId xmlns:a16="http://schemas.microsoft.com/office/drawing/2014/main" id="{ECC625F4-CE07-8D47-DB72-C3DCB211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5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71E3C-E873-FFB9-D724-E7672F62AAD6}"/>
              </a:ext>
            </a:extLst>
          </p:cNvPr>
          <p:cNvSpPr txBox="1"/>
          <p:nvPr/>
        </p:nvSpPr>
        <p:spPr>
          <a:xfrm>
            <a:off x="1038225" y="5860067"/>
            <a:ext cx="4353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https://custom-writing.org/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382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262-258F-52C4-4274-3C75CB7F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/>
          </a:bodyPr>
          <a:lstStyle/>
          <a:p>
            <a:r>
              <a:rPr lang="en-US" sz="2800" dirty="0"/>
              <a:t>Lifelong learning examples</a:t>
            </a:r>
            <a:endParaRPr lang="th-TH" sz="28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B3486E-65B0-081F-3C29-A644157476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03003" y="2196114"/>
            <a:ext cx="47965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order to enhance instruction,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experienced Professor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participates in conferences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seminars.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A50338E-B578-69EE-274F-04CB6097863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363071" y="2278410"/>
            <a:ext cx="64259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 first-year student learns Chinese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in the evenings and works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part-time at a convenience store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to gain experience in new environments.</a:t>
            </a:r>
            <a:endParaRPr kumimoji="0" lang="th-TH" altLang="th-T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69CD8-9379-3293-6515-ACB8EDB3CFE6}"/>
              </a:ext>
            </a:extLst>
          </p:cNvPr>
          <p:cNvSpPr txBox="1"/>
          <p:nvPr/>
        </p:nvSpPr>
        <p:spPr>
          <a:xfrm>
            <a:off x="3939842" y="1208104"/>
            <a:ext cx="295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lifelong learner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3091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picture lists 6 types of lifelong learning and their examples. ">
            <a:extLst>
              <a:ext uri="{FF2B5EF4-FFF2-40B4-BE49-F238E27FC236}">
                <a16:creationId xmlns:a16="http://schemas.microsoft.com/office/drawing/2014/main" id="{3FE0BBD2-69CB-BE64-DBEA-F2FBE4B2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744" y="643467"/>
            <a:ext cx="5292511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6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422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Inter</vt:lpstr>
      <vt:lpstr>Open Sans</vt:lpstr>
      <vt:lpstr>OracleSansVF</vt:lpstr>
      <vt:lpstr>Roboto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Four top strategies for upskilling and reskilling?  </vt:lpstr>
      <vt:lpstr>PowerPoint Presentation</vt:lpstr>
      <vt:lpstr>Lifelong learning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 telling</vt:lpstr>
      <vt:lpstr>Assess your readiness for entrepreneuship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Kuncharee</dc:creator>
  <cp:lastModifiedBy>Asus EX</cp:lastModifiedBy>
  <cp:revision>3</cp:revision>
  <dcterms:created xsi:type="dcterms:W3CDTF">2024-09-05T05:55:53Z</dcterms:created>
  <dcterms:modified xsi:type="dcterms:W3CDTF">2025-01-20T03:21:23Z</dcterms:modified>
</cp:coreProperties>
</file>