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FB31-F778-57C1-1E84-902D6210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482AF-5A41-E19A-3EFE-1A5FC456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AA7C7-2056-887F-2239-1280FB59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C7DA-0D59-5B2B-241E-5321E8DF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A4FB-A462-353F-751B-FD8FEC43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4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B6B9-2CDE-372B-349F-06F9E177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2C983-8CCE-B61F-A894-0183A9087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3013-83CA-DC00-821E-0B09459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ABF31-4A05-A451-05D0-40D02612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619E4-9616-507E-6B2B-FD4B4FED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015C9-07B2-69FE-39FD-934C53EE6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6C0F6-D9BC-EF82-0647-D1302DA1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DED-9CC4-2F5F-D320-F421C196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09E2-EC7C-D25B-87C0-C5854372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DE9B-7AE4-5E9A-D805-43345C6C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430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3D7C-4160-F736-7797-165BDC5E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9464-1688-EA28-0345-C2CDDED0B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EBD7-9B3F-D45E-E23A-368B0A9E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7472-6A3D-5BCC-CCAF-C3454DA2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5860D-32F2-4D7F-07D5-D1C3C7D6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90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0547-4DFD-062A-4A6E-8F46CA0F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6E050-308D-09E0-87F0-E08471B0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A089-1358-CB06-BC17-B00826B0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ED12-FB3B-9A0C-540E-5B1C7709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FD286-6C09-F45A-6B84-4773826C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0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1BE8-4F7A-FBCE-F74B-F8E74C58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ABA5-3B78-927E-7D4E-833B1A150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FF16-5E9C-C7B2-D2DB-5F6C12BE3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1146F-5700-6A66-9D34-91C76658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35FEE-E73D-CABC-8C72-D60A39C0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F5590-35BF-1F91-1FF6-DA70377F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6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5BD3-8995-9ACB-EE34-E216CC3F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1D8C5-5A0E-7FC7-96FB-F2A291B7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B211A-41EE-0562-55DE-8052E7542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3E8B0-E36E-998D-9E56-819D8CF70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A43AC-B627-E558-23D0-371B08BF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35719-82DD-C909-343C-948D94E9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2A1E5-6329-BE75-2F61-DADC9DC9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7B3A2-7360-2457-8BD1-8E691B4C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94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EEC8-7E80-170D-6622-6515114C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8C99-2443-1418-82C5-CDDD52C9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7DA76-F3FC-BC87-B602-7666622F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810AB-0333-FD7B-FD37-54D65A1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3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99972-7BAB-84D5-FE98-8404DC9F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24A1A-246A-933F-D1B8-7C634F7C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AB97A-4850-6B6D-E5CC-FBDC176A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44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6EC1-CD70-670C-F6AB-C662B599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B239-8019-C0C6-0DC1-319ABDEF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D30E8-F0CA-F67B-D260-F3BEC027C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319B2-47C2-E8B0-6DA5-2167EB05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D7E30-8617-54F8-5029-78BB6EE4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3B974-2909-2D9D-1E22-A60834BD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107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0414-81A4-9599-4F60-E46B39FB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0B128-6122-9575-158B-96649C2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7974D-E607-A796-3293-3098F1B2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D832-77C2-2737-9C1B-C5C1DF21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9A12-7336-E589-501F-4F1776B4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E2EC-479C-1CB2-971D-BFDF437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14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1CF0-DFFC-3A28-BE45-523AEB47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F9D67-C689-BCDD-FA7B-41393835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7311B-D5DD-5577-276C-6756BEEA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59C40-5A97-4A66-BE41-4D4290E25DA2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8380-F21B-F2C2-0E02-F4BF8C2BF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A254-8E21-99B7-DB70-D78032EBC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EA0E4-E009-45D3-B4A9-D3FF29AA4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481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F88CC-0B96-FFD5-F8DD-5D56F35B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3" t="32540" r="25357" b="22063"/>
          <a:stretch>
            <a:fillRect/>
          </a:stretch>
        </p:blipFill>
        <p:spPr>
          <a:xfrm>
            <a:off x="1088571" y="506295"/>
            <a:ext cx="10014858" cy="58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A794B-AC62-6072-2055-207AB739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0" t="50000" r="26250" b="27778"/>
          <a:stretch>
            <a:fillRect/>
          </a:stretch>
        </p:blipFill>
        <p:spPr>
          <a:xfrm>
            <a:off x="643467" y="1825332"/>
            <a:ext cx="10905066" cy="32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52C20-C719-6A81-C7E8-00C954A0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61" t="47778" r="25357" b="26667"/>
          <a:stretch>
            <a:fillRect/>
          </a:stretch>
        </p:blipFill>
        <p:spPr>
          <a:xfrm>
            <a:off x="643467" y="1626451"/>
            <a:ext cx="10905066" cy="36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058C6-7FF2-06CB-D8F2-018C5728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4" t="38413" r="26070" b="18254"/>
          <a:stretch>
            <a:fillRect/>
          </a:stretch>
        </p:blipFill>
        <p:spPr>
          <a:xfrm>
            <a:off x="1177880" y="643466"/>
            <a:ext cx="98362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E870E-8B5E-6424-0815-5BF2735F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0" t="36190" r="26250" b="23175"/>
          <a:stretch>
            <a:fillRect/>
          </a:stretch>
        </p:blipFill>
        <p:spPr>
          <a:xfrm>
            <a:off x="512141" y="598715"/>
            <a:ext cx="10889451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8FBE-AC4C-F517-6C0D-02444341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29" t="35873" r="25981" b="28730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404D1-442F-188C-5938-3094062E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57" t="26667" r="22678" b="26984"/>
          <a:stretch>
            <a:fillRect/>
          </a:stretch>
        </p:blipFill>
        <p:spPr>
          <a:xfrm>
            <a:off x="859972" y="491940"/>
            <a:ext cx="10962808" cy="57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3A338-473A-A882-B4AB-BBEA75A0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29" t="37619" r="23661" b="15714"/>
          <a:stretch>
            <a:fillRect/>
          </a:stretch>
        </p:blipFill>
        <p:spPr>
          <a:xfrm>
            <a:off x="1065097" y="643466"/>
            <a:ext cx="100618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A64F0-11A4-9C0A-1634-FA432F1A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54" t="33810" r="23661" b="18889"/>
          <a:stretch>
            <a:fillRect/>
          </a:stretch>
        </p:blipFill>
        <p:spPr>
          <a:xfrm>
            <a:off x="1197960" y="643466"/>
            <a:ext cx="979608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EDFD9-AC58-76E6-725F-4E483EF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74" t="30476" r="23394" b="21905"/>
          <a:stretch>
            <a:fillRect/>
          </a:stretch>
        </p:blipFill>
        <p:spPr>
          <a:xfrm>
            <a:off x="1184184" y="643466"/>
            <a:ext cx="98236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A02B-F49C-6F98-E28C-149AA09B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96" t="28095" r="23215" b="24603"/>
          <a:stretch>
            <a:fillRect/>
          </a:stretch>
        </p:blipFill>
        <p:spPr>
          <a:xfrm>
            <a:off x="1113897" y="643466"/>
            <a:ext cx="99642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0CA1A-977A-CD75-5B17-C41ABD62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5" t="30159" r="24822" b="25397"/>
          <a:stretch>
            <a:fillRect/>
          </a:stretch>
        </p:blipFill>
        <p:spPr>
          <a:xfrm>
            <a:off x="904291" y="489857"/>
            <a:ext cx="10496939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5BC74-C4B9-5CA6-7A42-7B2638A7F4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86" t="38889" r="23750" b="14445"/>
          <a:stretch>
            <a:fillRect/>
          </a:stretch>
        </p:blipFill>
        <p:spPr>
          <a:xfrm>
            <a:off x="1112317" y="643466"/>
            <a:ext cx="99673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4ADF1-34DE-5941-CCF0-34565AF6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22699" r="25268" b="31428"/>
          <a:stretch>
            <a:fillRect/>
          </a:stretch>
        </p:blipFill>
        <p:spPr>
          <a:xfrm>
            <a:off x="1353908" y="643466"/>
            <a:ext cx="94841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5FE17-4470-E75B-2B00-ACAACBA1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4" t="35397" r="24731" b="19841"/>
          <a:stretch>
            <a:fillRect/>
          </a:stretch>
        </p:blipFill>
        <p:spPr>
          <a:xfrm>
            <a:off x="1186756" y="643466"/>
            <a:ext cx="98184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66984-34FE-A2E5-3C97-144FAC17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31746" r="24910" b="23016"/>
          <a:stretch>
            <a:fillRect/>
          </a:stretch>
        </p:blipFill>
        <p:spPr>
          <a:xfrm>
            <a:off x="817956" y="261334"/>
            <a:ext cx="11025701" cy="6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3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3801E-0AB0-644D-F18A-2DE306C1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0" t="29048" r="25982" b="30952"/>
          <a:stretch>
            <a:fillRect/>
          </a:stretch>
        </p:blipFill>
        <p:spPr>
          <a:xfrm>
            <a:off x="801261" y="643466"/>
            <a:ext cx="105894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2C10A-4EAA-1FB6-6229-9A5C64FD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68" t="32381" r="25536" b="39206"/>
          <a:stretch>
            <a:fillRect/>
          </a:stretch>
        </p:blipFill>
        <p:spPr>
          <a:xfrm>
            <a:off x="1026008" y="1323860"/>
            <a:ext cx="10139983" cy="36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0D428-8B22-D383-A4EE-0767544F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40" t="27631" r="26536" b="35582"/>
          <a:stretch>
            <a:fillRect/>
          </a:stretch>
        </p:blipFill>
        <p:spPr>
          <a:xfrm>
            <a:off x="600845" y="657214"/>
            <a:ext cx="10990309" cy="55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8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AD790-7678-7FF5-D023-BD16FCEE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27144" r="25089" b="48095"/>
          <a:stretch>
            <a:fillRect/>
          </a:stretch>
        </p:blipFill>
        <p:spPr>
          <a:xfrm>
            <a:off x="593276" y="1023257"/>
            <a:ext cx="11272151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1</cp:revision>
  <dcterms:created xsi:type="dcterms:W3CDTF">2026-01-28T15:37:52Z</dcterms:created>
  <dcterms:modified xsi:type="dcterms:W3CDTF">2026-01-28T15:56:00Z</dcterms:modified>
</cp:coreProperties>
</file>