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5" r:id="rId8"/>
    <p:sldId id="264" r:id="rId9"/>
    <p:sldId id="263" r:id="rId10"/>
    <p:sldId id="269" r:id="rId11"/>
    <p:sldId id="268" r:id="rId12"/>
    <p:sldId id="267" r:id="rId13"/>
    <p:sldId id="272" r:id="rId14"/>
    <p:sldId id="270" r:id="rId15"/>
    <p:sldId id="271" r:id="rId16"/>
    <p:sldId id="273" r:id="rId17"/>
    <p:sldId id="276" r:id="rId18"/>
    <p:sldId id="275" r:id="rId19"/>
    <p:sldId id="274" r:id="rId20"/>
    <p:sldId id="277" r:id="rId21"/>
    <p:sldId id="280" r:id="rId22"/>
    <p:sldId id="281" r:id="rId23"/>
    <p:sldId id="279" r:id="rId24"/>
    <p:sldId id="278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8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8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C52B-AF64-42B0-A140-BC1C9686A88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A14F-A9C3-40E2-80B8-4DB199B8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0989" y="256778"/>
            <a:ext cx="9144000" cy="23876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ศาสนาขงจื้อ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14" y="2901156"/>
            <a:ext cx="58483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นิกายของศาสนาขงจื๊อ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793"/>
            <a:ext cx="10515600" cy="277473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ในสมัยราชวงศ์ซุง ได้มีศาสนิกชนของขงจื๊อพวกใหม่เกิดขึ้น พวกนี้ยอมรับเอาความคิดเรื่องหยิน-หยาง รวมทั้งการเซ่นไหว้ตามประเพณีโบราณเข้ามาไว้ในหลักการของตนด้วย เพราะฉะนั้นเมื่อมีพวกใหม่ที่ผนวกความเชื่อพิธีกรรมเช่นว่านี้เข้าไป ส่วนพวกนับถือแบบเดิมหรือแบบเก่าก็ต้องมีอยู่ ก็อาจจะมีความลางเลือนแห่งความเป็นนิกายอยู่บ้าง แต่ก็ไม่ชัดเจนจนถึงขนาดจะกล่าวว่าเป็นนิกาย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843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สัญลักษณ์ของศาสนาขงจื๊อ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325"/>
            <a:ext cx="10515600" cy="29744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1.สัญลักษณ์ของศาสนาขงจื๊อโดยตรงได้แก่ รูปขงจื๊อ อาจจะเป็นรูปหล่อ รูปปั้น หรือแม้แต่รูปเขียน รูปวาดก็ได้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2.สัญลักษณ์อีกอย่างคือ หยิน-หยาง เป็นภาพวงกลมแบ่งเป็นสองส่วนเท่ากันด้วยเส้นเว้า อันแสดงถึงธรรมชาติของโลก และของมนุษย์ที่มีลักษณะเป็นคู่ๆเช่นเดียวกับสัญลักษณ์ของศาสนาเต๋า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66" y="4319753"/>
            <a:ext cx="4583496" cy="23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6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บทบาทของศาสนาขงจื๊อต่อสังคม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794" y="1253331"/>
            <a:ext cx="10515600" cy="52525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1.ศาสนาขงจื๊อเป็นศาสนาแห่งศีลธรรม จริยธรรม จะช่วยแก้ปัญหาสังคมในด้านต่างๆได้เป็นอย่างดี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2.ศาสนาขงจื๊อเป็นศาสนาแห่งรัฐศาสตร์ ช่วยให้การเมืองการปกครองกันในสังคมดำเนินไปโดยเรียบร้อยและบรรลุเป้าหมาย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3.หลัก ซู จะช่วยให้สังคมมีความเห็นอกเห็นใจกัน เข้าใจกันได้เป็นอย่างดี ทำให้สังคมมีความเมตตากรุณาเอื้อเฟื้อเผื่อแผ่กันและกัน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4.สายสัมพันธ์ทั้ง 5 ช่วยสังคมให้รู้จักหน้าที่ของตนที่จะพึงปฏิบัติต่อผู้อื่น โดยไม่ก้าวก่ายหน้าที่ของกันและกัน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5.การรักษาประเพณีอันดีงามเอาไว้ ช่วยให้สังคมมีเอกลักษณ์และมีความเป็นอารยะ เสริมความสามัคคี และความเป็นอันหนึ่งอันเดียวกันในสังคม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519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5235" y="702887"/>
            <a:ext cx="6537107" cy="54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466588"/>
            <a:ext cx="9144000" cy="1610327"/>
          </a:xfrm>
        </p:spPr>
        <p:txBody>
          <a:bodyPr/>
          <a:lstStyle/>
          <a:p>
            <a:r>
              <a:rPr lang="th-TH" dirty="0" smtClean="0"/>
              <a:t>ศาสนาเต๋า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66" y="2076915"/>
            <a:ext cx="70294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ประวัติความเป็นมา</a:t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253331"/>
            <a:ext cx="11014841" cy="53471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เต๋าที่กลายมาเป็นศาสนา เนื่องจากในสมัยราชวงศ์ฮั่น (ราว ค.ศ. 337-763) มีนักพรตรูปหนึ่งชื่อ เตียเต๋าเล้ง ได้ประกาศตนว่าสำเร็จทิพยภาวะสามารถติดต่อกับเทพเจ้าได้ จึงสถาปนาศาสนาเต๋าขึ้น ณ สำนักภูเขาเหาะเม่งซัว ในมณฑลเสฉวน โดยยกเล่าจื๊อเป็นศาสดา และใช้คัมภีร์เต๋าเตกเกง ซึ่งเป็นผลงานของเล่าจื๊อ เป็นคัมภีร์ของศาสนาเต๋า ส่วนเตียเต๋าเล้งก็ได้แต่งคัมภีร์สอนศาสนาเต๋าอีกหลายเล่มในทางฤทธิ์เดช เวทมนตร์ต่างๆ ตลอดถึงพิธีกรรมขลังๆ เช่นมีการปรุงยาอายุวัฒนะ กินแล้วเป็นอมตะ หรือเวทมนตร์สำหรับเหาะเหินเดินอากาศได้ เป็นต้น เพราะฉะนั้น ศาสนาเต๋าจึงมีลักษณะ 2 อย่าง คือ แบบปรัชญาเต๋าของเล่าจื๊อ ก็เป็นธรรมชาตินิยม เรียกว่า “ เต๋าเจีย ” แต่ถ้าเป็นอย่างคำสอนของเตียเต๋าเล้ง และสังฆราชถัดๆ มาก็เป็นแบบไสยศาสตร์หรือรหัสนิยม 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Mysticism)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อย่างเช่น จางเต้าหลิง หรือจางหลิง ผู้ได้รับสถาปนาเป็นสังฆราชองค์แรกของศาสนาเต๋า ในราวปี ค.ศ. 577 ก็มีดาบศักดิ์สิทธิ์ เชื่อกันว่าดาบของท่านสามารถฆ่าพวกปีศาจแม้อยู่ไกลถึง 1,000 ไมล์ได้ เป็นต้น ศาสนาเต๋าที่มีลักษณะอย่างนี้เรียกกันว่า “ เต๋าเจียว ”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676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2151" y="727814"/>
            <a:ext cx="11014841" cy="457991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ศาสนาเต๋าหลังจากเป็นศาสนาแล้ว ก็เจริญบ้างเสื่อมบ้าง ทั้งนี้ก็ขึ้นอยู่กับเหตุการณ์ทางบ้านเมือง   คือ สมัยใดที่พระเจ้าจักรพรรดิเลื่อมใส ศาสนาเต๋าก็รุ่งเรือง แต่ถ้าตรงกันข้ามก็ตกต่ำ และกระทบกระเทือนมากที่สุดในสมัยที่คอมมิวนิสต์เข้ายึดครองประเทศจีน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ศาสนาเต๋าเคยเจริญรุ่งเรืองในประเทศจีน มีคัมภีร์ทางศาสนา มีนักบวชที่เรียกว่าเต้าสื่อ หรือเต้ายิ้น              มีศาสนสถานและพิธีกรรมเป็นของตนเอง และต่อมาราว ค.ศ. 966 จักรพรรดิจีนทรงแต่งตั้งสังฆราชและผู้สืบตำแหน่งแทน มีฐานะเป็นเทียนจื๊อ หรืออาจารย์สวรรค์ ครั้นราว ค.ศ. 1559 จางเทียนจื๊อได้รับพระราชทานอาณาเขตกว้างขวางในเมืองเกียงสี ถ้ำกวางขาว บนภูเขามังกร-เสือ ซึ่งเชื่อกันว่า จางเต้าหลิงได้พบยาอายุวัฒนะและสิ้นชีพเมื่ออายุ 123 ปี อยู่ในบริเวณนี้ จึงถือกันว่าสถานที่นี้เป็นที่ศักดิ์สิทธิ์ของศาสนาเต๋า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496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253331"/>
            <a:ext cx="11014841" cy="29192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ประวัติศาสดา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ผู้ที่ได้รับยกย่องให้เป็นศาสดาแห่งศาสนาเต๋า คือ เล่าจื๊อ เพราะเป็นผู้ให้กำเนิดคัมภีร์เต้าเตกเกง และมีผลงาน คือ การออกเผยแผ่คำสอนแก้ไขปัญหาสังคม ตลอดจนมีปฏิปทาน่าเลื่อมใส มีผู้นับถือ และเอาเป็นตัวอย่างในการดำรงชีวิต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60" y="3169689"/>
            <a:ext cx="24193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8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189187"/>
            <a:ext cx="11014841" cy="540231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คัมภีร์ในศาสนา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คัมภีร์ของศาสนาเต๋า คือ คัมภีร์ เต้า เตก เกง 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Tao-</a:t>
            </a:r>
            <a:r>
              <a:rPr lang="en-US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Teh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Ching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 “ เต้า ” หรือ “ เต๋า ” แปลว่า ทาง    “ เตก ”  แปลว่า บุญ ความดี หรือคุณธรรม “ เกง ”  แปลว่า สูตร หรือวรรณคดีชั้นสูง รวมกันแล้วอาจแปลได้ความว่า คัมภีร์แห่งเต๋าและคุณความดี ตามประวัติกล่าวว่า เล่าจื๊อเขียนขึ้นหลังจากได้ลาออกจากตำแหน่งบรรณารักษ์แห่งหอสมุดหลวง และได้มอบให้นายด่านที่พรมแดนระหว่างประเทศจีนกับธิเบต อักษรจารึกเป็นภาษาจีน จัดเป็นหัวข้อได้ 81 ข้อ เป็นถ้อยคำ 5,500 คำ และต่อมาได้มีการแปลเป็นภาษาต่างๆ เช่น ละติน อังกฤษ ฝรั่งเศส เป็นต้น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หลักธรรมในคัมภีร์เต้าเตกเกง แสดงถึงเต๋ามีลักษณะเป็นพลังงานชนิดหนึ่งที่ทำให้ สิ่งทั้งหลายเกิดขึ้นเคลื่อนไหว และควบคุมสิ่งทั้งหลายเหล่านั้นให้เป็นไปตามธรรมชาติ นอกจากนี้ยังบรรจุหลักธรรมที่สอนให้คนมีคุณธรรม ไม่ควรทะเยอทะยาน ไม่โอ้อวด ไม่แข่งดีแย่งความเป็นใหญ่ ให้มีความสันโดษ เป็นต้น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35" y="4886325"/>
            <a:ext cx="59245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2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365125"/>
            <a:ext cx="11014841" cy="53471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หลักคำสอนที่สำคัญ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สมบัติอันเป็นรัตนะ (แก้ว 3 ประการ)</a:t>
            </a: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สิ่งที่ท่านเล่าจื๊อสอนการบำเพ็ญให้เกิดขึ้นกับทุกๆ คน เพื่อความอยู่ดีของสังคม ก็คือ รัตนะ 3 ประการ ดังที่เล่าจื๊อได้กล่าวไว้ว่า "ชาวโลกทั้งปวงกล่าวว่าข้าพเจ้าเป็นนักปราชญ์ ข้าพเจ้าหาได้เป็นดังคำกล่าวของคนทั้งหลาย แต่ข้าพเจ้ามีสมบัติอันเป็นแก้ว 3 ประการ อยู่ในตัวข้าพเจ้า ที่คนทั้งหลายควรดูแลและรักษากันไว้ให้ดี คือ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1) ความเมตตากรุณา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2) ความกระเหม็ดกระแหม่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3) ความอ่อนน้อมถ่อมตน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837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ประวัติความเป็นมา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4814"/>
            <a:ext cx="10515600" cy="38678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ศาสนาขงจื้อ(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Confucianism)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เป็นศาสนาหนึ่งที่มีแหล่งกำเนิดในผืนแผ่นดินใหญ่จีน เป็นศาสนาในสายมองโกล ตั้งชื่อตามชื่อของศาสดา เพราะศาสดาชื่อว่า ขงจื๊อ เดิมทีเดียวตั้งแต่สมัยขงจื๊อยังมีชีวิตอยู่มิได้ถือว่าคำสอนต่างๆของขงจื๊อเป็นศาสนา แต่เมื่อขงจื๊อสิ้นชีวิตแล้ว ศิษยานุศิษย์และผู้ศรัทธาในคำสอน ได้พากันยกย่องสรรเสริญ ประกอบกับทั้งทางราชการก็ได้ประกาศให้มีการบูชาขงจื๊อ จึงได้กลายเป็นศาสนาที่มีคนยอมรับนับถือเป็นศาสนิกชนมากมาย จนปัจจุบันมีผู้นับถือประมาณร้อยละ 90 อยู่ในผืนแผ่นดินใหญ่จีน นอกนั้นกระจัดกระจายอยู่ในญี่ปุ่น ประเทศในเอเชียอื่นๆบ้าง หรือแม้แต่ในยุโรปและอเมริกา เป็นที่น่าสังเกตว่าผู้นับถือขงจื๊อส่วนมากนับถือเต๋าและพุทธ หรือชินโตด้วย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701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365125"/>
            <a:ext cx="11014841" cy="25882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   ชีวิตจะดีได้ต้องกลมกลืนกับธรรมชาติ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เล่าจื๊อสอนให้คนเราดำเนินชีวิตให้กลมกลืนกับธรรมชาติให้มากที่สุด คนจะทำดีและทำชั่วไม่ต้องมีกฎหมายบังคับ แต่ปล่อยให้ธรรมชาติให้คุณและลงโทษเอง ให้เอาธรรมะเข้าสู้อธรรม เอาความสัตย์เข้าสู้อสัตย์ เอาความดีเข้าสู่ความชั่ว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2953407"/>
            <a:ext cx="11014841" cy="27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5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365125"/>
            <a:ext cx="11014841" cy="53471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ลักษณะคนดีและชีวิตที่มีสุขสูงสุด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เล่าจื๊อสอนไว้ว่า “ คนดีที่สุดมีลักษณะเหมือนน้ำ น้ำทำประโยชน์ให้แก่ทุกสิ่ง และไม่พยายามแก่งแย่งแข่งดีกับสิ่งใดๆ เลย น้ำขังอยู่ในที่ต่ำที่สุด ซึ่งเป็นที่ใกล้เต๋า...” (สิ่งทั้งหลายเจริญเติบโตขึ้นมาด้วยน้ำ แต่น้ำไม่พยายามจะเลื่อนตัวเองให้ไปอยู่ระดับสูง น้ำกลับพอใจอยู่ในที่ต่ำที่ทุกสิ่งทุกอย่างพยายามหลีกเลี่ยง นี่แหละคือลักษณะหรือธรรมชาติของ “ เต๋า ” )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ชีวิตที่เป็นไปง่ายๆ ไม่มีการแก่งแย่งแข่งเด่น แข่งดี ปล่อยให้เป็นไปตามวิวัฒนาการของธรรมชาติไม่มีการดิ้นรนเพื่อแสวงหาตำแหน่งหน้าที่ ให้เกิดอำนาจแก่ตน ทำประโยชน์ให้  ผู้อื่นโดยไม่หวังผลตอบแทนคือ ชีวิตที่มีสุขสูงสุด ตามทรรศนะของเล่าจื๊อ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6956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365125"/>
            <a:ext cx="11014841" cy="53471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พิธีกรรมที่สำคัญ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 พิธีบริโภคอาหารเจ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1) ผู้ที่ถือเคร่งครัดอาจปฏิญาณตนที่จะบริโภคอาหารเจเป็นประจำตลอดชีพ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2) ผู้ที่ค่อนข้างเคร่งครัดจะเว้นอาหารเนื้อสัตว์ในวัน 1 ค่ำ และวัน 15 ค่ำ ของเดือนทางจันทรคติของจีน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3) คนสามัญธรรมดาทั่วไป จะบริโภคอาหารเจปีละ 1 ครั้ง คือ ตั้งแต่วัน 1 ค่ำ เดือน 9 ติดต่อกันเป็นเวลา 10 วัน และในการกินเจตามเทศกาลนี้ ผู้กินเจต้องล้างท้องก่อนถึงกำหนด 3 วัน และบางคนอาจกินเจปิดท้ายอีก 1-3 วัน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861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365125"/>
            <a:ext cx="11014841" cy="53471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พิธีปราบผีปีศาจ เช่น ถ้าเดินป่าก็ต้องร้องเพลงหรือผิวปากให้เป็นเสียงเพลง ผีเจ้าป่าไม่ชอบเสียงเพลง เมื่อได้ยินเสียงเพลงก็จะหนีให้ห่างไกล เป็นต้น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พิธีกรรมไล่ผีร้าย ศาสนิกชนเต๋าเชื่อว่า มีภูตผีปีศาจร้ายมากมายคอยหลอกหลอนทำร้ายผู้คน ทำให้คนถูกหลอกเจ็บป่วยได้ จึงเกิดกรรมวิธีไล่ผีร้ายขึ้นมา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พิธีส่งวิญญาณผู้ตาย คนจีนให้ความสำคัญต่อบรรพบุรุษเป็นอย่างมาก ดังนั้นเมื่อมีญาติตายจะต้องประกอบพิธีกรรมเพื่อช่วยให้วิญญาณคนตายไปสู่สุคติ อยู่อย่างเป็นสุข ไม่ถูกผีปีศาจร้ายรบกวน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พิธีกราบไหว้บูชาวิญญาณของบรรพบุรุษ    ชาวจีนไม่เฉพาะศาสนิกชนเต๋า เชื่อว่าถ้าลูกหลานมีความกตัญญูกราบไหว้วิญญาณบรรพบุรุษแล้ว วิญญาณเหล่านั้นจะต้องดูแลคุ้มครองลูกๆ หลานๆ ผู้ยังมีชีวิตอยู่ให้มีความเป็นอยู่อย่างร่มเย็นเป็นสุข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069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365125"/>
            <a:ext cx="11014841" cy="53471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นิกายในศาสนา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ศาสนาเต๋ามีอยู่หลายนิกาย มีนิกายใหญ่อยู่ 2 นิกาย คือ นิกายเช็ง-อิ และนิกายชวน-เชน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นิกายเช็ง-อิ เป็นนิกายฝ่ายใต้ นิกายนี้มุ่งไปในทางอิทธิฤทธิ์ของอาจารย์สวรรค์ จึงมีอีกชื่อหนึ่งว่า “ นิกายเทียนจื๊อ ” เชื่อกันว่า จางเต๋าหลิงเป็นอาจารย์สวรรค์คนแรก มีดาบศักดิ์สิทธิ์สามารถฆ่าปีศาจ แม้อยู่ไกลถึง 1,000 ไมล์ได้ นิกายนี้เชื่อเรื่องโชคลางอภินิหารและคาถาอาคม จึงมีคาถาอาคมมากมาย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2) ส่วนนิกายชวน-เชน เป็นนิกายฝ่ายเหนือ เป็นนิกายที่มุ่งดำเนินตามคำสอนเต๋า จึงมีปฏิปทานดำเนินชีวิตให้กลมกลืนกับธรรมชาติ รักสงบ เป็นอยู่อย่างเรียบง่าย ศาสนิกจำนวนไม่น้อยจะสละบ้านออกไปอยู่วัด รับประทานอาหารมังสวิรัติ ทั้งจะอดอาหารในบางโอกาส ส่วนนักพรตจะแต่งงานไม่ได้ ดื่มน้ำเมาไม่ได้ นิกายนี้มีความ โน้มเอียงที่จะรวมทั้ง 3 ศาสนา คือศาสนาเต๋า ศาสนาขงจื้อ และศาสนาพุทธเข้าเป็นอันเดียวกัน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412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365126"/>
            <a:ext cx="11014841" cy="29666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สัญลักษณ์ของศาสนา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สัญลักษณ์โดยตรงของศาสนาเต๋าก็คือ รูปเล่าจื๊อขี่ควาย อันหมายถึง การเดินทางไปยังที่ต่างๆ ของเล่าจื้อมักจะใช้ควายเป็นพาหนะ สัญลักษณ์อีกอย่างหนึ่งก็คือรูปหยางและหยิน มีลักษณะเป็นวงกลมแบ่งเป็น 2 ส่วนเท่ากันด้วยเส้นเว้น แสดงถึงธรรมชาติคู่ของโลก อันหมายถึง พลัง (ชี่) อันเป็นพลังแห่งสติปัญญาความสามารถ เป็นต้น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3331780"/>
            <a:ext cx="2588576" cy="3355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155" y="3398672"/>
            <a:ext cx="3148399" cy="31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50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579" y="365126"/>
            <a:ext cx="11014841" cy="44486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ฐานะของศาสนาในปัจจุบัน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ปัจจุบันศาสนาเต๋ายังมีผู้นับถืออยู่ มีนักบวชชายหญิง มีศาลเจ้า มีสมาคมในหมู่ชาวจีน มีโรงเจสำหรับคนบริโภคอาหารมังสวิรัติ แต่การนับถือศาสนาเต๋าได้เสื่อมลงเพราะ ผิดไปจากหลักการเดิมในคัมภีร์เต้าเตกเกง        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ปัจจุบันสถานการณ์ของศาสนาบนแผ่นดินใหญ่ค่อยๆ ดีขึ้นเรื่อยๆ เพราะหลังจากเหมาเจอตุง ประธานพรรคคอมมิวนิสต์เสียชีวิต ในปี พ.ศ. 2520 รัฐบาลจีนได้หันไปติดต่อกับโลกภายนอกมากขึ้น เปิดการค้าเสรีเพิ่มมากขึ้น จึงได้ผ่อนคลายการกดขี่ศาสนาลง ให้พลเมืองมีเสรีภาพในการนับถือศาสนามากขึ้น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2438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9453"/>
            <a:ext cx="4214648" cy="4214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619453"/>
            <a:ext cx="4433265" cy="41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9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27" y="472965"/>
            <a:ext cx="10565524" cy="45825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ศาสนาขงจื๊อมีคำสอนที่เน้นมากในเรื่องความมั่นคงของสังคม และการปกครอง รวมทั้งประเพณีที่ดีงาม จะเห็นได้จากหลักคำสอนต่างๆทางด้านจริยศาสตร์หรือศีลธรรม เพื่อให้คนได้ประพฤติดีปฏิบัติตาม ยังส่งผลให้อยู่ร่วมกันในสังคมอย่างสงบสุข และคำสอนต่างๆอันเป็นหลักรัฐศาสตร์ เพื่อให้ผู้ปกครองและผู้อยู่ใต้ปกครองได้สำนึกในหน้าที่ของตน แล้วปฏิบัติให้เหมาะสมแก่หน้าที่นั้นๆ เพราะสังคมจะดีได้จะต้องมีผู้นำและผู้ตามที่ดี ส่วนประเพณีที่ดีงามต่างๆ นั้นเป็นสื่อในการสร้างความสามัคคีเป็นอันหนึ่งอันเดียวกันในสังคม และยังเป็นการแสดงเอกลักษณ์และความเป็นอารยะของเผ่าพันธุ์ชนชาติ ตลอดทั้งกลายเป็นมรดกทางวัฒนธรรมอีกด้วย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808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ศาสดาของศาสนาขงจื๊อ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565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ศาสนาขงจื๊อก็มีผู้ก่อกำเนิดในฐานะศาสดา นั่นก็คือ ขงจื๊อ ซึ่งในภาษาอังกฤษใช้คำว่า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Confucius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อันเป็นภาษาละติน อ่านว่า คอนฟูซิอุส ตรงกับคำว่า กุงฟูจื่อ ในภาษาจีนกลาง และขงฮูจื้อ ในภาษาจีนแต้จิ๋ว คำว่า ขง เป็นชื่อสกุล คือ ตระกูลขง ส่วนคำว่า จื๊อ แปลว่า ครู อาจารย์ หรือนักปราชญ์ เมื่อรวมกันเข้าก็คงแปลได้ความว่า ตระกูลครูอาจารย์ หรือตระกูลนักปราชญ์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325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คัมภีร์ศาสนาของขงจื๊อ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5"/>
            <a:ext cx="10515600" cy="29744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คัมภีร์ของศาสนาขงจื๊อ คือ เกง ทั้ง 5 ได้แก่ ซี-กิง ,ซู-กิง , ยิ-กิง , ลิ-กิง และซุน-ชิว  ส่วนซู ทั้ง 4 ได้แก่ ต้าเซี่ยว ,จุง-ยุง  , ลุน ยู และเม่งจื๊อ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 “ เกง ” หรือ “ กิง ” แปลว่า เล่ม วรรณคดีชั้นสูง ส่วนคำว่า “ ซู ” แปลว่า หนังสือ หรือ ตำรา เป็นคัมภีร์ที่จารึกด้วยภาษาจีน ขงจื๊อเป็นคนแต่งขึ้น หลานและศิษย์และนักปราชญ์หลายคน เช่น เม่งจื๊อ เป็นผู้รวบรวม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106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หลักคำสอนสำคัญบางประการของศาสนาขงจื๊อ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56138"/>
            <a:ext cx="10649607" cy="53707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1.หัวใจของนักปกครอง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หัวใจอันเป็นหลักรัฐศาสตร์สำหรับผู้ปกครองมี 5 ประการ คือ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เหยิน (ความเมตตากรุณา) มุ่งทำงานเพื่อความผาสุก ความกินดีอยู่ดีของประชาชน โดยถือว่าความกินดีอยู่ดีเป็นยอดปรารถนาของนักปกครอง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2) ยิ (ความถูกต้อง) คือ ไม่ทำสิ่งที่ท่านไม่ต้องการผู้อื่น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3) ลิ (ความเหมาะสม) ประพฤติต่อคนอื่นด้วยอัธยาศัยไมตรีอันดีงามเสมอ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4) ซิ (ปัญญา) คือ ใช้ปัญญา ความเข้าใจ เป็นดวงประทีปในการทำงาน อย่าใช้อารมณ์ ให้ใช้เหตุผลนั่นเอง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5) ซุน (ความเป็นผู้ที่ไว้วางใจได้) กล่าวคือ มีความจริงใจ ซื่อสัตย์ต่อทุกคน เพราะขงจื๊อถือว่าถ้าปราศจากความไว้วางใจเสียแล้ว โลกนี้จะตั้งอยู่ไม่ได้เลย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84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828" y="788277"/>
            <a:ext cx="10512972" cy="3899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2.สายสัมพันธ์ทั้ง 5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สายสัมพันธ์ระหว่างผู้ปกครองกับผู้อยู่ใต้ปกครอง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2) สายสัมพันธ์ระหว่างบิดามารดากับบุตรธิดา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3) สายสัมพันธ์ระหว่างสามีกับภรรยา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4) สายสัมพันธ์ระหว่างพี่กับน้อง</a:t>
            </a:r>
          </a:p>
          <a:p>
            <a:pPr marL="0" indent="0">
              <a:buNone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5) สายสัมพันธ์ระหว่างเพื่อนกับเพื่อน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45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786" y="798788"/>
            <a:ext cx="10555014" cy="50870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3.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หลักรัฐศาสตร์บางประการ เช่น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ประชาชนเป็นส่วนสำคัญที่สุดของรัฐสรรค์ย่อมเห็นตรงกับประชาชนเห็น สวรรค์ฟังเหมือนประชาชนฟัง เพราะเสียงประชาชนเท่ากับเสียงสวรรค์ ผู้ปกครองต้องเอาชนะใจประชาชนให้ได้ จึงจะคุมอาณาจักรไว้ได้ หากไม่เช่นนั้นแล้วอาณาจักรก็หลุดลอย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ประโยชน์อันยิ่งใหญ่ที่รัฐบาลใดๆควรได้รับ ไม่ใช่มาจากเก็บภาษีอากร อันเป็นความเดือดร้อนของประชาชน แต่ต้องมาจากการที่ประชาชนมีความประพฤติดี และมีความเชื่อว่ารัฐบาลปกครองด้วยดี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ผู้ขบถหรือทรยศโดยปราศจากเหตุผลอันสมควร เป็นผู้ทำตัวให้อยู่ระดับต่ำกว่าสังคม แต่ผู้ปกครองที่ไม่ตั้งอยู่ในธรรมชื่อว่าเป็นผู้ทำตนให้ต่ำยิ่งกว่านั้น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วิธีจะมีรัฐบาลที่ดี ผู้ปกครองจะต้องเป็นผู้ปกครองจริง เสนาบดีจะต้องทำหน้าที่เสนาบดีจริงๆ พ่อต้องทำหน้าที่พ่อจริงๆ ลูกต้องทำหน้าที่ลูกจริงๆ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812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พิธีกรรมของศาสนาขงจื๊อ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691"/>
            <a:ext cx="10515600" cy="37837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1.การบูชาขงจื๊อ ที่หลุมฝังศพ จะมีคนโดยเฉพาะชาวศาสนิกขงจื๊อไปทำพิธีเซ่นไหว้บูชาเป็นประจำ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2.การบูชาฟ้าดินและพระจันทร์พระอาทิตย์  ในปีหนึ่งๆจะมีรัฐพิธีบูชา 4 ครั้ง เป็นการบูชาฟ้าครั้งหนึ่ง บูชาดินครั้งหนึ่ง บูชาพระอาทิตย์ครั้งหนึ่ง และบูชาพระจันทร์ครั้งหนึ่ง โดยกระทำใน 4 ฤดู และ ณ สถานที่ 4 ทิศของกรุงปักกิ่ง การบูชาธรรมชาติทั้ง 4 นี้จะกระทำในกาลเวลาที่ต่างกันและสถานที่ต่างกัน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3.พิธีเคารพบูชา เทียน และวิญญาณบรรพบุรุษ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082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1905</Words>
  <Application>Microsoft Office PowerPoint</Application>
  <PresentationFormat>Widescreen</PresentationFormat>
  <Paragraphs>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ศาสนาขงจื้อ</vt:lpstr>
      <vt:lpstr>ประวัติความเป็นมา </vt:lpstr>
      <vt:lpstr>PowerPoint Presentation</vt:lpstr>
      <vt:lpstr>ศาสดาของศาสนาขงจื๊อ </vt:lpstr>
      <vt:lpstr>คัมภีร์ศาสนาของขงจื๊อ </vt:lpstr>
      <vt:lpstr> หลักคำสอนสำคัญบางประการของศาสนาขงจื๊อ </vt:lpstr>
      <vt:lpstr>PowerPoint Presentation</vt:lpstr>
      <vt:lpstr>PowerPoint Presentation</vt:lpstr>
      <vt:lpstr>พิธีกรรมของศาสนาขงจื๊อ </vt:lpstr>
      <vt:lpstr>นิกายของศาสนาขงจื๊อ </vt:lpstr>
      <vt:lpstr>สัญลักษณ์ของศาสนาขงจื๊อ </vt:lpstr>
      <vt:lpstr>บทบาทของศาสนาขงจื๊อต่อสังคม </vt:lpstr>
      <vt:lpstr>PowerPoint Presentation</vt:lpstr>
      <vt:lpstr>ศาสนาเต๋า</vt:lpstr>
      <vt:lpstr>ประวัติความเป็นมา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LAB-3511</dc:creator>
  <cp:lastModifiedBy>LAB-3511</cp:lastModifiedBy>
  <cp:revision>9</cp:revision>
  <dcterms:created xsi:type="dcterms:W3CDTF">2021-03-10T04:52:41Z</dcterms:created>
  <dcterms:modified xsi:type="dcterms:W3CDTF">2021-03-10T07:58:01Z</dcterms:modified>
</cp:coreProperties>
</file>