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1" r:id="rId6"/>
    <p:sldId id="312" r:id="rId7"/>
    <p:sldId id="323" r:id="rId8"/>
    <p:sldId id="313" r:id="rId9"/>
    <p:sldId id="314" r:id="rId10"/>
    <p:sldId id="316" r:id="rId11"/>
    <p:sldId id="319" r:id="rId12"/>
    <p:sldId id="318" r:id="rId13"/>
    <p:sldId id="322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805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3810000" cy="2514600"/>
          </a:xfrm>
        </p:spPr>
        <p:txBody>
          <a:bodyPr>
            <a:normAutofit/>
          </a:bodyPr>
          <a:lstStyle/>
          <a:p>
            <a:r>
              <a:rPr lang="en-US" sz="8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Hi</a:t>
            </a:r>
            <a:r>
              <a:rPr lang="th-TH" sz="89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US" sz="4400" b="1" dirty="0">
                <a:latin typeface="72 Black" panose="020B0A04030603020204" pitchFamily="34" charset="0"/>
              </a:rPr>
            </a:br>
            <a:r>
              <a:rPr lang="th-TH" sz="4400" b="1" dirty="0">
                <a:latin typeface="72 Black" panose="020B0A04030603020204" pitchFamily="34" charset="0"/>
              </a:rPr>
              <a:t> </a:t>
            </a:r>
            <a:r>
              <a:rPr lang="en-US" sz="7300" b="1" dirty="0">
                <a:latin typeface="72 Black" panose="020B0A04030603020204" pitchFamily="34" charset="0"/>
                <a:cs typeface="72 Black" panose="020B0A04030603020204" pitchFamily="34" charset="0"/>
              </a:rPr>
              <a:t>Canva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9D49-AB5C-C7C3-545E-9DA9B908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F7D0C-3A3A-7CFA-EDFB-14DEDA6CD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443" y="588520"/>
            <a:ext cx="10353761" cy="5202680"/>
          </a:xfrm>
        </p:spPr>
      </p:pic>
    </p:spTree>
    <p:extLst>
      <p:ext uri="{BB962C8B-B14F-4D97-AF65-F5344CB8AC3E}">
        <p14:creationId xmlns:p14="http://schemas.microsoft.com/office/powerpoint/2010/main" val="7986021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21682F-0F16-888F-BA3E-9803A270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075" y="1466850"/>
            <a:ext cx="5448300" cy="371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60F2D-5E0D-B791-F197-395A59BFD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12" y="2252662"/>
            <a:ext cx="269081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74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4" y="2514600"/>
            <a:ext cx="5105401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107223-C068-6F0E-65D7-2ECBCECF0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14476" y="790575"/>
            <a:ext cx="9382124" cy="5000625"/>
          </a:xfrm>
        </p:spPr>
      </p:pic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378622-2F09-B07D-F85F-9D1D8D83C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4352" y="731760"/>
            <a:ext cx="5059798" cy="50896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A84CEE-FEB8-8922-A406-896F1636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676399"/>
            <a:ext cx="3524250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35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3521-0495-3AAB-2F3A-92253E34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11C55A-F17C-B181-B4BE-A2AECF874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160" y="609600"/>
            <a:ext cx="10894169" cy="5181600"/>
          </a:xfrm>
        </p:spPr>
      </p:pic>
    </p:spTree>
    <p:extLst>
      <p:ext uri="{BB962C8B-B14F-4D97-AF65-F5344CB8AC3E}">
        <p14:creationId xmlns:p14="http://schemas.microsoft.com/office/powerpoint/2010/main" val="174077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D527B-41E5-EB02-E1F2-AC3044609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817" y="420796"/>
            <a:ext cx="9924533" cy="6016407"/>
          </a:xfrm>
        </p:spPr>
      </p:pic>
    </p:spTree>
    <p:extLst>
      <p:ext uri="{BB962C8B-B14F-4D97-AF65-F5344CB8AC3E}">
        <p14:creationId xmlns:p14="http://schemas.microsoft.com/office/powerpoint/2010/main" val="42884530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A8E691-92EB-DE42-8E6E-F965A9B53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571500"/>
            <a:ext cx="10153650" cy="5267325"/>
          </a:xfrm>
        </p:spPr>
      </p:pic>
    </p:spTree>
    <p:extLst>
      <p:ext uri="{BB962C8B-B14F-4D97-AF65-F5344CB8AC3E}">
        <p14:creationId xmlns:p14="http://schemas.microsoft.com/office/powerpoint/2010/main" val="2315773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DA8D7-4116-5313-FE3B-27EB2A4DB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0" y="499786"/>
            <a:ext cx="9944100" cy="5681939"/>
          </a:xfrm>
        </p:spPr>
      </p:pic>
    </p:spTree>
    <p:extLst>
      <p:ext uri="{BB962C8B-B14F-4D97-AF65-F5344CB8AC3E}">
        <p14:creationId xmlns:p14="http://schemas.microsoft.com/office/powerpoint/2010/main" val="37682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1558-F267-5419-86D9-385E5878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D6ACC4-94E9-7274-A38E-38099D9C5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542924"/>
            <a:ext cx="10563830" cy="6095207"/>
          </a:xfrm>
        </p:spPr>
      </p:pic>
    </p:spTree>
    <p:extLst>
      <p:ext uri="{BB962C8B-B14F-4D97-AF65-F5344CB8AC3E}">
        <p14:creationId xmlns:p14="http://schemas.microsoft.com/office/powerpoint/2010/main" val="13269174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AEB451-BC7C-1EEF-F5E7-A55469766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046" y="619125"/>
            <a:ext cx="9457853" cy="5457825"/>
          </a:xfrm>
        </p:spPr>
      </p:pic>
    </p:spTree>
    <p:extLst>
      <p:ext uri="{BB962C8B-B14F-4D97-AF65-F5344CB8AC3E}">
        <p14:creationId xmlns:p14="http://schemas.microsoft.com/office/powerpoint/2010/main" val="77943498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{26DEAB19-E058-4D61-A1A3-F0EC99519071}tf00934815_win32</Template>
  <TotalTime>16</TotalTime>
  <Words>4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72 Black</vt:lpstr>
      <vt:lpstr>Angsana New</vt:lpstr>
      <vt:lpstr>Goudy Old Style</vt:lpstr>
      <vt:lpstr>Wingdings 2</vt:lpstr>
      <vt:lpstr>SlateVTI</vt:lpstr>
      <vt:lpstr>Hi   Canva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ratt</dc:creator>
  <cp:lastModifiedBy>sam ratt</cp:lastModifiedBy>
  <cp:revision>2</cp:revision>
  <dcterms:created xsi:type="dcterms:W3CDTF">2025-02-22T15:05:25Z</dcterms:created>
  <dcterms:modified xsi:type="dcterms:W3CDTF">2025-02-22T15:34:06Z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